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6" r:id="rId5"/>
    <p:sldId id="263" r:id="rId6"/>
    <p:sldId id="258" r:id="rId7"/>
    <p:sldId id="260" r:id="rId8"/>
    <p:sldId id="261" r:id="rId9"/>
    <p:sldId id="262"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C6CE"/>
    <a:srgbClr val="DFE4E7"/>
    <a:srgbClr val="EFEFEF"/>
    <a:srgbClr val="E5EAED"/>
    <a:srgbClr val="F15562"/>
    <a:srgbClr val="E4E9EC"/>
    <a:srgbClr val="A5B5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FDD59-DBF2-4242-B445-83FE8FD47A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114E88F-3383-483C-92AE-A15C46FD50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1C6E13F-830C-47BA-A06E-0928AF9E26D6}"/>
              </a:ext>
            </a:extLst>
          </p:cNvPr>
          <p:cNvSpPr>
            <a:spLocks noGrp="1"/>
          </p:cNvSpPr>
          <p:nvPr>
            <p:ph type="dt" sz="half" idx="10"/>
          </p:nvPr>
        </p:nvSpPr>
        <p:spPr/>
        <p:txBody>
          <a:bodyPr/>
          <a:lstStyle/>
          <a:p>
            <a:fld id="{82E2026D-04A5-438C-A530-1A4C2C543508}" type="datetimeFigureOut">
              <a:rPr lang="en-US" smtClean="0"/>
              <a:t>6/27/2019</a:t>
            </a:fld>
            <a:endParaRPr lang="en-US"/>
          </a:p>
        </p:txBody>
      </p:sp>
      <p:sp>
        <p:nvSpPr>
          <p:cNvPr id="5" name="Footer Placeholder 4">
            <a:extLst>
              <a:ext uri="{FF2B5EF4-FFF2-40B4-BE49-F238E27FC236}">
                <a16:creationId xmlns:a16="http://schemas.microsoft.com/office/drawing/2014/main" id="{2D7D00EB-2DE1-4F6D-957D-DF7A1B26AC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C9363C-0425-4619-BE97-5EC6A1ABB714}"/>
              </a:ext>
            </a:extLst>
          </p:cNvPr>
          <p:cNvSpPr>
            <a:spLocks noGrp="1"/>
          </p:cNvSpPr>
          <p:nvPr>
            <p:ph type="sldNum" sz="quarter" idx="12"/>
          </p:nvPr>
        </p:nvSpPr>
        <p:spPr/>
        <p:txBody>
          <a:bodyPr/>
          <a:lstStyle/>
          <a:p>
            <a:fld id="{000F837A-5E8D-43B5-B807-4D958214EE6D}" type="slidenum">
              <a:rPr lang="en-US" smtClean="0"/>
              <a:t>‹#›</a:t>
            </a:fld>
            <a:endParaRPr lang="en-US"/>
          </a:p>
        </p:txBody>
      </p:sp>
    </p:spTree>
    <p:extLst>
      <p:ext uri="{BB962C8B-B14F-4D97-AF65-F5344CB8AC3E}">
        <p14:creationId xmlns:p14="http://schemas.microsoft.com/office/powerpoint/2010/main" val="3692559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F54A7-3349-4E61-B428-00BBA4DB3F6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6953F44-D524-4E38-A50F-C4B386D6A02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C9E344-7D4B-4719-BC2C-5E5A3BAEA2B3}"/>
              </a:ext>
            </a:extLst>
          </p:cNvPr>
          <p:cNvSpPr>
            <a:spLocks noGrp="1"/>
          </p:cNvSpPr>
          <p:nvPr>
            <p:ph type="dt" sz="half" idx="10"/>
          </p:nvPr>
        </p:nvSpPr>
        <p:spPr/>
        <p:txBody>
          <a:bodyPr/>
          <a:lstStyle/>
          <a:p>
            <a:fld id="{82E2026D-04A5-438C-A530-1A4C2C543508}" type="datetimeFigureOut">
              <a:rPr lang="en-US" smtClean="0"/>
              <a:t>6/27/2019</a:t>
            </a:fld>
            <a:endParaRPr lang="en-US"/>
          </a:p>
        </p:txBody>
      </p:sp>
      <p:sp>
        <p:nvSpPr>
          <p:cNvPr id="5" name="Footer Placeholder 4">
            <a:extLst>
              <a:ext uri="{FF2B5EF4-FFF2-40B4-BE49-F238E27FC236}">
                <a16:creationId xmlns:a16="http://schemas.microsoft.com/office/drawing/2014/main" id="{D725B394-1DDC-4D50-A3FF-EF7C751E35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12A04B-D736-4224-98AC-48D32BE1C60D}"/>
              </a:ext>
            </a:extLst>
          </p:cNvPr>
          <p:cNvSpPr>
            <a:spLocks noGrp="1"/>
          </p:cNvSpPr>
          <p:nvPr>
            <p:ph type="sldNum" sz="quarter" idx="12"/>
          </p:nvPr>
        </p:nvSpPr>
        <p:spPr/>
        <p:txBody>
          <a:bodyPr/>
          <a:lstStyle/>
          <a:p>
            <a:fld id="{000F837A-5E8D-43B5-B807-4D958214EE6D}" type="slidenum">
              <a:rPr lang="en-US" smtClean="0"/>
              <a:t>‹#›</a:t>
            </a:fld>
            <a:endParaRPr lang="en-US"/>
          </a:p>
        </p:txBody>
      </p:sp>
    </p:spTree>
    <p:extLst>
      <p:ext uri="{BB962C8B-B14F-4D97-AF65-F5344CB8AC3E}">
        <p14:creationId xmlns:p14="http://schemas.microsoft.com/office/powerpoint/2010/main" val="2859913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75B8DD-3CE2-4028-A757-2E82473F17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0BCC1C-6957-42D7-8B04-4FCA9CE4587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242C65-A7F1-4E9D-A2E0-DAD7B70F7003}"/>
              </a:ext>
            </a:extLst>
          </p:cNvPr>
          <p:cNvSpPr>
            <a:spLocks noGrp="1"/>
          </p:cNvSpPr>
          <p:nvPr>
            <p:ph type="dt" sz="half" idx="10"/>
          </p:nvPr>
        </p:nvSpPr>
        <p:spPr/>
        <p:txBody>
          <a:bodyPr/>
          <a:lstStyle/>
          <a:p>
            <a:fld id="{82E2026D-04A5-438C-A530-1A4C2C543508}" type="datetimeFigureOut">
              <a:rPr lang="en-US" smtClean="0"/>
              <a:t>6/27/2019</a:t>
            </a:fld>
            <a:endParaRPr lang="en-US"/>
          </a:p>
        </p:txBody>
      </p:sp>
      <p:sp>
        <p:nvSpPr>
          <p:cNvPr id="5" name="Footer Placeholder 4">
            <a:extLst>
              <a:ext uri="{FF2B5EF4-FFF2-40B4-BE49-F238E27FC236}">
                <a16:creationId xmlns:a16="http://schemas.microsoft.com/office/drawing/2014/main" id="{AB166387-F46A-4CD3-884B-4BDD3955C2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2F905A-04AD-4BA2-84FB-B1A22961B061}"/>
              </a:ext>
            </a:extLst>
          </p:cNvPr>
          <p:cNvSpPr>
            <a:spLocks noGrp="1"/>
          </p:cNvSpPr>
          <p:nvPr>
            <p:ph type="sldNum" sz="quarter" idx="12"/>
          </p:nvPr>
        </p:nvSpPr>
        <p:spPr/>
        <p:txBody>
          <a:bodyPr/>
          <a:lstStyle/>
          <a:p>
            <a:fld id="{000F837A-5E8D-43B5-B807-4D958214EE6D}" type="slidenum">
              <a:rPr lang="en-US" smtClean="0"/>
              <a:t>‹#›</a:t>
            </a:fld>
            <a:endParaRPr lang="en-US"/>
          </a:p>
        </p:txBody>
      </p:sp>
    </p:spTree>
    <p:extLst>
      <p:ext uri="{BB962C8B-B14F-4D97-AF65-F5344CB8AC3E}">
        <p14:creationId xmlns:p14="http://schemas.microsoft.com/office/powerpoint/2010/main" val="2065937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F01C3-4157-4B07-8EC4-5A40C28DCB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24FAFC-1A88-41D4-91A9-D7D1E65989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6F9013-BE17-4096-827D-7DE0387E30CF}"/>
              </a:ext>
            </a:extLst>
          </p:cNvPr>
          <p:cNvSpPr>
            <a:spLocks noGrp="1"/>
          </p:cNvSpPr>
          <p:nvPr>
            <p:ph type="dt" sz="half" idx="10"/>
          </p:nvPr>
        </p:nvSpPr>
        <p:spPr/>
        <p:txBody>
          <a:bodyPr/>
          <a:lstStyle/>
          <a:p>
            <a:fld id="{82E2026D-04A5-438C-A530-1A4C2C543508}" type="datetimeFigureOut">
              <a:rPr lang="en-US" smtClean="0"/>
              <a:t>6/27/2019</a:t>
            </a:fld>
            <a:endParaRPr lang="en-US"/>
          </a:p>
        </p:txBody>
      </p:sp>
      <p:sp>
        <p:nvSpPr>
          <p:cNvPr id="5" name="Footer Placeholder 4">
            <a:extLst>
              <a:ext uri="{FF2B5EF4-FFF2-40B4-BE49-F238E27FC236}">
                <a16:creationId xmlns:a16="http://schemas.microsoft.com/office/drawing/2014/main" id="{A01AE4E3-0A3A-4A0C-B733-BF5031CBF2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FA80EC-D31A-4C87-8F0E-7D64FA128FDE}"/>
              </a:ext>
            </a:extLst>
          </p:cNvPr>
          <p:cNvSpPr>
            <a:spLocks noGrp="1"/>
          </p:cNvSpPr>
          <p:nvPr>
            <p:ph type="sldNum" sz="quarter" idx="12"/>
          </p:nvPr>
        </p:nvSpPr>
        <p:spPr/>
        <p:txBody>
          <a:bodyPr/>
          <a:lstStyle/>
          <a:p>
            <a:fld id="{000F837A-5E8D-43B5-B807-4D958214EE6D}" type="slidenum">
              <a:rPr lang="en-US" smtClean="0"/>
              <a:t>‹#›</a:t>
            </a:fld>
            <a:endParaRPr lang="en-US"/>
          </a:p>
        </p:txBody>
      </p:sp>
    </p:spTree>
    <p:extLst>
      <p:ext uri="{BB962C8B-B14F-4D97-AF65-F5344CB8AC3E}">
        <p14:creationId xmlns:p14="http://schemas.microsoft.com/office/powerpoint/2010/main" val="2804014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B529D-6FB4-461B-AACF-73E0D061019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A21B9C3-D094-4B16-B605-7818A358BD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85DF2C-C9C2-4973-A97B-E29E91696035}"/>
              </a:ext>
            </a:extLst>
          </p:cNvPr>
          <p:cNvSpPr>
            <a:spLocks noGrp="1"/>
          </p:cNvSpPr>
          <p:nvPr>
            <p:ph type="dt" sz="half" idx="10"/>
          </p:nvPr>
        </p:nvSpPr>
        <p:spPr/>
        <p:txBody>
          <a:bodyPr/>
          <a:lstStyle/>
          <a:p>
            <a:fld id="{82E2026D-04A5-438C-A530-1A4C2C543508}" type="datetimeFigureOut">
              <a:rPr lang="en-US" smtClean="0"/>
              <a:t>6/27/2019</a:t>
            </a:fld>
            <a:endParaRPr lang="en-US"/>
          </a:p>
        </p:txBody>
      </p:sp>
      <p:sp>
        <p:nvSpPr>
          <p:cNvPr id="5" name="Footer Placeholder 4">
            <a:extLst>
              <a:ext uri="{FF2B5EF4-FFF2-40B4-BE49-F238E27FC236}">
                <a16:creationId xmlns:a16="http://schemas.microsoft.com/office/drawing/2014/main" id="{9A1994CA-B39F-42DE-9D6D-584E9B7998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C524EC-0150-4C1D-8F9C-4466111E7074}"/>
              </a:ext>
            </a:extLst>
          </p:cNvPr>
          <p:cNvSpPr>
            <a:spLocks noGrp="1"/>
          </p:cNvSpPr>
          <p:nvPr>
            <p:ph type="sldNum" sz="quarter" idx="12"/>
          </p:nvPr>
        </p:nvSpPr>
        <p:spPr/>
        <p:txBody>
          <a:bodyPr/>
          <a:lstStyle/>
          <a:p>
            <a:fld id="{000F837A-5E8D-43B5-B807-4D958214EE6D}" type="slidenum">
              <a:rPr lang="en-US" smtClean="0"/>
              <a:t>‹#›</a:t>
            </a:fld>
            <a:endParaRPr lang="en-US"/>
          </a:p>
        </p:txBody>
      </p:sp>
    </p:spTree>
    <p:extLst>
      <p:ext uri="{BB962C8B-B14F-4D97-AF65-F5344CB8AC3E}">
        <p14:creationId xmlns:p14="http://schemas.microsoft.com/office/powerpoint/2010/main" val="2403974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F2CF8-7A8D-4604-A114-6F3C426EEE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B096E5-48F0-42F8-BC47-A5F5ED6371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020682-2D96-4DF5-A3A6-F8EA89EF414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F028DFA-733E-4A44-AB4F-78F15753DE29}"/>
              </a:ext>
            </a:extLst>
          </p:cNvPr>
          <p:cNvSpPr>
            <a:spLocks noGrp="1"/>
          </p:cNvSpPr>
          <p:nvPr>
            <p:ph type="dt" sz="half" idx="10"/>
          </p:nvPr>
        </p:nvSpPr>
        <p:spPr/>
        <p:txBody>
          <a:bodyPr/>
          <a:lstStyle/>
          <a:p>
            <a:fld id="{82E2026D-04A5-438C-A530-1A4C2C543508}" type="datetimeFigureOut">
              <a:rPr lang="en-US" smtClean="0"/>
              <a:t>6/27/2019</a:t>
            </a:fld>
            <a:endParaRPr lang="en-US"/>
          </a:p>
        </p:txBody>
      </p:sp>
      <p:sp>
        <p:nvSpPr>
          <p:cNvPr id="6" name="Footer Placeholder 5">
            <a:extLst>
              <a:ext uri="{FF2B5EF4-FFF2-40B4-BE49-F238E27FC236}">
                <a16:creationId xmlns:a16="http://schemas.microsoft.com/office/drawing/2014/main" id="{D6A2DFD9-EE9A-45F0-B9B2-B0326EF53C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AFDA04-80D9-40FB-BC22-BAEEBB55D520}"/>
              </a:ext>
            </a:extLst>
          </p:cNvPr>
          <p:cNvSpPr>
            <a:spLocks noGrp="1"/>
          </p:cNvSpPr>
          <p:nvPr>
            <p:ph type="sldNum" sz="quarter" idx="12"/>
          </p:nvPr>
        </p:nvSpPr>
        <p:spPr/>
        <p:txBody>
          <a:bodyPr/>
          <a:lstStyle/>
          <a:p>
            <a:fld id="{000F837A-5E8D-43B5-B807-4D958214EE6D}" type="slidenum">
              <a:rPr lang="en-US" smtClean="0"/>
              <a:t>‹#›</a:t>
            </a:fld>
            <a:endParaRPr lang="en-US"/>
          </a:p>
        </p:txBody>
      </p:sp>
    </p:spTree>
    <p:extLst>
      <p:ext uri="{BB962C8B-B14F-4D97-AF65-F5344CB8AC3E}">
        <p14:creationId xmlns:p14="http://schemas.microsoft.com/office/powerpoint/2010/main" val="1632605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6C30A-24DA-425C-9E3F-057E8E3E45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C4353F2-B396-4557-A59D-C0286E94C8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C83469-7EF9-4EA3-9399-E16FA457C38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DDD76C-F662-4366-BD52-DAFA39D7CA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CF4410-3DFA-49EA-B7E4-2B617AEA04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15DE352-A986-4BDB-8815-1CEAC7153F5E}"/>
              </a:ext>
            </a:extLst>
          </p:cNvPr>
          <p:cNvSpPr>
            <a:spLocks noGrp="1"/>
          </p:cNvSpPr>
          <p:nvPr>
            <p:ph type="dt" sz="half" idx="10"/>
          </p:nvPr>
        </p:nvSpPr>
        <p:spPr/>
        <p:txBody>
          <a:bodyPr/>
          <a:lstStyle/>
          <a:p>
            <a:fld id="{82E2026D-04A5-438C-A530-1A4C2C543508}" type="datetimeFigureOut">
              <a:rPr lang="en-US" smtClean="0"/>
              <a:t>6/27/2019</a:t>
            </a:fld>
            <a:endParaRPr lang="en-US"/>
          </a:p>
        </p:txBody>
      </p:sp>
      <p:sp>
        <p:nvSpPr>
          <p:cNvPr id="8" name="Footer Placeholder 7">
            <a:extLst>
              <a:ext uri="{FF2B5EF4-FFF2-40B4-BE49-F238E27FC236}">
                <a16:creationId xmlns:a16="http://schemas.microsoft.com/office/drawing/2014/main" id="{C1CA226B-4C96-44D9-8C16-609619B9334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EBFD8E-44D2-4971-A83F-53DBA3021D30}"/>
              </a:ext>
            </a:extLst>
          </p:cNvPr>
          <p:cNvSpPr>
            <a:spLocks noGrp="1"/>
          </p:cNvSpPr>
          <p:nvPr>
            <p:ph type="sldNum" sz="quarter" idx="12"/>
          </p:nvPr>
        </p:nvSpPr>
        <p:spPr/>
        <p:txBody>
          <a:bodyPr/>
          <a:lstStyle/>
          <a:p>
            <a:fld id="{000F837A-5E8D-43B5-B807-4D958214EE6D}" type="slidenum">
              <a:rPr lang="en-US" smtClean="0"/>
              <a:t>‹#›</a:t>
            </a:fld>
            <a:endParaRPr lang="en-US"/>
          </a:p>
        </p:txBody>
      </p:sp>
    </p:spTree>
    <p:extLst>
      <p:ext uri="{BB962C8B-B14F-4D97-AF65-F5344CB8AC3E}">
        <p14:creationId xmlns:p14="http://schemas.microsoft.com/office/powerpoint/2010/main" val="1011687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5E609-DA5B-4B8E-9D37-9B02C4D3904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91470A-2CC3-4A10-B110-246575327BC7}"/>
              </a:ext>
            </a:extLst>
          </p:cNvPr>
          <p:cNvSpPr>
            <a:spLocks noGrp="1"/>
          </p:cNvSpPr>
          <p:nvPr>
            <p:ph type="dt" sz="half" idx="10"/>
          </p:nvPr>
        </p:nvSpPr>
        <p:spPr/>
        <p:txBody>
          <a:bodyPr/>
          <a:lstStyle/>
          <a:p>
            <a:fld id="{82E2026D-04A5-438C-A530-1A4C2C543508}" type="datetimeFigureOut">
              <a:rPr lang="en-US" smtClean="0"/>
              <a:t>6/27/2019</a:t>
            </a:fld>
            <a:endParaRPr lang="en-US"/>
          </a:p>
        </p:txBody>
      </p:sp>
      <p:sp>
        <p:nvSpPr>
          <p:cNvPr id="4" name="Footer Placeholder 3">
            <a:extLst>
              <a:ext uri="{FF2B5EF4-FFF2-40B4-BE49-F238E27FC236}">
                <a16:creationId xmlns:a16="http://schemas.microsoft.com/office/drawing/2014/main" id="{38BCA2CB-0406-4668-9BF4-6C1D42EE89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1E0DEA-4B61-4D79-800C-4B87803C9B26}"/>
              </a:ext>
            </a:extLst>
          </p:cNvPr>
          <p:cNvSpPr>
            <a:spLocks noGrp="1"/>
          </p:cNvSpPr>
          <p:nvPr>
            <p:ph type="sldNum" sz="quarter" idx="12"/>
          </p:nvPr>
        </p:nvSpPr>
        <p:spPr/>
        <p:txBody>
          <a:bodyPr/>
          <a:lstStyle/>
          <a:p>
            <a:fld id="{000F837A-5E8D-43B5-B807-4D958214EE6D}" type="slidenum">
              <a:rPr lang="en-US" smtClean="0"/>
              <a:t>‹#›</a:t>
            </a:fld>
            <a:endParaRPr lang="en-US"/>
          </a:p>
        </p:txBody>
      </p:sp>
    </p:spTree>
    <p:extLst>
      <p:ext uri="{BB962C8B-B14F-4D97-AF65-F5344CB8AC3E}">
        <p14:creationId xmlns:p14="http://schemas.microsoft.com/office/powerpoint/2010/main" val="582144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169060-7D12-4AC7-BF20-042FF5E964D7}"/>
              </a:ext>
            </a:extLst>
          </p:cNvPr>
          <p:cNvSpPr>
            <a:spLocks noGrp="1"/>
          </p:cNvSpPr>
          <p:nvPr>
            <p:ph type="dt" sz="half" idx="10"/>
          </p:nvPr>
        </p:nvSpPr>
        <p:spPr/>
        <p:txBody>
          <a:bodyPr/>
          <a:lstStyle/>
          <a:p>
            <a:fld id="{82E2026D-04A5-438C-A530-1A4C2C543508}" type="datetimeFigureOut">
              <a:rPr lang="en-US" smtClean="0"/>
              <a:t>6/27/2019</a:t>
            </a:fld>
            <a:endParaRPr lang="en-US"/>
          </a:p>
        </p:txBody>
      </p:sp>
      <p:sp>
        <p:nvSpPr>
          <p:cNvPr id="3" name="Footer Placeholder 2">
            <a:extLst>
              <a:ext uri="{FF2B5EF4-FFF2-40B4-BE49-F238E27FC236}">
                <a16:creationId xmlns:a16="http://schemas.microsoft.com/office/drawing/2014/main" id="{48B9CEBC-E907-46D0-BEA6-381A173C98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FF739A-CFF7-4D64-AA4D-F57C006F2B9C}"/>
              </a:ext>
            </a:extLst>
          </p:cNvPr>
          <p:cNvSpPr>
            <a:spLocks noGrp="1"/>
          </p:cNvSpPr>
          <p:nvPr>
            <p:ph type="sldNum" sz="quarter" idx="12"/>
          </p:nvPr>
        </p:nvSpPr>
        <p:spPr/>
        <p:txBody>
          <a:bodyPr/>
          <a:lstStyle/>
          <a:p>
            <a:fld id="{000F837A-5E8D-43B5-B807-4D958214EE6D}" type="slidenum">
              <a:rPr lang="en-US" smtClean="0"/>
              <a:t>‹#›</a:t>
            </a:fld>
            <a:endParaRPr lang="en-US"/>
          </a:p>
        </p:txBody>
      </p:sp>
    </p:spTree>
    <p:extLst>
      <p:ext uri="{BB962C8B-B14F-4D97-AF65-F5344CB8AC3E}">
        <p14:creationId xmlns:p14="http://schemas.microsoft.com/office/powerpoint/2010/main" val="2183166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0417C-961D-42FF-9B02-29485B7C97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4A899F3-A37E-4700-B63E-EF4612AE1D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2E24CD5-73D1-4EBA-975B-8BDCB95897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E36C66-78B3-4E76-8399-C5B928335791}"/>
              </a:ext>
            </a:extLst>
          </p:cNvPr>
          <p:cNvSpPr>
            <a:spLocks noGrp="1"/>
          </p:cNvSpPr>
          <p:nvPr>
            <p:ph type="dt" sz="half" idx="10"/>
          </p:nvPr>
        </p:nvSpPr>
        <p:spPr/>
        <p:txBody>
          <a:bodyPr/>
          <a:lstStyle/>
          <a:p>
            <a:fld id="{82E2026D-04A5-438C-A530-1A4C2C543508}" type="datetimeFigureOut">
              <a:rPr lang="en-US" smtClean="0"/>
              <a:t>6/27/2019</a:t>
            </a:fld>
            <a:endParaRPr lang="en-US"/>
          </a:p>
        </p:txBody>
      </p:sp>
      <p:sp>
        <p:nvSpPr>
          <p:cNvPr id="6" name="Footer Placeholder 5">
            <a:extLst>
              <a:ext uri="{FF2B5EF4-FFF2-40B4-BE49-F238E27FC236}">
                <a16:creationId xmlns:a16="http://schemas.microsoft.com/office/drawing/2014/main" id="{E455F9D4-0ABD-4963-9A78-609B221AF4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F62E1F-4C5E-4CF7-8B0F-C913B7ECA3FF}"/>
              </a:ext>
            </a:extLst>
          </p:cNvPr>
          <p:cNvSpPr>
            <a:spLocks noGrp="1"/>
          </p:cNvSpPr>
          <p:nvPr>
            <p:ph type="sldNum" sz="quarter" idx="12"/>
          </p:nvPr>
        </p:nvSpPr>
        <p:spPr/>
        <p:txBody>
          <a:bodyPr/>
          <a:lstStyle/>
          <a:p>
            <a:fld id="{000F837A-5E8D-43B5-B807-4D958214EE6D}" type="slidenum">
              <a:rPr lang="en-US" smtClean="0"/>
              <a:t>‹#›</a:t>
            </a:fld>
            <a:endParaRPr lang="en-US"/>
          </a:p>
        </p:txBody>
      </p:sp>
    </p:spTree>
    <p:extLst>
      <p:ext uri="{BB962C8B-B14F-4D97-AF65-F5344CB8AC3E}">
        <p14:creationId xmlns:p14="http://schemas.microsoft.com/office/powerpoint/2010/main" val="1148854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999DA-2415-4008-8654-1B43B82C04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FEEE11D-9232-4AEA-84C1-49A58EF02D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8EA880F-8337-4103-A869-D2C2D41708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9A8B02-D5C7-4B6A-B159-72E873C22F78}"/>
              </a:ext>
            </a:extLst>
          </p:cNvPr>
          <p:cNvSpPr>
            <a:spLocks noGrp="1"/>
          </p:cNvSpPr>
          <p:nvPr>
            <p:ph type="dt" sz="half" idx="10"/>
          </p:nvPr>
        </p:nvSpPr>
        <p:spPr/>
        <p:txBody>
          <a:bodyPr/>
          <a:lstStyle/>
          <a:p>
            <a:fld id="{82E2026D-04A5-438C-A530-1A4C2C543508}" type="datetimeFigureOut">
              <a:rPr lang="en-US" smtClean="0"/>
              <a:t>6/27/2019</a:t>
            </a:fld>
            <a:endParaRPr lang="en-US"/>
          </a:p>
        </p:txBody>
      </p:sp>
      <p:sp>
        <p:nvSpPr>
          <p:cNvPr id="6" name="Footer Placeholder 5">
            <a:extLst>
              <a:ext uri="{FF2B5EF4-FFF2-40B4-BE49-F238E27FC236}">
                <a16:creationId xmlns:a16="http://schemas.microsoft.com/office/drawing/2014/main" id="{300E232B-0924-4647-B8B6-639529A332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DA122C-9866-4CCD-8DE1-CFD44CC36944}"/>
              </a:ext>
            </a:extLst>
          </p:cNvPr>
          <p:cNvSpPr>
            <a:spLocks noGrp="1"/>
          </p:cNvSpPr>
          <p:nvPr>
            <p:ph type="sldNum" sz="quarter" idx="12"/>
          </p:nvPr>
        </p:nvSpPr>
        <p:spPr/>
        <p:txBody>
          <a:bodyPr/>
          <a:lstStyle/>
          <a:p>
            <a:fld id="{000F837A-5E8D-43B5-B807-4D958214EE6D}" type="slidenum">
              <a:rPr lang="en-US" smtClean="0"/>
              <a:t>‹#›</a:t>
            </a:fld>
            <a:endParaRPr lang="en-US"/>
          </a:p>
        </p:txBody>
      </p:sp>
    </p:spTree>
    <p:extLst>
      <p:ext uri="{BB962C8B-B14F-4D97-AF65-F5344CB8AC3E}">
        <p14:creationId xmlns:p14="http://schemas.microsoft.com/office/powerpoint/2010/main" val="1589372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C79A0E-3681-43EE-9A66-D8353636CE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25914A0-8B70-4103-A2EA-A0F054B0CB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62AE1A-6305-4EC1-BD57-5D91255142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E2026D-04A5-438C-A530-1A4C2C543508}" type="datetimeFigureOut">
              <a:rPr lang="en-US" smtClean="0"/>
              <a:t>6/27/2019</a:t>
            </a:fld>
            <a:endParaRPr lang="en-US"/>
          </a:p>
        </p:txBody>
      </p:sp>
      <p:sp>
        <p:nvSpPr>
          <p:cNvPr id="5" name="Footer Placeholder 4">
            <a:extLst>
              <a:ext uri="{FF2B5EF4-FFF2-40B4-BE49-F238E27FC236}">
                <a16:creationId xmlns:a16="http://schemas.microsoft.com/office/drawing/2014/main" id="{2BA0C283-6C1C-4746-8BBF-BA00F3F748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D368691-E5CA-4173-A88D-2E1B3DA00A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0F837A-5E8D-43B5-B807-4D958214EE6D}" type="slidenum">
              <a:rPr lang="en-US" smtClean="0"/>
              <a:t>‹#›</a:t>
            </a:fld>
            <a:endParaRPr lang="en-US"/>
          </a:p>
        </p:txBody>
      </p:sp>
    </p:spTree>
    <p:extLst>
      <p:ext uri="{BB962C8B-B14F-4D97-AF65-F5344CB8AC3E}">
        <p14:creationId xmlns:p14="http://schemas.microsoft.com/office/powerpoint/2010/main" val="345234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E4E9EC"/>
            </a:gs>
            <a:gs pos="37000">
              <a:srgbClr val="E5EAED"/>
            </a:gs>
            <a:gs pos="100000">
              <a:srgbClr val="B9C6CE"/>
            </a:gs>
            <a:gs pos="77000">
              <a:srgbClr val="E4E9EC"/>
            </a:gs>
          </a:gsLst>
          <a:lin ang="5400000" scaled="1"/>
        </a:gradFill>
        <a:effectLst/>
      </p:bgPr>
    </p:bg>
    <p:spTree>
      <p:nvGrpSpPr>
        <p:cNvPr id="1" name=""/>
        <p:cNvGrpSpPr/>
        <p:nvPr/>
      </p:nvGrpSpPr>
      <p:grpSpPr>
        <a:xfrm>
          <a:off x="0" y="0"/>
          <a:ext cx="0" cy="0"/>
          <a:chOff x="0" y="0"/>
          <a:chExt cx="0" cy="0"/>
        </a:xfrm>
      </p:grpSpPr>
      <p:pic>
        <p:nvPicPr>
          <p:cNvPr id="1026" name="Picture 2" descr="fountain pen on spiral book">
            <a:extLst>
              <a:ext uri="{FF2B5EF4-FFF2-40B4-BE49-F238E27FC236}">
                <a16:creationId xmlns:a16="http://schemas.microsoft.com/office/drawing/2014/main" id="{54E961BE-6244-4939-9D34-9C62309B4F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1421" y="2265807"/>
            <a:ext cx="2052588" cy="309622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73AAA4B6-FBE1-44A1-8F50-5421BE9AEA72}"/>
              </a:ext>
            </a:extLst>
          </p:cNvPr>
          <p:cNvSpPr/>
          <p:nvPr/>
        </p:nvSpPr>
        <p:spPr>
          <a:xfrm>
            <a:off x="3669853" y="1937576"/>
            <a:ext cx="84156" cy="161466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8D0F19B-361C-437D-AE06-A63C87A16BFF}"/>
              </a:ext>
            </a:extLst>
          </p:cNvPr>
          <p:cNvSpPr/>
          <p:nvPr/>
        </p:nvSpPr>
        <p:spPr>
          <a:xfrm>
            <a:off x="4392393" y="2020086"/>
            <a:ext cx="5366149" cy="923330"/>
          </a:xfrm>
          <a:prstGeom prst="rect">
            <a:avLst/>
          </a:prstGeom>
          <a:noFill/>
        </p:spPr>
        <p:txBody>
          <a:bodyPr wrap="none" lIns="91440" tIns="45720" rIns="91440" bIns="45720">
            <a:spAutoFit/>
          </a:bodyPr>
          <a:lstStyle/>
          <a:p>
            <a:pPr algn="ctr"/>
            <a:r>
              <a:rPr lang="en-US" sz="5400" b="1" cap="none" spc="1000" dirty="0">
                <a:ln w="0"/>
                <a:solidFill>
                  <a:schemeClr val="tx1">
                    <a:lumMod val="85000"/>
                    <a:lumOff val="15000"/>
                  </a:schemeClr>
                </a:solidFill>
                <a:effectLst>
                  <a:outerShdw blurRad="38100" dist="19050" dir="2700000" algn="tl" rotWithShape="0">
                    <a:schemeClr val="dk1">
                      <a:alpha val="40000"/>
                    </a:schemeClr>
                  </a:outerShdw>
                </a:effectLst>
                <a:latin typeface="Sansation" panose="02000000000000000000" pitchFamily="2" charset="0"/>
              </a:rPr>
              <a:t>EDUCATION</a:t>
            </a:r>
          </a:p>
        </p:txBody>
      </p:sp>
      <p:sp>
        <p:nvSpPr>
          <p:cNvPr id="6" name="Rectangle 5">
            <a:extLst>
              <a:ext uri="{FF2B5EF4-FFF2-40B4-BE49-F238E27FC236}">
                <a16:creationId xmlns:a16="http://schemas.microsoft.com/office/drawing/2014/main" id="{6F98D77B-4344-4EF8-992E-EC75C6E4E560}"/>
              </a:ext>
            </a:extLst>
          </p:cNvPr>
          <p:cNvSpPr/>
          <p:nvPr/>
        </p:nvSpPr>
        <p:spPr>
          <a:xfrm>
            <a:off x="4392393" y="2969705"/>
            <a:ext cx="5094170" cy="646331"/>
          </a:xfrm>
          <a:prstGeom prst="rect">
            <a:avLst/>
          </a:prstGeom>
          <a:noFill/>
        </p:spPr>
        <p:txBody>
          <a:bodyPr wrap="square" lIns="91440" tIns="45720" rIns="91440" bIns="45720">
            <a:spAutoFit/>
          </a:bodyPr>
          <a:lstStyle/>
          <a:p>
            <a:pPr algn="ctr"/>
            <a:r>
              <a:rPr lang="en-US" cap="none" dirty="0">
                <a:ln w="0"/>
                <a:solidFill>
                  <a:schemeClr val="tx1">
                    <a:lumMod val="85000"/>
                    <a:lumOff val="15000"/>
                  </a:schemeClr>
                </a:solidFill>
                <a:latin typeface="Roboto" panose="02000000000000000000" pitchFamily="2" charset="0"/>
                <a:ea typeface="Roboto" panose="02000000000000000000" pitchFamily="2" charset="0"/>
                <a:cs typeface="Roboto" panose="02000000000000000000" pitchFamily="2" charset="0"/>
              </a:rPr>
              <a:t>“Educatio</a:t>
            </a:r>
            <a:r>
              <a:rPr lang="en-US" dirty="0">
                <a:ln w="0"/>
                <a:solidFill>
                  <a:schemeClr val="tx1">
                    <a:lumMod val="85000"/>
                    <a:lumOff val="15000"/>
                  </a:schemeClr>
                </a:solidFill>
                <a:latin typeface="Roboto" panose="02000000000000000000" pitchFamily="2" charset="0"/>
                <a:ea typeface="Roboto" panose="02000000000000000000" pitchFamily="2" charset="0"/>
                <a:cs typeface="Roboto" panose="02000000000000000000" pitchFamily="2" charset="0"/>
              </a:rPr>
              <a:t>n is the most powerful weapon </a:t>
            </a:r>
            <a:r>
              <a:rPr lang="en-US" cap="none" dirty="0">
                <a:ln w="0"/>
                <a:solidFill>
                  <a:schemeClr val="tx1">
                    <a:lumMod val="85000"/>
                    <a:lumOff val="15000"/>
                  </a:schemeClr>
                </a:solidFill>
                <a:latin typeface="Roboto" panose="02000000000000000000" pitchFamily="2" charset="0"/>
                <a:ea typeface="Roboto" panose="02000000000000000000" pitchFamily="2" charset="0"/>
                <a:cs typeface="Roboto" panose="02000000000000000000" pitchFamily="2" charset="0"/>
              </a:rPr>
              <a:t>which you can use to chan</a:t>
            </a:r>
            <a:r>
              <a:rPr lang="en-US" dirty="0">
                <a:ln w="0"/>
                <a:solidFill>
                  <a:schemeClr val="tx1">
                    <a:lumMod val="85000"/>
                    <a:lumOff val="15000"/>
                  </a:schemeClr>
                </a:solidFill>
                <a:latin typeface="Roboto" panose="02000000000000000000" pitchFamily="2" charset="0"/>
                <a:ea typeface="Roboto" panose="02000000000000000000" pitchFamily="2" charset="0"/>
                <a:cs typeface="Roboto" panose="02000000000000000000" pitchFamily="2" charset="0"/>
              </a:rPr>
              <a:t>ge the world</a:t>
            </a:r>
            <a:r>
              <a:rPr lang="en-US" spc="300" dirty="0">
                <a:ln w="0"/>
                <a:solidFill>
                  <a:schemeClr val="tx1">
                    <a:lumMod val="85000"/>
                    <a:lumOff val="15000"/>
                  </a:schemeClr>
                </a:solidFill>
                <a:latin typeface="Roboto" panose="02000000000000000000" pitchFamily="2" charset="0"/>
                <a:ea typeface="Roboto" panose="02000000000000000000" pitchFamily="2" charset="0"/>
                <a:cs typeface="Roboto" panose="02000000000000000000" pitchFamily="2" charset="0"/>
              </a:rPr>
              <a:t>”</a:t>
            </a:r>
            <a:endParaRPr lang="en-US" cap="none" spc="300" dirty="0">
              <a:ln w="0"/>
              <a:solidFill>
                <a:schemeClr val="tx1">
                  <a:lumMod val="85000"/>
                  <a:lumOff val="15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10" name="Rectangle 9">
            <a:extLst>
              <a:ext uri="{FF2B5EF4-FFF2-40B4-BE49-F238E27FC236}">
                <a16:creationId xmlns:a16="http://schemas.microsoft.com/office/drawing/2014/main" id="{34BC416F-119C-4F11-B621-F983E86AC105}"/>
              </a:ext>
            </a:extLst>
          </p:cNvPr>
          <p:cNvSpPr/>
          <p:nvPr/>
        </p:nvSpPr>
        <p:spPr>
          <a:xfrm rot="5400000">
            <a:off x="3223787" y="1502023"/>
            <a:ext cx="84156" cy="161466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1244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A5B5BF"/>
            </a:gs>
            <a:gs pos="37000">
              <a:srgbClr val="E5EAED"/>
            </a:gs>
            <a:gs pos="100000">
              <a:srgbClr val="B9C6CE"/>
            </a:gs>
            <a:gs pos="77000">
              <a:srgbClr val="E4E9EC"/>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63D5254-EC08-4685-B0E2-5933A1BBB97D}"/>
              </a:ext>
            </a:extLst>
          </p:cNvPr>
          <p:cNvSpPr/>
          <p:nvPr/>
        </p:nvSpPr>
        <p:spPr>
          <a:xfrm>
            <a:off x="878223" y="826035"/>
            <a:ext cx="6863482" cy="646331"/>
          </a:xfrm>
          <a:prstGeom prst="rect">
            <a:avLst/>
          </a:prstGeom>
          <a:noFill/>
        </p:spPr>
        <p:txBody>
          <a:bodyPr wrap="none" lIns="91440" tIns="45720" rIns="91440" bIns="45720">
            <a:spAutoFit/>
          </a:bodyPr>
          <a:lstStyle/>
          <a:p>
            <a:r>
              <a:rPr lang="en-US" sz="3600" b="1" dirty="0">
                <a:solidFill>
                  <a:schemeClr val="tx1">
                    <a:lumMod val="75000"/>
                    <a:lumOff val="25000"/>
                  </a:schemeClr>
                </a:solidFill>
              </a:rPr>
              <a:t>Important Quotes about </a:t>
            </a:r>
            <a:r>
              <a:rPr lang="en-US" sz="3600" b="1" dirty="0">
                <a:solidFill>
                  <a:srgbClr val="F15562"/>
                </a:solidFill>
                <a:highlight>
                  <a:srgbClr val="E5EAED"/>
                </a:highlight>
              </a:rPr>
              <a:t>Education</a:t>
            </a:r>
            <a:endParaRPr lang="en-US" sz="3600" b="1" dirty="0">
              <a:solidFill>
                <a:schemeClr val="tx1">
                  <a:lumMod val="75000"/>
                  <a:lumOff val="25000"/>
                </a:schemeClr>
              </a:solidFill>
            </a:endParaRPr>
          </a:p>
        </p:txBody>
      </p:sp>
      <p:grpSp>
        <p:nvGrpSpPr>
          <p:cNvPr id="13" name="Group 12">
            <a:extLst>
              <a:ext uri="{FF2B5EF4-FFF2-40B4-BE49-F238E27FC236}">
                <a16:creationId xmlns:a16="http://schemas.microsoft.com/office/drawing/2014/main" id="{DB94DD38-3363-4BB8-AA38-4E668627916E}"/>
              </a:ext>
            </a:extLst>
          </p:cNvPr>
          <p:cNvGrpSpPr/>
          <p:nvPr/>
        </p:nvGrpSpPr>
        <p:grpSpPr>
          <a:xfrm>
            <a:off x="878222" y="1967697"/>
            <a:ext cx="8485697" cy="751856"/>
            <a:chOff x="878222" y="1967697"/>
            <a:chExt cx="8485697" cy="751856"/>
          </a:xfrm>
        </p:grpSpPr>
        <p:sp>
          <p:nvSpPr>
            <p:cNvPr id="5" name="Rectangle 4">
              <a:extLst>
                <a:ext uri="{FF2B5EF4-FFF2-40B4-BE49-F238E27FC236}">
                  <a16:creationId xmlns:a16="http://schemas.microsoft.com/office/drawing/2014/main" id="{6BF4CD52-3D15-4070-ADE9-B4EE3DEF26AF}"/>
                </a:ext>
              </a:extLst>
            </p:cNvPr>
            <p:cNvSpPr/>
            <p:nvPr/>
          </p:nvSpPr>
          <p:spPr>
            <a:xfrm>
              <a:off x="878222" y="1967697"/>
              <a:ext cx="7930112" cy="751856"/>
            </a:xfrm>
            <a:prstGeom prst="rect">
              <a:avLst/>
            </a:prstGeom>
            <a:solidFill>
              <a:srgbClr val="B9C6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C71D96A-4B9A-4D8C-9AB5-05C6FC81725C}"/>
                </a:ext>
              </a:extLst>
            </p:cNvPr>
            <p:cNvSpPr/>
            <p:nvPr/>
          </p:nvSpPr>
          <p:spPr>
            <a:xfrm>
              <a:off x="878222" y="2073221"/>
              <a:ext cx="8485697" cy="646331"/>
            </a:xfrm>
            <a:prstGeom prst="rect">
              <a:avLst/>
            </a:prstGeom>
            <a:noFill/>
          </p:spPr>
          <p:txBody>
            <a:bodyPr wrap="square" lIns="91440" tIns="45720" rIns="91440" bIns="45720">
              <a:spAutoFit/>
            </a:bodyPr>
            <a:lstStyle/>
            <a:p>
              <a:r>
                <a:rPr lang="en-US" dirty="0"/>
                <a:t>Education is the most powerful weapon which you can use to change the world. </a:t>
              </a:r>
            </a:p>
            <a:p>
              <a:r>
                <a:rPr lang="en-US" b="1" i="1" dirty="0"/>
                <a:t>-Nelson Mandela</a:t>
              </a:r>
            </a:p>
          </p:txBody>
        </p:sp>
      </p:grpSp>
      <p:grpSp>
        <p:nvGrpSpPr>
          <p:cNvPr id="15" name="Group 14">
            <a:extLst>
              <a:ext uri="{FF2B5EF4-FFF2-40B4-BE49-F238E27FC236}">
                <a16:creationId xmlns:a16="http://schemas.microsoft.com/office/drawing/2014/main" id="{2AD57E4A-A342-4555-B42B-621CAC3F6267}"/>
              </a:ext>
            </a:extLst>
          </p:cNvPr>
          <p:cNvGrpSpPr/>
          <p:nvPr/>
        </p:nvGrpSpPr>
        <p:grpSpPr>
          <a:xfrm>
            <a:off x="878222" y="3121116"/>
            <a:ext cx="8128619" cy="751856"/>
            <a:chOff x="878222" y="3214884"/>
            <a:chExt cx="8128619" cy="751856"/>
          </a:xfrm>
        </p:grpSpPr>
        <p:sp>
          <p:nvSpPr>
            <p:cNvPr id="6" name="Rectangle 5">
              <a:extLst>
                <a:ext uri="{FF2B5EF4-FFF2-40B4-BE49-F238E27FC236}">
                  <a16:creationId xmlns:a16="http://schemas.microsoft.com/office/drawing/2014/main" id="{431A62E5-4006-4C30-8DAB-2D4D14151D59}"/>
                </a:ext>
              </a:extLst>
            </p:cNvPr>
            <p:cNvSpPr/>
            <p:nvPr/>
          </p:nvSpPr>
          <p:spPr>
            <a:xfrm>
              <a:off x="878222" y="3214884"/>
              <a:ext cx="7930112" cy="751856"/>
            </a:xfrm>
            <a:prstGeom prst="rect">
              <a:avLst/>
            </a:prstGeom>
            <a:solidFill>
              <a:srgbClr val="B9C6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C891EF3-27DC-4EA5-91A2-7708D1A03885}"/>
                </a:ext>
              </a:extLst>
            </p:cNvPr>
            <p:cNvSpPr/>
            <p:nvPr/>
          </p:nvSpPr>
          <p:spPr>
            <a:xfrm>
              <a:off x="878223" y="3320408"/>
              <a:ext cx="8128618" cy="646331"/>
            </a:xfrm>
            <a:prstGeom prst="rect">
              <a:avLst/>
            </a:prstGeom>
            <a:noFill/>
          </p:spPr>
          <p:txBody>
            <a:bodyPr wrap="square" lIns="91440" tIns="45720" rIns="91440" bIns="45720">
              <a:spAutoFit/>
            </a:bodyPr>
            <a:lstStyle/>
            <a:p>
              <a:r>
                <a:rPr lang="en-US" dirty="0"/>
                <a:t>Education is the passport to the future, for tomorrow belongs to those who prepare for it today. -</a:t>
              </a:r>
              <a:r>
                <a:rPr lang="en-US" b="1" i="1" dirty="0"/>
                <a:t>Malcolm X</a:t>
              </a:r>
            </a:p>
          </p:txBody>
        </p:sp>
      </p:grpSp>
      <p:grpSp>
        <p:nvGrpSpPr>
          <p:cNvPr id="16" name="Group 15">
            <a:extLst>
              <a:ext uri="{FF2B5EF4-FFF2-40B4-BE49-F238E27FC236}">
                <a16:creationId xmlns:a16="http://schemas.microsoft.com/office/drawing/2014/main" id="{0A8C4B12-0EA2-469F-AA7D-1F5D65FF5581}"/>
              </a:ext>
            </a:extLst>
          </p:cNvPr>
          <p:cNvGrpSpPr/>
          <p:nvPr/>
        </p:nvGrpSpPr>
        <p:grpSpPr>
          <a:xfrm>
            <a:off x="878222" y="4274535"/>
            <a:ext cx="8485697" cy="751856"/>
            <a:chOff x="878222" y="4451170"/>
            <a:chExt cx="8485697" cy="751856"/>
          </a:xfrm>
        </p:grpSpPr>
        <p:sp>
          <p:nvSpPr>
            <p:cNvPr id="9" name="Rectangle 8">
              <a:extLst>
                <a:ext uri="{FF2B5EF4-FFF2-40B4-BE49-F238E27FC236}">
                  <a16:creationId xmlns:a16="http://schemas.microsoft.com/office/drawing/2014/main" id="{087623C3-4BE6-4792-A97E-C1B21C47CBF1}"/>
                </a:ext>
              </a:extLst>
            </p:cNvPr>
            <p:cNvSpPr/>
            <p:nvPr/>
          </p:nvSpPr>
          <p:spPr>
            <a:xfrm>
              <a:off x="878222" y="4451170"/>
              <a:ext cx="7930112" cy="751856"/>
            </a:xfrm>
            <a:prstGeom prst="rect">
              <a:avLst/>
            </a:prstGeom>
            <a:solidFill>
              <a:srgbClr val="B9C6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5B21EAD-EA95-428F-9D29-AE1B790826CB}"/>
                </a:ext>
              </a:extLst>
            </p:cNvPr>
            <p:cNvSpPr/>
            <p:nvPr/>
          </p:nvSpPr>
          <p:spPr>
            <a:xfrm>
              <a:off x="878222" y="4556694"/>
              <a:ext cx="8485697" cy="646331"/>
            </a:xfrm>
            <a:prstGeom prst="rect">
              <a:avLst/>
            </a:prstGeom>
            <a:noFill/>
          </p:spPr>
          <p:txBody>
            <a:bodyPr wrap="square" lIns="91440" tIns="45720" rIns="91440" bIns="45720">
              <a:spAutoFit/>
            </a:bodyPr>
            <a:lstStyle/>
            <a:p>
              <a:r>
                <a:rPr lang="en-US" dirty="0"/>
                <a:t>An investment in knowledge pays the best interest. </a:t>
              </a:r>
            </a:p>
            <a:p>
              <a:r>
                <a:rPr lang="en-US" b="1" i="1" dirty="0"/>
                <a:t>-Benjamin Franklin</a:t>
              </a:r>
            </a:p>
          </p:txBody>
        </p:sp>
      </p:grpSp>
      <p:grpSp>
        <p:nvGrpSpPr>
          <p:cNvPr id="17" name="Group 16">
            <a:extLst>
              <a:ext uri="{FF2B5EF4-FFF2-40B4-BE49-F238E27FC236}">
                <a16:creationId xmlns:a16="http://schemas.microsoft.com/office/drawing/2014/main" id="{A8FF674E-6581-45BB-83A7-1D85EC1831AF}"/>
              </a:ext>
            </a:extLst>
          </p:cNvPr>
          <p:cNvGrpSpPr/>
          <p:nvPr/>
        </p:nvGrpSpPr>
        <p:grpSpPr>
          <a:xfrm>
            <a:off x="878221" y="5427953"/>
            <a:ext cx="8485697" cy="751856"/>
            <a:chOff x="878222" y="5698357"/>
            <a:chExt cx="8485697" cy="751856"/>
          </a:xfrm>
        </p:grpSpPr>
        <p:sp>
          <p:nvSpPr>
            <p:cNvPr id="11" name="Rectangle 10">
              <a:extLst>
                <a:ext uri="{FF2B5EF4-FFF2-40B4-BE49-F238E27FC236}">
                  <a16:creationId xmlns:a16="http://schemas.microsoft.com/office/drawing/2014/main" id="{7090CE7A-854E-475E-97ED-4834AB585B6C}"/>
                </a:ext>
              </a:extLst>
            </p:cNvPr>
            <p:cNvSpPr/>
            <p:nvPr/>
          </p:nvSpPr>
          <p:spPr>
            <a:xfrm>
              <a:off x="878222" y="5698357"/>
              <a:ext cx="7930112" cy="751856"/>
            </a:xfrm>
            <a:prstGeom prst="rect">
              <a:avLst/>
            </a:prstGeom>
            <a:solidFill>
              <a:srgbClr val="B9C6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789ED59-AE82-427E-BA56-5FA7153E55FD}"/>
                </a:ext>
              </a:extLst>
            </p:cNvPr>
            <p:cNvSpPr/>
            <p:nvPr/>
          </p:nvSpPr>
          <p:spPr>
            <a:xfrm>
              <a:off x="878222" y="5803881"/>
              <a:ext cx="8485697" cy="646331"/>
            </a:xfrm>
            <a:prstGeom prst="rect">
              <a:avLst/>
            </a:prstGeom>
            <a:noFill/>
          </p:spPr>
          <p:txBody>
            <a:bodyPr wrap="square" lIns="91440" tIns="45720" rIns="91440" bIns="45720">
              <a:spAutoFit/>
            </a:bodyPr>
            <a:lstStyle/>
            <a:p>
              <a:r>
                <a:rPr lang="en-US" dirty="0"/>
                <a:t>Education is not preparation for life; education is life itself. </a:t>
              </a:r>
            </a:p>
            <a:p>
              <a:r>
                <a:rPr lang="en-US" b="1" i="1" dirty="0"/>
                <a:t>-John Dewey</a:t>
              </a:r>
            </a:p>
          </p:txBody>
        </p:sp>
      </p:grpSp>
      <p:pic>
        <p:nvPicPr>
          <p:cNvPr id="7170" name="Picture 2" descr="Image result for nelson mandela">
            <a:extLst>
              <a:ext uri="{FF2B5EF4-FFF2-40B4-BE49-F238E27FC236}">
                <a16:creationId xmlns:a16="http://schemas.microsoft.com/office/drawing/2014/main" id="{E6495845-77EC-47C1-A6B5-1187F60D23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0629" y="1967697"/>
            <a:ext cx="556334" cy="75502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Malcolm X">
            <a:extLst>
              <a:ext uri="{FF2B5EF4-FFF2-40B4-BE49-F238E27FC236}">
                <a16:creationId xmlns:a16="http://schemas.microsoft.com/office/drawing/2014/main" id="{247264CF-5FEB-450C-8ED1-04120B28EC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0630" y="3121115"/>
            <a:ext cx="556334" cy="751856"/>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Image result for Benjamin Franklin">
            <a:extLst>
              <a:ext uri="{FF2B5EF4-FFF2-40B4-BE49-F238E27FC236}">
                <a16:creationId xmlns:a16="http://schemas.microsoft.com/office/drawing/2014/main" id="{8988B45C-52C4-4C93-88C8-39CC7941B2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80630" y="4271364"/>
            <a:ext cx="556334" cy="759858"/>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Image result for John Dewey">
            <a:extLst>
              <a:ext uri="{FF2B5EF4-FFF2-40B4-BE49-F238E27FC236}">
                <a16:creationId xmlns:a16="http://schemas.microsoft.com/office/drawing/2014/main" id="{FBF9EB4F-5047-4305-A4B1-D9107CA0C5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80629" y="5427953"/>
            <a:ext cx="556334" cy="759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8443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E4E9EC"/>
            </a:gs>
            <a:gs pos="37000">
              <a:srgbClr val="E5EAED"/>
            </a:gs>
            <a:gs pos="100000">
              <a:srgbClr val="B9C6CE"/>
            </a:gs>
            <a:gs pos="77000">
              <a:srgbClr val="E4E9EC"/>
            </a:gs>
          </a:gsLst>
          <a:lin ang="5400000" scaled="1"/>
        </a:gradFill>
        <a:effectLst/>
      </p:bgPr>
    </p:bg>
    <p:spTree>
      <p:nvGrpSpPr>
        <p:cNvPr id="1" name=""/>
        <p:cNvGrpSpPr/>
        <p:nvPr/>
      </p:nvGrpSpPr>
      <p:grpSpPr>
        <a:xfrm>
          <a:off x="0" y="0"/>
          <a:ext cx="0" cy="0"/>
          <a:chOff x="0" y="0"/>
          <a:chExt cx="0" cy="0"/>
        </a:xfrm>
      </p:grpSpPr>
      <p:pic>
        <p:nvPicPr>
          <p:cNvPr id="20" name="Picture 2" descr="fountain pen on spiral book">
            <a:extLst>
              <a:ext uri="{FF2B5EF4-FFF2-40B4-BE49-F238E27FC236}">
                <a16:creationId xmlns:a16="http://schemas.microsoft.com/office/drawing/2014/main" id="{20878F55-875F-4C16-8DEF-FCE114235E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04699" y="4304995"/>
            <a:ext cx="1493134" cy="255300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A3A58E70-763F-4ECB-AD06-F3718494AB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04699" y="-1"/>
            <a:ext cx="1493134" cy="2553006"/>
          </a:xfrm>
          <a:prstGeom prst="rect">
            <a:avLst/>
          </a:prstGeom>
        </p:spPr>
      </p:pic>
      <p:sp>
        <p:nvSpPr>
          <p:cNvPr id="6" name="Rectangle 5">
            <a:extLst>
              <a:ext uri="{FF2B5EF4-FFF2-40B4-BE49-F238E27FC236}">
                <a16:creationId xmlns:a16="http://schemas.microsoft.com/office/drawing/2014/main" id="{8F27F32F-D4E7-4FCE-9A2A-4A321CB42D67}"/>
              </a:ext>
            </a:extLst>
          </p:cNvPr>
          <p:cNvSpPr/>
          <p:nvPr/>
        </p:nvSpPr>
        <p:spPr>
          <a:xfrm>
            <a:off x="1230768" y="958662"/>
            <a:ext cx="4217821" cy="646331"/>
          </a:xfrm>
          <a:prstGeom prst="rect">
            <a:avLst/>
          </a:prstGeom>
          <a:noFill/>
        </p:spPr>
        <p:txBody>
          <a:bodyPr wrap="none" lIns="91440" tIns="45720" rIns="91440" bIns="45720">
            <a:spAutoFit/>
          </a:bodyPr>
          <a:lstStyle/>
          <a:p>
            <a:pPr algn="ctr"/>
            <a:r>
              <a:rPr lang="en-US" sz="3600" b="1" cap="none" spc="0" dirty="0">
                <a:ln w="0"/>
                <a:solidFill>
                  <a:schemeClr val="tx1"/>
                </a:solidFill>
                <a:latin typeface="Sansation" panose="02000000000000000000" pitchFamily="2" charset="0"/>
              </a:rPr>
              <a:t>What is </a:t>
            </a:r>
            <a:r>
              <a:rPr lang="en-US" sz="3600" b="1" cap="none" spc="0" dirty="0">
                <a:ln w="0"/>
                <a:solidFill>
                  <a:srgbClr val="F15562"/>
                </a:solidFill>
                <a:highlight>
                  <a:srgbClr val="EFEFEF"/>
                </a:highlight>
                <a:latin typeface="Sansation" panose="02000000000000000000" pitchFamily="2" charset="0"/>
              </a:rPr>
              <a:t>Education</a:t>
            </a:r>
            <a:r>
              <a:rPr lang="en-US" sz="3600" b="1" cap="none" spc="0" dirty="0">
                <a:ln w="0"/>
                <a:solidFill>
                  <a:schemeClr val="tx1">
                    <a:lumMod val="75000"/>
                    <a:lumOff val="25000"/>
                  </a:schemeClr>
                </a:solidFill>
                <a:latin typeface="Sansation" panose="02000000000000000000" pitchFamily="2" charset="0"/>
              </a:rPr>
              <a:t>?</a:t>
            </a:r>
          </a:p>
        </p:txBody>
      </p:sp>
      <p:sp>
        <p:nvSpPr>
          <p:cNvPr id="7" name="Rectangle 6">
            <a:extLst>
              <a:ext uri="{FF2B5EF4-FFF2-40B4-BE49-F238E27FC236}">
                <a16:creationId xmlns:a16="http://schemas.microsoft.com/office/drawing/2014/main" id="{0ACD8284-9B01-48C6-A36D-E42B636AA7EB}"/>
              </a:ext>
            </a:extLst>
          </p:cNvPr>
          <p:cNvSpPr/>
          <p:nvPr/>
        </p:nvSpPr>
        <p:spPr>
          <a:xfrm>
            <a:off x="977677" y="2553006"/>
            <a:ext cx="7865381" cy="2554545"/>
          </a:xfrm>
          <a:prstGeom prst="rect">
            <a:avLst/>
          </a:prstGeom>
          <a:noFill/>
        </p:spPr>
        <p:txBody>
          <a:bodyPr wrap="square" lIns="91440" tIns="45720" rIns="91440" bIns="45720">
            <a:spAutoFit/>
          </a:bodyPr>
          <a:lstStyle/>
          <a:p>
            <a:pPr marL="342900" indent="-342900" algn="just">
              <a:buFont typeface="Courier New" panose="02070309020205020404" pitchFamily="49" charset="0"/>
              <a:buChar char="o"/>
            </a:pPr>
            <a:r>
              <a:rPr lang="en-US" sz="2000" dirty="0">
                <a:latin typeface="Roboto" panose="02000000000000000000" pitchFamily="2" charset="0"/>
                <a:ea typeface="Roboto" panose="02000000000000000000" pitchFamily="2" charset="0"/>
                <a:cs typeface="Roboto" panose="02000000000000000000" pitchFamily="2" charset="0"/>
              </a:rPr>
              <a:t>Education is nothing but studying different kinds of subjects to gain knowledge and understanding and trying to apply it in daily life.</a:t>
            </a:r>
          </a:p>
          <a:p>
            <a:pPr algn="just"/>
            <a:endParaRPr lang="en-US" sz="2000" b="1" cap="none" spc="0" dirty="0">
              <a:ln w="0"/>
              <a:solidFill>
                <a:schemeClr val="tx1"/>
              </a:solidFill>
              <a:latin typeface="Roboto" panose="02000000000000000000" pitchFamily="2" charset="0"/>
              <a:ea typeface="Roboto" panose="02000000000000000000" pitchFamily="2" charset="0"/>
              <a:cs typeface="Roboto" panose="02000000000000000000" pitchFamily="2" charset="0"/>
            </a:endParaRPr>
          </a:p>
          <a:p>
            <a:pPr marL="342900" indent="-342900" algn="just">
              <a:buFont typeface="Courier New" panose="02070309020205020404" pitchFamily="49" charset="0"/>
              <a:buChar char="o"/>
            </a:pPr>
            <a:r>
              <a:rPr lang="en-US" sz="2000" dirty="0">
                <a:latin typeface="Roboto" panose="02000000000000000000" pitchFamily="2" charset="0"/>
                <a:ea typeface="Roboto" panose="02000000000000000000" pitchFamily="2" charset="0"/>
                <a:cs typeface="Roboto" panose="02000000000000000000" pitchFamily="2" charset="0"/>
              </a:rPr>
              <a:t>Education is not only gaining book knowledge but also can be learnt practically. Education doesn’t mean to just go to schools and colleges daily and attend exams, it is meant for gathering knowledge and relating it to our lives.</a:t>
            </a:r>
            <a:endParaRPr lang="en-US" sz="2000" b="1" cap="none" spc="0" dirty="0">
              <a:ln w="0"/>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9" name="Rectangle 8">
            <a:extLst>
              <a:ext uri="{FF2B5EF4-FFF2-40B4-BE49-F238E27FC236}">
                <a16:creationId xmlns:a16="http://schemas.microsoft.com/office/drawing/2014/main" id="{011FD4D2-1CEA-4301-8A43-1D4ADD68F1DC}"/>
              </a:ext>
            </a:extLst>
          </p:cNvPr>
          <p:cNvSpPr/>
          <p:nvPr/>
        </p:nvSpPr>
        <p:spPr>
          <a:xfrm>
            <a:off x="10104699" y="-1"/>
            <a:ext cx="1493134" cy="255300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5AD3BCE-AFB7-4599-B023-98CCC4A52941}"/>
              </a:ext>
            </a:extLst>
          </p:cNvPr>
          <p:cNvSpPr/>
          <p:nvPr/>
        </p:nvSpPr>
        <p:spPr>
          <a:xfrm>
            <a:off x="10104699" y="4304995"/>
            <a:ext cx="1493134" cy="255300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CB19BDE-A1BD-4A75-956E-684C9A7F707A}"/>
              </a:ext>
            </a:extLst>
          </p:cNvPr>
          <p:cNvSpPr/>
          <p:nvPr/>
        </p:nvSpPr>
        <p:spPr>
          <a:xfrm>
            <a:off x="1681136" y="5581498"/>
            <a:ext cx="6696127" cy="369332"/>
          </a:xfrm>
          <a:prstGeom prst="rect">
            <a:avLst/>
          </a:prstGeom>
          <a:noFill/>
        </p:spPr>
        <p:txBody>
          <a:bodyPr wrap="none" lIns="91440" tIns="45720" rIns="91440" bIns="45720">
            <a:spAutoFit/>
          </a:bodyPr>
          <a:lstStyle/>
          <a:p>
            <a:pPr algn="ctr"/>
            <a:r>
              <a:rPr lang="en-US" dirty="0">
                <a:highlight>
                  <a:srgbClr val="C0C0C0"/>
                </a:highlight>
              </a:rPr>
              <a:t>Straightforwardly, we can say, </a:t>
            </a:r>
            <a:r>
              <a:rPr lang="en-US" b="1" dirty="0">
                <a:highlight>
                  <a:srgbClr val="C0C0C0"/>
                </a:highlight>
              </a:rPr>
              <a:t>“education is the passage to progress”.</a:t>
            </a:r>
            <a:endParaRPr lang="en-US" sz="5400" cap="none" spc="0" dirty="0">
              <a:ln w="0"/>
              <a:solidFill>
                <a:schemeClr val="tx1"/>
              </a:solidFill>
              <a:effectLst>
                <a:outerShdw blurRad="38100" dist="19050" dir="2700000" algn="tl" rotWithShape="0">
                  <a:schemeClr val="dk1">
                    <a:alpha val="40000"/>
                  </a:schemeClr>
                </a:outerShdw>
              </a:effectLst>
              <a:highlight>
                <a:srgbClr val="C0C0C0"/>
              </a:highlight>
            </a:endParaRPr>
          </a:p>
        </p:txBody>
      </p:sp>
    </p:spTree>
    <p:extLst>
      <p:ext uri="{BB962C8B-B14F-4D97-AF65-F5344CB8AC3E}">
        <p14:creationId xmlns:p14="http://schemas.microsoft.com/office/powerpoint/2010/main" val="2561717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E4E9EC"/>
            </a:gs>
            <a:gs pos="37000">
              <a:srgbClr val="E5EAED"/>
            </a:gs>
            <a:gs pos="100000">
              <a:srgbClr val="B9C6CE"/>
            </a:gs>
            <a:gs pos="77000">
              <a:srgbClr val="E4E9EC"/>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B77C21-0DDE-447D-9C7B-0A63F6E72BB1}"/>
              </a:ext>
            </a:extLst>
          </p:cNvPr>
          <p:cNvSpPr/>
          <p:nvPr/>
        </p:nvSpPr>
        <p:spPr>
          <a:xfrm>
            <a:off x="1142029" y="1020394"/>
            <a:ext cx="5501827" cy="646331"/>
          </a:xfrm>
          <a:prstGeom prst="rect">
            <a:avLst/>
          </a:prstGeom>
          <a:noFill/>
        </p:spPr>
        <p:txBody>
          <a:bodyPr wrap="none" lIns="91440" tIns="45720" rIns="91440" bIns="45720">
            <a:spAutoFit/>
          </a:bodyPr>
          <a:lstStyle/>
          <a:p>
            <a:r>
              <a:rPr lang="en-US" sz="3600" b="1" dirty="0">
                <a:solidFill>
                  <a:schemeClr val="tx1">
                    <a:lumMod val="75000"/>
                    <a:lumOff val="25000"/>
                  </a:schemeClr>
                </a:solidFill>
                <a:latin typeface="Sansation" panose="02000000000000000000" pitchFamily="2" charset="0"/>
              </a:rPr>
              <a:t>Origin of </a:t>
            </a:r>
            <a:r>
              <a:rPr lang="en-US" sz="3600" b="1" dirty="0">
                <a:solidFill>
                  <a:srgbClr val="F15562"/>
                </a:solidFill>
                <a:latin typeface="Sansation" panose="02000000000000000000" pitchFamily="2" charset="0"/>
              </a:rPr>
              <a:t>Education</a:t>
            </a:r>
            <a:r>
              <a:rPr lang="en-US" sz="3600" b="1" dirty="0">
                <a:solidFill>
                  <a:schemeClr val="tx1">
                    <a:lumMod val="75000"/>
                    <a:lumOff val="25000"/>
                  </a:schemeClr>
                </a:solidFill>
                <a:latin typeface="Sansation" panose="02000000000000000000" pitchFamily="2" charset="0"/>
              </a:rPr>
              <a:t> Word </a:t>
            </a:r>
          </a:p>
        </p:txBody>
      </p:sp>
      <p:grpSp>
        <p:nvGrpSpPr>
          <p:cNvPr id="15" name="Group 14">
            <a:extLst>
              <a:ext uri="{FF2B5EF4-FFF2-40B4-BE49-F238E27FC236}">
                <a16:creationId xmlns:a16="http://schemas.microsoft.com/office/drawing/2014/main" id="{2ABA0D9E-2287-4258-B53D-99E3A0208BAF}"/>
              </a:ext>
            </a:extLst>
          </p:cNvPr>
          <p:cNvGrpSpPr/>
          <p:nvPr/>
        </p:nvGrpSpPr>
        <p:grpSpPr>
          <a:xfrm>
            <a:off x="2496059" y="2515452"/>
            <a:ext cx="7199881" cy="2810870"/>
            <a:chOff x="1292500" y="2538601"/>
            <a:chExt cx="7199881" cy="2810870"/>
          </a:xfrm>
        </p:grpSpPr>
        <p:sp>
          <p:nvSpPr>
            <p:cNvPr id="3" name="Rectangle 2">
              <a:extLst>
                <a:ext uri="{FF2B5EF4-FFF2-40B4-BE49-F238E27FC236}">
                  <a16:creationId xmlns:a16="http://schemas.microsoft.com/office/drawing/2014/main" id="{29CEA527-EBE0-49FC-B194-6829871CADE2}"/>
                </a:ext>
              </a:extLst>
            </p:cNvPr>
            <p:cNvSpPr/>
            <p:nvPr/>
          </p:nvSpPr>
          <p:spPr>
            <a:xfrm>
              <a:off x="1292500" y="3105834"/>
              <a:ext cx="1407758" cy="646331"/>
            </a:xfrm>
            <a:prstGeom prst="rect">
              <a:avLst/>
            </a:prstGeom>
            <a:noFill/>
          </p:spPr>
          <p:txBody>
            <a:bodyPr wrap="none" lIns="91440" tIns="45720" rIns="91440" bIns="45720">
              <a:spAutoFit/>
            </a:bodyPr>
            <a:lstStyle/>
            <a:p>
              <a:r>
                <a:rPr lang="en-US" sz="2400" dirty="0" err="1">
                  <a:latin typeface="Roboto" panose="02000000000000000000" pitchFamily="2" charset="0"/>
                  <a:ea typeface="Roboto" panose="02000000000000000000" pitchFamily="2" charset="0"/>
                  <a:cs typeface="Roboto" panose="02000000000000000000" pitchFamily="2" charset="0"/>
                </a:rPr>
                <a:t>Educare</a:t>
              </a:r>
              <a:r>
                <a:rPr lang="en-US" sz="3600" b="1" dirty="0">
                  <a:latin typeface="Sansation" panose="02000000000000000000" pitchFamily="2" charset="0"/>
                </a:rPr>
                <a:t> </a:t>
              </a:r>
            </a:p>
          </p:txBody>
        </p:sp>
        <p:sp>
          <p:nvSpPr>
            <p:cNvPr id="4" name="Rectangle 3">
              <a:extLst>
                <a:ext uri="{FF2B5EF4-FFF2-40B4-BE49-F238E27FC236}">
                  <a16:creationId xmlns:a16="http://schemas.microsoft.com/office/drawing/2014/main" id="{50EF2DFE-6AD9-48F3-B0B2-945925F7F481}"/>
                </a:ext>
              </a:extLst>
            </p:cNvPr>
            <p:cNvSpPr/>
            <p:nvPr/>
          </p:nvSpPr>
          <p:spPr>
            <a:xfrm>
              <a:off x="3995374" y="3105834"/>
              <a:ext cx="1156086" cy="646331"/>
            </a:xfrm>
            <a:prstGeom prst="rect">
              <a:avLst/>
            </a:prstGeom>
            <a:noFill/>
          </p:spPr>
          <p:txBody>
            <a:bodyPr wrap="none" lIns="91440" tIns="45720" rIns="91440" bIns="45720">
              <a:spAutoFit/>
            </a:bodyPr>
            <a:lstStyle/>
            <a:p>
              <a:r>
                <a:rPr lang="en-US" sz="2400" dirty="0" err="1">
                  <a:latin typeface="Roboto" panose="02000000000000000000" pitchFamily="2" charset="0"/>
                  <a:ea typeface="Roboto" panose="02000000000000000000" pitchFamily="2" charset="0"/>
                  <a:cs typeface="Roboto" panose="02000000000000000000" pitchFamily="2" charset="0"/>
                </a:rPr>
                <a:t>Edutio</a:t>
              </a:r>
              <a:r>
                <a:rPr lang="en-US" sz="3600" b="1" dirty="0">
                  <a:latin typeface="Sansation" panose="02000000000000000000" pitchFamily="2" charset="0"/>
                </a:rPr>
                <a:t> </a:t>
              </a:r>
            </a:p>
          </p:txBody>
        </p:sp>
        <p:sp>
          <p:nvSpPr>
            <p:cNvPr id="5" name="Rectangle 4">
              <a:extLst>
                <a:ext uri="{FF2B5EF4-FFF2-40B4-BE49-F238E27FC236}">
                  <a16:creationId xmlns:a16="http://schemas.microsoft.com/office/drawing/2014/main" id="{4372B7F6-87BD-4804-A270-6EC7E03E4EEA}"/>
                </a:ext>
              </a:extLst>
            </p:cNvPr>
            <p:cNvSpPr/>
            <p:nvPr/>
          </p:nvSpPr>
          <p:spPr>
            <a:xfrm>
              <a:off x="3995374" y="4703140"/>
              <a:ext cx="1396536" cy="646331"/>
            </a:xfrm>
            <a:prstGeom prst="rect">
              <a:avLst/>
            </a:prstGeom>
            <a:noFill/>
          </p:spPr>
          <p:txBody>
            <a:bodyPr wrap="none" lIns="91440" tIns="45720" rIns="91440" bIns="45720">
              <a:spAutoFit/>
            </a:bodyPr>
            <a:lstStyle/>
            <a:p>
              <a:r>
                <a:rPr lang="en-US" sz="2400" dirty="0">
                  <a:latin typeface="Roboto" panose="02000000000000000000" pitchFamily="2" charset="0"/>
                  <a:ea typeface="Roboto" panose="02000000000000000000" pitchFamily="2" charset="0"/>
                  <a:cs typeface="Roboto" panose="02000000000000000000" pitchFamily="2" charset="0"/>
                </a:rPr>
                <a:t>Educate</a:t>
              </a:r>
              <a:r>
                <a:rPr lang="en-US" sz="3600" b="1" dirty="0">
                  <a:latin typeface="Sansation" panose="02000000000000000000" pitchFamily="2" charset="0"/>
                </a:rPr>
                <a:t> </a:t>
              </a:r>
            </a:p>
          </p:txBody>
        </p:sp>
        <p:sp>
          <p:nvSpPr>
            <p:cNvPr id="6" name="Rectangle 5">
              <a:extLst>
                <a:ext uri="{FF2B5EF4-FFF2-40B4-BE49-F238E27FC236}">
                  <a16:creationId xmlns:a16="http://schemas.microsoft.com/office/drawing/2014/main" id="{816A6D8A-D613-40A5-A3F8-4380F79A9CF1}"/>
                </a:ext>
              </a:extLst>
            </p:cNvPr>
            <p:cNvSpPr/>
            <p:nvPr/>
          </p:nvSpPr>
          <p:spPr>
            <a:xfrm>
              <a:off x="6837761" y="3881337"/>
              <a:ext cx="1654620" cy="646331"/>
            </a:xfrm>
            <a:prstGeom prst="rect">
              <a:avLst/>
            </a:prstGeom>
            <a:noFill/>
          </p:spPr>
          <p:txBody>
            <a:bodyPr wrap="none" lIns="91440" tIns="45720" rIns="91440" bIns="45720">
              <a:spAutoFit/>
            </a:bodyPr>
            <a:lstStyle/>
            <a:p>
              <a:r>
                <a:rPr lang="en-US" sz="2400" b="1" dirty="0">
                  <a:latin typeface="Roboto" panose="02000000000000000000" pitchFamily="2" charset="0"/>
                  <a:ea typeface="Roboto" panose="02000000000000000000" pitchFamily="2" charset="0"/>
                  <a:cs typeface="Roboto" panose="02000000000000000000" pitchFamily="2" charset="0"/>
                </a:rPr>
                <a:t>Education</a:t>
              </a:r>
              <a:r>
                <a:rPr lang="en-US" sz="3600" b="1" dirty="0">
                  <a:solidFill>
                    <a:srgbClr val="F15562"/>
                  </a:solidFill>
                  <a:highlight>
                    <a:srgbClr val="E5EAED"/>
                  </a:highlight>
                  <a:latin typeface="Sansation" panose="02000000000000000000" pitchFamily="2" charset="0"/>
                </a:rPr>
                <a:t> </a:t>
              </a:r>
            </a:p>
          </p:txBody>
        </p:sp>
        <p:sp>
          <p:nvSpPr>
            <p:cNvPr id="7" name="Rectangle 6">
              <a:extLst>
                <a:ext uri="{FF2B5EF4-FFF2-40B4-BE49-F238E27FC236}">
                  <a16:creationId xmlns:a16="http://schemas.microsoft.com/office/drawing/2014/main" id="{ABD2BE02-4B90-48D8-B133-7232C525934B}"/>
                </a:ext>
              </a:extLst>
            </p:cNvPr>
            <p:cNvSpPr/>
            <p:nvPr/>
          </p:nvSpPr>
          <p:spPr>
            <a:xfrm>
              <a:off x="1514516" y="2538601"/>
              <a:ext cx="976549" cy="646331"/>
            </a:xfrm>
            <a:prstGeom prst="rect">
              <a:avLst/>
            </a:prstGeom>
            <a:noFill/>
          </p:spPr>
          <p:txBody>
            <a:bodyPr wrap="none" lIns="91440" tIns="45720" rIns="91440" bIns="45720">
              <a:spAutoFit/>
            </a:bodyPr>
            <a:lstStyle/>
            <a:p>
              <a:r>
                <a:rPr lang="en-US" sz="2400" b="1" dirty="0">
                  <a:highlight>
                    <a:srgbClr val="DFE4E7"/>
                  </a:highlight>
                  <a:latin typeface="Roboto" panose="02000000000000000000" pitchFamily="2" charset="0"/>
                  <a:ea typeface="Roboto" panose="02000000000000000000" pitchFamily="2" charset="0"/>
                  <a:cs typeface="Roboto" panose="02000000000000000000" pitchFamily="2" charset="0"/>
                </a:rPr>
                <a:t>Latin</a:t>
              </a:r>
              <a:r>
                <a:rPr lang="en-US" sz="3600" b="1" dirty="0">
                  <a:latin typeface="Sansation" panose="02000000000000000000" pitchFamily="2" charset="0"/>
                </a:rPr>
                <a:t> </a:t>
              </a:r>
            </a:p>
          </p:txBody>
        </p:sp>
        <p:sp>
          <p:nvSpPr>
            <p:cNvPr id="8" name="Rectangle 7">
              <a:extLst>
                <a:ext uri="{FF2B5EF4-FFF2-40B4-BE49-F238E27FC236}">
                  <a16:creationId xmlns:a16="http://schemas.microsoft.com/office/drawing/2014/main" id="{37D0A4A5-1CD9-4478-89EE-FF79EA94FACA}"/>
                </a:ext>
              </a:extLst>
            </p:cNvPr>
            <p:cNvSpPr/>
            <p:nvPr/>
          </p:nvSpPr>
          <p:spPr>
            <a:xfrm>
              <a:off x="4091554" y="2538601"/>
              <a:ext cx="976549" cy="646331"/>
            </a:xfrm>
            <a:prstGeom prst="rect">
              <a:avLst/>
            </a:prstGeom>
            <a:noFill/>
          </p:spPr>
          <p:txBody>
            <a:bodyPr wrap="none" lIns="91440" tIns="45720" rIns="91440" bIns="45720">
              <a:spAutoFit/>
            </a:bodyPr>
            <a:lstStyle/>
            <a:p>
              <a:r>
                <a:rPr lang="en-US" sz="2400" b="1" dirty="0">
                  <a:highlight>
                    <a:srgbClr val="DFE4E7"/>
                  </a:highlight>
                  <a:latin typeface="Roboto" panose="02000000000000000000" pitchFamily="2" charset="0"/>
                  <a:ea typeface="Roboto" panose="02000000000000000000" pitchFamily="2" charset="0"/>
                  <a:cs typeface="Roboto" panose="02000000000000000000" pitchFamily="2" charset="0"/>
                </a:rPr>
                <a:t>Latin</a:t>
              </a:r>
              <a:r>
                <a:rPr lang="en-US" sz="3600" b="1" dirty="0">
                  <a:latin typeface="Sansation" panose="02000000000000000000" pitchFamily="2" charset="0"/>
                </a:rPr>
                <a:t> </a:t>
              </a:r>
            </a:p>
          </p:txBody>
        </p:sp>
        <p:sp>
          <p:nvSpPr>
            <p:cNvPr id="9" name="Rectangle 8">
              <a:extLst>
                <a:ext uri="{FF2B5EF4-FFF2-40B4-BE49-F238E27FC236}">
                  <a16:creationId xmlns:a16="http://schemas.microsoft.com/office/drawing/2014/main" id="{578243B0-286C-4C1D-ABFF-8C45AB5F9A74}"/>
                </a:ext>
              </a:extLst>
            </p:cNvPr>
            <p:cNvSpPr/>
            <p:nvPr/>
          </p:nvSpPr>
          <p:spPr>
            <a:xfrm>
              <a:off x="4052280" y="4204502"/>
              <a:ext cx="1301959" cy="646331"/>
            </a:xfrm>
            <a:prstGeom prst="rect">
              <a:avLst/>
            </a:prstGeom>
            <a:noFill/>
          </p:spPr>
          <p:txBody>
            <a:bodyPr wrap="none" lIns="91440" tIns="45720" rIns="91440" bIns="45720">
              <a:spAutoFit/>
            </a:bodyPr>
            <a:lstStyle/>
            <a:p>
              <a:r>
                <a:rPr lang="en-US" sz="2400" b="1" dirty="0">
                  <a:highlight>
                    <a:srgbClr val="DFE4E7"/>
                  </a:highlight>
                  <a:latin typeface="Roboto" panose="02000000000000000000" pitchFamily="2" charset="0"/>
                  <a:ea typeface="Roboto" panose="02000000000000000000" pitchFamily="2" charset="0"/>
                  <a:cs typeface="Roboto" panose="02000000000000000000" pitchFamily="2" charset="0"/>
                </a:rPr>
                <a:t>English</a:t>
              </a:r>
              <a:r>
                <a:rPr lang="en-US" sz="3600" b="1" dirty="0">
                  <a:latin typeface="Sansation" panose="02000000000000000000" pitchFamily="2" charset="0"/>
                </a:rPr>
                <a:t> </a:t>
              </a:r>
            </a:p>
          </p:txBody>
        </p:sp>
        <p:cxnSp>
          <p:nvCxnSpPr>
            <p:cNvPr id="13" name="Straight Arrow Connector 12">
              <a:extLst>
                <a:ext uri="{FF2B5EF4-FFF2-40B4-BE49-F238E27FC236}">
                  <a16:creationId xmlns:a16="http://schemas.microsoft.com/office/drawing/2014/main" id="{9A456470-13C6-4DBA-83AB-3CA2D6A99294}"/>
                </a:ext>
              </a:extLst>
            </p:cNvPr>
            <p:cNvCxnSpPr/>
            <p:nvPr/>
          </p:nvCxnSpPr>
          <p:spPr>
            <a:xfrm>
              <a:off x="2835797" y="3530278"/>
              <a:ext cx="101857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ight Brace 13">
              <a:extLst>
                <a:ext uri="{FF2B5EF4-FFF2-40B4-BE49-F238E27FC236}">
                  <a16:creationId xmlns:a16="http://schemas.microsoft.com/office/drawing/2014/main" id="{17F57AE2-A194-4690-8D33-A8395A5B076D}"/>
                </a:ext>
              </a:extLst>
            </p:cNvPr>
            <p:cNvSpPr/>
            <p:nvPr/>
          </p:nvSpPr>
          <p:spPr>
            <a:xfrm>
              <a:off x="5350381" y="3521597"/>
              <a:ext cx="1396536" cy="1629138"/>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92528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E4E9EC"/>
            </a:gs>
            <a:gs pos="37000">
              <a:srgbClr val="E5EAED"/>
            </a:gs>
            <a:gs pos="100000">
              <a:srgbClr val="B9C6CE"/>
            </a:gs>
            <a:gs pos="77000">
              <a:srgbClr val="E4E9EC"/>
            </a:gs>
          </a:gsLst>
          <a:lin ang="5400000" scaled="1"/>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C556290-0619-4410-B423-EA3A63900795}"/>
              </a:ext>
            </a:extLst>
          </p:cNvPr>
          <p:cNvSpPr/>
          <p:nvPr/>
        </p:nvSpPr>
        <p:spPr>
          <a:xfrm>
            <a:off x="1923905" y="2552839"/>
            <a:ext cx="1605280" cy="1605280"/>
          </a:xfrm>
          <a:prstGeom prst="rect">
            <a:avLst/>
          </a:prstGeom>
          <a:solidFill>
            <a:srgbClr val="F15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Formal</a:t>
            </a:r>
          </a:p>
        </p:txBody>
      </p:sp>
      <p:sp>
        <p:nvSpPr>
          <p:cNvPr id="5" name="Rectangle 4">
            <a:extLst>
              <a:ext uri="{FF2B5EF4-FFF2-40B4-BE49-F238E27FC236}">
                <a16:creationId xmlns:a16="http://schemas.microsoft.com/office/drawing/2014/main" id="{34D23E4C-7F12-4B65-821E-F78BFEFDB496}"/>
              </a:ext>
            </a:extLst>
          </p:cNvPr>
          <p:cNvSpPr/>
          <p:nvPr/>
        </p:nvSpPr>
        <p:spPr>
          <a:xfrm>
            <a:off x="2907688" y="3655971"/>
            <a:ext cx="1252896" cy="1252896"/>
          </a:xfrm>
          <a:prstGeom prst="rect">
            <a:avLst/>
          </a:prstGeom>
          <a:solidFill>
            <a:srgbClr val="BFBFB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lumMod val="75000"/>
                    <a:lumOff val="25000"/>
                  </a:schemeClr>
                </a:solidFill>
              </a:rPr>
              <a:t>Informal</a:t>
            </a:r>
          </a:p>
        </p:txBody>
      </p:sp>
      <p:sp>
        <p:nvSpPr>
          <p:cNvPr id="10" name="TextBox 9">
            <a:extLst>
              <a:ext uri="{FF2B5EF4-FFF2-40B4-BE49-F238E27FC236}">
                <a16:creationId xmlns:a16="http://schemas.microsoft.com/office/drawing/2014/main" id="{824A2B68-DBA8-4E3B-B41F-731AEA0C363A}"/>
              </a:ext>
            </a:extLst>
          </p:cNvPr>
          <p:cNvSpPr txBox="1"/>
          <p:nvPr/>
        </p:nvSpPr>
        <p:spPr>
          <a:xfrm>
            <a:off x="3872132" y="2822050"/>
            <a:ext cx="6548120" cy="584775"/>
          </a:xfrm>
          <a:prstGeom prst="rect">
            <a:avLst/>
          </a:prstGeom>
          <a:noFill/>
        </p:spPr>
        <p:txBody>
          <a:bodyPr wrap="square" rtlCol="0">
            <a:spAutoFit/>
          </a:bodyPr>
          <a:lstStyle/>
          <a:p>
            <a:r>
              <a:rPr lang="en-US" sz="1600" b="1" dirty="0">
                <a:solidFill>
                  <a:schemeClr val="tx1">
                    <a:lumMod val="65000"/>
                    <a:lumOff val="35000"/>
                  </a:schemeClr>
                </a:solidFill>
              </a:rPr>
              <a:t>Formal education or formal learning</a:t>
            </a:r>
            <a:r>
              <a:rPr lang="en-US" sz="1600" dirty="0">
                <a:solidFill>
                  <a:schemeClr val="tx1">
                    <a:lumMod val="65000"/>
                    <a:lumOff val="35000"/>
                  </a:schemeClr>
                </a:solidFill>
              </a:rPr>
              <a:t> usually takes place in the premises of school, where a person may learn basic, academic, or trade skills.</a:t>
            </a:r>
          </a:p>
        </p:txBody>
      </p:sp>
      <p:sp>
        <p:nvSpPr>
          <p:cNvPr id="11" name="TextBox 10">
            <a:extLst>
              <a:ext uri="{FF2B5EF4-FFF2-40B4-BE49-F238E27FC236}">
                <a16:creationId xmlns:a16="http://schemas.microsoft.com/office/drawing/2014/main" id="{A4E60095-7BB4-4674-91D2-977C42BE713F}"/>
              </a:ext>
            </a:extLst>
          </p:cNvPr>
          <p:cNvSpPr txBox="1"/>
          <p:nvPr/>
        </p:nvSpPr>
        <p:spPr>
          <a:xfrm>
            <a:off x="4311505" y="3795727"/>
            <a:ext cx="6548120" cy="584775"/>
          </a:xfrm>
          <a:prstGeom prst="rect">
            <a:avLst/>
          </a:prstGeom>
          <a:noFill/>
        </p:spPr>
        <p:txBody>
          <a:bodyPr wrap="square" rtlCol="0">
            <a:spAutoFit/>
          </a:bodyPr>
          <a:lstStyle/>
          <a:p>
            <a:r>
              <a:rPr lang="en-US" sz="1600" b="1" dirty="0">
                <a:solidFill>
                  <a:schemeClr val="tx1">
                    <a:lumMod val="65000"/>
                    <a:lumOff val="35000"/>
                  </a:schemeClr>
                </a:solidFill>
              </a:rPr>
              <a:t>Informal education</a:t>
            </a:r>
            <a:r>
              <a:rPr lang="en-US" sz="1600" dirty="0">
                <a:solidFill>
                  <a:schemeClr val="tx1">
                    <a:lumMod val="65000"/>
                    <a:lumOff val="35000"/>
                  </a:schemeClr>
                </a:solidFill>
              </a:rPr>
              <a:t> may be a parent teaching a child how to prepare a meal or ride a bicycle.</a:t>
            </a:r>
          </a:p>
        </p:txBody>
      </p:sp>
      <p:sp>
        <p:nvSpPr>
          <p:cNvPr id="12" name="TextBox 11">
            <a:extLst>
              <a:ext uri="{FF2B5EF4-FFF2-40B4-BE49-F238E27FC236}">
                <a16:creationId xmlns:a16="http://schemas.microsoft.com/office/drawing/2014/main" id="{CF18AE97-EBFA-4653-BA4A-2BFB6B9A4847}"/>
              </a:ext>
            </a:extLst>
          </p:cNvPr>
          <p:cNvSpPr txBox="1"/>
          <p:nvPr/>
        </p:nvSpPr>
        <p:spPr>
          <a:xfrm>
            <a:off x="5091575" y="4908867"/>
            <a:ext cx="6697304" cy="584775"/>
          </a:xfrm>
          <a:prstGeom prst="rect">
            <a:avLst/>
          </a:prstGeom>
          <a:noFill/>
        </p:spPr>
        <p:txBody>
          <a:bodyPr wrap="square" rtlCol="0">
            <a:spAutoFit/>
          </a:bodyPr>
          <a:lstStyle/>
          <a:p>
            <a:r>
              <a:rPr lang="en-US" sz="1600" b="1" dirty="0">
                <a:solidFill>
                  <a:schemeClr val="tx1">
                    <a:lumMod val="65000"/>
                    <a:lumOff val="35000"/>
                  </a:schemeClr>
                </a:solidFill>
              </a:rPr>
              <a:t>Non-formal education</a:t>
            </a:r>
            <a:r>
              <a:rPr lang="en-US" sz="1600" dirty="0">
                <a:solidFill>
                  <a:schemeClr val="tx1">
                    <a:lumMod val="65000"/>
                    <a:lumOff val="35000"/>
                  </a:schemeClr>
                </a:solidFill>
              </a:rPr>
              <a:t> includes adult basic education, adult literacy education or school equivalency preparation.</a:t>
            </a:r>
          </a:p>
        </p:txBody>
      </p:sp>
      <p:sp>
        <p:nvSpPr>
          <p:cNvPr id="13" name="Rectangle 12">
            <a:extLst>
              <a:ext uri="{FF2B5EF4-FFF2-40B4-BE49-F238E27FC236}">
                <a16:creationId xmlns:a16="http://schemas.microsoft.com/office/drawing/2014/main" id="{70B9AF37-A81F-4085-A2DF-10E1F31DF3E0}"/>
              </a:ext>
            </a:extLst>
          </p:cNvPr>
          <p:cNvSpPr/>
          <p:nvPr/>
        </p:nvSpPr>
        <p:spPr>
          <a:xfrm>
            <a:off x="3751773" y="794723"/>
            <a:ext cx="4688454" cy="646331"/>
          </a:xfrm>
          <a:prstGeom prst="rect">
            <a:avLst/>
          </a:prstGeom>
          <a:noFill/>
        </p:spPr>
        <p:txBody>
          <a:bodyPr wrap="square" lIns="91440" tIns="45720" rIns="91440" bIns="45720">
            <a:spAutoFit/>
          </a:bodyPr>
          <a:lstStyle/>
          <a:p>
            <a:pPr algn="ctr"/>
            <a:r>
              <a:rPr lang="en-US" sz="3600" b="1" dirty="0">
                <a:solidFill>
                  <a:schemeClr val="tx1">
                    <a:lumMod val="75000"/>
                    <a:lumOff val="25000"/>
                  </a:schemeClr>
                </a:solidFill>
                <a:latin typeface="Sansation" panose="02000000000000000000" pitchFamily="2" charset="0"/>
              </a:rPr>
              <a:t>Types of </a:t>
            </a:r>
            <a:r>
              <a:rPr lang="en-US" sz="3600" b="1" dirty="0">
                <a:solidFill>
                  <a:srgbClr val="F15562"/>
                </a:solidFill>
                <a:latin typeface="Sansation" panose="02000000000000000000" pitchFamily="2" charset="0"/>
              </a:rPr>
              <a:t>Education</a:t>
            </a:r>
          </a:p>
        </p:txBody>
      </p:sp>
      <p:sp>
        <p:nvSpPr>
          <p:cNvPr id="6" name="Rectangle 5">
            <a:extLst>
              <a:ext uri="{FF2B5EF4-FFF2-40B4-BE49-F238E27FC236}">
                <a16:creationId xmlns:a16="http://schemas.microsoft.com/office/drawing/2014/main" id="{3C27BA16-6A42-480F-B577-DF68E2507DF0}"/>
              </a:ext>
            </a:extLst>
          </p:cNvPr>
          <p:cNvSpPr/>
          <p:nvPr/>
        </p:nvSpPr>
        <p:spPr>
          <a:xfrm>
            <a:off x="3618760" y="4677787"/>
            <a:ext cx="1385490" cy="1385490"/>
          </a:xfrm>
          <a:prstGeom prst="rect">
            <a:avLst/>
          </a:prstGeom>
          <a:solidFill>
            <a:srgbClr val="99999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Non-formal</a:t>
            </a:r>
          </a:p>
        </p:txBody>
      </p:sp>
      <p:sp>
        <p:nvSpPr>
          <p:cNvPr id="2" name="Rectangle 1">
            <a:extLst>
              <a:ext uri="{FF2B5EF4-FFF2-40B4-BE49-F238E27FC236}">
                <a16:creationId xmlns:a16="http://schemas.microsoft.com/office/drawing/2014/main" id="{FED820B4-6151-4E7B-8EBE-739DC261B0D7}"/>
              </a:ext>
            </a:extLst>
          </p:cNvPr>
          <p:cNvSpPr/>
          <p:nvPr/>
        </p:nvSpPr>
        <p:spPr>
          <a:xfrm>
            <a:off x="1448549" y="3040695"/>
            <a:ext cx="264816" cy="400110"/>
          </a:xfrm>
          <a:prstGeom prst="rect">
            <a:avLst/>
          </a:prstGeom>
          <a:noFill/>
        </p:spPr>
        <p:txBody>
          <a:bodyPr wrap="none" lIns="91440" tIns="45720" rIns="91440" bIns="45720">
            <a:spAutoFit/>
          </a:bodyPr>
          <a:lstStyle/>
          <a:p>
            <a:pPr algn="ctr"/>
            <a:r>
              <a:rPr lang="en-US" sz="2000" b="0" cap="none" spc="0" dirty="0">
                <a:ln w="0"/>
                <a:solidFill>
                  <a:schemeClr val="bg1">
                    <a:lumMod val="65000"/>
                  </a:schemeClr>
                </a:solidFill>
                <a:effectLst>
                  <a:outerShdw blurRad="38100" dist="19050" dir="2700000" algn="tl" rotWithShape="0">
                    <a:schemeClr val="dk1">
                      <a:alpha val="40000"/>
                    </a:schemeClr>
                  </a:outerShdw>
                </a:effectLst>
                <a:latin typeface="Sansation" panose="02000000000000000000" pitchFamily="2" charset="0"/>
              </a:rPr>
              <a:t>1</a:t>
            </a:r>
          </a:p>
        </p:txBody>
      </p:sp>
      <p:sp>
        <p:nvSpPr>
          <p:cNvPr id="15" name="Rectangle 14">
            <a:extLst>
              <a:ext uri="{FF2B5EF4-FFF2-40B4-BE49-F238E27FC236}">
                <a16:creationId xmlns:a16="http://schemas.microsoft.com/office/drawing/2014/main" id="{D7CB047B-205C-42B8-82B5-1441F0F9DAF9}"/>
              </a:ext>
            </a:extLst>
          </p:cNvPr>
          <p:cNvSpPr/>
          <p:nvPr/>
        </p:nvSpPr>
        <p:spPr>
          <a:xfrm>
            <a:off x="2326226" y="4241105"/>
            <a:ext cx="327334" cy="400110"/>
          </a:xfrm>
          <a:prstGeom prst="rect">
            <a:avLst/>
          </a:prstGeom>
          <a:noFill/>
        </p:spPr>
        <p:txBody>
          <a:bodyPr wrap="none" lIns="91440" tIns="45720" rIns="91440" bIns="45720">
            <a:spAutoFit/>
          </a:bodyPr>
          <a:lstStyle/>
          <a:p>
            <a:pPr algn="ctr"/>
            <a:r>
              <a:rPr lang="en-US" sz="2000" b="0" cap="none" spc="0" dirty="0">
                <a:ln w="0"/>
                <a:solidFill>
                  <a:schemeClr val="bg1">
                    <a:lumMod val="65000"/>
                  </a:schemeClr>
                </a:solidFill>
                <a:effectLst>
                  <a:outerShdw blurRad="38100" dist="19050" dir="2700000" algn="tl" rotWithShape="0">
                    <a:schemeClr val="dk1">
                      <a:alpha val="40000"/>
                    </a:schemeClr>
                  </a:outerShdw>
                </a:effectLst>
                <a:latin typeface="Sansation" panose="02000000000000000000" pitchFamily="2" charset="0"/>
              </a:rPr>
              <a:t>2</a:t>
            </a:r>
          </a:p>
        </p:txBody>
      </p:sp>
      <p:sp>
        <p:nvSpPr>
          <p:cNvPr id="16" name="Rectangle 15">
            <a:extLst>
              <a:ext uri="{FF2B5EF4-FFF2-40B4-BE49-F238E27FC236}">
                <a16:creationId xmlns:a16="http://schemas.microsoft.com/office/drawing/2014/main" id="{EB77F246-0360-4557-943D-F4FFE3A84B74}"/>
              </a:ext>
            </a:extLst>
          </p:cNvPr>
          <p:cNvSpPr/>
          <p:nvPr/>
        </p:nvSpPr>
        <p:spPr>
          <a:xfrm>
            <a:off x="3040158" y="5261251"/>
            <a:ext cx="328936" cy="400110"/>
          </a:xfrm>
          <a:prstGeom prst="rect">
            <a:avLst/>
          </a:prstGeom>
          <a:noFill/>
        </p:spPr>
        <p:txBody>
          <a:bodyPr wrap="none" lIns="91440" tIns="45720" rIns="91440" bIns="45720">
            <a:spAutoFit/>
          </a:bodyPr>
          <a:lstStyle/>
          <a:p>
            <a:pPr algn="ctr"/>
            <a:r>
              <a:rPr lang="en-US" sz="2000" b="0" cap="none" spc="0" dirty="0">
                <a:ln w="0"/>
                <a:solidFill>
                  <a:schemeClr val="bg1">
                    <a:lumMod val="65000"/>
                  </a:schemeClr>
                </a:solidFill>
                <a:effectLst>
                  <a:outerShdw blurRad="38100" dist="19050" dir="2700000" algn="tl" rotWithShape="0">
                    <a:schemeClr val="dk1">
                      <a:alpha val="40000"/>
                    </a:schemeClr>
                  </a:outerShdw>
                </a:effectLst>
                <a:latin typeface="Sansation" panose="02000000000000000000" pitchFamily="2" charset="0"/>
              </a:rPr>
              <a:t>3</a:t>
            </a:r>
          </a:p>
        </p:txBody>
      </p:sp>
    </p:spTree>
    <p:extLst>
      <p:ext uri="{BB962C8B-B14F-4D97-AF65-F5344CB8AC3E}">
        <p14:creationId xmlns:p14="http://schemas.microsoft.com/office/powerpoint/2010/main" val="2521984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A5B5BF"/>
            </a:gs>
            <a:gs pos="37000">
              <a:srgbClr val="E5EAED"/>
            </a:gs>
            <a:gs pos="100000">
              <a:srgbClr val="B9C6CE"/>
            </a:gs>
            <a:gs pos="77000">
              <a:srgbClr val="E4E9EC"/>
            </a:gs>
          </a:gsLst>
          <a:lin ang="5400000" scaled="1"/>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4A6D8B8-FE1C-44EA-AE90-DFD26F13B003}"/>
              </a:ext>
            </a:extLst>
          </p:cNvPr>
          <p:cNvSpPr/>
          <p:nvPr/>
        </p:nvSpPr>
        <p:spPr>
          <a:xfrm>
            <a:off x="4807761" y="2298433"/>
            <a:ext cx="3300306" cy="317445"/>
          </a:xfrm>
          <a:prstGeom prst="rect">
            <a:avLst/>
          </a:prstGeom>
          <a:solidFill>
            <a:srgbClr val="B9C6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4393B2F-D8D1-4AEA-ACFE-8432CE4020A4}"/>
              </a:ext>
            </a:extLst>
          </p:cNvPr>
          <p:cNvSpPr/>
          <p:nvPr/>
        </p:nvSpPr>
        <p:spPr>
          <a:xfrm>
            <a:off x="8760516" y="2298433"/>
            <a:ext cx="3300306" cy="317445"/>
          </a:xfrm>
          <a:prstGeom prst="rect">
            <a:avLst/>
          </a:prstGeom>
          <a:solidFill>
            <a:srgbClr val="B9C6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5998626-513D-45AF-B472-0091D4C459EB}"/>
              </a:ext>
            </a:extLst>
          </p:cNvPr>
          <p:cNvSpPr/>
          <p:nvPr/>
        </p:nvSpPr>
        <p:spPr>
          <a:xfrm>
            <a:off x="855006" y="2298433"/>
            <a:ext cx="3300306" cy="317445"/>
          </a:xfrm>
          <a:prstGeom prst="rect">
            <a:avLst/>
          </a:prstGeom>
          <a:solidFill>
            <a:srgbClr val="B9C6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665C610A-E235-4F71-994D-958BBA90E4AC}"/>
              </a:ext>
            </a:extLst>
          </p:cNvPr>
          <p:cNvSpPr/>
          <p:nvPr/>
        </p:nvSpPr>
        <p:spPr>
          <a:xfrm>
            <a:off x="1109234" y="871852"/>
            <a:ext cx="4201663" cy="646331"/>
          </a:xfrm>
          <a:prstGeom prst="rect">
            <a:avLst/>
          </a:prstGeom>
          <a:noFill/>
        </p:spPr>
        <p:txBody>
          <a:bodyPr wrap="none" lIns="91440" tIns="45720" rIns="91440" bIns="45720">
            <a:spAutoFit/>
          </a:bodyPr>
          <a:lstStyle/>
          <a:p>
            <a:r>
              <a:rPr lang="en-US" sz="3600" b="1" dirty="0">
                <a:latin typeface="Sansation" panose="02000000000000000000" pitchFamily="2" charset="0"/>
              </a:rPr>
              <a:t>Types of </a:t>
            </a:r>
            <a:r>
              <a:rPr lang="en-US" sz="3600" b="1" dirty="0">
                <a:solidFill>
                  <a:srgbClr val="F15562"/>
                </a:solidFill>
                <a:latin typeface="Sansation" panose="02000000000000000000" pitchFamily="2" charset="0"/>
              </a:rPr>
              <a:t>Education </a:t>
            </a:r>
          </a:p>
        </p:txBody>
      </p:sp>
      <p:sp>
        <p:nvSpPr>
          <p:cNvPr id="3" name="Rectangle 2">
            <a:extLst>
              <a:ext uri="{FF2B5EF4-FFF2-40B4-BE49-F238E27FC236}">
                <a16:creationId xmlns:a16="http://schemas.microsoft.com/office/drawing/2014/main" id="{D15BFD85-055B-46E4-A65E-AF6DCF0A7A90}"/>
              </a:ext>
            </a:extLst>
          </p:cNvPr>
          <p:cNvSpPr/>
          <p:nvPr/>
        </p:nvSpPr>
        <p:spPr>
          <a:xfrm>
            <a:off x="782812" y="2298433"/>
            <a:ext cx="3372500" cy="3693319"/>
          </a:xfrm>
          <a:prstGeom prst="rect">
            <a:avLst/>
          </a:prstGeom>
          <a:noFill/>
        </p:spPr>
        <p:txBody>
          <a:bodyPr wrap="square" lIns="91440" tIns="45720" rIns="91440" bIns="45720">
            <a:spAutoFit/>
          </a:bodyPr>
          <a:lstStyle/>
          <a:p>
            <a:pPr algn="ctr" fontAlgn="base"/>
            <a:r>
              <a:rPr lang="en-US" b="1" dirty="0"/>
              <a:t>Formal Education</a:t>
            </a:r>
          </a:p>
          <a:p>
            <a:pPr fontAlgn="base"/>
            <a:endParaRPr lang="en-US" b="1" dirty="0"/>
          </a:p>
          <a:p>
            <a:pPr marL="285750" indent="-285750" fontAlgn="base">
              <a:buFont typeface="Arial" panose="020B0604020202020204" pitchFamily="34" charset="0"/>
              <a:buChar char="•"/>
            </a:pPr>
            <a:r>
              <a:rPr lang="en-US" dirty="0"/>
              <a:t>Learning in a classroom</a:t>
            </a:r>
          </a:p>
          <a:p>
            <a:pPr marL="285750" indent="-285750" fontAlgn="base">
              <a:buFont typeface="Arial" panose="020B0604020202020204" pitchFamily="34" charset="0"/>
              <a:buChar char="•"/>
            </a:pPr>
            <a:endParaRPr lang="en-US" dirty="0"/>
          </a:p>
          <a:p>
            <a:pPr marL="285750" indent="-285750" fontAlgn="base">
              <a:buFont typeface="Arial" panose="020B0604020202020204" pitchFamily="34" charset="0"/>
              <a:buChar char="•"/>
            </a:pPr>
            <a:r>
              <a:rPr lang="en-US" dirty="0"/>
              <a:t>School grading/certification, college,  and university degrees</a:t>
            </a:r>
          </a:p>
          <a:p>
            <a:pPr fontAlgn="base"/>
            <a:endParaRPr lang="en-US" dirty="0"/>
          </a:p>
          <a:p>
            <a:pPr marL="285750" indent="-285750" fontAlgn="base">
              <a:buFont typeface="Arial" panose="020B0604020202020204" pitchFamily="34" charset="0"/>
              <a:buChar char="•"/>
            </a:pPr>
            <a:r>
              <a:rPr lang="en-US" dirty="0"/>
              <a:t>Planned education of different subjects having a proper syllabus acquired by attending the institution.</a:t>
            </a:r>
          </a:p>
          <a:p>
            <a:pPr fontAlgn="base"/>
            <a:endParaRPr lang="en-US" b="1" dirty="0"/>
          </a:p>
        </p:txBody>
      </p:sp>
      <p:sp>
        <p:nvSpPr>
          <p:cNvPr id="4" name="Rectangle 3">
            <a:extLst>
              <a:ext uri="{FF2B5EF4-FFF2-40B4-BE49-F238E27FC236}">
                <a16:creationId xmlns:a16="http://schemas.microsoft.com/office/drawing/2014/main" id="{33243639-0D36-4642-BB3A-C454EE01B147}"/>
              </a:ext>
            </a:extLst>
          </p:cNvPr>
          <p:cNvSpPr/>
          <p:nvPr/>
        </p:nvSpPr>
        <p:spPr>
          <a:xfrm>
            <a:off x="4735567" y="2298433"/>
            <a:ext cx="3372500" cy="3970318"/>
          </a:xfrm>
          <a:prstGeom prst="rect">
            <a:avLst/>
          </a:prstGeom>
          <a:noFill/>
        </p:spPr>
        <p:txBody>
          <a:bodyPr wrap="square" lIns="91440" tIns="45720" rIns="91440" bIns="45720">
            <a:spAutoFit/>
          </a:bodyPr>
          <a:lstStyle/>
          <a:p>
            <a:pPr algn="ctr" fontAlgn="base"/>
            <a:r>
              <a:rPr lang="en-US" b="1" dirty="0"/>
              <a:t>Informal Education</a:t>
            </a:r>
          </a:p>
          <a:p>
            <a:pPr fontAlgn="base"/>
            <a:endParaRPr lang="en-US" b="1" dirty="0"/>
          </a:p>
          <a:p>
            <a:pPr marL="285750" indent="-285750" fontAlgn="base">
              <a:buFont typeface="Arial" panose="020B0604020202020204" pitchFamily="34" charset="0"/>
              <a:buChar char="•"/>
            </a:pPr>
            <a:r>
              <a:rPr lang="en-US" dirty="0"/>
              <a:t>Teaching the child some basics such as numeric characters.</a:t>
            </a:r>
          </a:p>
          <a:p>
            <a:pPr marL="285750" indent="-285750" fontAlgn="base">
              <a:buFont typeface="Arial" panose="020B0604020202020204" pitchFamily="34" charset="0"/>
              <a:buChar char="•"/>
            </a:pPr>
            <a:endParaRPr lang="en-US" dirty="0"/>
          </a:p>
          <a:p>
            <a:pPr marL="285750" indent="-285750" fontAlgn="base">
              <a:buFont typeface="Arial" panose="020B0604020202020204" pitchFamily="34" charset="0"/>
              <a:buChar char="•"/>
            </a:pPr>
            <a:r>
              <a:rPr lang="en-US" dirty="0"/>
              <a:t>Someone learning his/her mother tongue</a:t>
            </a:r>
          </a:p>
          <a:p>
            <a:pPr marL="285750" indent="-285750" fontAlgn="base">
              <a:buFont typeface="Arial" panose="020B0604020202020204" pitchFamily="34" charset="0"/>
              <a:buChar char="•"/>
            </a:pPr>
            <a:endParaRPr lang="en-US" dirty="0"/>
          </a:p>
          <a:p>
            <a:pPr marL="285750" indent="-285750" fontAlgn="base">
              <a:buFont typeface="Arial" panose="020B0604020202020204" pitchFamily="34" charset="0"/>
              <a:buChar char="•"/>
            </a:pPr>
            <a:r>
              <a:rPr lang="en-US" dirty="0"/>
              <a:t>A spontaneous type of learning, “if a person standing in a bank learns about opening and maintaining the account at the bank from someone.”</a:t>
            </a:r>
          </a:p>
          <a:p>
            <a:pPr fontAlgn="base"/>
            <a:endParaRPr lang="en-US" b="1" dirty="0"/>
          </a:p>
        </p:txBody>
      </p:sp>
      <p:sp>
        <p:nvSpPr>
          <p:cNvPr id="5" name="Rectangle 4">
            <a:extLst>
              <a:ext uri="{FF2B5EF4-FFF2-40B4-BE49-F238E27FC236}">
                <a16:creationId xmlns:a16="http://schemas.microsoft.com/office/drawing/2014/main" id="{F81DBFAB-10EC-4783-8176-ADF5269CF542}"/>
              </a:ext>
            </a:extLst>
          </p:cNvPr>
          <p:cNvSpPr/>
          <p:nvPr/>
        </p:nvSpPr>
        <p:spPr>
          <a:xfrm>
            <a:off x="8688322" y="2298433"/>
            <a:ext cx="3372500" cy="4247317"/>
          </a:xfrm>
          <a:prstGeom prst="rect">
            <a:avLst/>
          </a:prstGeom>
          <a:noFill/>
        </p:spPr>
        <p:txBody>
          <a:bodyPr wrap="square" lIns="91440" tIns="45720" rIns="91440" bIns="45720">
            <a:spAutoFit/>
          </a:bodyPr>
          <a:lstStyle/>
          <a:p>
            <a:pPr algn="ctr" fontAlgn="base"/>
            <a:r>
              <a:rPr lang="en-US" b="1" dirty="0"/>
              <a:t>Non-formal Education</a:t>
            </a:r>
          </a:p>
          <a:p>
            <a:pPr fontAlgn="base"/>
            <a:endParaRPr lang="en-US" b="1" dirty="0"/>
          </a:p>
          <a:p>
            <a:pPr marL="285750" indent="-285750" fontAlgn="base">
              <a:buFont typeface="Arial" panose="020B0604020202020204" pitchFamily="34" charset="0"/>
              <a:buChar char="•"/>
            </a:pPr>
            <a:r>
              <a:rPr lang="en-US" dirty="0"/>
              <a:t>Boy Scouts and Girls Guides develop some sports program such as swimming comes under the nonformal education.</a:t>
            </a:r>
          </a:p>
          <a:p>
            <a:pPr marL="285750" indent="-285750" fontAlgn="base">
              <a:buFont typeface="Arial" panose="020B0604020202020204" pitchFamily="34" charset="0"/>
              <a:buChar char="•"/>
            </a:pPr>
            <a:endParaRPr lang="en-US" dirty="0"/>
          </a:p>
          <a:p>
            <a:pPr marL="285750" indent="-285750" fontAlgn="base">
              <a:buFont typeface="Arial" panose="020B0604020202020204" pitchFamily="34" charset="0"/>
              <a:buChar char="•"/>
            </a:pPr>
            <a:r>
              <a:rPr lang="en-US" dirty="0"/>
              <a:t>Community-based adult education courses.</a:t>
            </a:r>
          </a:p>
          <a:p>
            <a:pPr marL="285750" indent="-285750" fontAlgn="base">
              <a:buFont typeface="Arial" panose="020B0604020202020204" pitchFamily="34" charset="0"/>
              <a:buChar char="•"/>
            </a:pPr>
            <a:endParaRPr lang="en-US" dirty="0"/>
          </a:p>
          <a:p>
            <a:pPr marL="285750" indent="-285750" fontAlgn="base">
              <a:buFont typeface="Arial" panose="020B0604020202020204" pitchFamily="34" charset="0"/>
              <a:buChar char="•"/>
            </a:pPr>
            <a:r>
              <a:rPr lang="en-US" dirty="0"/>
              <a:t>Free courses for adult education developed by some organization.</a:t>
            </a:r>
          </a:p>
          <a:p>
            <a:pPr fontAlgn="base"/>
            <a:endParaRPr lang="en-US" b="1" dirty="0"/>
          </a:p>
        </p:txBody>
      </p:sp>
    </p:spTree>
    <p:extLst>
      <p:ext uri="{BB962C8B-B14F-4D97-AF65-F5344CB8AC3E}">
        <p14:creationId xmlns:p14="http://schemas.microsoft.com/office/powerpoint/2010/main" val="2935868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A5B5BF"/>
            </a:gs>
            <a:gs pos="37000">
              <a:srgbClr val="E5EAED"/>
            </a:gs>
            <a:gs pos="100000">
              <a:srgbClr val="B9C6CE"/>
            </a:gs>
            <a:gs pos="77000">
              <a:srgbClr val="E4E9EC"/>
            </a:gs>
          </a:gsLst>
          <a:lin ang="5400000" scaled="1"/>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9398324-6F3B-4228-BEEF-305935D9ADED}"/>
              </a:ext>
            </a:extLst>
          </p:cNvPr>
          <p:cNvSpPr/>
          <p:nvPr/>
        </p:nvSpPr>
        <p:spPr>
          <a:xfrm>
            <a:off x="0" y="879568"/>
            <a:ext cx="9728236" cy="6463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270015E-F3C3-4C4C-AC69-F02627DAE518}"/>
              </a:ext>
            </a:extLst>
          </p:cNvPr>
          <p:cNvSpPr/>
          <p:nvPr/>
        </p:nvSpPr>
        <p:spPr>
          <a:xfrm>
            <a:off x="1106927" y="5358102"/>
            <a:ext cx="8199118" cy="6829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E756438-F0DE-46F9-A57B-E9E4B051DD0F}"/>
              </a:ext>
            </a:extLst>
          </p:cNvPr>
          <p:cNvSpPr/>
          <p:nvPr/>
        </p:nvSpPr>
        <p:spPr>
          <a:xfrm>
            <a:off x="1105376" y="879568"/>
            <a:ext cx="7936788" cy="646331"/>
          </a:xfrm>
          <a:prstGeom prst="rect">
            <a:avLst/>
          </a:prstGeom>
          <a:noFill/>
        </p:spPr>
        <p:txBody>
          <a:bodyPr wrap="none" lIns="91440" tIns="45720" rIns="91440" bIns="45720">
            <a:spAutoFit/>
          </a:bodyPr>
          <a:lstStyle/>
          <a:p>
            <a:r>
              <a:rPr lang="en-US" sz="3600" b="1" dirty="0">
                <a:latin typeface="Sansation" panose="02000000000000000000" pitchFamily="2" charset="0"/>
              </a:rPr>
              <a:t>Importance of </a:t>
            </a:r>
            <a:r>
              <a:rPr lang="en-US" sz="3600" b="1" dirty="0">
                <a:solidFill>
                  <a:srgbClr val="F15562"/>
                </a:solidFill>
                <a:latin typeface="Sansation" panose="02000000000000000000" pitchFamily="2" charset="0"/>
              </a:rPr>
              <a:t>Education</a:t>
            </a:r>
            <a:r>
              <a:rPr lang="en-US" sz="3600" b="1" dirty="0">
                <a:latin typeface="Sansation" panose="02000000000000000000" pitchFamily="2" charset="0"/>
              </a:rPr>
              <a:t> in Our Lives:</a:t>
            </a:r>
          </a:p>
        </p:txBody>
      </p:sp>
      <p:sp>
        <p:nvSpPr>
          <p:cNvPr id="5" name="Rectangle 4">
            <a:extLst>
              <a:ext uri="{FF2B5EF4-FFF2-40B4-BE49-F238E27FC236}">
                <a16:creationId xmlns:a16="http://schemas.microsoft.com/office/drawing/2014/main" id="{10D30050-6F1A-4B12-A12F-70475AD36DCC}"/>
              </a:ext>
            </a:extLst>
          </p:cNvPr>
          <p:cNvSpPr/>
          <p:nvPr/>
        </p:nvSpPr>
        <p:spPr>
          <a:xfrm>
            <a:off x="1106927" y="2318662"/>
            <a:ext cx="8060222" cy="2519664"/>
          </a:xfrm>
          <a:prstGeom prst="rect">
            <a:avLst/>
          </a:prstGeom>
          <a:noFill/>
        </p:spPr>
        <p:txBody>
          <a:bodyPr wrap="square" lIns="91440" tIns="45720" rIns="91440" bIns="45720">
            <a:spAutoFit/>
          </a:bodyPr>
          <a:lstStyle/>
          <a:p>
            <a:pPr marL="342900" indent="-342900">
              <a:lnSpc>
                <a:spcPts val="3200"/>
              </a:lnSpc>
              <a:buFont typeface="Arial" panose="020B0604020202020204" pitchFamily="34" charset="0"/>
              <a:buChar char="•"/>
            </a:pPr>
            <a:r>
              <a:rPr lang="en-US" sz="2000" b="1" dirty="0">
                <a:latin typeface="Calibri Light" panose="020F0302020204030204" pitchFamily="34" charset="0"/>
                <a:ea typeface="Roboto" panose="02000000000000000000" pitchFamily="2" charset="0"/>
                <a:cs typeface="Calibri Light" panose="020F0302020204030204" pitchFamily="34" charset="0"/>
              </a:rPr>
              <a:t>To gain respect from society, one should be educated.</a:t>
            </a:r>
          </a:p>
          <a:p>
            <a:pPr marL="342900" indent="-342900">
              <a:lnSpc>
                <a:spcPts val="3200"/>
              </a:lnSpc>
              <a:buFont typeface="Arial" panose="020B0604020202020204" pitchFamily="34" charset="0"/>
              <a:buChar char="•"/>
            </a:pPr>
            <a:r>
              <a:rPr lang="en-US" sz="2000" b="1" dirty="0">
                <a:latin typeface="Calibri Light" panose="020F0302020204030204" pitchFamily="34" charset="0"/>
                <a:ea typeface="Roboto" panose="02000000000000000000" pitchFamily="2" charset="0"/>
                <a:cs typeface="Calibri Light" panose="020F0302020204030204" pitchFamily="34" charset="0"/>
              </a:rPr>
              <a:t>To lead a happy and prosperous life, one needs to study and obtain a great job to be successful in life.</a:t>
            </a:r>
          </a:p>
          <a:p>
            <a:pPr marL="342900" indent="-342900">
              <a:lnSpc>
                <a:spcPts val="3200"/>
              </a:lnSpc>
              <a:buFont typeface="Arial" panose="020B0604020202020204" pitchFamily="34" charset="0"/>
              <a:buChar char="•"/>
            </a:pPr>
            <a:r>
              <a:rPr lang="en-US" sz="2000" b="1" dirty="0">
                <a:latin typeface="Calibri Light" panose="020F0302020204030204" pitchFamily="34" charset="0"/>
                <a:ea typeface="Roboto" panose="02000000000000000000" pitchFamily="2" charset="0"/>
                <a:cs typeface="Calibri Light" panose="020F0302020204030204" pitchFamily="34" charset="0"/>
              </a:rPr>
              <a:t>It helps in earning money and fulfilling the basic needs of life.</a:t>
            </a:r>
          </a:p>
          <a:p>
            <a:pPr marL="342900" indent="-342900">
              <a:lnSpc>
                <a:spcPts val="3200"/>
              </a:lnSpc>
              <a:buFont typeface="Arial" panose="020B0604020202020204" pitchFamily="34" charset="0"/>
              <a:buChar char="•"/>
            </a:pPr>
            <a:r>
              <a:rPr lang="en-US" sz="2000" b="1" dirty="0">
                <a:latin typeface="Calibri Light" panose="020F0302020204030204" pitchFamily="34" charset="0"/>
                <a:ea typeface="Roboto" panose="02000000000000000000" pitchFamily="2" charset="0"/>
                <a:cs typeface="Calibri Light" panose="020F0302020204030204" pitchFamily="34" charset="0"/>
              </a:rPr>
              <a:t>education will help to gain reputation by being in a great position.</a:t>
            </a:r>
          </a:p>
          <a:p>
            <a:pPr marL="342900" indent="-342900">
              <a:lnSpc>
                <a:spcPts val="3200"/>
              </a:lnSpc>
              <a:buFont typeface="Arial" panose="020B0604020202020204" pitchFamily="34" charset="0"/>
              <a:buChar char="•"/>
            </a:pPr>
            <a:r>
              <a:rPr lang="en-US" sz="2000" b="1" dirty="0">
                <a:latin typeface="Calibri Light" panose="020F0302020204030204" pitchFamily="34" charset="0"/>
                <a:ea typeface="Roboto" panose="02000000000000000000" pitchFamily="2" charset="0"/>
                <a:cs typeface="Calibri Light" panose="020F0302020204030204" pitchFamily="34" charset="0"/>
              </a:rPr>
              <a:t> It can help you grow in career and fulfil their dreams.</a:t>
            </a:r>
            <a:endParaRPr lang="en-US" sz="2000" b="1" cap="none" spc="0" dirty="0">
              <a:ln w="0"/>
              <a:solidFill>
                <a:schemeClr val="tx1"/>
              </a:solidFill>
              <a:latin typeface="Calibri Light" panose="020F0302020204030204" pitchFamily="34" charset="0"/>
              <a:ea typeface="Roboto" panose="02000000000000000000" pitchFamily="2" charset="0"/>
              <a:cs typeface="Calibri Light" panose="020F0302020204030204" pitchFamily="34" charset="0"/>
            </a:endParaRPr>
          </a:p>
        </p:txBody>
      </p:sp>
      <p:sp>
        <p:nvSpPr>
          <p:cNvPr id="8" name="Rectangle 7">
            <a:extLst>
              <a:ext uri="{FF2B5EF4-FFF2-40B4-BE49-F238E27FC236}">
                <a16:creationId xmlns:a16="http://schemas.microsoft.com/office/drawing/2014/main" id="{D34A1350-2F15-430A-8A41-C228A3FA56B3}"/>
              </a:ext>
            </a:extLst>
          </p:cNvPr>
          <p:cNvSpPr/>
          <p:nvPr/>
        </p:nvSpPr>
        <p:spPr>
          <a:xfrm>
            <a:off x="1222673" y="5377423"/>
            <a:ext cx="8060222" cy="646331"/>
          </a:xfrm>
          <a:prstGeom prst="rect">
            <a:avLst/>
          </a:prstGeom>
          <a:noFill/>
        </p:spPr>
        <p:txBody>
          <a:bodyPr wrap="square" lIns="91440" tIns="45720" rIns="91440" bIns="45720">
            <a:spAutoFit/>
          </a:bodyPr>
          <a:lstStyle/>
          <a:p>
            <a:r>
              <a:rPr lang="en-US" dirty="0"/>
              <a:t>Every human being needs oxygen to survive in the world. </a:t>
            </a:r>
            <a:r>
              <a:rPr lang="en-US" b="1" dirty="0"/>
              <a:t>Education</a:t>
            </a:r>
            <a:r>
              <a:rPr lang="en-US" dirty="0"/>
              <a:t> is as important as this because </a:t>
            </a:r>
            <a:r>
              <a:rPr lang="en-US" b="1" dirty="0"/>
              <a:t>education</a:t>
            </a:r>
            <a:r>
              <a:rPr lang="en-US" dirty="0"/>
              <a:t> gives people the knowledge and skills they require.</a:t>
            </a:r>
            <a:endParaRPr lang="en-US" sz="2000" b="1" cap="none" spc="0" dirty="0">
              <a:ln w="0"/>
              <a:solidFill>
                <a:schemeClr val="tx1"/>
              </a:solidFill>
              <a:latin typeface="+mj-lt"/>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00904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A5B5BF"/>
            </a:gs>
            <a:gs pos="37000">
              <a:srgbClr val="E5EAED"/>
            </a:gs>
            <a:gs pos="100000">
              <a:srgbClr val="B9C6CE"/>
            </a:gs>
            <a:gs pos="77000">
              <a:srgbClr val="E4E9EC"/>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2FD726-A817-4DD7-BF9F-E6CBFC04D71E}"/>
              </a:ext>
            </a:extLst>
          </p:cNvPr>
          <p:cNvSpPr/>
          <p:nvPr/>
        </p:nvSpPr>
        <p:spPr>
          <a:xfrm>
            <a:off x="1014708" y="858348"/>
            <a:ext cx="8696611" cy="646331"/>
          </a:xfrm>
          <a:prstGeom prst="rect">
            <a:avLst/>
          </a:prstGeom>
          <a:noFill/>
        </p:spPr>
        <p:txBody>
          <a:bodyPr wrap="none" lIns="91440" tIns="45720" rIns="91440" bIns="45720">
            <a:spAutoFit/>
          </a:bodyPr>
          <a:lstStyle/>
          <a:p>
            <a:r>
              <a:rPr lang="en-US" sz="3600" b="1" dirty="0">
                <a:latin typeface="Sansation" panose="02000000000000000000" pitchFamily="2" charset="0"/>
              </a:rPr>
              <a:t>Why </a:t>
            </a:r>
            <a:r>
              <a:rPr lang="en-US" sz="3600" b="1" dirty="0">
                <a:solidFill>
                  <a:srgbClr val="F15562"/>
                </a:solidFill>
                <a:latin typeface="Sansation" panose="02000000000000000000" pitchFamily="2" charset="0"/>
              </a:rPr>
              <a:t>Education</a:t>
            </a:r>
            <a:r>
              <a:rPr lang="en-US" sz="3600" b="1" dirty="0">
                <a:latin typeface="Sansation" panose="02000000000000000000" pitchFamily="2" charset="0"/>
              </a:rPr>
              <a:t> is Important for Children?</a:t>
            </a:r>
          </a:p>
        </p:txBody>
      </p:sp>
      <p:sp>
        <p:nvSpPr>
          <p:cNvPr id="4" name="Rectangle 3">
            <a:extLst>
              <a:ext uri="{FF2B5EF4-FFF2-40B4-BE49-F238E27FC236}">
                <a16:creationId xmlns:a16="http://schemas.microsoft.com/office/drawing/2014/main" id="{5AA64ADE-83AB-4218-9322-2213325FA353}"/>
              </a:ext>
            </a:extLst>
          </p:cNvPr>
          <p:cNvSpPr/>
          <p:nvPr/>
        </p:nvSpPr>
        <p:spPr>
          <a:xfrm>
            <a:off x="1616591" y="2827442"/>
            <a:ext cx="5698986" cy="1754326"/>
          </a:xfrm>
          <a:prstGeom prst="rect">
            <a:avLst/>
          </a:prstGeom>
          <a:noFill/>
        </p:spPr>
        <p:txBody>
          <a:bodyPr wrap="square" lIns="91440" tIns="45720" rIns="91440" bIns="45720">
            <a:spAutoFit/>
          </a:bodyPr>
          <a:lstStyle/>
          <a:p>
            <a:pPr algn="just"/>
            <a:r>
              <a:rPr lang="en-US" b="1" dirty="0"/>
              <a:t>Education is important for children because they are the future of the world</a:t>
            </a:r>
            <a:r>
              <a:rPr lang="en-US" dirty="0"/>
              <a:t> and they should be updated with current affairs. They are the pillars of the nation, to develop a country and the world the future should be secure and the children are the weapons to build the nation with all their knowledge and education.</a:t>
            </a:r>
            <a:endParaRPr lang="en-US" sz="2000" b="1" cap="none" spc="0" dirty="0">
              <a:ln w="0"/>
              <a:solidFill>
                <a:schemeClr val="tx1"/>
              </a:solidFill>
              <a:latin typeface="+mj-lt"/>
              <a:ea typeface="Roboto" panose="02000000000000000000" pitchFamily="2" charset="0"/>
              <a:cs typeface="Roboto" panose="02000000000000000000" pitchFamily="2" charset="0"/>
            </a:endParaRPr>
          </a:p>
        </p:txBody>
      </p:sp>
      <p:pic>
        <p:nvPicPr>
          <p:cNvPr id="2050" name="Picture 2" descr="boy sitting on bench while holding a book">
            <a:extLst>
              <a:ext uri="{FF2B5EF4-FFF2-40B4-BE49-F238E27FC236}">
                <a16:creationId xmlns:a16="http://schemas.microsoft.com/office/drawing/2014/main" id="{8333C985-13CE-4E23-91DA-57400D19D3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885294" y="4363787"/>
            <a:ext cx="2245699" cy="150012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oy writing on printer paper near girl">
            <a:extLst>
              <a:ext uri="{FF2B5EF4-FFF2-40B4-BE49-F238E27FC236}">
                <a16:creationId xmlns:a16="http://schemas.microsoft.com/office/drawing/2014/main" id="{786FBC21-1B54-4DD6-95A6-22ECAD0629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5294" y="2736561"/>
            <a:ext cx="2249066" cy="150012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73675539-CCF0-4A83-97F8-5CA2C3723073}"/>
              </a:ext>
            </a:extLst>
          </p:cNvPr>
          <p:cNvSpPr/>
          <p:nvPr/>
        </p:nvSpPr>
        <p:spPr>
          <a:xfrm>
            <a:off x="1342663" y="3201685"/>
            <a:ext cx="57874" cy="1005840"/>
          </a:xfrm>
          <a:prstGeom prst="rect">
            <a:avLst/>
          </a:prstGeom>
          <a:solidFill>
            <a:srgbClr val="B9C6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166DB69-F3A9-408C-980E-EDC1B0B3CA76}"/>
              </a:ext>
            </a:extLst>
          </p:cNvPr>
          <p:cNvSpPr/>
          <p:nvPr/>
        </p:nvSpPr>
        <p:spPr>
          <a:xfrm>
            <a:off x="1616591" y="4871134"/>
            <a:ext cx="5698986" cy="830997"/>
          </a:xfrm>
          <a:prstGeom prst="rect">
            <a:avLst/>
          </a:prstGeom>
          <a:solidFill>
            <a:schemeClr val="bg1"/>
          </a:solidFill>
        </p:spPr>
        <p:txBody>
          <a:bodyPr wrap="square" lIns="91440" tIns="45720" rIns="91440" bIns="45720">
            <a:spAutoFit/>
          </a:bodyPr>
          <a:lstStyle/>
          <a:p>
            <a:pPr algn="just"/>
            <a:r>
              <a:rPr lang="en-US" sz="1600" b="1" dirty="0">
                <a:solidFill>
                  <a:schemeClr val="tx1">
                    <a:lumMod val="85000"/>
                    <a:lumOff val="15000"/>
                  </a:schemeClr>
                </a:solidFill>
              </a:rPr>
              <a:t>Education is necessary at the childhood stage, this is the period where it provides them a chance to develop mentally, physically and develop social awareness in them.</a:t>
            </a:r>
            <a:endParaRPr lang="en-US" b="1" cap="none" spc="0" dirty="0">
              <a:ln w="0"/>
              <a:solidFill>
                <a:schemeClr val="tx1">
                  <a:lumMod val="85000"/>
                  <a:lumOff val="15000"/>
                </a:schemeClr>
              </a:solidFill>
              <a:latin typeface="+mj-lt"/>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4000957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A5B5BF"/>
            </a:gs>
            <a:gs pos="37000">
              <a:srgbClr val="E5EAED"/>
            </a:gs>
            <a:gs pos="100000">
              <a:srgbClr val="B9C6CE"/>
            </a:gs>
            <a:gs pos="77000">
              <a:srgbClr val="E4E9EC"/>
            </a:gs>
          </a:gsLst>
          <a:lin ang="5400000" scaled="1"/>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9A00DCF-658D-4F23-9D6B-2414EB301B18}"/>
              </a:ext>
            </a:extLst>
          </p:cNvPr>
          <p:cNvSpPr/>
          <p:nvPr/>
        </p:nvSpPr>
        <p:spPr>
          <a:xfrm>
            <a:off x="0" y="807554"/>
            <a:ext cx="9728236" cy="646331"/>
          </a:xfrm>
          <a:prstGeom prst="rect">
            <a:avLst/>
          </a:prstGeom>
          <a:solidFill>
            <a:srgbClr val="DFE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0031F1C-DE79-44C3-BED4-1CB87F0A5A7F}"/>
              </a:ext>
            </a:extLst>
          </p:cNvPr>
          <p:cNvSpPr/>
          <p:nvPr/>
        </p:nvSpPr>
        <p:spPr>
          <a:xfrm>
            <a:off x="1352300" y="4618299"/>
            <a:ext cx="5870301" cy="1432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C39E9C3-D5C8-4084-9AB8-5966A6EE1A5A}"/>
              </a:ext>
            </a:extLst>
          </p:cNvPr>
          <p:cNvSpPr/>
          <p:nvPr/>
        </p:nvSpPr>
        <p:spPr>
          <a:xfrm>
            <a:off x="1352300" y="2360916"/>
            <a:ext cx="5870301" cy="2136167"/>
          </a:xfrm>
          <a:prstGeom prst="rect">
            <a:avLst/>
          </a:prstGeom>
          <a:solidFill>
            <a:srgbClr val="B9C6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2DA022CB-CE3F-476A-AFF0-BB3FCEA92256}"/>
              </a:ext>
            </a:extLst>
          </p:cNvPr>
          <p:cNvSpPr/>
          <p:nvPr/>
        </p:nvSpPr>
        <p:spPr>
          <a:xfrm>
            <a:off x="1202618" y="807554"/>
            <a:ext cx="8318303" cy="646331"/>
          </a:xfrm>
          <a:prstGeom prst="rect">
            <a:avLst/>
          </a:prstGeom>
          <a:noFill/>
        </p:spPr>
        <p:txBody>
          <a:bodyPr wrap="none" lIns="91440" tIns="45720" rIns="91440" bIns="45720">
            <a:spAutoFit/>
          </a:bodyPr>
          <a:lstStyle/>
          <a:p>
            <a:r>
              <a:rPr lang="en-US" sz="3600" b="1" dirty="0">
                <a:solidFill>
                  <a:schemeClr val="tx1">
                    <a:lumMod val="85000"/>
                    <a:lumOff val="15000"/>
                  </a:schemeClr>
                </a:solidFill>
                <a:latin typeface="Sansation" panose="02000000000000000000" pitchFamily="2" charset="0"/>
              </a:rPr>
              <a:t>Why </a:t>
            </a:r>
            <a:r>
              <a:rPr lang="en-US" sz="3600" b="1" dirty="0">
                <a:solidFill>
                  <a:srgbClr val="F15562"/>
                </a:solidFill>
                <a:latin typeface="Sansation" panose="02000000000000000000" pitchFamily="2" charset="0"/>
              </a:rPr>
              <a:t>Education</a:t>
            </a:r>
            <a:r>
              <a:rPr lang="en-US" sz="3600" b="1" dirty="0">
                <a:solidFill>
                  <a:schemeClr val="tx1">
                    <a:lumMod val="85000"/>
                    <a:lumOff val="15000"/>
                  </a:schemeClr>
                </a:solidFill>
                <a:latin typeface="Sansation" panose="02000000000000000000" pitchFamily="2" charset="0"/>
              </a:rPr>
              <a:t> is Important to Society?</a:t>
            </a:r>
          </a:p>
        </p:txBody>
      </p:sp>
      <p:sp>
        <p:nvSpPr>
          <p:cNvPr id="3" name="Rectangle 2">
            <a:extLst>
              <a:ext uri="{FF2B5EF4-FFF2-40B4-BE49-F238E27FC236}">
                <a16:creationId xmlns:a16="http://schemas.microsoft.com/office/drawing/2014/main" id="{A30458B1-C5BD-4330-9AA4-CC9A492054FE}"/>
              </a:ext>
            </a:extLst>
          </p:cNvPr>
          <p:cNvSpPr/>
          <p:nvPr/>
        </p:nvSpPr>
        <p:spPr>
          <a:xfrm>
            <a:off x="1421750" y="2482132"/>
            <a:ext cx="5698986" cy="3447098"/>
          </a:xfrm>
          <a:prstGeom prst="rect">
            <a:avLst/>
          </a:prstGeom>
          <a:noFill/>
        </p:spPr>
        <p:txBody>
          <a:bodyPr wrap="square" lIns="91440" tIns="45720" rIns="91440" bIns="45720">
            <a:spAutoFit/>
          </a:bodyPr>
          <a:lstStyle/>
          <a:p>
            <a:pPr algn="just"/>
            <a:r>
              <a:rPr lang="en-US" dirty="0"/>
              <a:t>For a modern society, education is very important. Education these days is important as the population is increasing, the needs of people are raising. Hence there are many firms where they require a huge number of employees to develop, so to bring productivity one should be able to gain knowledge and develop healthy competition.</a:t>
            </a:r>
          </a:p>
          <a:p>
            <a:pPr algn="just"/>
            <a:endParaRPr lang="en-US" sz="2000" b="1" cap="none" spc="0" dirty="0">
              <a:ln w="0"/>
              <a:solidFill>
                <a:schemeClr val="tx1"/>
              </a:solidFill>
              <a:latin typeface="+mj-lt"/>
              <a:ea typeface="Roboto" panose="02000000000000000000" pitchFamily="2" charset="0"/>
              <a:cs typeface="Roboto" panose="02000000000000000000" pitchFamily="2" charset="0"/>
            </a:endParaRPr>
          </a:p>
          <a:p>
            <a:pPr algn="just"/>
            <a:r>
              <a:rPr lang="en-US" dirty="0"/>
              <a:t>Also, these days women should be equally educated along with men and promote women empowerment. Education is the best platform for them to prove themselves that they are equal to men in society.</a:t>
            </a:r>
            <a:endParaRPr lang="en-US" sz="2000" b="1" cap="none" spc="0" dirty="0">
              <a:ln w="0"/>
              <a:solidFill>
                <a:schemeClr val="tx1"/>
              </a:solidFill>
              <a:latin typeface="+mj-lt"/>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498740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A5B5BF"/>
            </a:gs>
            <a:gs pos="37000">
              <a:srgbClr val="E5EAED"/>
            </a:gs>
            <a:gs pos="100000">
              <a:srgbClr val="B9C6CE"/>
            </a:gs>
            <a:gs pos="77000">
              <a:srgbClr val="E4E9EC"/>
            </a:gs>
          </a:gsLst>
          <a:lin ang="5400000" scaled="1"/>
        </a:gra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9F7E482-77A0-4842-A6F1-08F9DF9C4C78}"/>
              </a:ext>
            </a:extLst>
          </p:cNvPr>
          <p:cNvSpPr/>
          <p:nvPr/>
        </p:nvSpPr>
        <p:spPr>
          <a:xfrm>
            <a:off x="0" y="711735"/>
            <a:ext cx="9728236" cy="6463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8E4CC64-C5C3-4D1C-9ACE-32A58A784D7D}"/>
              </a:ext>
            </a:extLst>
          </p:cNvPr>
          <p:cNvSpPr/>
          <p:nvPr/>
        </p:nvSpPr>
        <p:spPr>
          <a:xfrm>
            <a:off x="763923" y="711735"/>
            <a:ext cx="8964313" cy="646331"/>
          </a:xfrm>
          <a:prstGeom prst="rect">
            <a:avLst/>
          </a:prstGeom>
          <a:solidFill>
            <a:schemeClr val="bg1"/>
          </a:solidFill>
        </p:spPr>
        <p:txBody>
          <a:bodyPr wrap="none" lIns="91440" tIns="45720" rIns="91440" bIns="45720">
            <a:spAutoFit/>
          </a:bodyPr>
          <a:lstStyle/>
          <a:p>
            <a:r>
              <a:rPr lang="en-US" sz="3600" b="1" dirty="0">
                <a:latin typeface="Sansation" panose="02000000000000000000" pitchFamily="2" charset="0"/>
              </a:rPr>
              <a:t>Why </a:t>
            </a:r>
            <a:r>
              <a:rPr lang="en-US" sz="3600" b="1" dirty="0">
                <a:solidFill>
                  <a:srgbClr val="F15562"/>
                </a:solidFill>
                <a:latin typeface="Sansation" panose="02000000000000000000" pitchFamily="2" charset="0"/>
              </a:rPr>
              <a:t>Education</a:t>
            </a:r>
            <a:r>
              <a:rPr lang="en-US" sz="3600" b="1" dirty="0">
                <a:latin typeface="Sansation" panose="02000000000000000000" pitchFamily="2" charset="0"/>
              </a:rPr>
              <a:t> is Important for a Country?</a:t>
            </a:r>
          </a:p>
        </p:txBody>
      </p:sp>
      <p:sp>
        <p:nvSpPr>
          <p:cNvPr id="3" name="Rectangle 2">
            <a:extLst>
              <a:ext uri="{FF2B5EF4-FFF2-40B4-BE49-F238E27FC236}">
                <a16:creationId xmlns:a16="http://schemas.microsoft.com/office/drawing/2014/main" id="{82672DC6-DD4A-429E-B742-6133D547FE88}"/>
              </a:ext>
            </a:extLst>
          </p:cNvPr>
          <p:cNvSpPr/>
          <p:nvPr/>
        </p:nvSpPr>
        <p:spPr>
          <a:xfrm>
            <a:off x="1169037" y="1905360"/>
            <a:ext cx="5698986" cy="3920304"/>
          </a:xfrm>
          <a:prstGeom prst="rect">
            <a:avLst/>
          </a:prstGeom>
          <a:noFill/>
        </p:spPr>
        <p:txBody>
          <a:bodyPr wrap="square" lIns="91440" tIns="45720" rIns="91440" bIns="45720">
            <a:spAutoFit/>
          </a:bodyPr>
          <a:lstStyle/>
          <a:p>
            <a:pPr marL="285750" indent="-285750" algn="just">
              <a:lnSpc>
                <a:spcPts val="2500"/>
              </a:lnSpc>
              <a:buFont typeface="Arial" panose="020B0604020202020204" pitchFamily="34" charset="0"/>
              <a:buChar char="•"/>
            </a:pPr>
            <a:r>
              <a:rPr lang="en-US" dirty="0"/>
              <a:t>People will become better citizens with education</a:t>
            </a:r>
          </a:p>
          <a:p>
            <a:pPr marL="285750" indent="-285750" algn="just">
              <a:lnSpc>
                <a:spcPts val="2500"/>
              </a:lnSpc>
              <a:buFont typeface="Arial" panose="020B0604020202020204" pitchFamily="34" charset="0"/>
              <a:buChar char="•"/>
            </a:pPr>
            <a:r>
              <a:rPr lang="en-US" dirty="0"/>
              <a:t>You will get to know the importance of voting only through education.</a:t>
            </a:r>
          </a:p>
          <a:p>
            <a:pPr marL="285750" indent="-285750" algn="just">
              <a:lnSpc>
                <a:spcPts val="2500"/>
              </a:lnSpc>
              <a:buFont typeface="Arial" panose="020B0604020202020204" pitchFamily="34" charset="0"/>
              <a:buChar char="•"/>
            </a:pPr>
            <a:r>
              <a:rPr lang="en-US" dirty="0"/>
              <a:t>It will help you to get a job.</a:t>
            </a:r>
          </a:p>
          <a:p>
            <a:pPr marL="285750" indent="-285750" algn="just">
              <a:lnSpc>
                <a:spcPts val="2500"/>
              </a:lnSpc>
              <a:buFont typeface="Arial" panose="020B0604020202020204" pitchFamily="34" charset="0"/>
              <a:buChar char="•"/>
            </a:pPr>
            <a:r>
              <a:rPr lang="en-US" dirty="0"/>
              <a:t>People can know the difference between good and bad.</a:t>
            </a:r>
          </a:p>
          <a:p>
            <a:pPr marL="285750" indent="-285750" algn="just">
              <a:lnSpc>
                <a:spcPts val="2500"/>
              </a:lnSpc>
              <a:buFont typeface="Arial" panose="020B0604020202020204" pitchFamily="34" charset="0"/>
              <a:buChar char="•"/>
            </a:pPr>
            <a:r>
              <a:rPr lang="en-US" dirty="0"/>
              <a:t>Will work hard to grow and develop themselves.</a:t>
            </a:r>
          </a:p>
          <a:p>
            <a:pPr marL="285750" indent="-285750" algn="just">
              <a:lnSpc>
                <a:spcPts val="2500"/>
              </a:lnSpc>
              <a:buFont typeface="Arial" panose="020B0604020202020204" pitchFamily="34" charset="0"/>
              <a:buChar char="•"/>
            </a:pPr>
            <a:r>
              <a:rPr lang="en-US" dirty="0"/>
              <a:t>Help in creating a better society to live in</a:t>
            </a:r>
          </a:p>
          <a:p>
            <a:pPr marL="285750" indent="-285750" algn="just">
              <a:lnSpc>
                <a:spcPts val="2500"/>
              </a:lnSpc>
              <a:buFont typeface="Arial" panose="020B0604020202020204" pitchFamily="34" charset="0"/>
              <a:buChar char="•"/>
            </a:pPr>
            <a:r>
              <a:rPr lang="en-US" dirty="0"/>
              <a:t>Becoming a respectable law-abiding citizen of the country.</a:t>
            </a:r>
          </a:p>
          <a:p>
            <a:pPr marL="285750" indent="-285750" algn="just">
              <a:lnSpc>
                <a:spcPts val="2500"/>
              </a:lnSpc>
              <a:buFont typeface="Arial" panose="020B0604020202020204" pitchFamily="34" charset="0"/>
              <a:buChar char="•"/>
            </a:pPr>
            <a:r>
              <a:rPr lang="en-US" dirty="0"/>
              <a:t>Education will support mothers who are single or alone</a:t>
            </a:r>
          </a:p>
          <a:p>
            <a:pPr marL="285750" indent="-285750" algn="just">
              <a:lnSpc>
                <a:spcPts val="2500"/>
              </a:lnSpc>
              <a:buFont typeface="Arial" panose="020B0604020202020204" pitchFamily="34" charset="0"/>
              <a:buChar char="•"/>
            </a:pPr>
            <a:r>
              <a:rPr lang="en-US" dirty="0"/>
              <a:t>Raise the children rightly as they are the future of the country</a:t>
            </a:r>
          </a:p>
        </p:txBody>
      </p:sp>
    </p:spTree>
    <p:extLst>
      <p:ext uri="{BB962C8B-B14F-4D97-AF65-F5344CB8AC3E}">
        <p14:creationId xmlns:p14="http://schemas.microsoft.com/office/powerpoint/2010/main" val="32687344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TotalTime>
  <Words>565</Words>
  <Application>Microsoft Office PowerPoint</Application>
  <PresentationFormat>Widescreen</PresentationFormat>
  <Paragraphs>79</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Courier New</vt:lpstr>
      <vt:lpstr>Roboto</vt:lpstr>
      <vt:lpstr>Sansation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 Alam Adnan</dc:creator>
  <cp:lastModifiedBy>Jane Alam Adnan</cp:lastModifiedBy>
  <cp:revision>18</cp:revision>
  <dcterms:created xsi:type="dcterms:W3CDTF">2019-06-27T04:34:58Z</dcterms:created>
  <dcterms:modified xsi:type="dcterms:W3CDTF">2019-06-27T06:46:27Z</dcterms:modified>
</cp:coreProperties>
</file>