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9" r:id="rId3"/>
    <p:sldId id="261" r:id="rId4"/>
    <p:sldId id="262" r:id="rId5"/>
    <p:sldId id="280" r:id="rId6"/>
    <p:sldId id="265" r:id="rId7"/>
    <p:sldId id="266" r:id="rId8"/>
    <p:sldId id="277" r:id="rId9"/>
    <p:sldId id="281" r:id="rId10"/>
    <p:sldId id="282" r:id="rId11"/>
    <p:sldId id="28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22" d="100"/>
          <a:sy n="122" d="100"/>
        </p:scale>
        <p:origin x="10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017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73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31C963-D825-4130-826A-25C3CA45BC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29828" y="419100"/>
            <a:ext cx="5419271" cy="6019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44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248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881923" y="-1"/>
            <a:ext cx="7310078" cy="6858000"/>
          </a:xfrm>
          <a:custGeom>
            <a:avLst/>
            <a:gdLst>
              <a:gd name="connsiteX0" fmla="*/ 2598633 w 7310078"/>
              <a:gd name="connsiteY0" fmla="*/ 0 h 6858000"/>
              <a:gd name="connsiteX1" fmla="*/ 7310078 w 7310078"/>
              <a:gd name="connsiteY1" fmla="*/ 0 h 6858000"/>
              <a:gd name="connsiteX2" fmla="*/ 4711445 w 7310078"/>
              <a:gd name="connsiteY2" fmla="*/ 6858000 h 6858000"/>
              <a:gd name="connsiteX3" fmla="*/ 0 w 731007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0078" h="6858000">
                <a:moveTo>
                  <a:pt x="2598633" y="0"/>
                </a:moveTo>
                <a:lnTo>
                  <a:pt x="7310078" y="0"/>
                </a:lnTo>
                <a:lnTo>
                  <a:pt x="47114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89119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-3" y="0"/>
            <a:ext cx="6095284" cy="6858001"/>
          </a:xfrm>
          <a:custGeom>
            <a:avLst/>
            <a:gdLst>
              <a:gd name="connsiteX0" fmla="*/ 0 w 6095284"/>
              <a:gd name="connsiteY0" fmla="*/ 0 h 6858001"/>
              <a:gd name="connsiteX1" fmla="*/ 3749299 w 6095284"/>
              <a:gd name="connsiteY1" fmla="*/ 0 h 6858001"/>
              <a:gd name="connsiteX2" fmla="*/ 3848251 w 6095284"/>
              <a:gd name="connsiteY2" fmla="*/ 39016 h 6858001"/>
              <a:gd name="connsiteX3" fmla="*/ 6095284 w 6095284"/>
              <a:gd name="connsiteY3" fmla="*/ 3429001 h 6858001"/>
              <a:gd name="connsiteX4" fmla="*/ 3848251 w 6095284"/>
              <a:gd name="connsiteY4" fmla="*/ 6818987 h 6858001"/>
              <a:gd name="connsiteX5" fmla="*/ 3749301 w 6095284"/>
              <a:gd name="connsiteY5" fmla="*/ 6858001 h 6858001"/>
              <a:gd name="connsiteX6" fmla="*/ 0 w 6095284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284" h="6858001">
                <a:moveTo>
                  <a:pt x="0" y="0"/>
                </a:moveTo>
                <a:lnTo>
                  <a:pt x="3749299" y="0"/>
                </a:lnTo>
                <a:lnTo>
                  <a:pt x="3848251" y="39016"/>
                </a:lnTo>
                <a:cubicBezTo>
                  <a:pt x="5168738" y="597535"/>
                  <a:pt x="6095284" y="1905065"/>
                  <a:pt x="6095284" y="3429001"/>
                </a:cubicBezTo>
                <a:cubicBezTo>
                  <a:pt x="6095284" y="4952937"/>
                  <a:pt x="5168738" y="6260468"/>
                  <a:pt x="3848251" y="6818987"/>
                </a:cubicBezTo>
                <a:lnTo>
                  <a:pt x="3749301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27997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4350"/>
            <a:ext cx="5885621" cy="5344634"/>
          </a:xfrm>
          <a:custGeom>
            <a:avLst/>
            <a:gdLst>
              <a:gd name="connsiteX0" fmla="*/ 0 w 5885621"/>
              <a:gd name="connsiteY0" fmla="*/ 0 h 5344634"/>
              <a:gd name="connsiteX1" fmla="*/ 5593635 w 5885621"/>
              <a:gd name="connsiteY1" fmla="*/ 0 h 5344634"/>
              <a:gd name="connsiteX2" fmla="*/ 5650840 w 5885621"/>
              <a:gd name="connsiteY2" fmla="*/ 145083 h 5344634"/>
              <a:gd name="connsiteX3" fmla="*/ 5885621 w 5885621"/>
              <a:gd name="connsiteY3" fmla="*/ 1475441 h 5344634"/>
              <a:gd name="connsiteX4" fmla="*/ 2016428 w 5885621"/>
              <a:gd name="connsiteY4" fmla="*/ 5344634 h 5344634"/>
              <a:gd name="connsiteX5" fmla="*/ 10111 w 5885621"/>
              <a:gd name="connsiteY5" fmla="*/ 4784478 h 5344634"/>
              <a:gd name="connsiteX6" fmla="*/ 0 w 5885621"/>
              <a:gd name="connsiteY6" fmla="*/ 4777996 h 5344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5621" h="5344634">
                <a:moveTo>
                  <a:pt x="0" y="0"/>
                </a:moveTo>
                <a:lnTo>
                  <a:pt x="5593635" y="0"/>
                </a:lnTo>
                <a:lnTo>
                  <a:pt x="5650840" y="145083"/>
                </a:lnTo>
                <a:cubicBezTo>
                  <a:pt x="5802728" y="559910"/>
                  <a:pt x="5885621" y="1007995"/>
                  <a:pt x="5885621" y="1475441"/>
                </a:cubicBezTo>
                <a:cubicBezTo>
                  <a:pt x="5885621" y="3612337"/>
                  <a:pt x="4153324" y="5344634"/>
                  <a:pt x="2016428" y="5344634"/>
                </a:cubicBezTo>
                <a:cubicBezTo>
                  <a:pt x="1281870" y="5344634"/>
                  <a:pt x="595121" y="5139939"/>
                  <a:pt x="10111" y="4784478"/>
                </a:cubicBezTo>
                <a:lnTo>
                  <a:pt x="0" y="47779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4299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39023" y="0"/>
            <a:ext cx="7652977" cy="6858000"/>
          </a:xfrm>
          <a:custGeom>
            <a:avLst/>
            <a:gdLst>
              <a:gd name="connsiteX0" fmla="*/ 5875308 w 7652977"/>
              <a:gd name="connsiteY0" fmla="*/ 0 h 6858000"/>
              <a:gd name="connsiteX1" fmla="*/ 7652977 w 7652977"/>
              <a:gd name="connsiteY1" fmla="*/ 0 h 6858000"/>
              <a:gd name="connsiteX2" fmla="*/ 5522995 w 7652977"/>
              <a:gd name="connsiteY2" fmla="*/ 6858000 h 6858000"/>
              <a:gd name="connsiteX3" fmla="*/ 3745326 w 7652977"/>
              <a:gd name="connsiteY3" fmla="*/ 6858000 h 6858000"/>
              <a:gd name="connsiteX4" fmla="*/ 4002645 w 7652977"/>
              <a:gd name="connsiteY4" fmla="*/ 0 h 6858000"/>
              <a:gd name="connsiteX5" fmla="*/ 5780314 w 7652977"/>
              <a:gd name="connsiteY5" fmla="*/ 0 h 6858000"/>
              <a:gd name="connsiteX6" fmla="*/ 3650332 w 7652977"/>
              <a:gd name="connsiteY6" fmla="*/ 6858000 h 6858000"/>
              <a:gd name="connsiteX7" fmla="*/ 1872663 w 7652977"/>
              <a:gd name="connsiteY7" fmla="*/ 6858000 h 6858000"/>
              <a:gd name="connsiteX8" fmla="*/ 2129982 w 7652977"/>
              <a:gd name="connsiteY8" fmla="*/ 0 h 6858000"/>
              <a:gd name="connsiteX9" fmla="*/ 3907651 w 7652977"/>
              <a:gd name="connsiteY9" fmla="*/ 0 h 6858000"/>
              <a:gd name="connsiteX10" fmla="*/ 1777669 w 7652977"/>
              <a:gd name="connsiteY10" fmla="*/ 6858000 h 6858000"/>
              <a:gd name="connsiteX11" fmla="*/ 0 w 7652977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52977" h="6858000">
                <a:moveTo>
                  <a:pt x="5875308" y="0"/>
                </a:moveTo>
                <a:lnTo>
                  <a:pt x="7652977" y="0"/>
                </a:lnTo>
                <a:lnTo>
                  <a:pt x="5522995" y="6858000"/>
                </a:lnTo>
                <a:lnTo>
                  <a:pt x="3745326" y="6858000"/>
                </a:lnTo>
                <a:close/>
                <a:moveTo>
                  <a:pt x="4002645" y="0"/>
                </a:moveTo>
                <a:lnTo>
                  <a:pt x="5780314" y="0"/>
                </a:lnTo>
                <a:lnTo>
                  <a:pt x="3650332" y="6858000"/>
                </a:lnTo>
                <a:lnTo>
                  <a:pt x="1872663" y="6858000"/>
                </a:lnTo>
                <a:close/>
                <a:moveTo>
                  <a:pt x="2129982" y="0"/>
                </a:moveTo>
                <a:lnTo>
                  <a:pt x="3907651" y="0"/>
                </a:lnTo>
                <a:lnTo>
                  <a:pt x="1777669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8168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495189" y="0"/>
            <a:ext cx="6858001" cy="3904892"/>
          </a:xfrm>
          <a:custGeom>
            <a:avLst/>
            <a:gdLst>
              <a:gd name="connsiteX0" fmla="*/ 0 w 6858001"/>
              <a:gd name="connsiteY0" fmla="*/ 0 h 3904892"/>
              <a:gd name="connsiteX1" fmla="*/ 6858001 w 6858001"/>
              <a:gd name="connsiteY1" fmla="*/ 0 h 3904892"/>
              <a:gd name="connsiteX2" fmla="*/ 6858001 w 6858001"/>
              <a:gd name="connsiteY2" fmla="*/ 1558907 h 3904892"/>
              <a:gd name="connsiteX3" fmla="*/ 6818985 w 6858001"/>
              <a:gd name="connsiteY3" fmla="*/ 1657859 h 3904892"/>
              <a:gd name="connsiteX4" fmla="*/ 3429000 w 6858001"/>
              <a:gd name="connsiteY4" fmla="*/ 3904892 h 3904892"/>
              <a:gd name="connsiteX5" fmla="*/ 39014 w 6858001"/>
              <a:gd name="connsiteY5" fmla="*/ 1657859 h 3904892"/>
              <a:gd name="connsiteX6" fmla="*/ 0 w 6858001"/>
              <a:gd name="connsiteY6" fmla="*/ 1558909 h 390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1" h="3904892">
                <a:moveTo>
                  <a:pt x="0" y="0"/>
                </a:moveTo>
                <a:lnTo>
                  <a:pt x="6858001" y="0"/>
                </a:lnTo>
                <a:lnTo>
                  <a:pt x="6858001" y="1558907"/>
                </a:lnTo>
                <a:lnTo>
                  <a:pt x="6818985" y="1657859"/>
                </a:lnTo>
                <a:cubicBezTo>
                  <a:pt x="6260466" y="2978346"/>
                  <a:pt x="4952936" y="3904892"/>
                  <a:pt x="3429000" y="3904892"/>
                </a:cubicBezTo>
                <a:cubicBezTo>
                  <a:pt x="1905064" y="3904892"/>
                  <a:pt x="597533" y="2978346"/>
                  <a:pt x="39014" y="1657859"/>
                </a:cubicBezTo>
                <a:lnTo>
                  <a:pt x="0" y="155890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9290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073136" y="2218764"/>
            <a:ext cx="1951470" cy="1951470"/>
          </a:xfrm>
          <a:custGeom>
            <a:avLst/>
            <a:gdLst>
              <a:gd name="connsiteX0" fmla="*/ 975735 w 1951470"/>
              <a:gd name="connsiteY0" fmla="*/ 0 h 1951470"/>
              <a:gd name="connsiteX1" fmla="*/ 1951470 w 1951470"/>
              <a:gd name="connsiteY1" fmla="*/ 975735 h 1951470"/>
              <a:gd name="connsiteX2" fmla="*/ 975735 w 1951470"/>
              <a:gd name="connsiteY2" fmla="*/ 1951470 h 1951470"/>
              <a:gd name="connsiteX3" fmla="*/ 0 w 1951470"/>
              <a:gd name="connsiteY3" fmla="*/ 975735 h 1951470"/>
              <a:gd name="connsiteX4" fmla="*/ 975735 w 1951470"/>
              <a:gd name="connsiteY4" fmla="*/ 0 h 195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1470" h="1951470">
                <a:moveTo>
                  <a:pt x="975735" y="0"/>
                </a:moveTo>
                <a:cubicBezTo>
                  <a:pt x="1514619" y="0"/>
                  <a:pt x="1951470" y="436851"/>
                  <a:pt x="1951470" y="975735"/>
                </a:cubicBezTo>
                <a:cubicBezTo>
                  <a:pt x="1951470" y="1514619"/>
                  <a:pt x="1514619" y="1951470"/>
                  <a:pt x="975735" y="1951470"/>
                </a:cubicBezTo>
                <a:cubicBezTo>
                  <a:pt x="436851" y="1951470"/>
                  <a:pt x="0" y="1514619"/>
                  <a:pt x="0" y="975735"/>
                </a:cubicBezTo>
                <a:cubicBezTo>
                  <a:pt x="0" y="436851"/>
                  <a:pt x="436851" y="0"/>
                  <a:pt x="975735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1073136" y="4259881"/>
            <a:ext cx="1951470" cy="1951470"/>
          </a:xfrm>
          <a:custGeom>
            <a:avLst/>
            <a:gdLst>
              <a:gd name="connsiteX0" fmla="*/ 975735 w 1951470"/>
              <a:gd name="connsiteY0" fmla="*/ 0 h 1951470"/>
              <a:gd name="connsiteX1" fmla="*/ 1951470 w 1951470"/>
              <a:gd name="connsiteY1" fmla="*/ 975735 h 1951470"/>
              <a:gd name="connsiteX2" fmla="*/ 975735 w 1951470"/>
              <a:gd name="connsiteY2" fmla="*/ 1951470 h 1951470"/>
              <a:gd name="connsiteX3" fmla="*/ 0 w 1951470"/>
              <a:gd name="connsiteY3" fmla="*/ 975735 h 1951470"/>
              <a:gd name="connsiteX4" fmla="*/ 975735 w 1951470"/>
              <a:gd name="connsiteY4" fmla="*/ 0 h 195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1470" h="1951470">
                <a:moveTo>
                  <a:pt x="975735" y="0"/>
                </a:moveTo>
                <a:cubicBezTo>
                  <a:pt x="1514619" y="0"/>
                  <a:pt x="1951470" y="436851"/>
                  <a:pt x="1951470" y="975735"/>
                </a:cubicBezTo>
                <a:cubicBezTo>
                  <a:pt x="1951470" y="1514619"/>
                  <a:pt x="1514619" y="1951470"/>
                  <a:pt x="975735" y="1951470"/>
                </a:cubicBezTo>
                <a:cubicBezTo>
                  <a:pt x="436851" y="1951470"/>
                  <a:pt x="0" y="1514619"/>
                  <a:pt x="0" y="975735"/>
                </a:cubicBezTo>
                <a:cubicBezTo>
                  <a:pt x="0" y="436851"/>
                  <a:pt x="436851" y="0"/>
                  <a:pt x="975735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264677" y="2218764"/>
            <a:ext cx="1951470" cy="1951470"/>
          </a:xfrm>
          <a:custGeom>
            <a:avLst/>
            <a:gdLst>
              <a:gd name="connsiteX0" fmla="*/ 975735 w 1951470"/>
              <a:gd name="connsiteY0" fmla="*/ 0 h 1951470"/>
              <a:gd name="connsiteX1" fmla="*/ 1951470 w 1951470"/>
              <a:gd name="connsiteY1" fmla="*/ 975735 h 1951470"/>
              <a:gd name="connsiteX2" fmla="*/ 975735 w 1951470"/>
              <a:gd name="connsiteY2" fmla="*/ 1951470 h 1951470"/>
              <a:gd name="connsiteX3" fmla="*/ 0 w 1951470"/>
              <a:gd name="connsiteY3" fmla="*/ 975735 h 1951470"/>
              <a:gd name="connsiteX4" fmla="*/ 975735 w 1951470"/>
              <a:gd name="connsiteY4" fmla="*/ 0 h 195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1470" h="1951470">
                <a:moveTo>
                  <a:pt x="975735" y="0"/>
                </a:moveTo>
                <a:cubicBezTo>
                  <a:pt x="1514619" y="0"/>
                  <a:pt x="1951470" y="436851"/>
                  <a:pt x="1951470" y="975735"/>
                </a:cubicBezTo>
                <a:cubicBezTo>
                  <a:pt x="1951470" y="1514619"/>
                  <a:pt x="1514619" y="1951470"/>
                  <a:pt x="975735" y="1951470"/>
                </a:cubicBezTo>
                <a:cubicBezTo>
                  <a:pt x="436851" y="1951470"/>
                  <a:pt x="0" y="1514619"/>
                  <a:pt x="0" y="975735"/>
                </a:cubicBezTo>
                <a:cubicBezTo>
                  <a:pt x="0" y="436851"/>
                  <a:pt x="436851" y="0"/>
                  <a:pt x="975735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264677" y="4259881"/>
            <a:ext cx="1951470" cy="1951470"/>
          </a:xfrm>
          <a:custGeom>
            <a:avLst/>
            <a:gdLst>
              <a:gd name="connsiteX0" fmla="*/ 975735 w 1951470"/>
              <a:gd name="connsiteY0" fmla="*/ 0 h 1951470"/>
              <a:gd name="connsiteX1" fmla="*/ 1951470 w 1951470"/>
              <a:gd name="connsiteY1" fmla="*/ 975735 h 1951470"/>
              <a:gd name="connsiteX2" fmla="*/ 975735 w 1951470"/>
              <a:gd name="connsiteY2" fmla="*/ 1951470 h 1951470"/>
              <a:gd name="connsiteX3" fmla="*/ 0 w 1951470"/>
              <a:gd name="connsiteY3" fmla="*/ 975735 h 1951470"/>
              <a:gd name="connsiteX4" fmla="*/ 975735 w 1951470"/>
              <a:gd name="connsiteY4" fmla="*/ 0 h 195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1470" h="1951470">
                <a:moveTo>
                  <a:pt x="975735" y="0"/>
                </a:moveTo>
                <a:cubicBezTo>
                  <a:pt x="1514619" y="0"/>
                  <a:pt x="1951470" y="436851"/>
                  <a:pt x="1951470" y="975735"/>
                </a:cubicBezTo>
                <a:cubicBezTo>
                  <a:pt x="1951470" y="1514619"/>
                  <a:pt x="1514619" y="1951470"/>
                  <a:pt x="975735" y="1951470"/>
                </a:cubicBezTo>
                <a:cubicBezTo>
                  <a:pt x="436851" y="1951470"/>
                  <a:pt x="0" y="1514619"/>
                  <a:pt x="0" y="975735"/>
                </a:cubicBezTo>
                <a:cubicBezTo>
                  <a:pt x="0" y="436851"/>
                  <a:pt x="436851" y="0"/>
                  <a:pt x="975735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1749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AEA34994-86D9-46A3-9B91-AB561CAE1D3F}"/>
              </a:ext>
            </a:extLst>
          </p:cNvPr>
          <p:cNvSpPr/>
          <p:nvPr userDrawn="1"/>
        </p:nvSpPr>
        <p:spPr>
          <a:xfrm>
            <a:off x="11369378" y="216124"/>
            <a:ext cx="631373" cy="631373"/>
          </a:xfrm>
          <a:prstGeom prst="ellipse">
            <a:avLst/>
          </a:prstGeom>
          <a:solidFill>
            <a:srgbClr val="FF5C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50" charset="0"/>
              <a:ea typeface="+mn-ea"/>
              <a:cs typeface="Poppins" panose="00000500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6027E6-A9E7-41E5-9DA3-4E14F568AB1B}"/>
              </a:ext>
            </a:extLst>
          </p:cNvPr>
          <p:cNvSpPr txBox="1"/>
          <p:nvPr userDrawn="1"/>
        </p:nvSpPr>
        <p:spPr>
          <a:xfrm>
            <a:off x="11477314" y="377921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1D369121-2C20-4114-942F-4DC6A69B6226}" type="slidenum">
              <a:rPr lang="en-US" sz="1400">
                <a:solidFill>
                  <a:prstClr val="white"/>
                </a:solidFill>
                <a:latin typeface="Montserrat" panose="00000500000000000000" pitchFamily="2" charset="0"/>
              </a:rPr>
              <a:pPr algn="ctr"/>
              <a:t>‹#›</a:t>
            </a:fld>
            <a:endParaRPr lang="en-US" sz="1400" dirty="0">
              <a:solidFill>
                <a:prstClr val="white"/>
              </a:solidFill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6660C7-D29C-4BA0-8990-936327E82811}"/>
              </a:ext>
            </a:extLst>
          </p:cNvPr>
          <p:cNvGrpSpPr/>
          <p:nvPr userDrawn="1"/>
        </p:nvGrpSpPr>
        <p:grpSpPr>
          <a:xfrm>
            <a:off x="304800" y="6193237"/>
            <a:ext cx="512309" cy="512442"/>
            <a:chOff x="5013110" y="5059616"/>
            <a:chExt cx="3378533" cy="337941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06AEC8E-7CA8-4108-BCBF-575928BF1F8E}"/>
                </a:ext>
              </a:extLst>
            </p:cNvPr>
            <p:cNvSpPr/>
            <p:nvPr/>
          </p:nvSpPr>
          <p:spPr>
            <a:xfrm>
              <a:off x="5013110" y="5059616"/>
              <a:ext cx="3378533" cy="3379413"/>
            </a:xfrm>
            <a:prstGeom prst="ellipse">
              <a:avLst/>
            </a:prstGeom>
            <a:solidFill>
              <a:srgbClr val="FF5C00">
                <a:alpha val="3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9541" tIns="54770" rIns="109541" bIns="547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8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D66A459-A634-4F30-8ECA-1E34BCCA67F7}"/>
                </a:ext>
              </a:extLst>
            </p:cNvPr>
            <p:cNvSpPr/>
            <p:nvPr/>
          </p:nvSpPr>
          <p:spPr>
            <a:xfrm rot="283084">
              <a:off x="5286105" y="5332683"/>
              <a:ext cx="2832537" cy="2833271"/>
            </a:xfrm>
            <a:prstGeom prst="ellipse">
              <a:avLst/>
            </a:prstGeom>
            <a:solidFill>
              <a:srgbClr val="FF5C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9541" tIns="54770" rIns="109541" bIns="547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Poppins" panose="00000500000000000000" pitchFamily="50" charset="0"/>
              </a:endParaRPr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550F6F8B-44B9-4DF5-97C3-510F98E84D7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5921" y="6341807"/>
            <a:ext cx="230066" cy="2300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0677A5-87F5-40DD-9C08-9ECFD16F8F5B}"/>
              </a:ext>
            </a:extLst>
          </p:cNvPr>
          <p:cNvSpPr txBox="1"/>
          <p:nvPr userDrawn="1"/>
        </p:nvSpPr>
        <p:spPr>
          <a:xfrm>
            <a:off x="837315" y="6329882"/>
            <a:ext cx="10230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prstClr val="black"/>
                </a:solidFill>
                <a:latin typeface="Montserrat" panose="00000500000000000000" pitchFamily="2" charset="0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142488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3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63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264" userDrawn="1">
          <p15:clr>
            <a:srgbClr val="F26B43"/>
          </p15:clr>
        </p15:guide>
        <p15:guide id="4" orient="horz" pos="4056" userDrawn="1">
          <p15:clr>
            <a:srgbClr val="F26B43"/>
          </p15:clr>
        </p15:guide>
        <p15:guide id="5" pos="216" userDrawn="1">
          <p15:clr>
            <a:srgbClr val="F26B43"/>
          </p15:clr>
        </p15:guide>
        <p15:guide id="6" pos="74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25.png"/><Relationship Id="rId7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61E0A7E-7B61-4E2E-AD79-A8E35A6382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714172" y="669913"/>
            <a:ext cx="10677834" cy="5510406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036E90-CD93-4128-AD95-3FD6490E45E2}"/>
              </a:ext>
            </a:extLst>
          </p:cNvPr>
          <p:cNvSpPr/>
          <p:nvPr/>
        </p:nvSpPr>
        <p:spPr>
          <a:xfrm>
            <a:off x="10931777" y="281006"/>
            <a:ext cx="1055466" cy="1055466"/>
          </a:xfrm>
          <a:prstGeom prst="ellipse">
            <a:avLst/>
          </a:prstGeom>
          <a:solidFill>
            <a:srgbClr val="FF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50" charset="0"/>
              <a:ea typeface="+mn-ea"/>
              <a:cs typeface="Poppins" panose="000005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5640F7-2FFB-40DF-89C4-61C35FF4FDA9}"/>
              </a:ext>
            </a:extLst>
          </p:cNvPr>
          <p:cNvSpPr txBox="1"/>
          <p:nvPr/>
        </p:nvSpPr>
        <p:spPr>
          <a:xfrm>
            <a:off x="2301627" y="3010478"/>
            <a:ext cx="78427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5C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" panose="00000500000000000000" pitchFamily="50" charset="0"/>
              </a:rPr>
              <a:t>SENIOR GRADUATION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Poppins" panose="00000500000000000000" pitchFamily="50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B746A48-3D21-4695-9674-7684F39E9EE4}"/>
              </a:ext>
            </a:extLst>
          </p:cNvPr>
          <p:cNvGrpSpPr/>
          <p:nvPr/>
        </p:nvGrpSpPr>
        <p:grpSpPr>
          <a:xfrm rot="21316916">
            <a:off x="824024" y="5585225"/>
            <a:ext cx="512309" cy="512442"/>
            <a:chOff x="5013110" y="5059616"/>
            <a:chExt cx="3378533" cy="3379413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E849179-9D30-4158-96C7-891759F6D3E0}"/>
                </a:ext>
              </a:extLst>
            </p:cNvPr>
            <p:cNvSpPr/>
            <p:nvPr/>
          </p:nvSpPr>
          <p:spPr>
            <a:xfrm>
              <a:off x="5013110" y="5059616"/>
              <a:ext cx="3378533" cy="3379413"/>
            </a:xfrm>
            <a:prstGeom prst="ellipse">
              <a:avLst/>
            </a:prstGeom>
            <a:solidFill>
              <a:srgbClr val="FF5C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541" tIns="54770" rIns="109541" bIns="547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8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537DF66-9B1C-425F-AA9C-394F127A2CCB}"/>
                </a:ext>
              </a:extLst>
            </p:cNvPr>
            <p:cNvSpPr/>
            <p:nvPr/>
          </p:nvSpPr>
          <p:spPr>
            <a:xfrm rot="283084">
              <a:off x="5286105" y="5332683"/>
              <a:ext cx="2832537" cy="2833271"/>
            </a:xfrm>
            <a:prstGeom prst="ellipse">
              <a:avLst/>
            </a:prstGeom>
            <a:solidFill>
              <a:srgbClr val="FF5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541" tIns="54770" rIns="109541" bIns="547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Poppins" panose="00000500000000000000" pitchFamily="50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E6AF882-B999-4F7E-B8C5-469A34486BBA}"/>
              </a:ext>
            </a:extLst>
          </p:cNvPr>
          <p:cNvSpPr txBox="1"/>
          <p:nvPr/>
        </p:nvSpPr>
        <p:spPr>
          <a:xfrm>
            <a:off x="2527300" y="4052821"/>
            <a:ext cx="713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Lorem ipsum dolor sit </a:t>
            </a:r>
            <a:r>
              <a:rPr kumimoji="0" lang="en-US" sz="18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amet</a:t>
            </a:r>
            <a:endParaRPr kumimoji="0" lang="en-US" sz="18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00C9736-B20E-4AD5-BA46-9BCB858B63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145" y="5733795"/>
            <a:ext cx="230066" cy="23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962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5C7E8AB0-21B0-4421-8A87-CB91DCE50E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r="28658"/>
          <a:stretch/>
        </p:blipFill>
        <p:spPr>
          <a:xfrm>
            <a:off x="4881923" y="-1"/>
            <a:ext cx="7310078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E652C7-418E-429C-B06A-FFE007700417}"/>
              </a:ext>
            </a:extLst>
          </p:cNvPr>
          <p:cNvSpPr txBox="1"/>
          <p:nvPr/>
        </p:nvSpPr>
        <p:spPr>
          <a:xfrm>
            <a:off x="763450" y="1377501"/>
            <a:ext cx="3388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TITLE</a:t>
            </a:r>
          </a:p>
          <a:p>
            <a:r>
              <a:rPr lang="en-US" sz="3600" b="1" dirty="0">
                <a:latin typeface="+mj-lt"/>
              </a:rPr>
              <a:t>GOES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C49FBB-85DC-4B3B-9876-4827C9694119}"/>
              </a:ext>
            </a:extLst>
          </p:cNvPr>
          <p:cNvCxnSpPr>
            <a:cxnSpLocks/>
          </p:cNvCxnSpPr>
          <p:nvPr/>
        </p:nvCxnSpPr>
        <p:spPr>
          <a:xfrm>
            <a:off x="873045" y="2577830"/>
            <a:ext cx="402771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B00A3C-4107-463C-96BA-CC4550A6E891}"/>
              </a:ext>
            </a:extLst>
          </p:cNvPr>
          <p:cNvSpPr txBox="1"/>
          <p:nvPr/>
        </p:nvSpPr>
        <p:spPr>
          <a:xfrm flipH="1">
            <a:off x="763450" y="2844224"/>
            <a:ext cx="40326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/>
              <a:t>urna</a:t>
            </a:r>
            <a:r>
              <a:rPr lang="en-US" sz="1400" dirty="0"/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A4A36A-3A39-448C-BB8C-05B920D8B9BD}"/>
              </a:ext>
            </a:extLst>
          </p:cNvPr>
          <p:cNvSpPr/>
          <p:nvPr/>
        </p:nvSpPr>
        <p:spPr>
          <a:xfrm>
            <a:off x="342900" y="4272974"/>
            <a:ext cx="4453164" cy="11695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582558-5807-4AEC-8503-7C13AC252473}"/>
              </a:ext>
            </a:extLst>
          </p:cNvPr>
          <p:cNvSpPr/>
          <p:nvPr/>
        </p:nvSpPr>
        <p:spPr>
          <a:xfrm>
            <a:off x="342900" y="4272973"/>
            <a:ext cx="45719" cy="11695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911C29-43A1-4032-B5B2-1BDBF74B497B}"/>
              </a:ext>
            </a:extLst>
          </p:cNvPr>
          <p:cNvSpPr txBox="1"/>
          <p:nvPr/>
        </p:nvSpPr>
        <p:spPr>
          <a:xfrm flipH="1">
            <a:off x="763450" y="4488416"/>
            <a:ext cx="3837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Lorem ipsum dolor sit amet, consectetuer adipiscing elit. Maecenas porttitor congue massa. Fusce posuere, magna sed pulvinar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AC1FD26-99D8-401C-A1EA-D7AC0B7FF983}"/>
              </a:ext>
            </a:extLst>
          </p:cNvPr>
          <p:cNvSpPr/>
          <p:nvPr/>
        </p:nvSpPr>
        <p:spPr>
          <a:xfrm>
            <a:off x="11369378" y="216124"/>
            <a:ext cx="631373" cy="631373"/>
          </a:xfrm>
          <a:prstGeom prst="ellipse">
            <a:avLst/>
          </a:prstGeom>
          <a:solidFill>
            <a:srgbClr val="FF5C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50" charset="0"/>
              <a:ea typeface="+mn-ea"/>
              <a:cs typeface="Poppins" panose="000005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A6DFD1-7A81-4FF0-8ADF-6FE967C21907}"/>
              </a:ext>
            </a:extLst>
          </p:cNvPr>
          <p:cNvSpPr txBox="1"/>
          <p:nvPr/>
        </p:nvSpPr>
        <p:spPr>
          <a:xfrm>
            <a:off x="11477314" y="377921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1D369121-2C20-4114-942F-4DC6A69B6226}" type="slidenum">
              <a:rPr lang="en-US" sz="1400">
                <a:solidFill>
                  <a:prstClr val="white"/>
                </a:solidFill>
                <a:latin typeface="Montserrat" panose="00000500000000000000" pitchFamily="2" charset="0"/>
              </a:rPr>
              <a:pPr algn="ctr"/>
              <a:t>10</a:t>
            </a:fld>
            <a:endParaRPr lang="en-US" sz="1400" dirty="0">
              <a:solidFill>
                <a:prstClr val="white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110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6F56A33-6F61-43FD-B225-F596EAB527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7816"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714172" y="669913"/>
            <a:ext cx="10677834" cy="5510406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036E90-CD93-4128-AD95-3FD6490E45E2}"/>
              </a:ext>
            </a:extLst>
          </p:cNvPr>
          <p:cNvSpPr/>
          <p:nvPr/>
        </p:nvSpPr>
        <p:spPr>
          <a:xfrm>
            <a:off x="10931777" y="281006"/>
            <a:ext cx="1055466" cy="1055466"/>
          </a:xfrm>
          <a:prstGeom prst="ellipse">
            <a:avLst/>
          </a:prstGeom>
          <a:solidFill>
            <a:srgbClr val="FF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50" charset="0"/>
              <a:ea typeface="+mn-ea"/>
              <a:cs typeface="Poppins" panose="000005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5640F7-2FFB-40DF-89C4-61C35FF4FDA9}"/>
              </a:ext>
            </a:extLst>
          </p:cNvPr>
          <p:cNvSpPr txBox="1"/>
          <p:nvPr/>
        </p:nvSpPr>
        <p:spPr>
          <a:xfrm>
            <a:off x="2285997" y="2767280"/>
            <a:ext cx="76200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5C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" panose="00000500000000000000" pitchFamily="50" charset="0"/>
              </a:rPr>
              <a:t>THANK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" panose="00000500000000000000" pitchFamily="50" charset="0"/>
              </a:rPr>
              <a:t>YOU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B746A48-3D21-4695-9674-7684F39E9EE4}"/>
              </a:ext>
            </a:extLst>
          </p:cNvPr>
          <p:cNvGrpSpPr/>
          <p:nvPr/>
        </p:nvGrpSpPr>
        <p:grpSpPr>
          <a:xfrm rot="21316916">
            <a:off x="824024" y="5585225"/>
            <a:ext cx="512309" cy="512442"/>
            <a:chOff x="5013110" y="5059616"/>
            <a:chExt cx="3378533" cy="3379413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E849179-9D30-4158-96C7-891759F6D3E0}"/>
                </a:ext>
              </a:extLst>
            </p:cNvPr>
            <p:cNvSpPr/>
            <p:nvPr/>
          </p:nvSpPr>
          <p:spPr>
            <a:xfrm>
              <a:off x="5013110" y="5059616"/>
              <a:ext cx="3378533" cy="3379413"/>
            </a:xfrm>
            <a:prstGeom prst="ellipse">
              <a:avLst/>
            </a:prstGeom>
            <a:solidFill>
              <a:srgbClr val="FF5C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541" tIns="54770" rIns="109541" bIns="547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8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537DF66-9B1C-425F-AA9C-394F127A2CCB}"/>
                </a:ext>
              </a:extLst>
            </p:cNvPr>
            <p:cNvSpPr/>
            <p:nvPr/>
          </p:nvSpPr>
          <p:spPr>
            <a:xfrm rot="283084">
              <a:off x="5286105" y="5332683"/>
              <a:ext cx="2832537" cy="2833271"/>
            </a:xfrm>
            <a:prstGeom prst="ellipse">
              <a:avLst/>
            </a:prstGeom>
            <a:solidFill>
              <a:srgbClr val="FF5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541" tIns="54770" rIns="109541" bIns="547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Poppins" panose="00000500000000000000" pitchFamily="50" charset="0"/>
              </a:endParaRPr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000C9736-B20E-4AD5-BA46-9BCB858B63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145" y="5733795"/>
            <a:ext cx="230066" cy="23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6265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0" y="-4350"/>
            <a:ext cx="5885621" cy="6084021"/>
          </a:xfrm>
          <a:custGeom>
            <a:avLst/>
            <a:gdLst>
              <a:gd name="connsiteX0" fmla="*/ 0 w 5885621"/>
              <a:gd name="connsiteY0" fmla="*/ 0 h 6084021"/>
              <a:gd name="connsiteX1" fmla="*/ 5186294 w 5885621"/>
              <a:gd name="connsiteY1" fmla="*/ 0 h 6084021"/>
              <a:gd name="connsiteX2" fmla="*/ 5224824 w 5885621"/>
              <a:gd name="connsiteY2" fmla="*/ 51526 h 6084021"/>
              <a:gd name="connsiteX3" fmla="*/ 5885621 w 5885621"/>
              <a:gd name="connsiteY3" fmla="*/ 2214828 h 6084021"/>
              <a:gd name="connsiteX4" fmla="*/ 2016428 w 5885621"/>
              <a:gd name="connsiteY4" fmla="*/ 6084021 h 6084021"/>
              <a:gd name="connsiteX5" fmla="*/ 10111 w 5885621"/>
              <a:gd name="connsiteY5" fmla="*/ 5523865 h 6084021"/>
              <a:gd name="connsiteX6" fmla="*/ 0 w 5885621"/>
              <a:gd name="connsiteY6" fmla="*/ 5517383 h 608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5621" h="6084021">
                <a:moveTo>
                  <a:pt x="0" y="0"/>
                </a:moveTo>
                <a:lnTo>
                  <a:pt x="5186294" y="0"/>
                </a:lnTo>
                <a:lnTo>
                  <a:pt x="5224824" y="51526"/>
                </a:lnTo>
                <a:cubicBezTo>
                  <a:pt x="5642017" y="669053"/>
                  <a:pt x="5885621" y="1413492"/>
                  <a:pt x="5885621" y="2214828"/>
                </a:cubicBezTo>
                <a:cubicBezTo>
                  <a:pt x="5885621" y="4351724"/>
                  <a:pt x="4153324" y="6084021"/>
                  <a:pt x="2016428" y="6084021"/>
                </a:cubicBezTo>
                <a:cubicBezTo>
                  <a:pt x="1281870" y="6084021"/>
                  <a:pt x="595121" y="5879326"/>
                  <a:pt x="10111" y="5523865"/>
                </a:cubicBezTo>
                <a:lnTo>
                  <a:pt x="0" y="5517383"/>
                </a:lnTo>
                <a:close/>
              </a:path>
            </a:pathLst>
          </a:custGeom>
          <a:solidFill>
            <a:srgbClr val="FF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Freeform 8"/>
          <p:cNvSpPr/>
          <p:nvPr/>
        </p:nvSpPr>
        <p:spPr>
          <a:xfrm>
            <a:off x="0" y="-4350"/>
            <a:ext cx="6341808" cy="5344634"/>
          </a:xfrm>
          <a:custGeom>
            <a:avLst/>
            <a:gdLst>
              <a:gd name="connsiteX0" fmla="*/ 0 w 6341808"/>
              <a:gd name="connsiteY0" fmla="*/ 0 h 5344634"/>
              <a:gd name="connsiteX1" fmla="*/ 6049822 w 6341808"/>
              <a:gd name="connsiteY1" fmla="*/ 0 h 5344634"/>
              <a:gd name="connsiteX2" fmla="*/ 6107027 w 6341808"/>
              <a:gd name="connsiteY2" fmla="*/ 145083 h 5344634"/>
              <a:gd name="connsiteX3" fmla="*/ 6341808 w 6341808"/>
              <a:gd name="connsiteY3" fmla="*/ 1475441 h 5344634"/>
              <a:gd name="connsiteX4" fmla="*/ 2472615 w 6341808"/>
              <a:gd name="connsiteY4" fmla="*/ 5344634 h 5344634"/>
              <a:gd name="connsiteX5" fmla="*/ 11449 w 6341808"/>
              <a:gd name="connsiteY5" fmla="*/ 4461099 h 5344634"/>
              <a:gd name="connsiteX6" fmla="*/ 0 w 6341808"/>
              <a:gd name="connsiteY6" fmla="*/ 4450693 h 5344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41808" h="5344634">
                <a:moveTo>
                  <a:pt x="0" y="0"/>
                </a:moveTo>
                <a:lnTo>
                  <a:pt x="6049822" y="0"/>
                </a:lnTo>
                <a:lnTo>
                  <a:pt x="6107027" y="145083"/>
                </a:lnTo>
                <a:cubicBezTo>
                  <a:pt x="6258915" y="559910"/>
                  <a:pt x="6341808" y="1007995"/>
                  <a:pt x="6341808" y="1475441"/>
                </a:cubicBezTo>
                <a:cubicBezTo>
                  <a:pt x="6341808" y="3612337"/>
                  <a:pt x="4609511" y="5344634"/>
                  <a:pt x="2472615" y="5344634"/>
                </a:cubicBezTo>
                <a:cubicBezTo>
                  <a:pt x="1537723" y="5344634"/>
                  <a:pt x="680274" y="5013062"/>
                  <a:pt x="11449" y="4461099"/>
                </a:cubicBezTo>
                <a:lnTo>
                  <a:pt x="0" y="44506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8A79481-0A0E-4453-B43C-267D6B1E8F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9" b="15939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115B23-9AD0-4F45-9595-0EBC2A6F2C04}"/>
              </a:ext>
            </a:extLst>
          </p:cNvPr>
          <p:cNvSpPr txBox="1"/>
          <p:nvPr/>
        </p:nvSpPr>
        <p:spPr>
          <a:xfrm>
            <a:off x="6705333" y="1648474"/>
            <a:ext cx="3388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TITLE</a:t>
            </a:r>
          </a:p>
          <a:p>
            <a:r>
              <a:rPr lang="en-US" sz="3600" b="1" dirty="0">
                <a:latin typeface="+mj-lt"/>
              </a:rPr>
              <a:t>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BF7825-766E-4401-8640-36E2F1845ED9}"/>
              </a:ext>
            </a:extLst>
          </p:cNvPr>
          <p:cNvSpPr txBox="1"/>
          <p:nvPr/>
        </p:nvSpPr>
        <p:spPr>
          <a:xfrm flipH="1">
            <a:off x="6705331" y="3197318"/>
            <a:ext cx="4441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/>
              <a:t>urna</a:t>
            </a:r>
            <a:r>
              <a:rPr lang="en-US" sz="1400" dirty="0"/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E55A0E-8E71-4AE9-A6A4-8643B3321C47}"/>
              </a:ext>
            </a:extLst>
          </p:cNvPr>
          <p:cNvSpPr txBox="1"/>
          <p:nvPr/>
        </p:nvSpPr>
        <p:spPr>
          <a:xfrm flipH="1">
            <a:off x="6705332" y="4255419"/>
            <a:ext cx="4441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/>
              <a:t>urna</a:t>
            </a:r>
            <a:r>
              <a:rPr lang="en-US" sz="1400" dirty="0"/>
              <a:t>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42EC37-976F-44D8-8FA3-07A0E61313D7}"/>
              </a:ext>
            </a:extLst>
          </p:cNvPr>
          <p:cNvCxnSpPr>
            <a:cxnSpLocks/>
          </p:cNvCxnSpPr>
          <p:nvPr/>
        </p:nvCxnSpPr>
        <p:spPr>
          <a:xfrm>
            <a:off x="6823529" y="2896428"/>
            <a:ext cx="402771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39617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DD0FD0-F8A2-4117-AE0B-2FF646CBF560}"/>
              </a:ext>
            </a:extLst>
          </p:cNvPr>
          <p:cNvSpPr txBox="1"/>
          <p:nvPr/>
        </p:nvSpPr>
        <p:spPr>
          <a:xfrm>
            <a:off x="427434" y="694994"/>
            <a:ext cx="3388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TITLE</a:t>
            </a:r>
          </a:p>
          <a:p>
            <a:r>
              <a:rPr lang="en-US" sz="3600" b="1" dirty="0">
                <a:latin typeface="+mj-lt"/>
              </a:rPr>
              <a:t>GOES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EC4F23-28C1-4252-A604-0907DDFC68D6}"/>
              </a:ext>
            </a:extLst>
          </p:cNvPr>
          <p:cNvSpPr txBox="1"/>
          <p:nvPr/>
        </p:nvSpPr>
        <p:spPr>
          <a:xfrm flipH="1">
            <a:off x="427432" y="2721137"/>
            <a:ext cx="4441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/>
              <a:t>urna</a:t>
            </a:r>
            <a:r>
              <a:rPr lang="en-US" sz="1400" dirty="0"/>
              <a:t>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257E1F-DD2F-427F-94CC-61AE9BFE69EC}"/>
              </a:ext>
            </a:extLst>
          </p:cNvPr>
          <p:cNvCxnSpPr>
            <a:cxnSpLocks/>
          </p:cNvCxnSpPr>
          <p:nvPr/>
        </p:nvCxnSpPr>
        <p:spPr>
          <a:xfrm>
            <a:off x="537029" y="1895323"/>
            <a:ext cx="402771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F4FDBBB-45CD-4AA6-9D0F-D7517B6841B6}"/>
              </a:ext>
            </a:extLst>
          </p:cNvPr>
          <p:cNvSpPr/>
          <p:nvPr/>
        </p:nvSpPr>
        <p:spPr>
          <a:xfrm>
            <a:off x="342900" y="2198007"/>
            <a:ext cx="1585884" cy="39999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F375607-D91B-45BD-AF20-971CCF67D03C}"/>
              </a:ext>
            </a:extLst>
          </p:cNvPr>
          <p:cNvSpPr txBox="1"/>
          <p:nvPr/>
        </p:nvSpPr>
        <p:spPr>
          <a:xfrm>
            <a:off x="427432" y="2244114"/>
            <a:ext cx="1501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</a:rPr>
              <a:t>Lorem ipsum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F14517-BAC8-4833-9EC0-4FE835A56F8C}"/>
              </a:ext>
            </a:extLst>
          </p:cNvPr>
          <p:cNvSpPr/>
          <p:nvPr/>
        </p:nvSpPr>
        <p:spPr>
          <a:xfrm>
            <a:off x="504167" y="3891630"/>
            <a:ext cx="595494" cy="5954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6B0A246-A8FD-45EF-BD6C-D3DD977F4F86}"/>
              </a:ext>
            </a:extLst>
          </p:cNvPr>
          <p:cNvSpPr/>
          <p:nvPr/>
        </p:nvSpPr>
        <p:spPr>
          <a:xfrm>
            <a:off x="537029" y="4759779"/>
            <a:ext cx="595494" cy="5954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848ED9-4CBB-423E-A697-B409ECAACA18}"/>
              </a:ext>
            </a:extLst>
          </p:cNvPr>
          <p:cNvSpPr txBox="1"/>
          <p:nvPr/>
        </p:nvSpPr>
        <p:spPr>
          <a:xfrm flipH="1">
            <a:off x="1178108" y="3927767"/>
            <a:ext cx="2753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Lorem ipsum dolor sit amet, consectetuer adipiscing elit.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94C62CC-7CF9-4E19-BC48-C215674CC4BA}"/>
              </a:ext>
            </a:extLst>
          </p:cNvPr>
          <p:cNvSpPr txBox="1"/>
          <p:nvPr/>
        </p:nvSpPr>
        <p:spPr>
          <a:xfrm flipH="1">
            <a:off x="1178108" y="4795916"/>
            <a:ext cx="2753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Lorem ipsum dolor sit amet, consectetuer adipiscing elit. </a:t>
            </a:r>
          </a:p>
        </p:txBody>
      </p:sp>
      <p:pic>
        <p:nvPicPr>
          <p:cNvPr id="45" name="Picture Placeholder 44">
            <a:extLst>
              <a:ext uri="{FF2B5EF4-FFF2-40B4-BE49-F238E27FC236}">
                <a16:creationId xmlns:a16="http://schemas.microsoft.com/office/drawing/2014/main" id="{8A7C9A00-5FCA-4504-9FFA-EE0EB13F18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6" r="18616"/>
          <a:stretch>
            <a:fillRect/>
          </a:stretch>
        </p:blipFill>
        <p:spPr/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3D7E57ED-47BA-4231-A841-9C6218DDF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4598" y="4897348"/>
            <a:ext cx="320356" cy="32035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890960C1-507A-467C-92D4-691253DE4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1736" y="4029199"/>
            <a:ext cx="320356" cy="32035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E59D087-A0DE-4B97-A8F7-F2DCA5641A2F}"/>
              </a:ext>
            </a:extLst>
          </p:cNvPr>
          <p:cNvSpPr/>
          <p:nvPr/>
        </p:nvSpPr>
        <p:spPr>
          <a:xfrm>
            <a:off x="11369378" y="216124"/>
            <a:ext cx="631373" cy="631373"/>
          </a:xfrm>
          <a:prstGeom prst="ellipse">
            <a:avLst/>
          </a:prstGeom>
          <a:solidFill>
            <a:srgbClr val="FF5C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50" charset="0"/>
              <a:ea typeface="+mn-ea"/>
              <a:cs typeface="Poppins" panose="00000500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802C25-9645-4EEA-88CB-DA33118C8EC6}"/>
              </a:ext>
            </a:extLst>
          </p:cNvPr>
          <p:cNvSpPr txBox="1"/>
          <p:nvPr/>
        </p:nvSpPr>
        <p:spPr>
          <a:xfrm>
            <a:off x="11477314" y="377921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1D369121-2C20-4114-942F-4DC6A69B6226}" type="slidenum">
              <a:rPr lang="en-US" sz="1400">
                <a:solidFill>
                  <a:prstClr val="white"/>
                </a:solidFill>
                <a:latin typeface="Montserrat" panose="00000500000000000000" pitchFamily="2" charset="0"/>
              </a:rPr>
              <a:pPr algn="ctr"/>
              <a:t>3</a:t>
            </a:fld>
            <a:endParaRPr lang="en-US" sz="1400" dirty="0">
              <a:solidFill>
                <a:prstClr val="white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9942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3422D18D-9F76-4A56-84C3-B21EC728C4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2" b="7292"/>
          <a:stretch>
            <a:fillRect/>
          </a:stretch>
        </p:blipFill>
        <p:spPr>
          <a:noFill/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7B64A5E-E13C-451C-8BE0-127BBBD7BAD3}"/>
              </a:ext>
            </a:extLst>
          </p:cNvPr>
          <p:cNvSpPr/>
          <p:nvPr/>
        </p:nvSpPr>
        <p:spPr>
          <a:xfrm>
            <a:off x="2483596" y="12520"/>
            <a:ext cx="6857999" cy="3905250"/>
          </a:xfrm>
          <a:custGeom>
            <a:avLst/>
            <a:gdLst>
              <a:gd name="connsiteX0" fmla="*/ 0 w 6857999"/>
              <a:gd name="connsiteY0" fmla="*/ 0 h 3905250"/>
              <a:gd name="connsiteX1" fmla="*/ 6857999 w 6857999"/>
              <a:gd name="connsiteY1" fmla="*/ 0 h 3905250"/>
              <a:gd name="connsiteX2" fmla="*/ 6857999 w 6857999"/>
              <a:gd name="connsiteY2" fmla="*/ 1559050 h 3905250"/>
              <a:gd name="connsiteX3" fmla="*/ 6818983 w 6857999"/>
              <a:gd name="connsiteY3" fmla="*/ 1658011 h 3905250"/>
              <a:gd name="connsiteX4" fmla="*/ 3428999 w 6857999"/>
              <a:gd name="connsiteY4" fmla="*/ 3905250 h 3905250"/>
              <a:gd name="connsiteX5" fmla="*/ 39014 w 6857999"/>
              <a:gd name="connsiteY5" fmla="*/ 1658011 h 3905250"/>
              <a:gd name="connsiteX6" fmla="*/ 0 w 6857999"/>
              <a:gd name="connsiteY6" fmla="*/ 1559052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7999" h="3905250">
                <a:moveTo>
                  <a:pt x="0" y="0"/>
                </a:moveTo>
                <a:lnTo>
                  <a:pt x="6857999" y="0"/>
                </a:lnTo>
                <a:lnTo>
                  <a:pt x="6857999" y="1559050"/>
                </a:lnTo>
                <a:lnTo>
                  <a:pt x="6818983" y="1658011"/>
                </a:lnTo>
                <a:cubicBezTo>
                  <a:pt x="6260465" y="2978619"/>
                  <a:pt x="4952935" y="3905250"/>
                  <a:pt x="3428999" y="3905250"/>
                </a:cubicBezTo>
                <a:cubicBezTo>
                  <a:pt x="1905063" y="3905250"/>
                  <a:pt x="597533" y="2978619"/>
                  <a:pt x="39014" y="1658011"/>
                </a:cubicBezTo>
                <a:lnTo>
                  <a:pt x="0" y="1559052"/>
                </a:lnTo>
                <a:close/>
              </a:path>
            </a:pathLst>
          </a:custGeom>
          <a:solidFill>
            <a:srgbClr val="FF5C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2323315" y="0"/>
            <a:ext cx="7201746" cy="4057650"/>
          </a:xfrm>
          <a:custGeom>
            <a:avLst/>
            <a:gdLst>
              <a:gd name="connsiteX0" fmla="*/ 0 w 7201746"/>
              <a:gd name="connsiteY0" fmla="*/ 0 h 4057650"/>
              <a:gd name="connsiteX1" fmla="*/ 7201746 w 7201746"/>
              <a:gd name="connsiteY1" fmla="*/ 0 h 4057650"/>
              <a:gd name="connsiteX2" fmla="*/ 7201746 w 7201746"/>
              <a:gd name="connsiteY2" fmla="*/ 1594077 h 4057650"/>
              <a:gd name="connsiteX3" fmla="*/ 7160774 w 7201746"/>
              <a:gd name="connsiteY3" fmla="*/ 1697988 h 4057650"/>
              <a:gd name="connsiteX4" fmla="*/ 3600873 w 7201746"/>
              <a:gd name="connsiteY4" fmla="*/ 4057650 h 4057650"/>
              <a:gd name="connsiteX5" fmla="*/ 40970 w 7201746"/>
              <a:gd name="connsiteY5" fmla="*/ 1697988 h 4057650"/>
              <a:gd name="connsiteX6" fmla="*/ 0 w 7201746"/>
              <a:gd name="connsiteY6" fmla="*/ 1594079 h 405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01746" h="4057650">
                <a:moveTo>
                  <a:pt x="0" y="0"/>
                </a:moveTo>
                <a:lnTo>
                  <a:pt x="7201746" y="0"/>
                </a:lnTo>
                <a:lnTo>
                  <a:pt x="7201746" y="1594077"/>
                </a:lnTo>
                <a:lnTo>
                  <a:pt x="7160774" y="1697988"/>
                </a:lnTo>
                <a:cubicBezTo>
                  <a:pt x="6574261" y="3084663"/>
                  <a:pt x="5201193" y="4057650"/>
                  <a:pt x="3600873" y="4057650"/>
                </a:cubicBezTo>
                <a:cubicBezTo>
                  <a:pt x="2000552" y="4057650"/>
                  <a:pt x="627484" y="3084663"/>
                  <a:pt x="40970" y="1697988"/>
                </a:cubicBezTo>
                <a:lnTo>
                  <a:pt x="0" y="1594079"/>
                </a:lnTo>
                <a:close/>
              </a:path>
            </a:pathLst>
          </a:custGeom>
          <a:noFill/>
          <a:ln>
            <a:solidFill>
              <a:srgbClr val="FF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5640F7-2FFB-40DF-89C4-61C35FF4FDA9}"/>
              </a:ext>
            </a:extLst>
          </p:cNvPr>
          <p:cNvSpPr txBox="1"/>
          <p:nvPr/>
        </p:nvSpPr>
        <p:spPr>
          <a:xfrm>
            <a:off x="3829050" y="1306294"/>
            <a:ext cx="453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YOUR TITLE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7B0AD0-73E7-4E1C-A5EC-8CC4AADC9154}"/>
              </a:ext>
            </a:extLst>
          </p:cNvPr>
          <p:cNvSpPr/>
          <p:nvPr/>
        </p:nvSpPr>
        <p:spPr>
          <a:xfrm>
            <a:off x="1438652" y="5228540"/>
            <a:ext cx="271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cs typeface="Segoe UI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DAA7C6-4BB9-45DC-A1D2-421C354FFA18}"/>
              </a:ext>
            </a:extLst>
          </p:cNvPr>
          <p:cNvSpPr txBox="1"/>
          <p:nvPr/>
        </p:nvSpPr>
        <p:spPr>
          <a:xfrm>
            <a:off x="1821934" y="4920763"/>
            <a:ext cx="1946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+mj-lt"/>
              </a:rPr>
              <a:t>LOREM IPSUM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06E3D0E-14E3-4B03-BBE0-32E17A40FFF5}"/>
              </a:ext>
            </a:extLst>
          </p:cNvPr>
          <p:cNvSpPr/>
          <p:nvPr/>
        </p:nvSpPr>
        <p:spPr>
          <a:xfrm>
            <a:off x="4739640" y="5228540"/>
            <a:ext cx="271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cs typeface="Segoe UI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63D359-9392-4325-B2DC-F51656DE306E}"/>
              </a:ext>
            </a:extLst>
          </p:cNvPr>
          <p:cNvSpPr txBox="1"/>
          <p:nvPr/>
        </p:nvSpPr>
        <p:spPr>
          <a:xfrm>
            <a:off x="5122922" y="4920763"/>
            <a:ext cx="1946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+mj-lt"/>
              </a:rPr>
              <a:t>LOREM IPSUM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9BA38D9-B4C1-43AA-94E9-A580F5357BDD}"/>
              </a:ext>
            </a:extLst>
          </p:cNvPr>
          <p:cNvSpPr/>
          <p:nvPr/>
        </p:nvSpPr>
        <p:spPr>
          <a:xfrm>
            <a:off x="8040628" y="5228540"/>
            <a:ext cx="271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cs typeface="Segoe UI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6BA37E-14AB-4F75-98C0-D29F9BABD4D9}"/>
              </a:ext>
            </a:extLst>
          </p:cNvPr>
          <p:cNvSpPr txBox="1"/>
          <p:nvPr/>
        </p:nvSpPr>
        <p:spPr>
          <a:xfrm>
            <a:off x="8423910" y="4920763"/>
            <a:ext cx="1946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+mj-lt"/>
              </a:rPr>
              <a:t>LOREM IPSUM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51ABF8EB-E717-45BD-9E6F-A20934127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54100" y="4344955"/>
            <a:ext cx="485776" cy="48577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697457E5-1B09-48A7-8527-DF2A76E50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3112" y="4344955"/>
            <a:ext cx="485776" cy="485776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B586DCC0-32A6-42AF-9127-7BC4E004E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52124" y="4344955"/>
            <a:ext cx="485776" cy="48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5543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28A154F-9778-4265-A36E-A08DEF6DCCD5}"/>
              </a:ext>
            </a:extLst>
          </p:cNvPr>
          <p:cNvSpPr/>
          <p:nvPr/>
        </p:nvSpPr>
        <p:spPr>
          <a:xfrm flipH="1">
            <a:off x="1189377" y="2487720"/>
            <a:ext cx="2393432" cy="1500484"/>
          </a:xfrm>
          <a:custGeom>
            <a:avLst/>
            <a:gdLst>
              <a:gd name="connsiteX0" fmla="*/ 1647095 w 3294189"/>
              <a:gd name="connsiteY0" fmla="*/ 1059683 h 2065185"/>
              <a:gd name="connsiteX1" fmla="*/ 1648705 w 3294189"/>
              <a:gd name="connsiteY1" fmla="*/ 1061195 h 2065185"/>
              <a:gd name="connsiteX2" fmla="*/ 1708238 w 3294189"/>
              <a:gd name="connsiteY2" fmla="*/ 1120690 h 2065185"/>
              <a:gd name="connsiteX3" fmla="*/ 1765685 w 3294189"/>
              <a:gd name="connsiteY3" fmla="*/ 1182714 h 2065185"/>
              <a:gd name="connsiteX4" fmla="*/ 1821540 w 3294189"/>
              <a:gd name="connsiteY4" fmla="*/ 1246821 h 2065185"/>
              <a:gd name="connsiteX5" fmla="*/ 1874851 w 3294189"/>
              <a:gd name="connsiteY5" fmla="*/ 1313441 h 2065185"/>
              <a:gd name="connsiteX6" fmla="*/ 1891456 w 3294189"/>
              <a:gd name="connsiteY6" fmla="*/ 1335871 h 2065185"/>
              <a:gd name="connsiteX7" fmla="*/ 1870697 w 3294189"/>
              <a:gd name="connsiteY7" fmla="*/ 1369046 h 2065185"/>
              <a:gd name="connsiteX8" fmla="*/ 1839439 w 3294189"/>
              <a:gd name="connsiteY8" fmla="*/ 1421433 h 2065185"/>
              <a:gd name="connsiteX9" fmla="*/ 1808876 w 3294189"/>
              <a:gd name="connsiteY9" fmla="*/ 1474043 h 2065185"/>
              <a:gd name="connsiteX10" fmla="*/ 1779466 w 3294189"/>
              <a:gd name="connsiteY10" fmla="*/ 1526430 h 2065185"/>
              <a:gd name="connsiteX11" fmla="*/ 1751191 w 3294189"/>
              <a:gd name="connsiteY11" fmla="*/ 1579264 h 2065185"/>
              <a:gd name="connsiteX12" fmla="*/ 1724069 w 3294189"/>
              <a:gd name="connsiteY12" fmla="*/ 1631875 h 2065185"/>
              <a:gd name="connsiteX13" fmla="*/ 1697642 w 3294189"/>
              <a:gd name="connsiteY13" fmla="*/ 1684486 h 2065185"/>
              <a:gd name="connsiteX14" fmla="*/ 1672588 w 3294189"/>
              <a:gd name="connsiteY14" fmla="*/ 1736649 h 2065185"/>
              <a:gd name="connsiteX15" fmla="*/ 1648229 w 3294189"/>
              <a:gd name="connsiteY15" fmla="*/ 1788795 h 2065185"/>
              <a:gd name="connsiteX16" fmla="*/ 1647095 w 3294189"/>
              <a:gd name="connsiteY16" fmla="*/ 1791334 h 2065185"/>
              <a:gd name="connsiteX17" fmla="*/ 1645960 w 3294189"/>
              <a:gd name="connsiteY17" fmla="*/ 1788795 h 2065185"/>
              <a:gd name="connsiteX18" fmla="*/ 1621601 w 3294189"/>
              <a:gd name="connsiteY18" fmla="*/ 1736649 h 2065185"/>
              <a:gd name="connsiteX19" fmla="*/ 1596547 w 3294189"/>
              <a:gd name="connsiteY19" fmla="*/ 1684486 h 2065185"/>
              <a:gd name="connsiteX20" fmla="*/ 1570120 w 3294189"/>
              <a:gd name="connsiteY20" fmla="*/ 1631875 h 2065185"/>
              <a:gd name="connsiteX21" fmla="*/ 1542998 w 3294189"/>
              <a:gd name="connsiteY21" fmla="*/ 1579264 h 2065185"/>
              <a:gd name="connsiteX22" fmla="*/ 1514723 w 3294189"/>
              <a:gd name="connsiteY22" fmla="*/ 1526430 h 2065185"/>
              <a:gd name="connsiteX23" fmla="*/ 1485313 w 3294189"/>
              <a:gd name="connsiteY23" fmla="*/ 1474043 h 2065185"/>
              <a:gd name="connsiteX24" fmla="*/ 1454751 w 3294189"/>
              <a:gd name="connsiteY24" fmla="*/ 1421433 h 2065185"/>
              <a:gd name="connsiteX25" fmla="*/ 1423492 w 3294189"/>
              <a:gd name="connsiteY25" fmla="*/ 1369046 h 2065185"/>
              <a:gd name="connsiteX26" fmla="*/ 1402733 w 3294189"/>
              <a:gd name="connsiteY26" fmla="*/ 1335871 h 2065185"/>
              <a:gd name="connsiteX27" fmla="*/ 1419338 w 3294189"/>
              <a:gd name="connsiteY27" fmla="*/ 1313441 h 2065185"/>
              <a:gd name="connsiteX28" fmla="*/ 1472649 w 3294189"/>
              <a:gd name="connsiteY28" fmla="*/ 1246821 h 2065185"/>
              <a:gd name="connsiteX29" fmla="*/ 1528504 w 3294189"/>
              <a:gd name="connsiteY29" fmla="*/ 1182714 h 2065185"/>
              <a:gd name="connsiteX30" fmla="*/ 1585951 w 3294189"/>
              <a:gd name="connsiteY30" fmla="*/ 1120690 h 2065185"/>
              <a:gd name="connsiteX31" fmla="*/ 1645484 w 3294189"/>
              <a:gd name="connsiteY31" fmla="*/ 1061195 h 2065185"/>
              <a:gd name="connsiteX32" fmla="*/ 483312 w 3294189"/>
              <a:gd name="connsiteY32" fmla="*/ 417443 h 2065185"/>
              <a:gd name="connsiteX33" fmla="*/ 524673 w 3294189"/>
              <a:gd name="connsiteY33" fmla="*/ 423191 h 2065185"/>
              <a:gd name="connsiteX34" fmla="*/ 569272 w 3294189"/>
              <a:gd name="connsiteY34" fmla="*/ 432381 h 2065185"/>
              <a:gd name="connsiteX35" fmla="*/ 616837 w 3294189"/>
              <a:gd name="connsiteY35" fmla="*/ 444084 h 2065185"/>
              <a:gd name="connsiteX36" fmla="*/ 667403 w 3294189"/>
              <a:gd name="connsiteY36" fmla="*/ 458798 h 2065185"/>
              <a:gd name="connsiteX37" fmla="*/ 720256 w 3294189"/>
              <a:gd name="connsiteY37" fmla="*/ 476249 h 2065185"/>
              <a:gd name="connsiteX38" fmla="*/ 775635 w 3294189"/>
              <a:gd name="connsiteY38" fmla="*/ 496471 h 2065185"/>
              <a:gd name="connsiteX39" fmla="*/ 832643 w 3294189"/>
              <a:gd name="connsiteY39" fmla="*/ 519670 h 2065185"/>
              <a:gd name="connsiteX40" fmla="*/ 891700 w 3294189"/>
              <a:gd name="connsiteY40" fmla="*/ 545639 h 2065185"/>
              <a:gd name="connsiteX41" fmla="*/ 952606 w 3294189"/>
              <a:gd name="connsiteY41" fmla="*/ 573898 h 2065185"/>
              <a:gd name="connsiteX42" fmla="*/ 1014427 w 3294189"/>
              <a:gd name="connsiteY42" fmla="*/ 605375 h 2065185"/>
              <a:gd name="connsiteX43" fmla="*/ 1077383 w 3294189"/>
              <a:gd name="connsiteY43" fmla="*/ 639140 h 2065185"/>
              <a:gd name="connsiteX44" fmla="*/ 1141052 w 3294189"/>
              <a:gd name="connsiteY44" fmla="*/ 675677 h 2065185"/>
              <a:gd name="connsiteX45" fmla="*/ 1205161 w 3294189"/>
              <a:gd name="connsiteY45" fmla="*/ 714967 h 2065185"/>
              <a:gd name="connsiteX46" fmla="*/ 1269983 w 3294189"/>
              <a:gd name="connsiteY46" fmla="*/ 756770 h 2065185"/>
              <a:gd name="connsiteX47" fmla="*/ 1334330 w 3294189"/>
              <a:gd name="connsiteY47" fmla="*/ 801344 h 2065185"/>
              <a:gd name="connsiteX48" fmla="*/ 1398896 w 3294189"/>
              <a:gd name="connsiteY48" fmla="*/ 848206 h 2065185"/>
              <a:gd name="connsiteX49" fmla="*/ 1410592 w 3294189"/>
              <a:gd name="connsiteY49" fmla="*/ 857293 h 2065185"/>
              <a:gd name="connsiteX50" fmla="*/ 1408083 w 3294189"/>
              <a:gd name="connsiteY50" fmla="*/ 861079 h 2065185"/>
              <a:gd name="connsiteX51" fmla="*/ 1381876 w 3294189"/>
              <a:gd name="connsiteY51" fmla="*/ 901746 h 2065185"/>
              <a:gd name="connsiteX52" fmla="*/ 1357060 w 3294189"/>
              <a:gd name="connsiteY52" fmla="*/ 942860 h 2065185"/>
              <a:gd name="connsiteX53" fmla="*/ 1333616 w 3294189"/>
              <a:gd name="connsiteY53" fmla="*/ 984216 h 2065185"/>
              <a:gd name="connsiteX54" fmla="*/ 1311087 w 3294189"/>
              <a:gd name="connsiteY54" fmla="*/ 1026500 h 2065185"/>
              <a:gd name="connsiteX55" fmla="*/ 1289492 w 3294189"/>
              <a:gd name="connsiteY55" fmla="*/ 1068768 h 2065185"/>
              <a:gd name="connsiteX56" fmla="*/ 1269489 w 3294189"/>
              <a:gd name="connsiteY56" fmla="*/ 1111965 h 2065185"/>
              <a:gd name="connsiteX57" fmla="*/ 1261971 w 3294189"/>
              <a:gd name="connsiteY57" fmla="*/ 1128801 h 2065185"/>
              <a:gd name="connsiteX58" fmla="*/ 1249065 w 3294189"/>
              <a:gd name="connsiteY58" fmla="*/ 1111276 h 2065185"/>
              <a:gd name="connsiteX59" fmla="*/ 1210907 w 3294189"/>
              <a:gd name="connsiteY59" fmla="*/ 1061195 h 2065185"/>
              <a:gd name="connsiteX60" fmla="*/ 1171377 w 3294189"/>
              <a:gd name="connsiteY60" fmla="*/ 1011562 h 2065185"/>
              <a:gd name="connsiteX61" fmla="*/ 1130712 w 3294189"/>
              <a:gd name="connsiteY61" fmla="*/ 962635 h 2065185"/>
              <a:gd name="connsiteX62" fmla="*/ 1088418 w 3294189"/>
              <a:gd name="connsiteY62" fmla="*/ 914378 h 2065185"/>
              <a:gd name="connsiteX63" fmla="*/ 1045209 w 3294189"/>
              <a:gd name="connsiteY63" fmla="*/ 867051 h 2065185"/>
              <a:gd name="connsiteX64" fmla="*/ 1000866 w 3294189"/>
              <a:gd name="connsiteY64" fmla="*/ 820636 h 2065185"/>
              <a:gd name="connsiteX65" fmla="*/ 955132 w 3294189"/>
              <a:gd name="connsiteY65" fmla="*/ 774926 h 2065185"/>
              <a:gd name="connsiteX66" fmla="*/ 908244 w 3294189"/>
              <a:gd name="connsiteY66" fmla="*/ 730353 h 2065185"/>
              <a:gd name="connsiteX67" fmla="*/ 859747 w 3294189"/>
              <a:gd name="connsiteY67" fmla="*/ 686932 h 2065185"/>
              <a:gd name="connsiteX68" fmla="*/ 810114 w 3294189"/>
              <a:gd name="connsiteY68" fmla="*/ 644424 h 2065185"/>
              <a:gd name="connsiteX69" fmla="*/ 758871 w 3294189"/>
              <a:gd name="connsiteY69" fmla="*/ 603310 h 2065185"/>
              <a:gd name="connsiteX70" fmla="*/ 706695 w 3294189"/>
              <a:gd name="connsiteY70" fmla="*/ 563331 h 2065185"/>
              <a:gd name="connsiteX71" fmla="*/ 652926 w 3294189"/>
              <a:gd name="connsiteY71" fmla="*/ 524729 h 2065185"/>
              <a:gd name="connsiteX72" fmla="*/ 597767 w 3294189"/>
              <a:gd name="connsiteY72" fmla="*/ 487504 h 2065185"/>
              <a:gd name="connsiteX73" fmla="*/ 541235 w 3294189"/>
              <a:gd name="connsiteY73" fmla="*/ 451673 h 2065185"/>
              <a:gd name="connsiteX74" fmla="*/ 2810877 w 3294189"/>
              <a:gd name="connsiteY74" fmla="*/ 417443 h 2065185"/>
              <a:gd name="connsiteX75" fmla="*/ 2752954 w 3294189"/>
              <a:gd name="connsiteY75" fmla="*/ 451673 h 2065185"/>
              <a:gd name="connsiteX76" fmla="*/ 2696422 w 3294189"/>
              <a:gd name="connsiteY76" fmla="*/ 487504 h 2065185"/>
              <a:gd name="connsiteX77" fmla="*/ 2641263 w 3294189"/>
              <a:gd name="connsiteY77" fmla="*/ 524729 h 2065185"/>
              <a:gd name="connsiteX78" fmla="*/ 2587494 w 3294189"/>
              <a:gd name="connsiteY78" fmla="*/ 563331 h 2065185"/>
              <a:gd name="connsiteX79" fmla="*/ 2535318 w 3294189"/>
              <a:gd name="connsiteY79" fmla="*/ 603310 h 2065185"/>
              <a:gd name="connsiteX80" fmla="*/ 2484075 w 3294189"/>
              <a:gd name="connsiteY80" fmla="*/ 644424 h 2065185"/>
              <a:gd name="connsiteX81" fmla="*/ 2434442 w 3294189"/>
              <a:gd name="connsiteY81" fmla="*/ 686932 h 2065185"/>
              <a:gd name="connsiteX82" fmla="*/ 2385945 w 3294189"/>
              <a:gd name="connsiteY82" fmla="*/ 730353 h 2065185"/>
              <a:gd name="connsiteX83" fmla="*/ 2339057 w 3294189"/>
              <a:gd name="connsiteY83" fmla="*/ 774926 h 2065185"/>
              <a:gd name="connsiteX84" fmla="*/ 2293323 w 3294189"/>
              <a:gd name="connsiteY84" fmla="*/ 820636 h 2065185"/>
              <a:gd name="connsiteX85" fmla="*/ 2248980 w 3294189"/>
              <a:gd name="connsiteY85" fmla="*/ 867051 h 2065185"/>
              <a:gd name="connsiteX86" fmla="*/ 2205771 w 3294189"/>
              <a:gd name="connsiteY86" fmla="*/ 914378 h 2065185"/>
              <a:gd name="connsiteX87" fmla="*/ 2163477 w 3294189"/>
              <a:gd name="connsiteY87" fmla="*/ 962635 h 2065185"/>
              <a:gd name="connsiteX88" fmla="*/ 2122812 w 3294189"/>
              <a:gd name="connsiteY88" fmla="*/ 1011562 h 2065185"/>
              <a:gd name="connsiteX89" fmla="*/ 2083282 w 3294189"/>
              <a:gd name="connsiteY89" fmla="*/ 1061195 h 2065185"/>
              <a:gd name="connsiteX90" fmla="*/ 2045124 w 3294189"/>
              <a:gd name="connsiteY90" fmla="*/ 1111276 h 2065185"/>
              <a:gd name="connsiteX91" fmla="*/ 2032218 w 3294189"/>
              <a:gd name="connsiteY91" fmla="*/ 1128801 h 2065185"/>
              <a:gd name="connsiteX92" fmla="*/ 2024700 w 3294189"/>
              <a:gd name="connsiteY92" fmla="*/ 1111965 h 2065185"/>
              <a:gd name="connsiteX93" fmla="*/ 2004697 w 3294189"/>
              <a:gd name="connsiteY93" fmla="*/ 1068768 h 2065185"/>
              <a:gd name="connsiteX94" fmla="*/ 1983102 w 3294189"/>
              <a:gd name="connsiteY94" fmla="*/ 1026500 h 2065185"/>
              <a:gd name="connsiteX95" fmla="*/ 1960573 w 3294189"/>
              <a:gd name="connsiteY95" fmla="*/ 984216 h 2065185"/>
              <a:gd name="connsiteX96" fmla="*/ 1937130 w 3294189"/>
              <a:gd name="connsiteY96" fmla="*/ 942860 h 2065185"/>
              <a:gd name="connsiteX97" fmla="*/ 1912313 w 3294189"/>
              <a:gd name="connsiteY97" fmla="*/ 901746 h 2065185"/>
              <a:gd name="connsiteX98" fmla="*/ 1886106 w 3294189"/>
              <a:gd name="connsiteY98" fmla="*/ 861079 h 2065185"/>
              <a:gd name="connsiteX99" fmla="*/ 1883597 w 3294189"/>
              <a:gd name="connsiteY99" fmla="*/ 857293 h 2065185"/>
              <a:gd name="connsiteX100" fmla="*/ 1895293 w 3294189"/>
              <a:gd name="connsiteY100" fmla="*/ 848206 h 2065185"/>
              <a:gd name="connsiteX101" fmla="*/ 1959860 w 3294189"/>
              <a:gd name="connsiteY101" fmla="*/ 801344 h 2065185"/>
              <a:gd name="connsiteX102" fmla="*/ 2024206 w 3294189"/>
              <a:gd name="connsiteY102" fmla="*/ 756770 h 2065185"/>
              <a:gd name="connsiteX103" fmla="*/ 2089028 w 3294189"/>
              <a:gd name="connsiteY103" fmla="*/ 714967 h 2065185"/>
              <a:gd name="connsiteX104" fmla="*/ 2153137 w 3294189"/>
              <a:gd name="connsiteY104" fmla="*/ 675677 h 2065185"/>
              <a:gd name="connsiteX105" fmla="*/ 2216806 w 3294189"/>
              <a:gd name="connsiteY105" fmla="*/ 639140 h 2065185"/>
              <a:gd name="connsiteX106" fmla="*/ 2279762 w 3294189"/>
              <a:gd name="connsiteY106" fmla="*/ 605375 h 2065185"/>
              <a:gd name="connsiteX107" fmla="*/ 2341583 w 3294189"/>
              <a:gd name="connsiteY107" fmla="*/ 573898 h 2065185"/>
              <a:gd name="connsiteX108" fmla="*/ 2402489 w 3294189"/>
              <a:gd name="connsiteY108" fmla="*/ 545639 h 2065185"/>
              <a:gd name="connsiteX109" fmla="*/ 2461546 w 3294189"/>
              <a:gd name="connsiteY109" fmla="*/ 519670 h 2065185"/>
              <a:gd name="connsiteX110" fmla="*/ 2518554 w 3294189"/>
              <a:gd name="connsiteY110" fmla="*/ 496471 h 2065185"/>
              <a:gd name="connsiteX111" fmla="*/ 2573933 w 3294189"/>
              <a:gd name="connsiteY111" fmla="*/ 476249 h 2065185"/>
              <a:gd name="connsiteX112" fmla="*/ 2626786 w 3294189"/>
              <a:gd name="connsiteY112" fmla="*/ 458798 h 2065185"/>
              <a:gd name="connsiteX113" fmla="*/ 2677352 w 3294189"/>
              <a:gd name="connsiteY113" fmla="*/ 444084 h 2065185"/>
              <a:gd name="connsiteX114" fmla="*/ 2724917 w 3294189"/>
              <a:gd name="connsiteY114" fmla="*/ 432381 h 2065185"/>
              <a:gd name="connsiteX115" fmla="*/ 2769516 w 3294189"/>
              <a:gd name="connsiteY115" fmla="*/ 423191 h 2065185"/>
              <a:gd name="connsiteX116" fmla="*/ 3023462 w 3294189"/>
              <a:gd name="connsiteY116" fmla="*/ 0 h 2065185"/>
              <a:gd name="connsiteX117" fmla="*/ 3006680 w 3294189"/>
              <a:gd name="connsiteY117" fmla="*/ 0 h 2065185"/>
              <a:gd name="connsiteX118" fmla="*/ 3002781 w 3294189"/>
              <a:gd name="connsiteY118" fmla="*/ 0 h 2065185"/>
              <a:gd name="connsiteX119" fmla="*/ 2957047 w 3294189"/>
              <a:gd name="connsiteY119" fmla="*/ 448 h 2065185"/>
              <a:gd name="connsiteX120" fmla="*/ 2911532 w 3294189"/>
              <a:gd name="connsiteY120" fmla="*/ 2289 h 2065185"/>
              <a:gd name="connsiteX121" fmla="*/ 2865798 w 3294189"/>
              <a:gd name="connsiteY121" fmla="*/ 5043 h 2065185"/>
              <a:gd name="connsiteX122" fmla="*/ 2820302 w 3294189"/>
              <a:gd name="connsiteY122" fmla="*/ 8949 h 2065185"/>
              <a:gd name="connsiteX123" fmla="*/ 2774787 w 3294189"/>
              <a:gd name="connsiteY123" fmla="*/ 13768 h 2065185"/>
              <a:gd name="connsiteX124" fmla="*/ 2729528 w 3294189"/>
              <a:gd name="connsiteY124" fmla="*/ 19757 h 2065185"/>
              <a:gd name="connsiteX125" fmla="*/ 2684014 w 3294189"/>
              <a:gd name="connsiteY125" fmla="*/ 27106 h 2065185"/>
              <a:gd name="connsiteX126" fmla="*/ 2638975 w 3294189"/>
              <a:gd name="connsiteY126" fmla="*/ 35143 h 2065185"/>
              <a:gd name="connsiteX127" fmla="*/ 2594156 w 3294189"/>
              <a:gd name="connsiteY127" fmla="*/ 44556 h 2065185"/>
              <a:gd name="connsiteX128" fmla="*/ 2549336 w 3294189"/>
              <a:gd name="connsiteY128" fmla="*/ 54676 h 2065185"/>
              <a:gd name="connsiteX129" fmla="*/ 2504755 w 3294189"/>
              <a:gd name="connsiteY129" fmla="*/ 66155 h 2065185"/>
              <a:gd name="connsiteX130" fmla="*/ 2460631 w 3294189"/>
              <a:gd name="connsiteY130" fmla="*/ 78563 h 2065185"/>
              <a:gd name="connsiteX131" fmla="*/ 2416507 w 3294189"/>
              <a:gd name="connsiteY131" fmla="*/ 92348 h 2065185"/>
              <a:gd name="connsiteX132" fmla="*/ 2372841 w 3294189"/>
              <a:gd name="connsiteY132" fmla="*/ 107046 h 2065185"/>
              <a:gd name="connsiteX133" fmla="*/ 2329175 w 3294189"/>
              <a:gd name="connsiteY133" fmla="*/ 122913 h 2065185"/>
              <a:gd name="connsiteX134" fmla="*/ 2286204 w 3294189"/>
              <a:gd name="connsiteY134" fmla="*/ 139452 h 2065185"/>
              <a:gd name="connsiteX135" fmla="*/ 2243233 w 3294189"/>
              <a:gd name="connsiteY135" fmla="*/ 157591 h 2065185"/>
              <a:gd name="connsiteX136" fmla="*/ 2200939 w 3294189"/>
              <a:gd name="connsiteY136" fmla="*/ 176659 h 2065185"/>
              <a:gd name="connsiteX137" fmla="*/ 2158664 w 3294189"/>
              <a:gd name="connsiteY137" fmla="*/ 196657 h 2065185"/>
              <a:gd name="connsiteX138" fmla="*/ 2117285 w 3294189"/>
              <a:gd name="connsiteY138" fmla="*/ 217791 h 2065185"/>
              <a:gd name="connsiteX139" fmla="*/ 2075925 w 3294189"/>
              <a:gd name="connsiteY139" fmla="*/ 240078 h 2065185"/>
              <a:gd name="connsiteX140" fmla="*/ 2035022 w 3294189"/>
              <a:gd name="connsiteY140" fmla="*/ 263518 h 2065185"/>
              <a:gd name="connsiteX141" fmla="*/ 1994796 w 3294189"/>
              <a:gd name="connsiteY141" fmla="*/ 288093 h 2065185"/>
              <a:gd name="connsiteX142" fmla="*/ 1955046 w 3294189"/>
              <a:gd name="connsiteY142" fmla="*/ 313598 h 2065185"/>
              <a:gd name="connsiteX143" fmla="*/ 1915736 w 3294189"/>
              <a:gd name="connsiteY143" fmla="*/ 340016 h 2065185"/>
              <a:gd name="connsiteX144" fmla="*/ 1876663 w 3294189"/>
              <a:gd name="connsiteY144" fmla="*/ 367810 h 2065185"/>
              <a:gd name="connsiteX145" fmla="*/ 1838524 w 3294189"/>
              <a:gd name="connsiteY145" fmla="*/ 396757 h 2065185"/>
              <a:gd name="connsiteX146" fmla="*/ 1800842 w 3294189"/>
              <a:gd name="connsiteY146" fmla="*/ 426633 h 2065185"/>
              <a:gd name="connsiteX147" fmla="*/ 1763599 w 3294189"/>
              <a:gd name="connsiteY147" fmla="*/ 457421 h 2065185"/>
              <a:gd name="connsiteX148" fmla="*/ 1727070 w 3294189"/>
              <a:gd name="connsiteY148" fmla="*/ 489346 h 2065185"/>
              <a:gd name="connsiteX149" fmla="*/ 1691218 w 3294189"/>
              <a:gd name="connsiteY149" fmla="*/ 522664 h 2065185"/>
              <a:gd name="connsiteX150" fmla="*/ 1656044 w 3294189"/>
              <a:gd name="connsiteY150" fmla="*/ 556895 h 2065185"/>
              <a:gd name="connsiteX151" fmla="*/ 1647095 w 3294189"/>
              <a:gd name="connsiteY151" fmla="*/ 566016 h 2065185"/>
              <a:gd name="connsiteX152" fmla="*/ 1638145 w 3294189"/>
              <a:gd name="connsiteY152" fmla="*/ 556895 h 2065185"/>
              <a:gd name="connsiteX153" fmla="*/ 1602971 w 3294189"/>
              <a:gd name="connsiteY153" fmla="*/ 522664 h 2065185"/>
              <a:gd name="connsiteX154" fmla="*/ 1567119 w 3294189"/>
              <a:gd name="connsiteY154" fmla="*/ 489346 h 2065185"/>
              <a:gd name="connsiteX155" fmla="*/ 1530590 w 3294189"/>
              <a:gd name="connsiteY155" fmla="*/ 457421 h 2065185"/>
              <a:gd name="connsiteX156" fmla="*/ 1493348 w 3294189"/>
              <a:gd name="connsiteY156" fmla="*/ 426633 h 2065185"/>
              <a:gd name="connsiteX157" fmla="*/ 1455666 w 3294189"/>
              <a:gd name="connsiteY157" fmla="*/ 396757 h 2065185"/>
              <a:gd name="connsiteX158" fmla="*/ 1417526 w 3294189"/>
              <a:gd name="connsiteY158" fmla="*/ 367810 h 2065185"/>
              <a:gd name="connsiteX159" fmla="*/ 1378454 w 3294189"/>
              <a:gd name="connsiteY159" fmla="*/ 340016 h 2065185"/>
              <a:gd name="connsiteX160" fmla="*/ 1339143 w 3294189"/>
              <a:gd name="connsiteY160" fmla="*/ 313598 h 2065185"/>
              <a:gd name="connsiteX161" fmla="*/ 1299393 w 3294189"/>
              <a:gd name="connsiteY161" fmla="*/ 288093 h 2065185"/>
              <a:gd name="connsiteX162" fmla="*/ 1259167 w 3294189"/>
              <a:gd name="connsiteY162" fmla="*/ 263518 h 2065185"/>
              <a:gd name="connsiteX163" fmla="*/ 1218264 w 3294189"/>
              <a:gd name="connsiteY163" fmla="*/ 240078 h 2065185"/>
              <a:gd name="connsiteX164" fmla="*/ 1176904 w 3294189"/>
              <a:gd name="connsiteY164" fmla="*/ 217791 h 2065185"/>
              <a:gd name="connsiteX165" fmla="*/ 1135525 w 3294189"/>
              <a:gd name="connsiteY165" fmla="*/ 196657 h 2065185"/>
              <a:gd name="connsiteX166" fmla="*/ 1093250 w 3294189"/>
              <a:gd name="connsiteY166" fmla="*/ 176659 h 2065185"/>
              <a:gd name="connsiteX167" fmla="*/ 1050956 w 3294189"/>
              <a:gd name="connsiteY167" fmla="*/ 157591 h 2065185"/>
              <a:gd name="connsiteX168" fmla="*/ 1007985 w 3294189"/>
              <a:gd name="connsiteY168" fmla="*/ 139452 h 2065185"/>
              <a:gd name="connsiteX169" fmla="*/ 965014 w 3294189"/>
              <a:gd name="connsiteY169" fmla="*/ 122913 h 2065185"/>
              <a:gd name="connsiteX170" fmla="*/ 921348 w 3294189"/>
              <a:gd name="connsiteY170" fmla="*/ 107046 h 2065185"/>
              <a:gd name="connsiteX171" fmla="*/ 877682 w 3294189"/>
              <a:gd name="connsiteY171" fmla="*/ 92348 h 2065185"/>
              <a:gd name="connsiteX172" fmla="*/ 833558 w 3294189"/>
              <a:gd name="connsiteY172" fmla="*/ 78563 h 2065185"/>
              <a:gd name="connsiteX173" fmla="*/ 789434 w 3294189"/>
              <a:gd name="connsiteY173" fmla="*/ 66155 h 2065185"/>
              <a:gd name="connsiteX174" fmla="*/ 744853 w 3294189"/>
              <a:gd name="connsiteY174" fmla="*/ 54676 h 2065185"/>
              <a:gd name="connsiteX175" fmla="*/ 700033 w 3294189"/>
              <a:gd name="connsiteY175" fmla="*/ 44556 h 2065185"/>
              <a:gd name="connsiteX176" fmla="*/ 655214 w 3294189"/>
              <a:gd name="connsiteY176" fmla="*/ 35143 h 2065185"/>
              <a:gd name="connsiteX177" fmla="*/ 610175 w 3294189"/>
              <a:gd name="connsiteY177" fmla="*/ 27106 h 2065185"/>
              <a:gd name="connsiteX178" fmla="*/ 564660 w 3294189"/>
              <a:gd name="connsiteY178" fmla="*/ 19757 h 2065185"/>
              <a:gd name="connsiteX179" fmla="*/ 519402 w 3294189"/>
              <a:gd name="connsiteY179" fmla="*/ 13768 h 2065185"/>
              <a:gd name="connsiteX180" fmla="*/ 473887 w 3294189"/>
              <a:gd name="connsiteY180" fmla="*/ 8949 h 2065185"/>
              <a:gd name="connsiteX181" fmla="*/ 428391 w 3294189"/>
              <a:gd name="connsiteY181" fmla="*/ 5043 h 2065185"/>
              <a:gd name="connsiteX182" fmla="*/ 382656 w 3294189"/>
              <a:gd name="connsiteY182" fmla="*/ 2289 h 2065185"/>
              <a:gd name="connsiteX183" fmla="*/ 337142 w 3294189"/>
              <a:gd name="connsiteY183" fmla="*/ 448 h 2065185"/>
              <a:gd name="connsiteX184" fmla="*/ 291407 w 3294189"/>
              <a:gd name="connsiteY184" fmla="*/ 0 h 2065185"/>
              <a:gd name="connsiteX185" fmla="*/ 287509 w 3294189"/>
              <a:gd name="connsiteY185" fmla="*/ 0 h 2065185"/>
              <a:gd name="connsiteX186" fmla="*/ 270727 w 3294189"/>
              <a:gd name="connsiteY186" fmla="*/ 0 h 2065185"/>
              <a:gd name="connsiteX187" fmla="*/ 253726 w 3294189"/>
              <a:gd name="connsiteY187" fmla="*/ 224 h 2065185"/>
              <a:gd name="connsiteX188" fmla="*/ 237181 w 3294189"/>
              <a:gd name="connsiteY188" fmla="*/ 912 h 2065185"/>
              <a:gd name="connsiteX189" fmla="*/ 220180 w 3294189"/>
              <a:gd name="connsiteY189" fmla="*/ 1136 h 2065185"/>
              <a:gd name="connsiteX190" fmla="*/ 203398 w 3294189"/>
              <a:gd name="connsiteY190" fmla="*/ 2065 h 2065185"/>
              <a:gd name="connsiteX191" fmla="*/ 186396 w 3294189"/>
              <a:gd name="connsiteY191" fmla="*/ 2754 h 2065185"/>
              <a:gd name="connsiteX192" fmla="*/ 169852 w 3294189"/>
              <a:gd name="connsiteY192" fmla="*/ 3666 h 2065185"/>
              <a:gd name="connsiteX193" fmla="*/ 152832 w 3294189"/>
              <a:gd name="connsiteY193" fmla="*/ 4819 h 2065185"/>
              <a:gd name="connsiteX194" fmla="*/ 136288 w 3294189"/>
              <a:gd name="connsiteY194" fmla="*/ 6196 h 2065185"/>
              <a:gd name="connsiteX195" fmla="*/ 119506 w 3294189"/>
              <a:gd name="connsiteY195" fmla="*/ 7572 h 2065185"/>
              <a:gd name="connsiteX196" fmla="*/ 102504 w 3294189"/>
              <a:gd name="connsiteY196" fmla="*/ 8949 h 2065185"/>
              <a:gd name="connsiteX197" fmla="*/ 85960 w 3294189"/>
              <a:gd name="connsiteY197" fmla="*/ 10791 h 2065185"/>
              <a:gd name="connsiteX198" fmla="*/ 69178 w 3294189"/>
              <a:gd name="connsiteY198" fmla="*/ 12632 h 2065185"/>
              <a:gd name="connsiteX199" fmla="*/ 52414 w 3294189"/>
              <a:gd name="connsiteY199" fmla="*/ 14697 h 2065185"/>
              <a:gd name="connsiteX200" fmla="*/ 35852 w 3294189"/>
              <a:gd name="connsiteY200" fmla="*/ 16986 h 2065185"/>
              <a:gd name="connsiteX201" fmla="*/ 18850 w 3294189"/>
              <a:gd name="connsiteY201" fmla="*/ 19069 h 2065185"/>
              <a:gd name="connsiteX202" fmla="*/ 12188 w 3294189"/>
              <a:gd name="connsiteY202" fmla="*/ 72591 h 2065185"/>
              <a:gd name="connsiteX203" fmla="*/ 6680 w 3294189"/>
              <a:gd name="connsiteY203" fmla="*/ 126579 h 2065185"/>
              <a:gd name="connsiteX204" fmla="*/ 3001 w 3294189"/>
              <a:gd name="connsiteY204" fmla="*/ 180566 h 2065185"/>
              <a:gd name="connsiteX205" fmla="*/ 695 w 3294189"/>
              <a:gd name="connsiteY205" fmla="*/ 234794 h 2065185"/>
              <a:gd name="connsiteX206" fmla="*/ 0 w 3294189"/>
              <a:gd name="connsiteY206" fmla="*/ 288558 h 2065185"/>
              <a:gd name="connsiteX207" fmla="*/ 695 w 3294189"/>
              <a:gd name="connsiteY207" fmla="*/ 342545 h 2065185"/>
              <a:gd name="connsiteX208" fmla="*/ 3001 w 3294189"/>
              <a:gd name="connsiteY208" fmla="*/ 396757 h 2065185"/>
              <a:gd name="connsiteX209" fmla="*/ 6680 w 3294189"/>
              <a:gd name="connsiteY209" fmla="*/ 450520 h 2065185"/>
              <a:gd name="connsiteX210" fmla="*/ 12188 w 3294189"/>
              <a:gd name="connsiteY210" fmla="*/ 504749 h 2065185"/>
              <a:gd name="connsiteX211" fmla="*/ 19088 w 3294189"/>
              <a:gd name="connsiteY211" fmla="*/ 558271 h 2065185"/>
              <a:gd name="connsiteX212" fmla="*/ 27360 w 3294189"/>
              <a:gd name="connsiteY212" fmla="*/ 611811 h 2065185"/>
              <a:gd name="connsiteX213" fmla="*/ 37462 w 3294189"/>
              <a:gd name="connsiteY213" fmla="*/ 665110 h 2065185"/>
              <a:gd name="connsiteX214" fmla="*/ 48736 w 3294189"/>
              <a:gd name="connsiteY214" fmla="*/ 718185 h 2065185"/>
              <a:gd name="connsiteX215" fmla="*/ 61821 w 3294189"/>
              <a:gd name="connsiteY215" fmla="*/ 771020 h 2065185"/>
              <a:gd name="connsiteX216" fmla="*/ 76535 w 3294189"/>
              <a:gd name="connsiteY216" fmla="*/ 823407 h 2065185"/>
              <a:gd name="connsiteX217" fmla="*/ 92621 w 3294189"/>
              <a:gd name="connsiteY217" fmla="*/ 875553 h 2065185"/>
              <a:gd name="connsiteX218" fmla="*/ 110099 w 3294189"/>
              <a:gd name="connsiteY218" fmla="*/ 927475 h 2065185"/>
              <a:gd name="connsiteX219" fmla="*/ 129388 w 3294189"/>
              <a:gd name="connsiteY219" fmla="*/ 978709 h 2065185"/>
              <a:gd name="connsiteX220" fmla="*/ 150087 w 3294189"/>
              <a:gd name="connsiteY220" fmla="*/ 1029478 h 2065185"/>
              <a:gd name="connsiteX221" fmla="*/ 172377 w 3294189"/>
              <a:gd name="connsiteY221" fmla="*/ 1079799 h 2065185"/>
              <a:gd name="connsiteX222" fmla="*/ 196041 w 3294189"/>
              <a:gd name="connsiteY222" fmla="*/ 1129656 h 2065185"/>
              <a:gd name="connsiteX223" fmla="*/ 221314 w 3294189"/>
              <a:gd name="connsiteY223" fmla="*/ 1179049 h 2065185"/>
              <a:gd name="connsiteX224" fmla="*/ 248217 w 3294189"/>
              <a:gd name="connsiteY224" fmla="*/ 1227753 h 2065185"/>
              <a:gd name="connsiteX225" fmla="*/ 276474 w 3294189"/>
              <a:gd name="connsiteY225" fmla="*/ 1275768 h 2065185"/>
              <a:gd name="connsiteX226" fmla="*/ 306359 w 3294189"/>
              <a:gd name="connsiteY226" fmla="*/ 1323095 h 2065185"/>
              <a:gd name="connsiteX227" fmla="*/ 337837 w 3294189"/>
              <a:gd name="connsiteY227" fmla="*/ 1369734 h 2065185"/>
              <a:gd name="connsiteX228" fmla="*/ 370706 w 3294189"/>
              <a:gd name="connsiteY228" fmla="*/ 1415685 h 2065185"/>
              <a:gd name="connsiteX229" fmla="*/ 405167 w 3294189"/>
              <a:gd name="connsiteY229" fmla="*/ 1460723 h 2065185"/>
              <a:gd name="connsiteX230" fmla="*/ 441256 w 3294189"/>
              <a:gd name="connsiteY230" fmla="*/ 1505279 h 2065185"/>
              <a:gd name="connsiteX231" fmla="*/ 478719 w 3294189"/>
              <a:gd name="connsiteY231" fmla="*/ 1548700 h 2065185"/>
              <a:gd name="connsiteX232" fmla="*/ 517791 w 3294189"/>
              <a:gd name="connsiteY232" fmla="*/ 1591208 h 2065185"/>
              <a:gd name="connsiteX233" fmla="*/ 558456 w 3294189"/>
              <a:gd name="connsiteY233" fmla="*/ 1633028 h 2065185"/>
              <a:gd name="connsiteX234" fmla="*/ 577087 w 3294189"/>
              <a:gd name="connsiteY234" fmla="*/ 1651408 h 2065185"/>
              <a:gd name="connsiteX235" fmla="*/ 595699 w 3294189"/>
              <a:gd name="connsiteY235" fmla="*/ 1669324 h 2065185"/>
              <a:gd name="connsiteX236" fmla="*/ 614769 w 3294189"/>
              <a:gd name="connsiteY236" fmla="*/ 1686792 h 2065185"/>
              <a:gd name="connsiteX237" fmla="*/ 633619 w 3294189"/>
              <a:gd name="connsiteY237" fmla="*/ 1704242 h 2065185"/>
              <a:gd name="connsiteX238" fmla="*/ 652926 w 3294189"/>
              <a:gd name="connsiteY238" fmla="*/ 1721246 h 2065185"/>
              <a:gd name="connsiteX239" fmla="*/ 672454 w 3294189"/>
              <a:gd name="connsiteY239" fmla="*/ 1737785 h 2065185"/>
              <a:gd name="connsiteX240" fmla="*/ 691981 w 3294189"/>
              <a:gd name="connsiteY240" fmla="*/ 1754099 h 2065185"/>
              <a:gd name="connsiteX241" fmla="*/ 711746 w 3294189"/>
              <a:gd name="connsiteY241" fmla="*/ 1770191 h 2065185"/>
              <a:gd name="connsiteX242" fmla="*/ 731749 w 3294189"/>
              <a:gd name="connsiteY242" fmla="*/ 1786041 h 2065185"/>
              <a:gd name="connsiteX243" fmla="*/ 751734 w 3294189"/>
              <a:gd name="connsiteY243" fmla="*/ 1801427 h 2065185"/>
              <a:gd name="connsiteX244" fmla="*/ 771956 w 3294189"/>
              <a:gd name="connsiteY244" fmla="*/ 1816829 h 2065185"/>
              <a:gd name="connsiteX245" fmla="*/ 792655 w 3294189"/>
              <a:gd name="connsiteY245" fmla="*/ 1831750 h 2065185"/>
              <a:gd name="connsiteX246" fmla="*/ 812878 w 3294189"/>
              <a:gd name="connsiteY246" fmla="*/ 1846224 h 2065185"/>
              <a:gd name="connsiteX247" fmla="*/ 833777 w 3294189"/>
              <a:gd name="connsiteY247" fmla="*/ 1860474 h 2065185"/>
              <a:gd name="connsiteX248" fmla="*/ 854458 w 3294189"/>
              <a:gd name="connsiteY248" fmla="*/ 1874483 h 2065185"/>
              <a:gd name="connsiteX249" fmla="*/ 875614 w 3294189"/>
              <a:gd name="connsiteY249" fmla="*/ 1888044 h 2065185"/>
              <a:gd name="connsiteX250" fmla="*/ 896532 w 3294189"/>
              <a:gd name="connsiteY250" fmla="*/ 1901605 h 2065185"/>
              <a:gd name="connsiteX251" fmla="*/ 918127 w 3294189"/>
              <a:gd name="connsiteY251" fmla="*/ 1914461 h 2065185"/>
              <a:gd name="connsiteX252" fmla="*/ 939265 w 3294189"/>
              <a:gd name="connsiteY252" fmla="*/ 1927093 h 2065185"/>
              <a:gd name="connsiteX253" fmla="*/ 960640 w 3294189"/>
              <a:gd name="connsiteY253" fmla="*/ 1939501 h 2065185"/>
              <a:gd name="connsiteX254" fmla="*/ 982473 w 3294189"/>
              <a:gd name="connsiteY254" fmla="*/ 1951686 h 2065185"/>
              <a:gd name="connsiteX255" fmla="*/ 1004307 w 3294189"/>
              <a:gd name="connsiteY255" fmla="*/ 1963630 h 2065185"/>
              <a:gd name="connsiteX256" fmla="*/ 1026140 w 3294189"/>
              <a:gd name="connsiteY256" fmla="*/ 1975109 h 2065185"/>
              <a:gd name="connsiteX257" fmla="*/ 1047973 w 3294189"/>
              <a:gd name="connsiteY257" fmla="*/ 1986381 h 2065185"/>
              <a:gd name="connsiteX258" fmla="*/ 1070501 w 3294189"/>
              <a:gd name="connsiteY258" fmla="*/ 1997395 h 2065185"/>
              <a:gd name="connsiteX259" fmla="*/ 1092554 w 3294189"/>
              <a:gd name="connsiteY259" fmla="*/ 2007962 h 2065185"/>
              <a:gd name="connsiteX260" fmla="*/ 1114845 w 3294189"/>
              <a:gd name="connsiteY260" fmla="*/ 2018082 h 2065185"/>
              <a:gd name="connsiteX261" fmla="*/ 1137374 w 3294189"/>
              <a:gd name="connsiteY261" fmla="*/ 2028425 h 2065185"/>
              <a:gd name="connsiteX262" fmla="*/ 1160122 w 3294189"/>
              <a:gd name="connsiteY262" fmla="*/ 2037839 h 2065185"/>
              <a:gd name="connsiteX263" fmla="*/ 1182651 w 3294189"/>
              <a:gd name="connsiteY263" fmla="*/ 2047493 h 2065185"/>
              <a:gd name="connsiteX264" fmla="*/ 1205161 w 3294189"/>
              <a:gd name="connsiteY264" fmla="*/ 2056443 h 2065185"/>
              <a:gd name="connsiteX265" fmla="*/ 1228147 w 3294189"/>
              <a:gd name="connsiteY265" fmla="*/ 2065185 h 2065185"/>
              <a:gd name="connsiteX266" fmla="*/ 1257557 w 3294189"/>
              <a:gd name="connsiteY266" fmla="*/ 2054601 h 2065185"/>
              <a:gd name="connsiteX267" fmla="*/ 1286985 w 3294189"/>
              <a:gd name="connsiteY267" fmla="*/ 2044034 h 2065185"/>
              <a:gd name="connsiteX268" fmla="*/ 1316395 w 3294189"/>
              <a:gd name="connsiteY268" fmla="*/ 2034156 h 2065185"/>
              <a:gd name="connsiteX269" fmla="*/ 1346042 w 3294189"/>
              <a:gd name="connsiteY269" fmla="*/ 2024966 h 2065185"/>
              <a:gd name="connsiteX270" fmla="*/ 1375928 w 3294189"/>
              <a:gd name="connsiteY270" fmla="*/ 2015552 h 2065185"/>
              <a:gd name="connsiteX271" fmla="*/ 1406033 w 3294189"/>
              <a:gd name="connsiteY271" fmla="*/ 2006827 h 2065185"/>
              <a:gd name="connsiteX272" fmla="*/ 1435901 w 3294189"/>
              <a:gd name="connsiteY272" fmla="*/ 1998772 h 2065185"/>
              <a:gd name="connsiteX273" fmla="*/ 1466244 w 3294189"/>
              <a:gd name="connsiteY273" fmla="*/ 1990976 h 2065185"/>
              <a:gd name="connsiteX274" fmla="*/ 1496806 w 3294189"/>
              <a:gd name="connsiteY274" fmla="*/ 1983610 h 2065185"/>
              <a:gd name="connsiteX275" fmla="*/ 1527131 w 3294189"/>
              <a:gd name="connsiteY275" fmla="*/ 1976503 h 2065185"/>
              <a:gd name="connsiteX276" fmla="*/ 1557712 w 3294189"/>
              <a:gd name="connsiteY276" fmla="*/ 1969825 h 2065185"/>
              <a:gd name="connsiteX277" fmla="*/ 1588495 w 3294189"/>
              <a:gd name="connsiteY277" fmla="*/ 1963853 h 2065185"/>
              <a:gd name="connsiteX278" fmla="*/ 1619295 w 3294189"/>
              <a:gd name="connsiteY278" fmla="*/ 1957882 h 2065185"/>
              <a:gd name="connsiteX279" fmla="*/ 1647095 w 3294189"/>
              <a:gd name="connsiteY279" fmla="*/ 1953183 h 2065185"/>
              <a:gd name="connsiteX280" fmla="*/ 1674894 w 3294189"/>
              <a:gd name="connsiteY280" fmla="*/ 1957882 h 2065185"/>
              <a:gd name="connsiteX281" fmla="*/ 1705695 w 3294189"/>
              <a:gd name="connsiteY281" fmla="*/ 1963853 h 2065185"/>
              <a:gd name="connsiteX282" fmla="*/ 1736477 w 3294189"/>
              <a:gd name="connsiteY282" fmla="*/ 1969825 h 2065185"/>
              <a:gd name="connsiteX283" fmla="*/ 1767058 w 3294189"/>
              <a:gd name="connsiteY283" fmla="*/ 1976503 h 2065185"/>
              <a:gd name="connsiteX284" fmla="*/ 1797383 w 3294189"/>
              <a:gd name="connsiteY284" fmla="*/ 1983610 h 2065185"/>
              <a:gd name="connsiteX285" fmla="*/ 1827946 w 3294189"/>
              <a:gd name="connsiteY285" fmla="*/ 1990976 h 2065185"/>
              <a:gd name="connsiteX286" fmla="*/ 1858289 w 3294189"/>
              <a:gd name="connsiteY286" fmla="*/ 1998772 h 2065185"/>
              <a:gd name="connsiteX287" fmla="*/ 1888156 w 3294189"/>
              <a:gd name="connsiteY287" fmla="*/ 2006827 h 2065185"/>
              <a:gd name="connsiteX288" fmla="*/ 1918261 w 3294189"/>
              <a:gd name="connsiteY288" fmla="*/ 2015552 h 2065185"/>
              <a:gd name="connsiteX289" fmla="*/ 1948147 w 3294189"/>
              <a:gd name="connsiteY289" fmla="*/ 2024966 h 2065185"/>
              <a:gd name="connsiteX290" fmla="*/ 1977795 w 3294189"/>
              <a:gd name="connsiteY290" fmla="*/ 2034156 h 2065185"/>
              <a:gd name="connsiteX291" fmla="*/ 2007204 w 3294189"/>
              <a:gd name="connsiteY291" fmla="*/ 2044034 h 2065185"/>
              <a:gd name="connsiteX292" fmla="*/ 2036633 w 3294189"/>
              <a:gd name="connsiteY292" fmla="*/ 2054601 h 2065185"/>
              <a:gd name="connsiteX293" fmla="*/ 2066042 w 3294189"/>
              <a:gd name="connsiteY293" fmla="*/ 2065185 h 2065185"/>
              <a:gd name="connsiteX294" fmla="*/ 2089028 w 3294189"/>
              <a:gd name="connsiteY294" fmla="*/ 2056443 h 2065185"/>
              <a:gd name="connsiteX295" fmla="*/ 2111539 w 3294189"/>
              <a:gd name="connsiteY295" fmla="*/ 2047493 h 2065185"/>
              <a:gd name="connsiteX296" fmla="*/ 2134067 w 3294189"/>
              <a:gd name="connsiteY296" fmla="*/ 2037839 h 2065185"/>
              <a:gd name="connsiteX297" fmla="*/ 2156816 w 3294189"/>
              <a:gd name="connsiteY297" fmla="*/ 2028425 h 2065185"/>
              <a:gd name="connsiteX298" fmla="*/ 2179344 w 3294189"/>
              <a:gd name="connsiteY298" fmla="*/ 2018082 h 2065185"/>
              <a:gd name="connsiteX299" fmla="*/ 2201635 w 3294189"/>
              <a:gd name="connsiteY299" fmla="*/ 2007962 h 2065185"/>
              <a:gd name="connsiteX300" fmla="*/ 2223688 w 3294189"/>
              <a:gd name="connsiteY300" fmla="*/ 1997395 h 2065185"/>
              <a:gd name="connsiteX301" fmla="*/ 2246216 w 3294189"/>
              <a:gd name="connsiteY301" fmla="*/ 1986381 h 2065185"/>
              <a:gd name="connsiteX302" fmla="*/ 2268049 w 3294189"/>
              <a:gd name="connsiteY302" fmla="*/ 1975109 h 2065185"/>
              <a:gd name="connsiteX303" fmla="*/ 2289882 w 3294189"/>
              <a:gd name="connsiteY303" fmla="*/ 1963630 h 2065185"/>
              <a:gd name="connsiteX304" fmla="*/ 2311716 w 3294189"/>
              <a:gd name="connsiteY304" fmla="*/ 1951686 h 2065185"/>
              <a:gd name="connsiteX305" fmla="*/ 2333549 w 3294189"/>
              <a:gd name="connsiteY305" fmla="*/ 1939501 h 2065185"/>
              <a:gd name="connsiteX306" fmla="*/ 2354924 w 3294189"/>
              <a:gd name="connsiteY306" fmla="*/ 1927093 h 2065185"/>
              <a:gd name="connsiteX307" fmla="*/ 2376062 w 3294189"/>
              <a:gd name="connsiteY307" fmla="*/ 1914461 h 2065185"/>
              <a:gd name="connsiteX308" fmla="*/ 2397657 w 3294189"/>
              <a:gd name="connsiteY308" fmla="*/ 1901605 h 2065185"/>
              <a:gd name="connsiteX309" fmla="*/ 2418575 w 3294189"/>
              <a:gd name="connsiteY309" fmla="*/ 1888044 h 2065185"/>
              <a:gd name="connsiteX310" fmla="*/ 2439731 w 3294189"/>
              <a:gd name="connsiteY310" fmla="*/ 1874483 h 2065185"/>
              <a:gd name="connsiteX311" fmla="*/ 2460412 w 3294189"/>
              <a:gd name="connsiteY311" fmla="*/ 1860474 h 2065185"/>
              <a:gd name="connsiteX312" fmla="*/ 2481311 w 3294189"/>
              <a:gd name="connsiteY312" fmla="*/ 1846224 h 2065185"/>
              <a:gd name="connsiteX313" fmla="*/ 2501534 w 3294189"/>
              <a:gd name="connsiteY313" fmla="*/ 1831750 h 2065185"/>
              <a:gd name="connsiteX314" fmla="*/ 2522232 w 3294189"/>
              <a:gd name="connsiteY314" fmla="*/ 1816829 h 2065185"/>
              <a:gd name="connsiteX315" fmla="*/ 2542455 w 3294189"/>
              <a:gd name="connsiteY315" fmla="*/ 1801427 h 2065185"/>
              <a:gd name="connsiteX316" fmla="*/ 2562440 w 3294189"/>
              <a:gd name="connsiteY316" fmla="*/ 1786041 h 2065185"/>
              <a:gd name="connsiteX317" fmla="*/ 2582443 w 3294189"/>
              <a:gd name="connsiteY317" fmla="*/ 1770191 h 2065185"/>
              <a:gd name="connsiteX318" fmla="*/ 2602208 w 3294189"/>
              <a:gd name="connsiteY318" fmla="*/ 1754099 h 2065185"/>
              <a:gd name="connsiteX319" fmla="*/ 2621735 w 3294189"/>
              <a:gd name="connsiteY319" fmla="*/ 1737785 h 2065185"/>
              <a:gd name="connsiteX320" fmla="*/ 2641263 w 3294189"/>
              <a:gd name="connsiteY320" fmla="*/ 1721246 h 2065185"/>
              <a:gd name="connsiteX321" fmla="*/ 2660570 w 3294189"/>
              <a:gd name="connsiteY321" fmla="*/ 1704242 h 2065185"/>
              <a:gd name="connsiteX322" fmla="*/ 2679420 w 3294189"/>
              <a:gd name="connsiteY322" fmla="*/ 1686792 h 2065185"/>
              <a:gd name="connsiteX323" fmla="*/ 2698490 w 3294189"/>
              <a:gd name="connsiteY323" fmla="*/ 1669324 h 2065185"/>
              <a:gd name="connsiteX324" fmla="*/ 2717102 w 3294189"/>
              <a:gd name="connsiteY324" fmla="*/ 1651408 h 2065185"/>
              <a:gd name="connsiteX325" fmla="*/ 2735732 w 3294189"/>
              <a:gd name="connsiteY325" fmla="*/ 1633028 h 2065185"/>
              <a:gd name="connsiteX326" fmla="*/ 2776397 w 3294189"/>
              <a:gd name="connsiteY326" fmla="*/ 1591208 h 2065185"/>
              <a:gd name="connsiteX327" fmla="*/ 2815470 w 3294189"/>
              <a:gd name="connsiteY327" fmla="*/ 1548700 h 2065185"/>
              <a:gd name="connsiteX328" fmla="*/ 2852932 w 3294189"/>
              <a:gd name="connsiteY328" fmla="*/ 1505279 h 2065185"/>
              <a:gd name="connsiteX329" fmla="*/ 2889022 w 3294189"/>
              <a:gd name="connsiteY329" fmla="*/ 1460723 h 2065185"/>
              <a:gd name="connsiteX330" fmla="*/ 2923483 w 3294189"/>
              <a:gd name="connsiteY330" fmla="*/ 1415685 h 2065185"/>
              <a:gd name="connsiteX331" fmla="*/ 2956352 w 3294189"/>
              <a:gd name="connsiteY331" fmla="*/ 1369734 h 2065185"/>
              <a:gd name="connsiteX332" fmla="*/ 2987829 w 3294189"/>
              <a:gd name="connsiteY332" fmla="*/ 1323095 h 2065185"/>
              <a:gd name="connsiteX333" fmla="*/ 3017715 w 3294189"/>
              <a:gd name="connsiteY333" fmla="*/ 1275768 h 2065185"/>
              <a:gd name="connsiteX334" fmla="*/ 3045972 w 3294189"/>
              <a:gd name="connsiteY334" fmla="*/ 1227753 h 2065185"/>
              <a:gd name="connsiteX335" fmla="*/ 3072874 w 3294189"/>
              <a:gd name="connsiteY335" fmla="*/ 1179049 h 2065185"/>
              <a:gd name="connsiteX336" fmla="*/ 3098148 w 3294189"/>
              <a:gd name="connsiteY336" fmla="*/ 1129656 h 2065185"/>
              <a:gd name="connsiteX337" fmla="*/ 3121811 w 3294189"/>
              <a:gd name="connsiteY337" fmla="*/ 1079799 h 2065185"/>
              <a:gd name="connsiteX338" fmla="*/ 3144102 w 3294189"/>
              <a:gd name="connsiteY338" fmla="*/ 1029478 h 2065185"/>
              <a:gd name="connsiteX339" fmla="*/ 3164801 w 3294189"/>
              <a:gd name="connsiteY339" fmla="*/ 978709 h 2065185"/>
              <a:gd name="connsiteX340" fmla="*/ 3184090 w 3294189"/>
              <a:gd name="connsiteY340" fmla="*/ 927475 h 2065185"/>
              <a:gd name="connsiteX341" fmla="*/ 3201568 w 3294189"/>
              <a:gd name="connsiteY341" fmla="*/ 875553 h 2065185"/>
              <a:gd name="connsiteX342" fmla="*/ 3217654 w 3294189"/>
              <a:gd name="connsiteY342" fmla="*/ 823407 h 2065185"/>
              <a:gd name="connsiteX343" fmla="*/ 3232368 w 3294189"/>
              <a:gd name="connsiteY343" fmla="*/ 771020 h 2065185"/>
              <a:gd name="connsiteX344" fmla="*/ 3245453 w 3294189"/>
              <a:gd name="connsiteY344" fmla="*/ 718185 h 2065185"/>
              <a:gd name="connsiteX345" fmla="*/ 3256727 w 3294189"/>
              <a:gd name="connsiteY345" fmla="*/ 665110 h 2065185"/>
              <a:gd name="connsiteX346" fmla="*/ 3266829 w 3294189"/>
              <a:gd name="connsiteY346" fmla="*/ 611811 h 2065185"/>
              <a:gd name="connsiteX347" fmla="*/ 3275101 w 3294189"/>
              <a:gd name="connsiteY347" fmla="*/ 558271 h 2065185"/>
              <a:gd name="connsiteX348" fmla="*/ 3282000 w 3294189"/>
              <a:gd name="connsiteY348" fmla="*/ 504749 h 2065185"/>
              <a:gd name="connsiteX349" fmla="*/ 3287509 w 3294189"/>
              <a:gd name="connsiteY349" fmla="*/ 450520 h 2065185"/>
              <a:gd name="connsiteX350" fmla="*/ 3291188 w 3294189"/>
              <a:gd name="connsiteY350" fmla="*/ 396757 h 2065185"/>
              <a:gd name="connsiteX351" fmla="*/ 3293493 w 3294189"/>
              <a:gd name="connsiteY351" fmla="*/ 342545 h 2065185"/>
              <a:gd name="connsiteX352" fmla="*/ 3294189 w 3294189"/>
              <a:gd name="connsiteY352" fmla="*/ 288558 h 2065185"/>
              <a:gd name="connsiteX353" fmla="*/ 3293493 w 3294189"/>
              <a:gd name="connsiteY353" fmla="*/ 234794 h 2065185"/>
              <a:gd name="connsiteX354" fmla="*/ 3291188 w 3294189"/>
              <a:gd name="connsiteY354" fmla="*/ 180566 h 2065185"/>
              <a:gd name="connsiteX355" fmla="*/ 3287509 w 3294189"/>
              <a:gd name="connsiteY355" fmla="*/ 126579 h 2065185"/>
              <a:gd name="connsiteX356" fmla="*/ 3282000 w 3294189"/>
              <a:gd name="connsiteY356" fmla="*/ 72591 h 2065185"/>
              <a:gd name="connsiteX357" fmla="*/ 3275339 w 3294189"/>
              <a:gd name="connsiteY357" fmla="*/ 19069 h 2065185"/>
              <a:gd name="connsiteX358" fmla="*/ 3258337 w 3294189"/>
              <a:gd name="connsiteY358" fmla="*/ 16986 h 2065185"/>
              <a:gd name="connsiteX359" fmla="*/ 3241775 w 3294189"/>
              <a:gd name="connsiteY359" fmla="*/ 14697 h 2065185"/>
              <a:gd name="connsiteX360" fmla="*/ 3225011 w 3294189"/>
              <a:gd name="connsiteY360" fmla="*/ 12632 h 2065185"/>
              <a:gd name="connsiteX361" fmla="*/ 3208229 w 3294189"/>
              <a:gd name="connsiteY361" fmla="*/ 10791 h 2065185"/>
              <a:gd name="connsiteX362" fmla="*/ 3191685 w 3294189"/>
              <a:gd name="connsiteY362" fmla="*/ 8949 h 2065185"/>
              <a:gd name="connsiteX363" fmla="*/ 3174683 w 3294189"/>
              <a:gd name="connsiteY363" fmla="*/ 7572 h 2065185"/>
              <a:gd name="connsiteX364" fmla="*/ 3157901 w 3294189"/>
              <a:gd name="connsiteY364" fmla="*/ 6196 h 2065185"/>
              <a:gd name="connsiteX365" fmla="*/ 3141357 w 3294189"/>
              <a:gd name="connsiteY365" fmla="*/ 4819 h 2065185"/>
              <a:gd name="connsiteX366" fmla="*/ 3124337 w 3294189"/>
              <a:gd name="connsiteY366" fmla="*/ 3666 h 2065185"/>
              <a:gd name="connsiteX367" fmla="*/ 3107793 w 3294189"/>
              <a:gd name="connsiteY367" fmla="*/ 2754 h 2065185"/>
              <a:gd name="connsiteX368" fmla="*/ 3090791 w 3294189"/>
              <a:gd name="connsiteY368" fmla="*/ 2065 h 2065185"/>
              <a:gd name="connsiteX369" fmla="*/ 3074009 w 3294189"/>
              <a:gd name="connsiteY369" fmla="*/ 1136 h 2065185"/>
              <a:gd name="connsiteX370" fmla="*/ 3057007 w 3294189"/>
              <a:gd name="connsiteY370" fmla="*/ 912 h 2065185"/>
              <a:gd name="connsiteX371" fmla="*/ 3040463 w 3294189"/>
              <a:gd name="connsiteY371" fmla="*/ 224 h 206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</a:cxnLst>
            <a:rect l="l" t="t" r="r" b="b"/>
            <a:pathLst>
              <a:path w="3294189" h="2065185">
                <a:moveTo>
                  <a:pt x="1647095" y="1059683"/>
                </a:moveTo>
                <a:lnTo>
                  <a:pt x="1648705" y="1061195"/>
                </a:lnTo>
                <a:lnTo>
                  <a:pt x="1708238" y="1120690"/>
                </a:lnTo>
                <a:lnTo>
                  <a:pt x="1765685" y="1182714"/>
                </a:lnTo>
                <a:lnTo>
                  <a:pt x="1821540" y="1246821"/>
                </a:lnTo>
                <a:lnTo>
                  <a:pt x="1874851" y="1313441"/>
                </a:lnTo>
                <a:lnTo>
                  <a:pt x="1891456" y="1335871"/>
                </a:lnTo>
                <a:lnTo>
                  <a:pt x="1870697" y="1369046"/>
                </a:lnTo>
                <a:lnTo>
                  <a:pt x="1839439" y="1421433"/>
                </a:lnTo>
                <a:lnTo>
                  <a:pt x="1808876" y="1474043"/>
                </a:lnTo>
                <a:lnTo>
                  <a:pt x="1779466" y="1526430"/>
                </a:lnTo>
                <a:lnTo>
                  <a:pt x="1751191" y="1579264"/>
                </a:lnTo>
                <a:lnTo>
                  <a:pt x="1724069" y="1631875"/>
                </a:lnTo>
                <a:lnTo>
                  <a:pt x="1697642" y="1684486"/>
                </a:lnTo>
                <a:lnTo>
                  <a:pt x="1672588" y="1736649"/>
                </a:lnTo>
                <a:lnTo>
                  <a:pt x="1648229" y="1788795"/>
                </a:lnTo>
                <a:lnTo>
                  <a:pt x="1647095" y="1791334"/>
                </a:lnTo>
                <a:lnTo>
                  <a:pt x="1645960" y="1788795"/>
                </a:lnTo>
                <a:lnTo>
                  <a:pt x="1621601" y="1736649"/>
                </a:lnTo>
                <a:lnTo>
                  <a:pt x="1596547" y="1684486"/>
                </a:lnTo>
                <a:lnTo>
                  <a:pt x="1570120" y="1631875"/>
                </a:lnTo>
                <a:lnTo>
                  <a:pt x="1542998" y="1579264"/>
                </a:lnTo>
                <a:lnTo>
                  <a:pt x="1514723" y="1526430"/>
                </a:lnTo>
                <a:lnTo>
                  <a:pt x="1485313" y="1474043"/>
                </a:lnTo>
                <a:lnTo>
                  <a:pt x="1454751" y="1421433"/>
                </a:lnTo>
                <a:lnTo>
                  <a:pt x="1423492" y="1369046"/>
                </a:lnTo>
                <a:lnTo>
                  <a:pt x="1402733" y="1335871"/>
                </a:lnTo>
                <a:lnTo>
                  <a:pt x="1419338" y="1313441"/>
                </a:lnTo>
                <a:lnTo>
                  <a:pt x="1472649" y="1246821"/>
                </a:lnTo>
                <a:lnTo>
                  <a:pt x="1528504" y="1182714"/>
                </a:lnTo>
                <a:lnTo>
                  <a:pt x="1585951" y="1120690"/>
                </a:lnTo>
                <a:lnTo>
                  <a:pt x="1645484" y="1061195"/>
                </a:lnTo>
                <a:close/>
                <a:moveTo>
                  <a:pt x="483312" y="417443"/>
                </a:moveTo>
                <a:lnTo>
                  <a:pt x="524673" y="423191"/>
                </a:lnTo>
                <a:lnTo>
                  <a:pt x="569272" y="432381"/>
                </a:lnTo>
                <a:lnTo>
                  <a:pt x="616837" y="444084"/>
                </a:lnTo>
                <a:lnTo>
                  <a:pt x="667403" y="458798"/>
                </a:lnTo>
                <a:lnTo>
                  <a:pt x="720256" y="476249"/>
                </a:lnTo>
                <a:lnTo>
                  <a:pt x="775635" y="496471"/>
                </a:lnTo>
                <a:lnTo>
                  <a:pt x="832643" y="519670"/>
                </a:lnTo>
                <a:lnTo>
                  <a:pt x="891700" y="545639"/>
                </a:lnTo>
                <a:lnTo>
                  <a:pt x="952606" y="573898"/>
                </a:lnTo>
                <a:lnTo>
                  <a:pt x="1014427" y="605375"/>
                </a:lnTo>
                <a:lnTo>
                  <a:pt x="1077383" y="639140"/>
                </a:lnTo>
                <a:lnTo>
                  <a:pt x="1141052" y="675677"/>
                </a:lnTo>
                <a:lnTo>
                  <a:pt x="1205161" y="714967"/>
                </a:lnTo>
                <a:lnTo>
                  <a:pt x="1269983" y="756770"/>
                </a:lnTo>
                <a:lnTo>
                  <a:pt x="1334330" y="801344"/>
                </a:lnTo>
                <a:lnTo>
                  <a:pt x="1398896" y="848206"/>
                </a:lnTo>
                <a:lnTo>
                  <a:pt x="1410592" y="857293"/>
                </a:lnTo>
                <a:lnTo>
                  <a:pt x="1408083" y="861079"/>
                </a:lnTo>
                <a:lnTo>
                  <a:pt x="1381876" y="901746"/>
                </a:lnTo>
                <a:lnTo>
                  <a:pt x="1357060" y="942860"/>
                </a:lnTo>
                <a:lnTo>
                  <a:pt x="1333616" y="984216"/>
                </a:lnTo>
                <a:lnTo>
                  <a:pt x="1311087" y="1026500"/>
                </a:lnTo>
                <a:lnTo>
                  <a:pt x="1289492" y="1068768"/>
                </a:lnTo>
                <a:lnTo>
                  <a:pt x="1269489" y="1111965"/>
                </a:lnTo>
                <a:lnTo>
                  <a:pt x="1261971" y="1128801"/>
                </a:lnTo>
                <a:lnTo>
                  <a:pt x="1249065" y="1111276"/>
                </a:lnTo>
                <a:lnTo>
                  <a:pt x="1210907" y="1061195"/>
                </a:lnTo>
                <a:lnTo>
                  <a:pt x="1171377" y="1011562"/>
                </a:lnTo>
                <a:lnTo>
                  <a:pt x="1130712" y="962635"/>
                </a:lnTo>
                <a:lnTo>
                  <a:pt x="1088418" y="914378"/>
                </a:lnTo>
                <a:lnTo>
                  <a:pt x="1045209" y="867051"/>
                </a:lnTo>
                <a:lnTo>
                  <a:pt x="1000866" y="820636"/>
                </a:lnTo>
                <a:lnTo>
                  <a:pt x="955132" y="774926"/>
                </a:lnTo>
                <a:lnTo>
                  <a:pt x="908244" y="730353"/>
                </a:lnTo>
                <a:lnTo>
                  <a:pt x="859747" y="686932"/>
                </a:lnTo>
                <a:lnTo>
                  <a:pt x="810114" y="644424"/>
                </a:lnTo>
                <a:lnTo>
                  <a:pt x="758871" y="603310"/>
                </a:lnTo>
                <a:lnTo>
                  <a:pt x="706695" y="563331"/>
                </a:lnTo>
                <a:lnTo>
                  <a:pt x="652926" y="524729"/>
                </a:lnTo>
                <a:lnTo>
                  <a:pt x="597767" y="487504"/>
                </a:lnTo>
                <a:lnTo>
                  <a:pt x="541235" y="451673"/>
                </a:lnTo>
                <a:close/>
                <a:moveTo>
                  <a:pt x="2810877" y="417443"/>
                </a:moveTo>
                <a:lnTo>
                  <a:pt x="2752954" y="451673"/>
                </a:lnTo>
                <a:lnTo>
                  <a:pt x="2696422" y="487504"/>
                </a:lnTo>
                <a:lnTo>
                  <a:pt x="2641263" y="524729"/>
                </a:lnTo>
                <a:lnTo>
                  <a:pt x="2587494" y="563331"/>
                </a:lnTo>
                <a:lnTo>
                  <a:pt x="2535318" y="603310"/>
                </a:lnTo>
                <a:lnTo>
                  <a:pt x="2484075" y="644424"/>
                </a:lnTo>
                <a:lnTo>
                  <a:pt x="2434442" y="686932"/>
                </a:lnTo>
                <a:lnTo>
                  <a:pt x="2385945" y="730353"/>
                </a:lnTo>
                <a:lnTo>
                  <a:pt x="2339057" y="774926"/>
                </a:lnTo>
                <a:lnTo>
                  <a:pt x="2293323" y="820636"/>
                </a:lnTo>
                <a:lnTo>
                  <a:pt x="2248980" y="867051"/>
                </a:lnTo>
                <a:lnTo>
                  <a:pt x="2205771" y="914378"/>
                </a:lnTo>
                <a:lnTo>
                  <a:pt x="2163477" y="962635"/>
                </a:lnTo>
                <a:lnTo>
                  <a:pt x="2122812" y="1011562"/>
                </a:lnTo>
                <a:lnTo>
                  <a:pt x="2083282" y="1061195"/>
                </a:lnTo>
                <a:lnTo>
                  <a:pt x="2045124" y="1111276"/>
                </a:lnTo>
                <a:lnTo>
                  <a:pt x="2032218" y="1128801"/>
                </a:lnTo>
                <a:lnTo>
                  <a:pt x="2024700" y="1111965"/>
                </a:lnTo>
                <a:lnTo>
                  <a:pt x="2004697" y="1068768"/>
                </a:lnTo>
                <a:lnTo>
                  <a:pt x="1983102" y="1026500"/>
                </a:lnTo>
                <a:lnTo>
                  <a:pt x="1960573" y="984216"/>
                </a:lnTo>
                <a:lnTo>
                  <a:pt x="1937130" y="942860"/>
                </a:lnTo>
                <a:lnTo>
                  <a:pt x="1912313" y="901746"/>
                </a:lnTo>
                <a:lnTo>
                  <a:pt x="1886106" y="861079"/>
                </a:lnTo>
                <a:lnTo>
                  <a:pt x="1883597" y="857293"/>
                </a:lnTo>
                <a:lnTo>
                  <a:pt x="1895293" y="848206"/>
                </a:lnTo>
                <a:lnTo>
                  <a:pt x="1959860" y="801344"/>
                </a:lnTo>
                <a:lnTo>
                  <a:pt x="2024206" y="756770"/>
                </a:lnTo>
                <a:lnTo>
                  <a:pt x="2089028" y="714967"/>
                </a:lnTo>
                <a:lnTo>
                  <a:pt x="2153137" y="675677"/>
                </a:lnTo>
                <a:lnTo>
                  <a:pt x="2216806" y="639140"/>
                </a:lnTo>
                <a:lnTo>
                  <a:pt x="2279762" y="605375"/>
                </a:lnTo>
                <a:lnTo>
                  <a:pt x="2341583" y="573898"/>
                </a:lnTo>
                <a:lnTo>
                  <a:pt x="2402489" y="545639"/>
                </a:lnTo>
                <a:lnTo>
                  <a:pt x="2461546" y="519670"/>
                </a:lnTo>
                <a:lnTo>
                  <a:pt x="2518554" y="496471"/>
                </a:lnTo>
                <a:lnTo>
                  <a:pt x="2573933" y="476249"/>
                </a:lnTo>
                <a:lnTo>
                  <a:pt x="2626786" y="458798"/>
                </a:lnTo>
                <a:lnTo>
                  <a:pt x="2677352" y="444084"/>
                </a:lnTo>
                <a:lnTo>
                  <a:pt x="2724917" y="432381"/>
                </a:lnTo>
                <a:lnTo>
                  <a:pt x="2769516" y="423191"/>
                </a:lnTo>
                <a:close/>
                <a:moveTo>
                  <a:pt x="3023462" y="0"/>
                </a:moveTo>
                <a:lnTo>
                  <a:pt x="3006680" y="0"/>
                </a:lnTo>
                <a:lnTo>
                  <a:pt x="3002781" y="0"/>
                </a:lnTo>
                <a:lnTo>
                  <a:pt x="2957047" y="448"/>
                </a:lnTo>
                <a:lnTo>
                  <a:pt x="2911532" y="2289"/>
                </a:lnTo>
                <a:lnTo>
                  <a:pt x="2865798" y="5043"/>
                </a:lnTo>
                <a:lnTo>
                  <a:pt x="2820302" y="8949"/>
                </a:lnTo>
                <a:lnTo>
                  <a:pt x="2774787" y="13768"/>
                </a:lnTo>
                <a:lnTo>
                  <a:pt x="2729528" y="19757"/>
                </a:lnTo>
                <a:lnTo>
                  <a:pt x="2684014" y="27106"/>
                </a:lnTo>
                <a:lnTo>
                  <a:pt x="2638975" y="35143"/>
                </a:lnTo>
                <a:lnTo>
                  <a:pt x="2594156" y="44556"/>
                </a:lnTo>
                <a:lnTo>
                  <a:pt x="2549336" y="54676"/>
                </a:lnTo>
                <a:lnTo>
                  <a:pt x="2504755" y="66155"/>
                </a:lnTo>
                <a:lnTo>
                  <a:pt x="2460631" y="78563"/>
                </a:lnTo>
                <a:lnTo>
                  <a:pt x="2416507" y="92348"/>
                </a:lnTo>
                <a:lnTo>
                  <a:pt x="2372841" y="107046"/>
                </a:lnTo>
                <a:lnTo>
                  <a:pt x="2329175" y="122913"/>
                </a:lnTo>
                <a:lnTo>
                  <a:pt x="2286204" y="139452"/>
                </a:lnTo>
                <a:lnTo>
                  <a:pt x="2243233" y="157591"/>
                </a:lnTo>
                <a:lnTo>
                  <a:pt x="2200939" y="176659"/>
                </a:lnTo>
                <a:lnTo>
                  <a:pt x="2158664" y="196657"/>
                </a:lnTo>
                <a:lnTo>
                  <a:pt x="2117285" y="217791"/>
                </a:lnTo>
                <a:lnTo>
                  <a:pt x="2075925" y="240078"/>
                </a:lnTo>
                <a:lnTo>
                  <a:pt x="2035022" y="263518"/>
                </a:lnTo>
                <a:lnTo>
                  <a:pt x="1994796" y="288093"/>
                </a:lnTo>
                <a:lnTo>
                  <a:pt x="1955046" y="313598"/>
                </a:lnTo>
                <a:lnTo>
                  <a:pt x="1915736" y="340016"/>
                </a:lnTo>
                <a:lnTo>
                  <a:pt x="1876663" y="367810"/>
                </a:lnTo>
                <a:lnTo>
                  <a:pt x="1838524" y="396757"/>
                </a:lnTo>
                <a:lnTo>
                  <a:pt x="1800842" y="426633"/>
                </a:lnTo>
                <a:lnTo>
                  <a:pt x="1763599" y="457421"/>
                </a:lnTo>
                <a:lnTo>
                  <a:pt x="1727070" y="489346"/>
                </a:lnTo>
                <a:lnTo>
                  <a:pt x="1691218" y="522664"/>
                </a:lnTo>
                <a:lnTo>
                  <a:pt x="1656044" y="556895"/>
                </a:lnTo>
                <a:lnTo>
                  <a:pt x="1647095" y="566016"/>
                </a:lnTo>
                <a:lnTo>
                  <a:pt x="1638145" y="556895"/>
                </a:lnTo>
                <a:lnTo>
                  <a:pt x="1602971" y="522664"/>
                </a:lnTo>
                <a:lnTo>
                  <a:pt x="1567119" y="489346"/>
                </a:lnTo>
                <a:lnTo>
                  <a:pt x="1530590" y="457421"/>
                </a:lnTo>
                <a:lnTo>
                  <a:pt x="1493348" y="426633"/>
                </a:lnTo>
                <a:lnTo>
                  <a:pt x="1455666" y="396757"/>
                </a:lnTo>
                <a:lnTo>
                  <a:pt x="1417526" y="367810"/>
                </a:lnTo>
                <a:lnTo>
                  <a:pt x="1378454" y="340016"/>
                </a:lnTo>
                <a:lnTo>
                  <a:pt x="1339143" y="313598"/>
                </a:lnTo>
                <a:lnTo>
                  <a:pt x="1299393" y="288093"/>
                </a:lnTo>
                <a:lnTo>
                  <a:pt x="1259167" y="263518"/>
                </a:lnTo>
                <a:lnTo>
                  <a:pt x="1218264" y="240078"/>
                </a:lnTo>
                <a:lnTo>
                  <a:pt x="1176904" y="217791"/>
                </a:lnTo>
                <a:lnTo>
                  <a:pt x="1135525" y="196657"/>
                </a:lnTo>
                <a:lnTo>
                  <a:pt x="1093250" y="176659"/>
                </a:lnTo>
                <a:lnTo>
                  <a:pt x="1050956" y="157591"/>
                </a:lnTo>
                <a:lnTo>
                  <a:pt x="1007985" y="139452"/>
                </a:lnTo>
                <a:lnTo>
                  <a:pt x="965014" y="122913"/>
                </a:lnTo>
                <a:lnTo>
                  <a:pt x="921348" y="107046"/>
                </a:lnTo>
                <a:lnTo>
                  <a:pt x="877682" y="92348"/>
                </a:lnTo>
                <a:lnTo>
                  <a:pt x="833558" y="78563"/>
                </a:lnTo>
                <a:lnTo>
                  <a:pt x="789434" y="66155"/>
                </a:lnTo>
                <a:lnTo>
                  <a:pt x="744853" y="54676"/>
                </a:lnTo>
                <a:lnTo>
                  <a:pt x="700033" y="44556"/>
                </a:lnTo>
                <a:lnTo>
                  <a:pt x="655214" y="35143"/>
                </a:lnTo>
                <a:lnTo>
                  <a:pt x="610175" y="27106"/>
                </a:lnTo>
                <a:lnTo>
                  <a:pt x="564660" y="19757"/>
                </a:lnTo>
                <a:lnTo>
                  <a:pt x="519402" y="13768"/>
                </a:lnTo>
                <a:lnTo>
                  <a:pt x="473887" y="8949"/>
                </a:lnTo>
                <a:lnTo>
                  <a:pt x="428391" y="5043"/>
                </a:lnTo>
                <a:lnTo>
                  <a:pt x="382656" y="2289"/>
                </a:lnTo>
                <a:lnTo>
                  <a:pt x="337142" y="448"/>
                </a:lnTo>
                <a:lnTo>
                  <a:pt x="291407" y="0"/>
                </a:lnTo>
                <a:lnTo>
                  <a:pt x="287509" y="0"/>
                </a:lnTo>
                <a:lnTo>
                  <a:pt x="270727" y="0"/>
                </a:lnTo>
                <a:lnTo>
                  <a:pt x="253726" y="224"/>
                </a:lnTo>
                <a:lnTo>
                  <a:pt x="237181" y="912"/>
                </a:lnTo>
                <a:lnTo>
                  <a:pt x="220180" y="1136"/>
                </a:lnTo>
                <a:lnTo>
                  <a:pt x="203398" y="2065"/>
                </a:lnTo>
                <a:lnTo>
                  <a:pt x="186396" y="2754"/>
                </a:lnTo>
                <a:lnTo>
                  <a:pt x="169852" y="3666"/>
                </a:lnTo>
                <a:lnTo>
                  <a:pt x="152832" y="4819"/>
                </a:lnTo>
                <a:lnTo>
                  <a:pt x="136288" y="6196"/>
                </a:lnTo>
                <a:lnTo>
                  <a:pt x="119506" y="7572"/>
                </a:lnTo>
                <a:lnTo>
                  <a:pt x="102504" y="8949"/>
                </a:lnTo>
                <a:lnTo>
                  <a:pt x="85960" y="10791"/>
                </a:lnTo>
                <a:lnTo>
                  <a:pt x="69178" y="12632"/>
                </a:lnTo>
                <a:lnTo>
                  <a:pt x="52414" y="14697"/>
                </a:lnTo>
                <a:lnTo>
                  <a:pt x="35852" y="16986"/>
                </a:lnTo>
                <a:lnTo>
                  <a:pt x="18850" y="19069"/>
                </a:lnTo>
                <a:lnTo>
                  <a:pt x="12188" y="72591"/>
                </a:lnTo>
                <a:lnTo>
                  <a:pt x="6680" y="126579"/>
                </a:lnTo>
                <a:lnTo>
                  <a:pt x="3001" y="180566"/>
                </a:lnTo>
                <a:lnTo>
                  <a:pt x="695" y="234794"/>
                </a:lnTo>
                <a:lnTo>
                  <a:pt x="0" y="288558"/>
                </a:lnTo>
                <a:lnTo>
                  <a:pt x="695" y="342545"/>
                </a:lnTo>
                <a:lnTo>
                  <a:pt x="3001" y="396757"/>
                </a:lnTo>
                <a:lnTo>
                  <a:pt x="6680" y="450520"/>
                </a:lnTo>
                <a:lnTo>
                  <a:pt x="12188" y="504749"/>
                </a:lnTo>
                <a:lnTo>
                  <a:pt x="19088" y="558271"/>
                </a:lnTo>
                <a:lnTo>
                  <a:pt x="27360" y="611811"/>
                </a:lnTo>
                <a:lnTo>
                  <a:pt x="37462" y="665110"/>
                </a:lnTo>
                <a:lnTo>
                  <a:pt x="48736" y="718185"/>
                </a:lnTo>
                <a:lnTo>
                  <a:pt x="61821" y="771020"/>
                </a:lnTo>
                <a:lnTo>
                  <a:pt x="76535" y="823407"/>
                </a:lnTo>
                <a:lnTo>
                  <a:pt x="92621" y="875553"/>
                </a:lnTo>
                <a:lnTo>
                  <a:pt x="110099" y="927475"/>
                </a:lnTo>
                <a:lnTo>
                  <a:pt x="129388" y="978709"/>
                </a:lnTo>
                <a:lnTo>
                  <a:pt x="150087" y="1029478"/>
                </a:lnTo>
                <a:lnTo>
                  <a:pt x="172377" y="1079799"/>
                </a:lnTo>
                <a:lnTo>
                  <a:pt x="196041" y="1129656"/>
                </a:lnTo>
                <a:lnTo>
                  <a:pt x="221314" y="1179049"/>
                </a:lnTo>
                <a:lnTo>
                  <a:pt x="248217" y="1227753"/>
                </a:lnTo>
                <a:lnTo>
                  <a:pt x="276474" y="1275768"/>
                </a:lnTo>
                <a:lnTo>
                  <a:pt x="306359" y="1323095"/>
                </a:lnTo>
                <a:lnTo>
                  <a:pt x="337837" y="1369734"/>
                </a:lnTo>
                <a:lnTo>
                  <a:pt x="370706" y="1415685"/>
                </a:lnTo>
                <a:lnTo>
                  <a:pt x="405167" y="1460723"/>
                </a:lnTo>
                <a:lnTo>
                  <a:pt x="441256" y="1505279"/>
                </a:lnTo>
                <a:lnTo>
                  <a:pt x="478719" y="1548700"/>
                </a:lnTo>
                <a:lnTo>
                  <a:pt x="517791" y="1591208"/>
                </a:lnTo>
                <a:lnTo>
                  <a:pt x="558456" y="1633028"/>
                </a:lnTo>
                <a:lnTo>
                  <a:pt x="577087" y="1651408"/>
                </a:lnTo>
                <a:lnTo>
                  <a:pt x="595699" y="1669324"/>
                </a:lnTo>
                <a:lnTo>
                  <a:pt x="614769" y="1686792"/>
                </a:lnTo>
                <a:lnTo>
                  <a:pt x="633619" y="1704242"/>
                </a:lnTo>
                <a:lnTo>
                  <a:pt x="652926" y="1721246"/>
                </a:lnTo>
                <a:lnTo>
                  <a:pt x="672454" y="1737785"/>
                </a:lnTo>
                <a:lnTo>
                  <a:pt x="691981" y="1754099"/>
                </a:lnTo>
                <a:lnTo>
                  <a:pt x="711746" y="1770191"/>
                </a:lnTo>
                <a:lnTo>
                  <a:pt x="731749" y="1786041"/>
                </a:lnTo>
                <a:lnTo>
                  <a:pt x="751734" y="1801427"/>
                </a:lnTo>
                <a:lnTo>
                  <a:pt x="771956" y="1816829"/>
                </a:lnTo>
                <a:lnTo>
                  <a:pt x="792655" y="1831750"/>
                </a:lnTo>
                <a:lnTo>
                  <a:pt x="812878" y="1846224"/>
                </a:lnTo>
                <a:lnTo>
                  <a:pt x="833777" y="1860474"/>
                </a:lnTo>
                <a:lnTo>
                  <a:pt x="854458" y="1874483"/>
                </a:lnTo>
                <a:lnTo>
                  <a:pt x="875614" y="1888044"/>
                </a:lnTo>
                <a:lnTo>
                  <a:pt x="896532" y="1901605"/>
                </a:lnTo>
                <a:lnTo>
                  <a:pt x="918127" y="1914461"/>
                </a:lnTo>
                <a:lnTo>
                  <a:pt x="939265" y="1927093"/>
                </a:lnTo>
                <a:lnTo>
                  <a:pt x="960640" y="1939501"/>
                </a:lnTo>
                <a:lnTo>
                  <a:pt x="982473" y="1951686"/>
                </a:lnTo>
                <a:lnTo>
                  <a:pt x="1004307" y="1963630"/>
                </a:lnTo>
                <a:lnTo>
                  <a:pt x="1026140" y="1975109"/>
                </a:lnTo>
                <a:lnTo>
                  <a:pt x="1047973" y="1986381"/>
                </a:lnTo>
                <a:lnTo>
                  <a:pt x="1070501" y="1997395"/>
                </a:lnTo>
                <a:lnTo>
                  <a:pt x="1092554" y="2007962"/>
                </a:lnTo>
                <a:lnTo>
                  <a:pt x="1114845" y="2018082"/>
                </a:lnTo>
                <a:lnTo>
                  <a:pt x="1137374" y="2028425"/>
                </a:lnTo>
                <a:lnTo>
                  <a:pt x="1160122" y="2037839"/>
                </a:lnTo>
                <a:lnTo>
                  <a:pt x="1182651" y="2047493"/>
                </a:lnTo>
                <a:lnTo>
                  <a:pt x="1205161" y="2056443"/>
                </a:lnTo>
                <a:lnTo>
                  <a:pt x="1228147" y="2065185"/>
                </a:lnTo>
                <a:lnTo>
                  <a:pt x="1257557" y="2054601"/>
                </a:lnTo>
                <a:lnTo>
                  <a:pt x="1286985" y="2044034"/>
                </a:lnTo>
                <a:lnTo>
                  <a:pt x="1316395" y="2034156"/>
                </a:lnTo>
                <a:lnTo>
                  <a:pt x="1346042" y="2024966"/>
                </a:lnTo>
                <a:lnTo>
                  <a:pt x="1375928" y="2015552"/>
                </a:lnTo>
                <a:lnTo>
                  <a:pt x="1406033" y="2006827"/>
                </a:lnTo>
                <a:lnTo>
                  <a:pt x="1435901" y="1998772"/>
                </a:lnTo>
                <a:lnTo>
                  <a:pt x="1466244" y="1990976"/>
                </a:lnTo>
                <a:lnTo>
                  <a:pt x="1496806" y="1983610"/>
                </a:lnTo>
                <a:lnTo>
                  <a:pt x="1527131" y="1976503"/>
                </a:lnTo>
                <a:lnTo>
                  <a:pt x="1557712" y="1969825"/>
                </a:lnTo>
                <a:lnTo>
                  <a:pt x="1588495" y="1963853"/>
                </a:lnTo>
                <a:lnTo>
                  <a:pt x="1619295" y="1957882"/>
                </a:lnTo>
                <a:lnTo>
                  <a:pt x="1647095" y="1953183"/>
                </a:lnTo>
                <a:lnTo>
                  <a:pt x="1674894" y="1957882"/>
                </a:lnTo>
                <a:lnTo>
                  <a:pt x="1705695" y="1963853"/>
                </a:lnTo>
                <a:lnTo>
                  <a:pt x="1736477" y="1969825"/>
                </a:lnTo>
                <a:lnTo>
                  <a:pt x="1767058" y="1976503"/>
                </a:lnTo>
                <a:lnTo>
                  <a:pt x="1797383" y="1983610"/>
                </a:lnTo>
                <a:lnTo>
                  <a:pt x="1827946" y="1990976"/>
                </a:lnTo>
                <a:lnTo>
                  <a:pt x="1858289" y="1998772"/>
                </a:lnTo>
                <a:lnTo>
                  <a:pt x="1888156" y="2006827"/>
                </a:lnTo>
                <a:lnTo>
                  <a:pt x="1918261" y="2015552"/>
                </a:lnTo>
                <a:lnTo>
                  <a:pt x="1948147" y="2024966"/>
                </a:lnTo>
                <a:lnTo>
                  <a:pt x="1977795" y="2034156"/>
                </a:lnTo>
                <a:lnTo>
                  <a:pt x="2007204" y="2044034"/>
                </a:lnTo>
                <a:lnTo>
                  <a:pt x="2036633" y="2054601"/>
                </a:lnTo>
                <a:lnTo>
                  <a:pt x="2066042" y="2065185"/>
                </a:lnTo>
                <a:lnTo>
                  <a:pt x="2089028" y="2056443"/>
                </a:lnTo>
                <a:lnTo>
                  <a:pt x="2111539" y="2047493"/>
                </a:lnTo>
                <a:lnTo>
                  <a:pt x="2134067" y="2037839"/>
                </a:lnTo>
                <a:lnTo>
                  <a:pt x="2156816" y="2028425"/>
                </a:lnTo>
                <a:lnTo>
                  <a:pt x="2179344" y="2018082"/>
                </a:lnTo>
                <a:lnTo>
                  <a:pt x="2201635" y="2007962"/>
                </a:lnTo>
                <a:lnTo>
                  <a:pt x="2223688" y="1997395"/>
                </a:lnTo>
                <a:lnTo>
                  <a:pt x="2246216" y="1986381"/>
                </a:lnTo>
                <a:lnTo>
                  <a:pt x="2268049" y="1975109"/>
                </a:lnTo>
                <a:lnTo>
                  <a:pt x="2289882" y="1963630"/>
                </a:lnTo>
                <a:lnTo>
                  <a:pt x="2311716" y="1951686"/>
                </a:lnTo>
                <a:lnTo>
                  <a:pt x="2333549" y="1939501"/>
                </a:lnTo>
                <a:lnTo>
                  <a:pt x="2354924" y="1927093"/>
                </a:lnTo>
                <a:lnTo>
                  <a:pt x="2376062" y="1914461"/>
                </a:lnTo>
                <a:lnTo>
                  <a:pt x="2397657" y="1901605"/>
                </a:lnTo>
                <a:lnTo>
                  <a:pt x="2418575" y="1888044"/>
                </a:lnTo>
                <a:lnTo>
                  <a:pt x="2439731" y="1874483"/>
                </a:lnTo>
                <a:lnTo>
                  <a:pt x="2460412" y="1860474"/>
                </a:lnTo>
                <a:lnTo>
                  <a:pt x="2481311" y="1846224"/>
                </a:lnTo>
                <a:lnTo>
                  <a:pt x="2501534" y="1831750"/>
                </a:lnTo>
                <a:lnTo>
                  <a:pt x="2522232" y="1816829"/>
                </a:lnTo>
                <a:lnTo>
                  <a:pt x="2542455" y="1801427"/>
                </a:lnTo>
                <a:lnTo>
                  <a:pt x="2562440" y="1786041"/>
                </a:lnTo>
                <a:lnTo>
                  <a:pt x="2582443" y="1770191"/>
                </a:lnTo>
                <a:lnTo>
                  <a:pt x="2602208" y="1754099"/>
                </a:lnTo>
                <a:lnTo>
                  <a:pt x="2621735" y="1737785"/>
                </a:lnTo>
                <a:lnTo>
                  <a:pt x="2641263" y="1721246"/>
                </a:lnTo>
                <a:lnTo>
                  <a:pt x="2660570" y="1704242"/>
                </a:lnTo>
                <a:lnTo>
                  <a:pt x="2679420" y="1686792"/>
                </a:lnTo>
                <a:lnTo>
                  <a:pt x="2698490" y="1669324"/>
                </a:lnTo>
                <a:lnTo>
                  <a:pt x="2717102" y="1651408"/>
                </a:lnTo>
                <a:lnTo>
                  <a:pt x="2735732" y="1633028"/>
                </a:lnTo>
                <a:lnTo>
                  <a:pt x="2776397" y="1591208"/>
                </a:lnTo>
                <a:lnTo>
                  <a:pt x="2815470" y="1548700"/>
                </a:lnTo>
                <a:lnTo>
                  <a:pt x="2852932" y="1505279"/>
                </a:lnTo>
                <a:lnTo>
                  <a:pt x="2889022" y="1460723"/>
                </a:lnTo>
                <a:lnTo>
                  <a:pt x="2923483" y="1415685"/>
                </a:lnTo>
                <a:lnTo>
                  <a:pt x="2956352" y="1369734"/>
                </a:lnTo>
                <a:lnTo>
                  <a:pt x="2987829" y="1323095"/>
                </a:lnTo>
                <a:lnTo>
                  <a:pt x="3017715" y="1275768"/>
                </a:lnTo>
                <a:lnTo>
                  <a:pt x="3045972" y="1227753"/>
                </a:lnTo>
                <a:lnTo>
                  <a:pt x="3072874" y="1179049"/>
                </a:lnTo>
                <a:lnTo>
                  <a:pt x="3098148" y="1129656"/>
                </a:lnTo>
                <a:lnTo>
                  <a:pt x="3121811" y="1079799"/>
                </a:lnTo>
                <a:lnTo>
                  <a:pt x="3144102" y="1029478"/>
                </a:lnTo>
                <a:lnTo>
                  <a:pt x="3164801" y="978709"/>
                </a:lnTo>
                <a:lnTo>
                  <a:pt x="3184090" y="927475"/>
                </a:lnTo>
                <a:lnTo>
                  <a:pt x="3201568" y="875553"/>
                </a:lnTo>
                <a:lnTo>
                  <a:pt x="3217654" y="823407"/>
                </a:lnTo>
                <a:lnTo>
                  <a:pt x="3232368" y="771020"/>
                </a:lnTo>
                <a:lnTo>
                  <a:pt x="3245453" y="718185"/>
                </a:lnTo>
                <a:lnTo>
                  <a:pt x="3256727" y="665110"/>
                </a:lnTo>
                <a:lnTo>
                  <a:pt x="3266829" y="611811"/>
                </a:lnTo>
                <a:lnTo>
                  <a:pt x="3275101" y="558271"/>
                </a:lnTo>
                <a:lnTo>
                  <a:pt x="3282000" y="504749"/>
                </a:lnTo>
                <a:lnTo>
                  <a:pt x="3287509" y="450520"/>
                </a:lnTo>
                <a:lnTo>
                  <a:pt x="3291188" y="396757"/>
                </a:lnTo>
                <a:lnTo>
                  <a:pt x="3293493" y="342545"/>
                </a:lnTo>
                <a:lnTo>
                  <a:pt x="3294189" y="288558"/>
                </a:lnTo>
                <a:lnTo>
                  <a:pt x="3293493" y="234794"/>
                </a:lnTo>
                <a:lnTo>
                  <a:pt x="3291188" y="180566"/>
                </a:lnTo>
                <a:lnTo>
                  <a:pt x="3287509" y="126579"/>
                </a:lnTo>
                <a:lnTo>
                  <a:pt x="3282000" y="72591"/>
                </a:lnTo>
                <a:lnTo>
                  <a:pt x="3275339" y="19069"/>
                </a:lnTo>
                <a:lnTo>
                  <a:pt x="3258337" y="16986"/>
                </a:lnTo>
                <a:lnTo>
                  <a:pt x="3241775" y="14697"/>
                </a:lnTo>
                <a:lnTo>
                  <a:pt x="3225011" y="12632"/>
                </a:lnTo>
                <a:lnTo>
                  <a:pt x="3208229" y="10791"/>
                </a:lnTo>
                <a:lnTo>
                  <a:pt x="3191685" y="8949"/>
                </a:lnTo>
                <a:lnTo>
                  <a:pt x="3174683" y="7572"/>
                </a:lnTo>
                <a:lnTo>
                  <a:pt x="3157901" y="6196"/>
                </a:lnTo>
                <a:lnTo>
                  <a:pt x="3141357" y="4819"/>
                </a:lnTo>
                <a:lnTo>
                  <a:pt x="3124337" y="3666"/>
                </a:lnTo>
                <a:lnTo>
                  <a:pt x="3107793" y="2754"/>
                </a:lnTo>
                <a:lnTo>
                  <a:pt x="3090791" y="2065"/>
                </a:lnTo>
                <a:lnTo>
                  <a:pt x="3074009" y="1136"/>
                </a:lnTo>
                <a:lnTo>
                  <a:pt x="3057007" y="912"/>
                </a:lnTo>
                <a:lnTo>
                  <a:pt x="3040463" y="224"/>
                </a:lnTo>
                <a:close/>
              </a:path>
            </a:pathLst>
          </a:custGeom>
          <a:solidFill>
            <a:srgbClr val="FF5C00"/>
          </a:solidFill>
          <a:ln>
            <a:noFill/>
          </a:ln>
        </p:spPr>
        <p:txBody>
          <a:bodyPr wrap="square" lIns="60941" tIns="30462" rIns="60941" bIns="30462" anchor="t" anchorCtr="0">
            <a:noAutofit/>
          </a:bodyPr>
          <a:lstStyle/>
          <a:p>
            <a:pPr>
              <a:buClr>
                <a:srgbClr val="000000"/>
              </a:buClr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08A8CCD-A72D-4983-9FAE-C3E3CE8BFAB6}"/>
              </a:ext>
            </a:extLst>
          </p:cNvPr>
          <p:cNvSpPr/>
          <p:nvPr/>
        </p:nvSpPr>
        <p:spPr>
          <a:xfrm flipH="1">
            <a:off x="4899284" y="2487720"/>
            <a:ext cx="2393432" cy="1500484"/>
          </a:xfrm>
          <a:custGeom>
            <a:avLst/>
            <a:gdLst>
              <a:gd name="connsiteX0" fmla="*/ 1647095 w 3294189"/>
              <a:gd name="connsiteY0" fmla="*/ 1059683 h 2065185"/>
              <a:gd name="connsiteX1" fmla="*/ 1648705 w 3294189"/>
              <a:gd name="connsiteY1" fmla="*/ 1061195 h 2065185"/>
              <a:gd name="connsiteX2" fmla="*/ 1708238 w 3294189"/>
              <a:gd name="connsiteY2" fmla="*/ 1120690 h 2065185"/>
              <a:gd name="connsiteX3" fmla="*/ 1765685 w 3294189"/>
              <a:gd name="connsiteY3" fmla="*/ 1182714 h 2065185"/>
              <a:gd name="connsiteX4" fmla="*/ 1821540 w 3294189"/>
              <a:gd name="connsiteY4" fmla="*/ 1246821 h 2065185"/>
              <a:gd name="connsiteX5" fmla="*/ 1874851 w 3294189"/>
              <a:gd name="connsiteY5" fmla="*/ 1313441 h 2065185"/>
              <a:gd name="connsiteX6" fmla="*/ 1891456 w 3294189"/>
              <a:gd name="connsiteY6" fmla="*/ 1335871 h 2065185"/>
              <a:gd name="connsiteX7" fmla="*/ 1870697 w 3294189"/>
              <a:gd name="connsiteY7" fmla="*/ 1369046 h 2065185"/>
              <a:gd name="connsiteX8" fmla="*/ 1839439 w 3294189"/>
              <a:gd name="connsiteY8" fmla="*/ 1421433 h 2065185"/>
              <a:gd name="connsiteX9" fmla="*/ 1808876 w 3294189"/>
              <a:gd name="connsiteY9" fmla="*/ 1474043 h 2065185"/>
              <a:gd name="connsiteX10" fmla="*/ 1779466 w 3294189"/>
              <a:gd name="connsiteY10" fmla="*/ 1526430 h 2065185"/>
              <a:gd name="connsiteX11" fmla="*/ 1751191 w 3294189"/>
              <a:gd name="connsiteY11" fmla="*/ 1579264 h 2065185"/>
              <a:gd name="connsiteX12" fmla="*/ 1724069 w 3294189"/>
              <a:gd name="connsiteY12" fmla="*/ 1631875 h 2065185"/>
              <a:gd name="connsiteX13" fmla="*/ 1697642 w 3294189"/>
              <a:gd name="connsiteY13" fmla="*/ 1684486 h 2065185"/>
              <a:gd name="connsiteX14" fmla="*/ 1672588 w 3294189"/>
              <a:gd name="connsiteY14" fmla="*/ 1736649 h 2065185"/>
              <a:gd name="connsiteX15" fmla="*/ 1648229 w 3294189"/>
              <a:gd name="connsiteY15" fmla="*/ 1788795 h 2065185"/>
              <a:gd name="connsiteX16" fmla="*/ 1647095 w 3294189"/>
              <a:gd name="connsiteY16" fmla="*/ 1791334 h 2065185"/>
              <a:gd name="connsiteX17" fmla="*/ 1645960 w 3294189"/>
              <a:gd name="connsiteY17" fmla="*/ 1788795 h 2065185"/>
              <a:gd name="connsiteX18" fmla="*/ 1621601 w 3294189"/>
              <a:gd name="connsiteY18" fmla="*/ 1736649 h 2065185"/>
              <a:gd name="connsiteX19" fmla="*/ 1596547 w 3294189"/>
              <a:gd name="connsiteY19" fmla="*/ 1684486 h 2065185"/>
              <a:gd name="connsiteX20" fmla="*/ 1570120 w 3294189"/>
              <a:gd name="connsiteY20" fmla="*/ 1631875 h 2065185"/>
              <a:gd name="connsiteX21" fmla="*/ 1542998 w 3294189"/>
              <a:gd name="connsiteY21" fmla="*/ 1579264 h 2065185"/>
              <a:gd name="connsiteX22" fmla="*/ 1514723 w 3294189"/>
              <a:gd name="connsiteY22" fmla="*/ 1526430 h 2065185"/>
              <a:gd name="connsiteX23" fmla="*/ 1485313 w 3294189"/>
              <a:gd name="connsiteY23" fmla="*/ 1474043 h 2065185"/>
              <a:gd name="connsiteX24" fmla="*/ 1454751 w 3294189"/>
              <a:gd name="connsiteY24" fmla="*/ 1421433 h 2065185"/>
              <a:gd name="connsiteX25" fmla="*/ 1423492 w 3294189"/>
              <a:gd name="connsiteY25" fmla="*/ 1369046 h 2065185"/>
              <a:gd name="connsiteX26" fmla="*/ 1402733 w 3294189"/>
              <a:gd name="connsiteY26" fmla="*/ 1335871 h 2065185"/>
              <a:gd name="connsiteX27" fmla="*/ 1419338 w 3294189"/>
              <a:gd name="connsiteY27" fmla="*/ 1313441 h 2065185"/>
              <a:gd name="connsiteX28" fmla="*/ 1472649 w 3294189"/>
              <a:gd name="connsiteY28" fmla="*/ 1246821 h 2065185"/>
              <a:gd name="connsiteX29" fmla="*/ 1528504 w 3294189"/>
              <a:gd name="connsiteY29" fmla="*/ 1182714 h 2065185"/>
              <a:gd name="connsiteX30" fmla="*/ 1585951 w 3294189"/>
              <a:gd name="connsiteY30" fmla="*/ 1120690 h 2065185"/>
              <a:gd name="connsiteX31" fmla="*/ 1645484 w 3294189"/>
              <a:gd name="connsiteY31" fmla="*/ 1061195 h 2065185"/>
              <a:gd name="connsiteX32" fmla="*/ 483312 w 3294189"/>
              <a:gd name="connsiteY32" fmla="*/ 417443 h 2065185"/>
              <a:gd name="connsiteX33" fmla="*/ 524673 w 3294189"/>
              <a:gd name="connsiteY33" fmla="*/ 423191 h 2065185"/>
              <a:gd name="connsiteX34" fmla="*/ 569272 w 3294189"/>
              <a:gd name="connsiteY34" fmla="*/ 432381 h 2065185"/>
              <a:gd name="connsiteX35" fmla="*/ 616837 w 3294189"/>
              <a:gd name="connsiteY35" fmla="*/ 444084 h 2065185"/>
              <a:gd name="connsiteX36" fmla="*/ 667403 w 3294189"/>
              <a:gd name="connsiteY36" fmla="*/ 458798 h 2065185"/>
              <a:gd name="connsiteX37" fmla="*/ 720256 w 3294189"/>
              <a:gd name="connsiteY37" fmla="*/ 476249 h 2065185"/>
              <a:gd name="connsiteX38" fmla="*/ 775635 w 3294189"/>
              <a:gd name="connsiteY38" fmla="*/ 496471 h 2065185"/>
              <a:gd name="connsiteX39" fmla="*/ 832643 w 3294189"/>
              <a:gd name="connsiteY39" fmla="*/ 519670 h 2065185"/>
              <a:gd name="connsiteX40" fmla="*/ 891700 w 3294189"/>
              <a:gd name="connsiteY40" fmla="*/ 545639 h 2065185"/>
              <a:gd name="connsiteX41" fmla="*/ 952606 w 3294189"/>
              <a:gd name="connsiteY41" fmla="*/ 573898 h 2065185"/>
              <a:gd name="connsiteX42" fmla="*/ 1014427 w 3294189"/>
              <a:gd name="connsiteY42" fmla="*/ 605375 h 2065185"/>
              <a:gd name="connsiteX43" fmla="*/ 1077383 w 3294189"/>
              <a:gd name="connsiteY43" fmla="*/ 639140 h 2065185"/>
              <a:gd name="connsiteX44" fmla="*/ 1141052 w 3294189"/>
              <a:gd name="connsiteY44" fmla="*/ 675677 h 2065185"/>
              <a:gd name="connsiteX45" fmla="*/ 1205161 w 3294189"/>
              <a:gd name="connsiteY45" fmla="*/ 714967 h 2065185"/>
              <a:gd name="connsiteX46" fmla="*/ 1269983 w 3294189"/>
              <a:gd name="connsiteY46" fmla="*/ 756770 h 2065185"/>
              <a:gd name="connsiteX47" fmla="*/ 1334330 w 3294189"/>
              <a:gd name="connsiteY47" fmla="*/ 801344 h 2065185"/>
              <a:gd name="connsiteX48" fmla="*/ 1398896 w 3294189"/>
              <a:gd name="connsiteY48" fmla="*/ 848206 h 2065185"/>
              <a:gd name="connsiteX49" fmla="*/ 1410592 w 3294189"/>
              <a:gd name="connsiteY49" fmla="*/ 857293 h 2065185"/>
              <a:gd name="connsiteX50" fmla="*/ 1408083 w 3294189"/>
              <a:gd name="connsiteY50" fmla="*/ 861079 h 2065185"/>
              <a:gd name="connsiteX51" fmla="*/ 1381876 w 3294189"/>
              <a:gd name="connsiteY51" fmla="*/ 901746 h 2065185"/>
              <a:gd name="connsiteX52" fmla="*/ 1357060 w 3294189"/>
              <a:gd name="connsiteY52" fmla="*/ 942860 h 2065185"/>
              <a:gd name="connsiteX53" fmla="*/ 1333616 w 3294189"/>
              <a:gd name="connsiteY53" fmla="*/ 984216 h 2065185"/>
              <a:gd name="connsiteX54" fmla="*/ 1311087 w 3294189"/>
              <a:gd name="connsiteY54" fmla="*/ 1026500 h 2065185"/>
              <a:gd name="connsiteX55" fmla="*/ 1289492 w 3294189"/>
              <a:gd name="connsiteY55" fmla="*/ 1068768 h 2065185"/>
              <a:gd name="connsiteX56" fmla="*/ 1269489 w 3294189"/>
              <a:gd name="connsiteY56" fmla="*/ 1111965 h 2065185"/>
              <a:gd name="connsiteX57" fmla="*/ 1261971 w 3294189"/>
              <a:gd name="connsiteY57" fmla="*/ 1128801 h 2065185"/>
              <a:gd name="connsiteX58" fmla="*/ 1249065 w 3294189"/>
              <a:gd name="connsiteY58" fmla="*/ 1111276 h 2065185"/>
              <a:gd name="connsiteX59" fmla="*/ 1210907 w 3294189"/>
              <a:gd name="connsiteY59" fmla="*/ 1061195 h 2065185"/>
              <a:gd name="connsiteX60" fmla="*/ 1171377 w 3294189"/>
              <a:gd name="connsiteY60" fmla="*/ 1011562 h 2065185"/>
              <a:gd name="connsiteX61" fmla="*/ 1130712 w 3294189"/>
              <a:gd name="connsiteY61" fmla="*/ 962635 h 2065185"/>
              <a:gd name="connsiteX62" fmla="*/ 1088418 w 3294189"/>
              <a:gd name="connsiteY62" fmla="*/ 914378 h 2065185"/>
              <a:gd name="connsiteX63" fmla="*/ 1045209 w 3294189"/>
              <a:gd name="connsiteY63" fmla="*/ 867051 h 2065185"/>
              <a:gd name="connsiteX64" fmla="*/ 1000866 w 3294189"/>
              <a:gd name="connsiteY64" fmla="*/ 820636 h 2065185"/>
              <a:gd name="connsiteX65" fmla="*/ 955132 w 3294189"/>
              <a:gd name="connsiteY65" fmla="*/ 774926 h 2065185"/>
              <a:gd name="connsiteX66" fmla="*/ 908244 w 3294189"/>
              <a:gd name="connsiteY66" fmla="*/ 730353 h 2065185"/>
              <a:gd name="connsiteX67" fmla="*/ 859747 w 3294189"/>
              <a:gd name="connsiteY67" fmla="*/ 686932 h 2065185"/>
              <a:gd name="connsiteX68" fmla="*/ 810114 w 3294189"/>
              <a:gd name="connsiteY68" fmla="*/ 644424 h 2065185"/>
              <a:gd name="connsiteX69" fmla="*/ 758871 w 3294189"/>
              <a:gd name="connsiteY69" fmla="*/ 603310 h 2065185"/>
              <a:gd name="connsiteX70" fmla="*/ 706695 w 3294189"/>
              <a:gd name="connsiteY70" fmla="*/ 563331 h 2065185"/>
              <a:gd name="connsiteX71" fmla="*/ 652926 w 3294189"/>
              <a:gd name="connsiteY71" fmla="*/ 524729 h 2065185"/>
              <a:gd name="connsiteX72" fmla="*/ 597767 w 3294189"/>
              <a:gd name="connsiteY72" fmla="*/ 487504 h 2065185"/>
              <a:gd name="connsiteX73" fmla="*/ 541235 w 3294189"/>
              <a:gd name="connsiteY73" fmla="*/ 451673 h 2065185"/>
              <a:gd name="connsiteX74" fmla="*/ 2810877 w 3294189"/>
              <a:gd name="connsiteY74" fmla="*/ 417443 h 2065185"/>
              <a:gd name="connsiteX75" fmla="*/ 2752954 w 3294189"/>
              <a:gd name="connsiteY75" fmla="*/ 451673 h 2065185"/>
              <a:gd name="connsiteX76" fmla="*/ 2696422 w 3294189"/>
              <a:gd name="connsiteY76" fmla="*/ 487504 h 2065185"/>
              <a:gd name="connsiteX77" fmla="*/ 2641263 w 3294189"/>
              <a:gd name="connsiteY77" fmla="*/ 524729 h 2065185"/>
              <a:gd name="connsiteX78" fmla="*/ 2587494 w 3294189"/>
              <a:gd name="connsiteY78" fmla="*/ 563331 h 2065185"/>
              <a:gd name="connsiteX79" fmla="*/ 2535318 w 3294189"/>
              <a:gd name="connsiteY79" fmla="*/ 603310 h 2065185"/>
              <a:gd name="connsiteX80" fmla="*/ 2484075 w 3294189"/>
              <a:gd name="connsiteY80" fmla="*/ 644424 h 2065185"/>
              <a:gd name="connsiteX81" fmla="*/ 2434442 w 3294189"/>
              <a:gd name="connsiteY81" fmla="*/ 686932 h 2065185"/>
              <a:gd name="connsiteX82" fmla="*/ 2385945 w 3294189"/>
              <a:gd name="connsiteY82" fmla="*/ 730353 h 2065185"/>
              <a:gd name="connsiteX83" fmla="*/ 2339057 w 3294189"/>
              <a:gd name="connsiteY83" fmla="*/ 774926 h 2065185"/>
              <a:gd name="connsiteX84" fmla="*/ 2293323 w 3294189"/>
              <a:gd name="connsiteY84" fmla="*/ 820636 h 2065185"/>
              <a:gd name="connsiteX85" fmla="*/ 2248980 w 3294189"/>
              <a:gd name="connsiteY85" fmla="*/ 867051 h 2065185"/>
              <a:gd name="connsiteX86" fmla="*/ 2205771 w 3294189"/>
              <a:gd name="connsiteY86" fmla="*/ 914378 h 2065185"/>
              <a:gd name="connsiteX87" fmla="*/ 2163477 w 3294189"/>
              <a:gd name="connsiteY87" fmla="*/ 962635 h 2065185"/>
              <a:gd name="connsiteX88" fmla="*/ 2122812 w 3294189"/>
              <a:gd name="connsiteY88" fmla="*/ 1011562 h 2065185"/>
              <a:gd name="connsiteX89" fmla="*/ 2083282 w 3294189"/>
              <a:gd name="connsiteY89" fmla="*/ 1061195 h 2065185"/>
              <a:gd name="connsiteX90" fmla="*/ 2045124 w 3294189"/>
              <a:gd name="connsiteY90" fmla="*/ 1111276 h 2065185"/>
              <a:gd name="connsiteX91" fmla="*/ 2032218 w 3294189"/>
              <a:gd name="connsiteY91" fmla="*/ 1128801 h 2065185"/>
              <a:gd name="connsiteX92" fmla="*/ 2024700 w 3294189"/>
              <a:gd name="connsiteY92" fmla="*/ 1111965 h 2065185"/>
              <a:gd name="connsiteX93" fmla="*/ 2004697 w 3294189"/>
              <a:gd name="connsiteY93" fmla="*/ 1068768 h 2065185"/>
              <a:gd name="connsiteX94" fmla="*/ 1983102 w 3294189"/>
              <a:gd name="connsiteY94" fmla="*/ 1026500 h 2065185"/>
              <a:gd name="connsiteX95" fmla="*/ 1960573 w 3294189"/>
              <a:gd name="connsiteY95" fmla="*/ 984216 h 2065185"/>
              <a:gd name="connsiteX96" fmla="*/ 1937130 w 3294189"/>
              <a:gd name="connsiteY96" fmla="*/ 942860 h 2065185"/>
              <a:gd name="connsiteX97" fmla="*/ 1912313 w 3294189"/>
              <a:gd name="connsiteY97" fmla="*/ 901746 h 2065185"/>
              <a:gd name="connsiteX98" fmla="*/ 1886106 w 3294189"/>
              <a:gd name="connsiteY98" fmla="*/ 861079 h 2065185"/>
              <a:gd name="connsiteX99" fmla="*/ 1883597 w 3294189"/>
              <a:gd name="connsiteY99" fmla="*/ 857293 h 2065185"/>
              <a:gd name="connsiteX100" fmla="*/ 1895293 w 3294189"/>
              <a:gd name="connsiteY100" fmla="*/ 848206 h 2065185"/>
              <a:gd name="connsiteX101" fmla="*/ 1959860 w 3294189"/>
              <a:gd name="connsiteY101" fmla="*/ 801344 h 2065185"/>
              <a:gd name="connsiteX102" fmla="*/ 2024206 w 3294189"/>
              <a:gd name="connsiteY102" fmla="*/ 756770 h 2065185"/>
              <a:gd name="connsiteX103" fmla="*/ 2089028 w 3294189"/>
              <a:gd name="connsiteY103" fmla="*/ 714967 h 2065185"/>
              <a:gd name="connsiteX104" fmla="*/ 2153137 w 3294189"/>
              <a:gd name="connsiteY104" fmla="*/ 675677 h 2065185"/>
              <a:gd name="connsiteX105" fmla="*/ 2216806 w 3294189"/>
              <a:gd name="connsiteY105" fmla="*/ 639140 h 2065185"/>
              <a:gd name="connsiteX106" fmla="*/ 2279762 w 3294189"/>
              <a:gd name="connsiteY106" fmla="*/ 605375 h 2065185"/>
              <a:gd name="connsiteX107" fmla="*/ 2341583 w 3294189"/>
              <a:gd name="connsiteY107" fmla="*/ 573898 h 2065185"/>
              <a:gd name="connsiteX108" fmla="*/ 2402489 w 3294189"/>
              <a:gd name="connsiteY108" fmla="*/ 545639 h 2065185"/>
              <a:gd name="connsiteX109" fmla="*/ 2461546 w 3294189"/>
              <a:gd name="connsiteY109" fmla="*/ 519670 h 2065185"/>
              <a:gd name="connsiteX110" fmla="*/ 2518554 w 3294189"/>
              <a:gd name="connsiteY110" fmla="*/ 496471 h 2065185"/>
              <a:gd name="connsiteX111" fmla="*/ 2573933 w 3294189"/>
              <a:gd name="connsiteY111" fmla="*/ 476249 h 2065185"/>
              <a:gd name="connsiteX112" fmla="*/ 2626786 w 3294189"/>
              <a:gd name="connsiteY112" fmla="*/ 458798 h 2065185"/>
              <a:gd name="connsiteX113" fmla="*/ 2677352 w 3294189"/>
              <a:gd name="connsiteY113" fmla="*/ 444084 h 2065185"/>
              <a:gd name="connsiteX114" fmla="*/ 2724917 w 3294189"/>
              <a:gd name="connsiteY114" fmla="*/ 432381 h 2065185"/>
              <a:gd name="connsiteX115" fmla="*/ 2769516 w 3294189"/>
              <a:gd name="connsiteY115" fmla="*/ 423191 h 2065185"/>
              <a:gd name="connsiteX116" fmla="*/ 3023462 w 3294189"/>
              <a:gd name="connsiteY116" fmla="*/ 0 h 2065185"/>
              <a:gd name="connsiteX117" fmla="*/ 3006680 w 3294189"/>
              <a:gd name="connsiteY117" fmla="*/ 0 h 2065185"/>
              <a:gd name="connsiteX118" fmla="*/ 3002781 w 3294189"/>
              <a:gd name="connsiteY118" fmla="*/ 0 h 2065185"/>
              <a:gd name="connsiteX119" fmla="*/ 2957047 w 3294189"/>
              <a:gd name="connsiteY119" fmla="*/ 448 h 2065185"/>
              <a:gd name="connsiteX120" fmla="*/ 2911532 w 3294189"/>
              <a:gd name="connsiteY120" fmla="*/ 2289 h 2065185"/>
              <a:gd name="connsiteX121" fmla="*/ 2865798 w 3294189"/>
              <a:gd name="connsiteY121" fmla="*/ 5043 h 2065185"/>
              <a:gd name="connsiteX122" fmla="*/ 2820302 w 3294189"/>
              <a:gd name="connsiteY122" fmla="*/ 8949 h 2065185"/>
              <a:gd name="connsiteX123" fmla="*/ 2774787 w 3294189"/>
              <a:gd name="connsiteY123" fmla="*/ 13768 h 2065185"/>
              <a:gd name="connsiteX124" fmla="*/ 2729528 w 3294189"/>
              <a:gd name="connsiteY124" fmla="*/ 19757 h 2065185"/>
              <a:gd name="connsiteX125" fmla="*/ 2684014 w 3294189"/>
              <a:gd name="connsiteY125" fmla="*/ 27106 h 2065185"/>
              <a:gd name="connsiteX126" fmla="*/ 2638975 w 3294189"/>
              <a:gd name="connsiteY126" fmla="*/ 35143 h 2065185"/>
              <a:gd name="connsiteX127" fmla="*/ 2594156 w 3294189"/>
              <a:gd name="connsiteY127" fmla="*/ 44556 h 2065185"/>
              <a:gd name="connsiteX128" fmla="*/ 2549336 w 3294189"/>
              <a:gd name="connsiteY128" fmla="*/ 54676 h 2065185"/>
              <a:gd name="connsiteX129" fmla="*/ 2504755 w 3294189"/>
              <a:gd name="connsiteY129" fmla="*/ 66155 h 2065185"/>
              <a:gd name="connsiteX130" fmla="*/ 2460631 w 3294189"/>
              <a:gd name="connsiteY130" fmla="*/ 78563 h 2065185"/>
              <a:gd name="connsiteX131" fmla="*/ 2416507 w 3294189"/>
              <a:gd name="connsiteY131" fmla="*/ 92348 h 2065185"/>
              <a:gd name="connsiteX132" fmla="*/ 2372841 w 3294189"/>
              <a:gd name="connsiteY132" fmla="*/ 107046 h 2065185"/>
              <a:gd name="connsiteX133" fmla="*/ 2329175 w 3294189"/>
              <a:gd name="connsiteY133" fmla="*/ 122913 h 2065185"/>
              <a:gd name="connsiteX134" fmla="*/ 2286204 w 3294189"/>
              <a:gd name="connsiteY134" fmla="*/ 139452 h 2065185"/>
              <a:gd name="connsiteX135" fmla="*/ 2243233 w 3294189"/>
              <a:gd name="connsiteY135" fmla="*/ 157591 h 2065185"/>
              <a:gd name="connsiteX136" fmla="*/ 2200939 w 3294189"/>
              <a:gd name="connsiteY136" fmla="*/ 176659 h 2065185"/>
              <a:gd name="connsiteX137" fmla="*/ 2158664 w 3294189"/>
              <a:gd name="connsiteY137" fmla="*/ 196657 h 2065185"/>
              <a:gd name="connsiteX138" fmla="*/ 2117285 w 3294189"/>
              <a:gd name="connsiteY138" fmla="*/ 217791 h 2065185"/>
              <a:gd name="connsiteX139" fmla="*/ 2075925 w 3294189"/>
              <a:gd name="connsiteY139" fmla="*/ 240078 h 2065185"/>
              <a:gd name="connsiteX140" fmla="*/ 2035022 w 3294189"/>
              <a:gd name="connsiteY140" fmla="*/ 263518 h 2065185"/>
              <a:gd name="connsiteX141" fmla="*/ 1994796 w 3294189"/>
              <a:gd name="connsiteY141" fmla="*/ 288093 h 2065185"/>
              <a:gd name="connsiteX142" fmla="*/ 1955046 w 3294189"/>
              <a:gd name="connsiteY142" fmla="*/ 313598 h 2065185"/>
              <a:gd name="connsiteX143" fmla="*/ 1915736 w 3294189"/>
              <a:gd name="connsiteY143" fmla="*/ 340016 h 2065185"/>
              <a:gd name="connsiteX144" fmla="*/ 1876663 w 3294189"/>
              <a:gd name="connsiteY144" fmla="*/ 367810 h 2065185"/>
              <a:gd name="connsiteX145" fmla="*/ 1838524 w 3294189"/>
              <a:gd name="connsiteY145" fmla="*/ 396757 h 2065185"/>
              <a:gd name="connsiteX146" fmla="*/ 1800842 w 3294189"/>
              <a:gd name="connsiteY146" fmla="*/ 426633 h 2065185"/>
              <a:gd name="connsiteX147" fmla="*/ 1763599 w 3294189"/>
              <a:gd name="connsiteY147" fmla="*/ 457421 h 2065185"/>
              <a:gd name="connsiteX148" fmla="*/ 1727070 w 3294189"/>
              <a:gd name="connsiteY148" fmla="*/ 489346 h 2065185"/>
              <a:gd name="connsiteX149" fmla="*/ 1691218 w 3294189"/>
              <a:gd name="connsiteY149" fmla="*/ 522664 h 2065185"/>
              <a:gd name="connsiteX150" fmla="*/ 1656044 w 3294189"/>
              <a:gd name="connsiteY150" fmla="*/ 556895 h 2065185"/>
              <a:gd name="connsiteX151" fmla="*/ 1647095 w 3294189"/>
              <a:gd name="connsiteY151" fmla="*/ 566016 h 2065185"/>
              <a:gd name="connsiteX152" fmla="*/ 1638145 w 3294189"/>
              <a:gd name="connsiteY152" fmla="*/ 556895 h 2065185"/>
              <a:gd name="connsiteX153" fmla="*/ 1602971 w 3294189"/>
              <a:gd name="connsiteY153" fmla="*/ 522664 h 2065185"/>
              <a:gd name="connsiteX154" fmla="*/ 1567119 w 3294189"/>
              <a:gd name="connsiteY154" fmla="*/ 489346 h 2065185"/>
              <a:gd name="connsiteX155" fmla="*/ 1530590 w 3294189"/>
              <a:gd name="connsiteY155" fmla="*/ 457421 h 2065185"/>
              <a:gd name="connsiteX156" fmla="*/ 1493348 w 3294189"/>
              <a:gd name="connsiteY156" fmla="*/ 426633 h 2065185"/>
              <a:gd name="connsiteX157" fmla="*/ 1455666 w 3294189"/>
              <a:gd name="connsiteY157" fmla="*/ 396757 h 2065185"/>
              <a:gd name="connsiteX158" fmla="*/ 1417526 w 3294189"/>
              <a:gd name="connsiteY158" fmla="*/ 367810 h 2065185"/>
              <a:gd name="connsiteX159" fmla="*/ 1378454 w 3294189"/>
              <a:gd name="connsiteY159" fmla="*/ 340016 h 2065185"/>
              <a:gd name="connsiteX160" fmla="*/ 1339143 w 3294189"/>
              <a:gd name="connsiteY160" fmla="*/ 313598 h 2065185"/>
              <a:gd name="connsiteX161" fmla="*/ 1299393 w 3294189"/>
              <a:gd name="connsiteY161" fmla="*/ 288093 h 2065185"/>
              <a:gd name="connsiteX162" fmla="*/ 1259167 w 3294189"/>
              <a:gd name="connsiteY162" fmla="*/ 263518 h 2065185"/>
              <a:gd name="connsiteX163" fmla="*/ 1218264 w 3294189"/>
              <a:gd name="connsiteY163" fmla="*/ 240078 h 2065185"/>
              <a:gd name="connsiteX164" fmla="*/ 1176904 w 3294189"/>
              <a:gd name="connsiteY164" fmla="*/ 217791 h 2065185"/>
              <a:gd name="connsiteX165" fmla="*/ 1135525 w 3294189"/>
              <a:gd name="connsiteY165" fmla="*/ 196657 h 2065185"/>
              <a:gd name="connsiteX166" fmla="*/ 1093250 w 3294189"/>
              <a:gd name="connsiteY166" fmla="*/ 176659 h 2065185"/>
              <a:gd name="connsiteX167" fmla="*/ 1050956 w 3294189"/>
              <a:gd name="connsiteY167" fmla="*/ 157591 h 2065185"/>
              <a:gd name="connsiteX168" fmla="*/ 1007985 w 3294189"/>
              <a:gd name="connsiteY168" fmla="*/ 139452 h 2065185"/>
              <a:gd name="connsiteX169" fmla="*/ 965014 w 3294189"/>
              <a:gd name="connsiteY169" fmla="*/ 122913 h 2065185"/>
              <a:gd name="connsiteX170" fmla="*/ 921348 w 3294189"/>
              <a:gd name="connsiteY170" fmla="*/ 107046 h 2065185"/>
              <a:gd name="connsiteX171" fmla="*/ 877682 w 3294189"/>
              <a:gd name="connsiteY171" fmla="*/ 92348 h 2065185"/>
              <a:gd name="connsiteX172" fmla="*/ 833558 w 3294189"/>
              <a:gd name="connsiteY172" fmla="*/ 78563 h 2065185"/>
              <a:gd name="connsiteX173" fmla="*/ 789434 w 3294189"/>
              <a:gd name="connsiteY173" fmla="*/ 66155 h 2065185"/>
              <a:gd name="connsiteX174" fmla="*/ 744853 w 3294189"/>
              <a:gd name="connsiteY174" fmla="*/ 54676 h 2065185"/>
              <a:gd name="connsiteX175" fmla="*/ 700033 w 3294189"/>
              <a:gd name="connsiteY175" fmla="*/ 44556 h 2065185"/>
              <a:gd name="connsiteX176" fmla="*/ 655214 w 3294189"/>
              <a:gd name="connsiteY176" fmla="*/ 35143 h 2065185"/>
              <a:gd name="connsiteX177" fmla="*/ 610175 w 3294189"/>
              <a:gd name="connsiteY177" fmla="*/ 27106 h 2065185"/>
              <a:gd name="connsiteX178" fmla="*/ 564660 w 3294189"/>
              <a:gd name="connsiteY178" fmla="*/ 19757 h 2065185"/>
              <a:gd name="connsiteX179" fmla="*/ 519402 w 3294189"/>
              <a:gd name="connsiteY179" fmla="*/ 13768 h 2065185"/>
              <a:gd name="connsiteX180" fmla="*/ 473887 w 3294189"/>
              <a:gd name="connsiteY180" fmla="*/ 8949 h 2065185"/>
              <a:gd name="connsiteX181" fmla="*/ 428391 w 3294189"/>
              <a:gd name="connsiteY181" fmla="*/ 5043 h 2065185"/>
              <a:gd name="connsiteX182" fmla="*/ 382656 w 3294189"/>
              <a:gd name="connsiteY182" fmla="*/ 2289 h 2065185"/>
              <a:gd name="connsiteX183" fmla="*/ 337142 w 3294189"/>
              <a:gd name="connsiteY183" fmla="*/ 448 h 2065185"/>
              <a:gd name="connsiteX184" fmla="*/ 291407 w 3294189"/>
              <a:gd name="connsiteY184" fmla="*/ 0 h 2065185"/>
              <a:gd name="connsiteX185" fmla="*/ 287509 w 3294189"/>
              <a:gd name="connsiteY185" fmla="*/ 0 h 2065185"/>
              <a:gd name="connsiteX186" fmla="*/ 270727 w 3294189"/>
              <a:gd name="connsiteY186" fmla="*/ 0 h 2065185"/>
              <a:gd name="connsiteX187" fmla="*/ 253726 w 3294189"/>
              <a:gd name="connsiteY187" fmla="*/ 224 h 2065185"/>
              <a:gd name="connsiteX188" fmla="*/ 237181 w 3294189"/>
              <a:gd name="connsiteY188" fmla="*/ 912 h 2065185"/>
              <a:gd name="connsiteX189" fmla="*/ 220180 w 3294189"/>
              <a:gd name="connsiteY189" fmla="*/ 1136 h 2065185"/>
              <a:gd name="connsiteX190" fmla="*/ 203398 w 3294189"/>
              <a:gd name="connsiteY190" fmla="*/ 2065 h 2065185"/>
              <a:gd name="connsiteX191" fmla="*/ 186396 w 3294189"/>
              <a:gd name="connsiteY191" fmla="*/ 2754 h 2065185"/>
              <a:gd name="connsiteX192" fmla="*/ 169852 w 3294189"/>
              <a:gd name="connsiteY192" fmla="*/ 3666 h 2065185"/>
              <a:gd name="connsiteX193" fmla="*/ 152832 w 3294189"/>
              <a:gd name="connsiteY193" fmla="*/ 4819 h 2065185"/>
              <a:gd name="connsiteX194" fmla="*/ 136288 w 3294189"/>
              <a:gd name="connsiteY194" fmla="*/ 6196 h 2065185"/>
              <a:gd name="connsiteX195" fmla="*/ 119506 w 3294189"/>
              <a:gd name="connsiteY195" fmla="*/ 7572 h 2065185"/>
              <a:gd name="connsiteX196" fmla="*/ 102504 w 3294189"/>
              <a:gd name="connsiteY196" fmla="*/ 8949 h 2065185"/>
              <a:gd name="connsiteX197" fmla="*/ 85960 w 3294189"/>
              <a:gd name="connsiteY197" fmla="*/ 10791 h 2065185"/>
              <a:gd name="connsiteX198" fmla="*/ 69178 w 3294189"/>
              <a:gd name="connsiteY198" fmla="*/ 12632 h 2065185"/>
              <a:gd name="connsiteX199" fmla="*/ 52414 w 3294189"/>
              <a:gd name="connsiteY199" fmla="*/ 14697 h 2065185"/>
              <a:gd name="connsiteX200" fmla="*/ 35852 w 3294189"/>
              <a:gd name="connsiteY200" fmla="*/ 16986 h 2065185"/>
              <a:gd name="connsiteX201" fmla="*/ 18850 w 3294189"/>
              <a:gd name="connsiteY201" fmla="*/ 19069 h 2065185"/>
              <a:gd name="connsiteX202" fmla="*/ 12188 w 3294189"/>
              <a:gd name="connsiteY202" fmla="*/ 72591 h 2065185"/>
              <a:gd name="connsiteX203" fmla="*/ 6680 w 3294189"/>
              <a:gd name="connsiteY203" fmla="*/ 126579 h 2065185"/>
              <a:gd name="connsiteX204" fmla="*/ 3001 w 3294189"/>
              <a:gd name="connsiteY204" fmla="*/ 180566 h 2065185"/>
              <a:gd name="connsiteX205" fmla="*/ 695 w 3294189"/>
              <a:gd name="connsiteY205" fmla="*/ 234794 h 2065185"/>
              <a:gd name="connsiteX206" fmla="*/ 0 w 3294189"/>
              <a:gd name="connsiteY206" fmla="*/ 288558 h 2065185"/>
              <a:gd name="connsiteX207" fmla="*/ 695 w 3294189"/>
              <a:gd name="connsiteY207" fmla="*/ 342545 h 2065185"/>
              <a:gd name="connsiteX208" fmla="*/ 3001 w 3294189"/>
              <a:gd name="connsiteY208" fmla="*/ 396757 h 2065185"/>
              <a:gd name="connsiteX209" fmla="*/ 6680 w 3294189"/>
              <a:gd name="connsiteY209" fmla="*/ 450520 h 2065185"/>
              <a:gd name="connsiteX210" fmla="*/ 12188 w 3294189"/>
              <a:gd name="connsiteY210" fmla="*/ 504749 h 2065185"/>
              <a:gd name="connsiteX211" fmla="*/ 19088 w 3294189"/>
              <a:gd name="connsiteY211" fmla="*/ 558271 h 2065185"/>
              <a:gd name="connsiteX212" fmla="*/ 27360 w 3294189"/>
              <a:gd name="connsiteY212" fmla="*/ 611811 h 2065185"/>
              <a:gd name="connsiteX213" fmla="*/ 37462 w 3294189"/>
              <a:gd name="connsiteY213" fmla="*/ 665110 h 2065185"/>
              <a:gd name="connsiteX214" fmla="*/ 48736 w 3294189"/>
              <a:gd name="connsiteY214" fmla="*/ 718185 h 2065185"/>
              <a:gd name="connsiteX215" fmla="*/ 61821 w 3294189"/>
              <a:gd name="connsiteY215" fmla="*/ 771020 h 2065185"/>
              <a:gd name="connsiteX216" fmla="*/ 76535 w 3294189"/>
              <a:gd name="connsiteY216" fmla="*/ 823407 h 2065185"/>
              <a:gd name="connsiteX217" fmla="*/ 92621 w 3294189"/>
              <a:gd name="connsiteY217" fmla="*/ 875553 h 2065185"/>
              <a:gd name="connsiteX218" fmla="*/ 110099 w 3294189"/>
              <a:gd name="connsiteY218" fmla="*/ 927475 h 2065185"/>
              <a:gd name="connsiteX219" fmla="*/ 129388 w 3294189"/>
              <a:gd name="connsiteY219" fmla="*/ 978709 h 2065185"/>
              <a:gd name="connsiteX220" fmla="*/ 150087 w 3294189"/>
              <a:gd name="connsiteY220" fmla="*/ 1029478 h 2065185"/>
              <a:gd name="connsiteX221" fmla="*/ 172377 w 3294189"/>
              <a:gd name="connsiteY221" fmla="*/ 1079799 h 2065185"/>
              <a:gd name="connsiteX222" fmla="*/ 196041 w 3294189"/>
              <a:gd name="connsiteY222" fmla="*/ 1129656 h 2065185"/>
              <a:gd name="connsiteX223" fmla="*/ 221314 w 3294189"/>
              <a:gd name="connsiteY223" fmla="*/ 1179049 h 2065185"/>
              <a:gd name="connsiteX224" fmla="*/ 248217 w 3294189"/>
              <a:gd name="connsiteY224" fmla="*/ 1227753 h 2065185"/>
              <a:gd name="connsiteX225" fmla="*/ 276474 w 3294189"/>
              <a:gd name="connsiteY225" fmla="*/ 1275768 h 2065185"/>
              <a:gd name="connsiteX226" fmla="*/ 306359 w 3294189"/>
              <a:gd name="connsiteY226" fmla="*/ 1323095 h 2065185"/>
              <a:gd name="connsiteX227" fmla="*/ 337837 w 3294189"/>
              <a:gd name="connsiteY227" fmla="*/ 1369734 h 2065185"/>
              <a:gd name="connsiteX228" fmla="*/ 370706 w 3294189"/>
              <a:gd name="connsiteY228" fmla="*/ 1415685 h 2065185"/>
              <a:gd name="connsiteX229" fmla="*/ 405167 w 3294189"/>
              <a:gd name="connsiteY229" fmla="*/ 1460723 h 2065185"/>
              <a:gd name="connsiteX230" fmla="*/ 441256 w 3294189"/>
              <a:gd name="connsiteY230" fmla="*/ 1505279 h 2065185"/>
              <a:gd name="connsiteX231" fmla="*/ 478719 w 3294189"/>
              <a:gd name="connsiteY231" fmla="*/ 1548700 h 2065185"/>
              <a:gd name="connsiteX232" fmla="*/ 517791 w 3294189"/>
              <a:gd name="connsiteY232" fmla="*/ 1591208 h 2065185"/>
              <a:gd name="connsiteX233" fmla="*/ 558456 w 3294189"/>
              <a:gd name="connsiteY233" fmla="*/ 1633028 h 2065185"/>
              <a:gd name="connsiteX234" fmla="*/ 577087 w 3294189"/>
              <a:gd name="connsiteY234" fmla="*/ 1651408 h 2065185"/>
              <a:gd name="connsiteX235" fmla="*/ 595699 w 3294189"/>
              <a:gd name="connsiteY235" fmla="*/ 1669324 h 2065185"/>
              <a:gd name="connsiteX236" fmla="*/ 614769 w 3294189"/>
              <a:gd name="connsiteY236" fmla="*/ 1686792 h 2065185"/>
              <a:gd name="connsiteX237" fmla="*/ 633619 w 3294189"/>
              <a:gd name="connsiteY237" fmla="*/ 1704242 h 2065185"/>
              <a:gd name="connsiteX238" fmla="*/ 652926 w 3294189"/>
              <a:gd name="connsiteY238" fmla="*/ 1721246 h 2065185"/>
              <a:gd name="connsiteX239" fmla="*/ 672454 w 3294189"/>
              <a:gd name="connsiteY239" fmla="*/ 1737785 h 2065185"/>
              <a:gd name="connsiteX240" fmla="*/ 691981 w 3294189"/>
              <a:gd name="connsiteY240" fmla="*/ 1754099 h 2065185"/>
              <a:gd name="connsiteX241" fmla="*/ 711746 w 3294189"/>
              <a:gd name="connsiteY241" fmla="*/ 1770191 h 2065185"/>
              <a:gd name="connsiteX242" fmla="*/ 731749 w 3294189"/>
              <a:gd name="connsiteY242" fmla="*/ 1786041 h 2065185"/>
              <a:gd name="connsiteX243" fmla="*/ 751734 w 3294189"/>
              <a:gd name="connsiteY243" fmla="*/ 1801427 h 2065185"/>
              <a:gd name="connsiteX244" fmla="*/ 771956 w 3294189"/>
              <a:gd name="connsiteY244" fmla="*/ 1816829 h 2065185"/>
              <a:gd name="connsiteX245" fmla="*/ 792655 w 3294189"/>
              <a:gd name="connsiteY245" fmla="*/ 1831750 h 2065185"/>
              <a:gd name="connsiteX246" fmla="*/ 812878 w 3294189"/>
              <a:gd name="connsiteY246" fmla="*/ 1846224 h 2065185"/>
              <a:gd name="connsiteX247" fmla="*/ 833777 w 3294189"/>
              <a:gd name="connsiteY247" fmla="*/ 1860474 h 2065185"/>
              <a:gd name="connsiteX248" fmla="*/ 854458 w 3294189"/>
              <a:gd name="connsiteY248" fmla="*/ 1874483 h 2065185"/>
              <a:gd name="connsiteX249" fmla="*/ 875614 w 3294189"/>
              <a:gd name="connsiteY249" fmla="*/ 1888044 h 2065185"/>
              <a:gd name="connsiteX250" fmla="*/ 896532 w 3294189"/>
              <a:gd name="connsiteY250" fmla="*/ 1901605 h 2065185"/>
              <a:gd name="connsiteX251" fmla="*/ 918127 w 3294189"/>
              <a:gd name="connsiteY251" fmla="*/ 1914461 h 2065185"/>
              <a:gd name="connsiteX252" fmla="*/ 939265 w 3294189"/>
              <a:gd name="connsiteY252" fmla="*/ 1927093 h 2065185"/>
              <a:gd name="connsiteX253" fmla="*/ 960640 w 3294189"/>
              <a:gd name="connsiteY253" fmla="*/ 1939501 h 2065185"/>
              <a:gd name="connsiteX254" fmla="*/ 982473 w 3294189"/>
              <a:gd name="connsiteY254" fmla="*/ 1951686 h 2065185"/>
              <a:gd name="connsiteX255" fmla="*/ 1004307 w 3294189"/>
              <a:gd name="connsiteY255" fmla="*/ 1963630 h 2065185"/>
              <a:gd name="connsiteX256" fmla="*/ 1026140 w 3294189"/>
              <a:gd name="connsiteY256" fmla="*/ 1975109 h 2065185"/>
              <a:gd name="connsiteX257" fmla="*/ 1047973 w 3294189"/>
              <a:gd name="connsiteY257" fmla="*/ 1986381 h 2065185"/>
              <a:gd name="connsiteX258" fmla="*/ 1070501 w 3294189"/>
              <a:gd name="connsiteY258" fmla="*/ 1997395 h 2065185"/>
              <a:gd name="connsiteX259" fmla="*/ 1092554 w 3294189"/>
              <a:gd name="connsiteY259" fmla="*/ 2007962 h 2065185"/>
              <a:gd name="connsiteX260" fmla="*/ 1114845 w 3294189"/>
              <a:gd name="connsiteY260" fmla="*/ 2018082 h 2065185"/>
              <a:gd name="connsiteX261" fmla="*/ 1137374 w 3294189"/>
              <a:gd name="connsiteY261" fmla="*/ 2028425 h 2065185"/>
              <a:gd name="connsiteX262" fmla="*/ 1160122 w 3294189"/>
              <a:gd name="connsiteY262" fmla="*/ 2037839 h 2065185"/>
              <a:gd name="connsiteX263" fmla="*/ 1182651 w 3294189"/>
              <a:gd name="connsiteY263" fmla="*/ 2047493 h 2065185"/>
              <a:gd name="connsiteX264" fmla="*/ 1205161 w 3294189"/>
              <a:gd name="connsiteY264" fmla="*/ 2056443 h 2065185"/>
              <a:gd name="connsiteX265" fmla="*/ 1228147 w 3294189"/>
              <a:gd name="connsiteY265" fmla="*/ 2065185 h 2065185"/>
              <a:gd name="connsiteX266" fmla="*/ 1257557 w 3294189"/>
              <a:gd name="connsiteY266" fmla="*/ 2054601 h 2065185"/>
              <a:gd name="connsiteX267" fmla="*/ 1286985 w 3294189"/>
              <a:gd name="connsiteY267" fmla="*/ 2044034 h 2065185"/>
              <a:gd name="connsiteX268" fmla="*/ 1316395 w 3294189"/>
              <a:gd name="connsiteY268" fmla="*/ 2034156 h 2065185"/>
              <a:gd name="connsiteX269" fmla="*/ 1346042 w 3294189"/>
              <a:gd name="connsiteY269" fmla="*/ 2024966 h 2065185"/>
              <a:gd name="connsiteX270" fmla="*/ 1375928 w 3294189"/>
              <a:gd name="connsiteY270" fmla="*/ 2015552 h 2065185"/>
              <a:gd name="connsiteX271" fmla="*/ 1406033 w 3294189"/>
              <a:gd name="connsiteY271" fmla="*/ 2006827 h 2065185"/>
              <a:gd name="connsiteX272" fmla="*/ 1435901 w 3294189"/>
              <a:gd name="connsiteY272" fmla="*/ 1998772 h 2065185"/>
              <a:gd name="connsiteX273" fmla="*/ 1466244 w 3294189"/>
              <a:gd name="connsiteY273" fmla="*/ 1990976 h 2065185"/>
              <a:gd name="connsiteX274" fmla="*/ 1496806 w 3294189"/>
              <a:gd name="connsiteY274" fmla="*/ 1983610 h 2065185"/>
              <a:gd name="connsiteX275" fmla="*/ 1527131 w 3294189"/>
              <a:gd name="connsiteY275" fmla="*/ 1976503 h 2065185"/>
              <a:gd name="connsiteX276" fmla="*/ 1557712 w 3294189"/>
              <a:gd name="connsiteY276" fmla="*/ 1969825 h 2065185"/>
              <a:gd name="connsiteX277" fmla="*/ 1588495 w 3294189"/>
              <a:gd name="connsiteY277" fmla="*/ 1963853 h 2065185"/>
              <a:gd name="connsiteX278" fmla="*/ 1619295 w 3294189"/>
              <a:gd name="connsiteY278" fmla="*/ 1957882 h 2065185"/>
              <a:gd name="connsiteX279" fmla="*/ 1647095 w 3294189"/>
              <a:gd name="connsiteY279" fmla="*/ 1953183 h 2065185"/>
              <a:gd name="connsiteX280" fmla="*/ 1674894 w 3294189"/>
              <a:gd name="connsiteY280" fmla="*/ 1957882 h 2065185"/>
              <a:gd name="connsiteX281" fmla="*/ 1705695 w 3294189"/>
              <a:gd name="connsiteY281" fmla="*/ 1963853 h 2065185"/>
              <a:gd name="connsiteX282" fmla="*/ 1736477 w 3294189"/>
              <a:gd name="connsiteY282" fmla="*/ 1969825 h 2065185"/>
              <a:gd name="connsiteX283" fmla="*/ 1767058 w 3294189"/>
              <a:gd name="connsiteY283" fmla="*/ 1976503 h 2065185"/>
              <a:gd name="connsiteX284" fmla="*/ 1797383 w 3294189"/>
              <a:gd name="connsiteY284" fmla="*/ 1983610 h 2065185"/>
              <a:gd name="connsiteX285" fmla="*/ 1827946 w 3294189"/>
              <a:gd name="connsiteY285" fmla="*/ 1990976 h 2065185"/>
              <a:gd name="connsiteX286" fmla="*/ 1858289 w 3294189"/>
              <a:gd name="connsiteY286" fmla="*/ 1998772 h 2065185"/>
              <a:gd name="connsiteX287" fmla="*/ 1888156 w 3294189"/>
              <a:gd name="connsiteY287" fmla="*/ 2006827 h 2065185"/>
              <a:gd name="connsiteX288" fmla="*/ 1918261 w 3294189"/>
              <a:gd name="connsiteY288" fmla="*/ 2015552 h 2065185"/>
              <a:gd name="connsiteX289" fmla="*/ 1948147 w 3294189"/>
              <a:gd name="connsiteY289" fmla="*/ 2024966 h 2065185"/>
              <a:gd name="connsiteX290" fmla="*/ 1977795 w 3294189"/>
              <a:gd name="connsiteY290" fmla="*/ 2034156 h 2065185"/>
              <a:gd name="connsiteX291" fmla="*/ 2007204 w 3294189"/>
              <a:gd name="connsiteY291" fmla="*/ 2044034 h 2065185"/>
              <a:gd name="connsiteX292" fmla="*/ 2036633 w 3294189"/>
              <a:gd name="connsiteY292" fmla="*/ 2054601 h 2065185"/>
              <a:gd name="connsiteX293" fmla="*/ 2066042 w 3294189"/>
              <a:gd name="connsiteY293" fmla="*/ 2065185 h 2065185"/>
              <a:gd name="connsiteX294" fmla="*/ 2089028 w 3294189"/>
              <a:gd name="connsiteY294" fmla="*/ 2056443 h 2065185"/>
              <a:gd name="connsiteX295" fmla="*/ 2111539 w 3294189"/>
              <a:gd name="connsiteY295" fmla="*/ 2047493 h 2065185"/>
              <a:gd name="connsiteX296" fmla="*/ 2134067 w 3294189"/>
              <a:gd name="connsiteY296" fmla="*/ 2037839 h 2065185"/>
              <a:gd name="connsiteX297" fmla="*/ 2156816 w 3294189"/>
              <a:gd name="connsiteY297" fmla="*/ 2028425 h 2065185"/>
              <a:gd name="connsiteX298" fmla="*/ 2179344 w 3294189"/>
              <a:gd name="connsiteY298" fmla="*/ 2018082 h 2065185"/>
              <a:gd name="connsiteX299" fmla="*/ 2201635 w 3294189"/>
              <a:gd name="connsiteY299" fmla="*/ 2007962 h 2065185"/>
              <a:gd name="connsiteX300" fmla="*/ 2223688 w 3294189"/>
              <a:gd name="connsiteY300" fmla="*/ 1997395 h 2065185"/>
              <a:gd name="connsiteX301" fmla="*/ 2246216 w 3294189"/>
              <a:gd name="connsiteY301" fmla="*/ 1986381 h 2065185"/>
              <a:gd name="connsiteX302" fmla="*/ 2268049 w 3294189"/>
              <a:gd name="connsiteY302" fmla="*/ 1975109 h 2065185"/>
              <a:gd name="connsiteX303" fmla="*/ 2289882 w 3294189"/>
              <a:gd name="connsiteY303" fmla="*/ 1963630 h 2065185"/>
              <a:gd name="connsiteX304" fmla="*/ 2311716 w 3294189"/>
              <a:gd name="connsiteY304" fmla="*/ 1951686 h 2065185"/>
              <a:gd name="connsiteX305" fmla="*/ 2333549 w 3294189"/>
              <a:gd name="connsiteY305" fmla="*/ 1939501 h 2065185"/>
              <a:gd name="connsiteX306" fmla="*/ 2354924 w 3294189"/>
              <a:gd name="connsiteY306" fmla="*/ 1927093 h 2065185"/>
              <a:gd name="connsiteX307" fmla="*/ 2376062 w 3294189"/>
              <a:gd name="connsiteY307" fmla="*/ 1914461 h 2065185"/>
              <a:gd name="connsiteX308" fmla="*/ 2397657 w 3294189"/>
              <a:gd name="connsiteY308" fmla="*/ 1901605 h 2065185"/>
              <a:gd name="connsiteX309" fmla="*/ 2418575 w 3294189"/>
              <a:gd name="connsiteY309" fmla="*/ 1888044 h 2065185"/>
              <a:gd name="connsiteX310" fmla="*/ 2439731 w 3294189"/>
              <a:gd name="connsiteY310" fmla="*/ 1874483 h 2065185"/>
              <a:gd name="connsiteX311" fmla="*/ 2460412 w 3294189"/>
              <a:gd name="connsiteY311" fmla="*/ 1860474 h 2065185"/>
              <a:gd name="connsiteX312" fmla="*/ 2481311 w 3294189"/>
              <a:gd name="connsiteY312" fmla="*/ 1846224 h 2065185"/>
              <a:gd name="connsiteX313" fmla="*/ 2501534 w 3294189"/>
              <a:gd name="connsiteY313" fmla="*/ 1831750 h 2065185"/>
              <a:gd name="connsiteX314" fmla="*/ 2522232 w 3294189"/>
              <a:gd name="connsiteY314" fmla="*/ 1816829 h 2065185"/>
              <a:gd name="connsiteX315" fmla="*/ 2542455 w 3294189"/>
              <a:gd name="connsiteY315" fmla="*/ 1801427 h 2065185"/>
              <a:gd name="connsiteX316" fmla="*/ 2562440 w 3294189"/>
              <a:gd name="connsiteY316" fmla="*/ 1786041 h 2065185"/>
              <a:gd name="connsiteX317" fmla="*/ 2582443 w 3294189"/>
              <a:gd name="connsiteY317" fmla="*/ 1770191 h 2065185"/>
              <a:gd name="connsiteX318" fmla="*/ 2602208 w 3294189"/>
              <a:gd name="connsiteY318" fmla="*/ 1754099 h 2065185"/>
              <a:gd name="connsiteX319" fmla="*/ 2621735 w 3294189"/>
              <a:gd name="connsiteY319" fmla="*/ 1737785 h 2065185"/>
              <a:gd name="connsiteX320" fmla="*/ 2641263 w 3294189"/>
              <a:gd name="connsiteY320" fmla="*/ 1721246 h 2065185"/>
              <a:gd name="connsiteX321" fmla="*/ 2660570 w 3294189"/>
              <a:gd name="connsiteY321" fmla="*/ 1704242 h 2065185"/>
              <a:gd name="connsiteX322" fmla="*/ 2679420 w 3294189"/>
              <a:gd name="connsiteY322" fmla="*/ 1686792 h 2065185"/>
              <a:gd name="connsiteX323" fmla="*/ 2698490 w 3294189"/>
              <a:gd name="connsiteY323" fmla="*/ 1669324 h 2065185"/>
              <a:gd name="connsiteX324" fmla="*/ 2717102 w 3294189"/>
              <a:gd name="connsiteY324" fmla="*/ 1651408 h 2065185"/>
              <a:gd name="connsiteX325" fmla="*/ 2735732 w 3294189"/>
              <a:gd name="connsiteY325" fmla="*/ 1633028 h 2065185"/>
              <a:gd name="connsiteX326" fmla="*/ 2776397 w 3294189"/>
              <a:gd name="connsiteY326" fmla="*/ 1591208 h 2065185"/>
              <a:gd name="connsiteX327" fmla="*/ 2815470 w 3294189"/>
              <a:gd name="connsiteY327" fmla="*/ 1548700 h 2065185"/>
              <a:gd name="connsiteX328" fmla="*/ 2852932 w 3294189"/>
              <a:gd name="connsiteY328" fmla="*/ 1505279 h 2065185"/>
              <a:gd name="connsiteX329" fmla="*/ 2889022 w 3294189"/>
              <a:gd name="connsiteY329" fmla="*/ 1460723 h 2065185"/>
              <a:gd name="connsiteX330" fmla="*/ 2923483 w 3294189"/>
              <a:gd name="connsiteY330" fmla="*/ 1415685 h 2065185"/>
              <a:gd name="connsiteX331" fmla="*/ 2956352 w 3294189"/>
              <a:gd name="connsiteY331" fmla="*/ 1369734 h 2065185"/>
              <a:gd name="connsiteX332" fmla="*/ 2987829 w 3294189"/>
              <a:gd name="connsiteY332" fmla="*/ 1323095 h 2065185"/>
              <a:gd name="connsiteX333" fmla="*/ 3017715 w 3294189"/>
              <a:gd name="connsiteY333" fmla="*/ 1275768 h 2065185"/>
              <a:gd name="connsiteX334" fmla="*/ 3045972 w 3294189"/>
              <a:gd name="connsiteY334" fmla="*/ 1227753 h 2065185"/>
              <a:gd name="connsiteX335" fmla="*/ 3072874 w 3294189"/>
              <a:gd name="connsiteY335" fmla="*/ 1179049 h 2065185"/>
              <a:gd name="connsiteX336" fmla="*/ 3098148 w 3294189"/>
              <a:gd name="connsiteY336" fmla="*/ 1129656 h 2065185"/>
              <a:gd name="connsiteX337" fmla="*/ 3121811 w 3294189"/>
              <a:gd name="connsiteY337" fmla="*/ 1079799 h 2065185"/>
              <a:gd name="connsiteX338" fmla="*/ 3144102 w 3294189"/>
              <a:gd name="connsiteY338" fmla="*/ 1029478 h 2065185"/>
              <a:gd name="connsiteX339" fmla="*/ 3164801 w 3294189"/>
              <a:gd name="connsiteY339" fmla="*/ 978709 h 2065185"/>
              <a:gd name="connsiteX340" fmla="*/ 3184090 w 3294189"/>
              <a:gd name="connsiteY340" fmla="*/ 927475 h 2065185"/>
              <a:gd name="connsiteX341" fmla="*/ 3201568 w 3294189"/>
              <a:gd name="connsiteY341" fmla="*/ 875553 h 2065185"/>
              <a:gd name="connsiteX342" fmla="*/ 3217654 w 3294189"/>
              <a:gd name="connsiteY342" fmla="*/ 823407 h 2065185"/>
              <a:gd name="connsiteX343" fmla="*/ 3232368 w 3294189"/>
              <a:gd name="connsiteY343" fmla="*/ 771020 h 2065185"/>
              <a:gd name="connsiteX344" fmla="*/ 3245453 w 3294189"/>
              <a:gd name="connsiteY344" fmla="*/ 718185 h 2065185"/>
              <a:gd name="connsiteX345" fmla="*/ 3256727 w 3294189"/>
              <a:gd name="connsiteY345" fmla="*/ 665110 h 2065185"/>
              <a:gd name="connsiteX346" fmla="*/ 3266829 w 3294189"/>
              <a:gd name="connsiteY346" fmla="*/ 611811 h 2065185"/>
              <a:gd name="connsiteX347" fmla="*/ 3275101 w 3294189"/>
              <a:gd name="connsiteY347" fmla="*/ 558271 h 2065185"/>
              <a:gd name="connsiteX348" fmla="*/ 3282000 w 3294189"/>
              <a:gd name="connsiteY348" fmla="*/ 504749 h 2065185"/>
              <a:gd name="connsiteX349" fmla="*/ 3287509 w 3294189"/>
              <a:gd name="connsiteY349" fmla="*/ 450520 h 2065185"/>
              <a:gd name="connsiteX350" fmla="*/ 3291188 w 3294189"/>
              <a:gd name="connsiteY350" fmla="*/ 396757 h 2065185"/>
              <a:gd name="connsiteX351" fmla="*/ 3293493 w 3294189"/>
              <a:gd name="connsiteY351" fmla="*/ 342545 h 2065185"/>
              <a:gd name="connsiteX352" fmla="*/ 3294189 w 3294189"/>
              <a:gd name="connsiteY352" fmla="*/ 288558 h 2065185"/>
              <a:gd name="connsiteX353" fmla="*/ 3293493 w 3294189"/>
              <a:gd name="connsiteY353" fmla="*/ 234794 h 2065185"/>
              <a:gd name="connsiteX354" fmla="*/ 3291188 w 3294189"/>
              <a:gd name="connsiteY354" fmla="*/ 180566 h 2065185"/>
              <a:gd name="connsiteX355" fmla="*/ 3287509 w 3294189"/>
              <a:gd name="connsiteY355" fmla="*/ 126579 h 2065185"/>
              <a:gd name="connsiteX356" fmla="*/ 3282000 w 3294189"/>
              <a:gd name="connsiteY356" fmla="*/ 72591 h 2065185"/>
              <a:gd name="connsiteX357" fmla="*/ 3275339 w 3294189"/>
              <a:gd name="connsiteY357" fmla="*/ 19069 h 2065185"/>
              <a:gd name="connsiteX358" fmla="*/ 3258337 w 3294189"/>
              <a:gd name="connsiteY358" fmla="*/ 16986 h 2065185"/>
              <a:gd name="connsiteX359" fmla="*/ 3241775 w 3294189"/>
              <a:gd name="connsiteY359" fmla="*/ 14697 h 2065185"/>
              <a:gd name="connsiteX360" fmla="*/ 3225011 w 3294189"/>
              <a:gd name="connsiteY360" fmla="*/ 12632 h 2065185"/>
              <a:gd name="connsiteX361" fmla="*/ 3208229 w 3294189"/>
              <a:gd name="connsiteY361" fmla="*/ 10791 h 2065185"/>
              <a:gd name="connsiteX362" fmla="*/ 3191685 w 3294189"/>
              <a:gd name="connsiteY362" fmla="*/ 8949 h 2065185"/>
              <a:gd name="connsiteX363" fmla="*/ 3174683 w 3294189"/>
              <a:gd name="connsiteY363" fmla="*/ 7572 h 2065185"/>
              <a:gd name="connsiteX364" fmla="*/ 3157901 w 3294189"/>
              <a:gd name="connsiteY364" fmla="*/ 6196 h 2065185"/>
              <a:gd name="connsiteX365" fmla="*/ 3141357 w 3294189"/>
              <a:gd name="connsiteY365" fmla="*/ 4819 h 2065185"/>
              <a:gd name="connsiteX366" fmla="*/ 3124337 w 3294189"/>
              <a:gd name="connsiteY366" fmla="*/ 3666 h 2065185"/>
              <a:gd name="connsiteX367" fmla="*/ 3107793 w 3294189"/>
              <a:gd name="connsiteY367" fmla="*/ 2754 h 2065185"/>
              <a:gd name="connsiteX368" fmla="*/ 3090791 w 3294189"/>
              <a:gd name="connsiteY368" fmla="*/ 2065 h 2065185"/>
              <a:gd name="connsiteX369" fmla="*/ 3074009 w 3294189"/>
              <a:gd name="connsiteY369" fmla="*/ 1136 h 2065185"/>
              <a:gd name="connsiteX370" fmla="*/ 3057007 w 3294189"/>
              <a:gd name="connsiteY370" fmla="*/ 912 h 2065185"/>
              <a:gd name="connsiteX371" fmla="*/ 3040463 w 3294189"/>
              <a:gd name="connsiteY371" fmla="*/ 224 h 206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</a:cxnLst>
            <a:rect l="l" t="t" r="r" b="b"/>
            <a:pathLst>
              <a:path w="3294189" h="2065185">
                <a:moveTo>
                  <a:pt x="1647095" y="1059683"/>
                </a:moveTo>
                <a:lnTo>
                  <a:pt x="1648705" y="1061195"/>
                </a:lnTo>
                <a:lnTo>
                  <a:pt x="1708238" y="1120690"/>
                </a:lnTo>
                <a:lnTo>
                  <a:pt x="1765685" y="1182714"/>
                </a:lnTo>
                <a:lnTo>
                  <a:pt x="1821540" y="1246821"/>
                </a:lnTo>
                <a:lnTo>
                  <a:pt x="1874851" y="1313441"/>
                </a:lnTo>
                <a:lnTo>
                  <a:pt x="1891456" y="1335871"/>
                </a:lnTo>
                <a:lnTo>
                  <a:pt x="1870697" y="1369046"/>
                </a:lnTo>
                <a:lnTo>
                  <a:pt x="1839439" y="1421433"/>
                </a:lnTo>
                <a:lnTo>
                  <a:pt x="1808876" y="1474043"/>
                </a:lnTo>
                <a:lnTo>
                  <a:pt x="1779466" y="1526430"/>
                </a:lnTo>
                <a:lnTo>
                  <a:pt x="1751191" y="1579264"/>
                </a:lnTo>
                <a:lnTo>
                  <a:pt x="1724069" y="1631875"/>
                </a:lnTo>
                <a:lnTo>
                  <a:pt x="1697642" y="1684486"/>
                </a:lnTo>
                <a:lnTo>
                  <a:pt x="1672588" y="1736649"/>
                </a:lnTo>
                <a:lnTo>
                  <a:pt x="1648229" y="1788795"/>
                </a:lnTo>
                <a:lnTo>
                  <a:pt x="1647095" y="1791334"/>
                </a:lnTo>
                <a:lnTo>
                  <a:pt x="1645960" y="1788795"/>
                </a:lnTo>
                <a:lnTo>
                  <a:pt x="1621601" y="1736649"/>
                </a:lnTo>
                <a:lnTo>
                  <a:pt x="1596547" y="1684486"/>
                </a:lnTo>
                <a:lnTo>
                  <a:pt x="1570120" y="1631875"/>
                </a:lnTo>
                <a:lnTo>
                  <a:pt x="1542998" y="1579264"/>
                </a:lnTo>
                <a:lnTo>
                  <a:pt x="1514723" y="1526430"/>
                </a:lnTo>
                <a:lnTo>
                  <a:pt x="1485313" y="1474043"/>
                </a:lnTo>
                <a:lnTo>
                  <a:pt x="1454751" y="1421433"/>
                </a:lnTo>
                <a:lnTo>
                  <a:pt x="1423492" y="1369046"/>
                </a:lnTo>
                <a:lnTo>
                  <a:pt x="1402733" y="1335871"/>
                </a:lnTo>
                <a:lnTo>
                  <a:pt x="1419338" y="1313441"/>
                </a:lnTo>
                <a:lnTo>
                  <a:pt x="1472649" y="1246821"/>
                </a:lnTo>
                <a:lnTo>
                  <a:pt x="1528504" y="1182714"/>
                </a:lnTo>
                <a:lnTo>
                  <a:pt x="1585951" y="1120690"/>
                </a:lnTo>
                <a:lnTo>
                  <a:pt x="1645484" y="1061195"/>
                </a:lnTo>
                <a:close/>
                <a:moveTo>
                  <a:pt x="483312" y="417443"/>
                </a:moveTo>
                <a:lnTo>
                  <a:pt x="524673" y="423191"/>
                </a:lnTo>
                <a:lnTo>
                  <a:pt x="569272" y="432381"/>
                </a:lnTo>
                <a:lnTo>
                  <a:pt x="616837" y="444084"/>
                </a:lnTo>
                <a:lnTo>
                  <a:pt x="667403" y="458798"/>
                </a:lnTo>
                <a:lnTo>
                  <a:pt x="720256" y="476249"/>
                </a:lnTo>
                <a:lnTo>
                  <a:pt x="775635" y="496471"/>
                </a:lnTo>
                <a:lnTo>
                  <a:pt x="832643" y="519670"/>
                </a:lnTo>
                <a:lnTo>
                  <a:pt x="891700" y="545639"/>
                </a:lnTo>
                <a:lnTo>
                  <a:pt x="952606" y="573898"/>
                </a:lnTo>
                <a:lnTo>
                  <a:pt x="1014427" y="605375"/>
                </a:lnTo>
                <a:lnTo>
                  <a:pt x="1077383" y="639140"/>
                </a:lnTo>
                <a:lnTo>
                  <a:pt x="1141052" y="675677"/>
                </a:lnTo>
                <a:lnTo>
                  <a:pt x="1205161" y="714967"/>
                </a:lnTo>
                <a:lnTo>
                  <a:pt x="1269983" y="756770"/>
                </a:lnTo>
                <a:lnTo>
                  <a:pt x="1334330" y="801344"/>
                </a:lnTo>
                <a:lnTo>
                  <a:pt x="1398896" y="848206"/>
                </a:lnTo>
                <a:lnTo>
                  <a:pt x="1410592" y="857293"/>
                </a:lnTo>
                <a:lnTo>
                  <a:pt x="1408083" y="861079"/>
                </a:lnTo>
                <a:lnTo>
                  <a:pt x="1381876" y="901746"/>
                </a:lnTo>
                <a:lnTo>
                  <a:pt x="1357060" y="942860"/>
                </a:lnTo>
                <a:lnTo>
                  <a:pt x="1333616" y="984216"/>
                </a:lnTo>
                <a:lnTo>
                  <a:pt x="1311087" y="1026500"/>
                </a:lnTo>
                <a:lnTo>
                  <a:pt x="1289492" y="1068768"/>
                </a:lnTo>
                <a:lnTo>
                  <a:pt x="1269489" y="1111965"/>
                </a:lnTo>
                <a:lnTo>
                  <a:pt x="1261971" y="1128801"/>
                </a:lnTo>
                <a:lnTo>
                  <a:pt x="1249065" y="1111276"/>
                </a:lnTo>
                <a:lnTo>
                  <a:pt x="1210907" y="1061195"/>
                </a:lnTo>
                <a:lnTo>
                  <a:pt x="1171377" y="1011562"/>
                </a:lnTo>
                <a:lnTo>
                  <a:pt x="1130712" y="962635"/>
                </a:lnTo>
                <a:lnTo>
                  <a:pt x="1088418" y="914378"/>
                </a:lnTo>
                <a:lnTo>
                  <a:pt x="1045209" y="867051"/>
                </a:lnTo>
                <a:lnTo>
                  <a:pt x="1000866" y="820636"/>
                </a:lnTo>
                <a:lnTo>
                  <a:pt x="955132" y="774926"/>
                </a:lnTo>
                <a:lnTo>
                  <a:pt x="908244" y="730353"/>
                </a:lnTo>
                <a:lnTo>
                  <a:pt x="859747" y="686932"/>
                </a:lnTo>
                <a:lnTo>
                  <a:pt x="810114" y="644424"/>
                </a:lnTo>
                <a:lnTo>
                  <a:pt x="758871" y="603310"/>
                </a:lnTo>
                <a:lnTo>
                  <a:pt x="706695" y="563331"/>
                </a:lnTo>
                <a:lnTo>
                  <a:pt x="652926" y="524729"/>
                </a:lnTo>
                <a:lnTo>
                  <a:pt x="597767" y="487504"/>
                </a:lnTo>
                <a:lnTo>
                  <a:pt x="541235" y="451673"/>
                </a:lnTo>
                <a:close/>
                <a:moveTo>
                  <a:pt x="2810877" y="417443"/>
                </a:moveTo>
                <a:lnTo>
                  <a:pt x="2752954" y="451673"/>
                </a:lnTo>
                <a:lnTo>
                  <a:pt x="2696422" y="487504"/>
                </a:lnTo>
                <a:lnTo>
                  <a:pt x="2641263" y="524729"/>
                </a:lnTo>
                <a:lnTo>
                  <a:pt x="2587494" y="563331"/>
                </a:lnTo>
                <a:lnTo>
                  <a:pt x="2535318" y="603310"/>
                </a:lnTo>
                <a:lnTo>
                  <a:pt x="2484075" y="644424"/>
                </a:lnTo>
                <a:lnTo>
                  <a:pt x="2434442" y="686932"/>
                </a:lnTo>
                <a:lnTo>
                  <a:pt x="2385945" y="730353"/>
                </a:lnTo>
                <a:lnTo>
                  <a:pt x="2339057" y="774926"/>
                </a:lnTo>
                <a:lnTo>
                  <a:pt x="2293323" y="820636"/>
                </a:lnTo>
                <a:lnTo>
                  <a:pt x="2248980" y="867051"/>
                </a:lnTo>
                <a:lnTo>
                  <a:pt x="2205771" y="914378"/>
                </a:lnTo>
                <a:lnTo>
                  <a:pt x="2163477" y="962635"/>
                </a:lnTo>
                <a:lnTo>
                  <a:pt x="2122812" y="1011562"/>
                </a:lnTo>
                <a:lnTo>
                  <a:pt x="2083282" y="1061195"/>
                </a:lnTo>
                <a:lnTo>
                  <a:pt x="2045124" y="1111276"/>
                </a:lnTo>
                <a:lnTo>
                  <a:pt x="2032218" y="1128801"/>
                </a:lnTo>
                <a:lnTo>
                  <a:pt x="2024700" y="1111965"/>
                </a:lnTo>
                <a:lnTo>
                  <a:pt x="2004697" y="1068768"/>
                </a:lnTo>
                <a:lnTo>
                  <a:pt x="1983102" y="1026500"/>
                </a:lnTo>
                <a:lnTo>
                  <a:pt x="1960573" y="984216"/>
                </a:lnTo>
                <a:lnTo>
                  <a:pt x="1937130" y="942860"/>
                </a:lnTo>
                <a:lnTo>
                  <a:pt x="1912313" y="901746"/>
                </a:lnTo>
                <a:lnTo>
                  <a:pt x="1886106" y="861079"/>
                </a:lnTo>
                <a:lnTo>
                  <a:pt x="1883597" y="857293"/>
                </a:lnTo>
                <a:lnTo>
                  <a:pt x="1895293" y="848206"/>
                </a:lnTo>
                <a:lnTo>
                  <a:pt x="1959860" y="801344"/>
                </a:lnTo>
                <a:lnTo>
                  <a:pt x="2024206" y="756770"/>
                </a:lnTo>
                <a:lnTo>
                  <a:pt x="2089028" y="714967"/>
                </a:lnTo>
                <a:lnTo>
                  <a:pt x="2153137" y="675677"/>
                </a:lnTo>
                <a:lnTo>
                  <a:pt x="2216806" y="639140"/>
                </a:lnTo>
                <a:lnTo>
                  <a:pt x="2279762" y="605375"/>
                </a:lnTo>
                <a:lnTo>
                  <a:pt x="2341583" y="573898"/>
                </a:lnTo>
                <a:lnTo>
                  <a:pt x="2402489" y="545639"/>
                </a:lnTo>
                <a:lnTo>
                  <a:pt x="2461546" y="519670"/>
                </a:lnTo>
                <a:lnTo>
                  <a:pt x="2518554" y="496471"/>
                </a:lnTo>
                <a:lnTo>
                  <a:pt x="2573933" y="476249"/>
                </a:lnTo>
                <a:lnTo>
                  <a:pt x="2626786" y="458798"/>
                </a:lnTo>
                <a:lnTo>
                  <a:pt x="2677352" y="444084"/>
                </a:lnTo>
                <a:lnTo>
                  <a:pt x="2724917" y="432381"/>
                </a:lnTo>
                <a:lnTo>
                  <a:pt x="2769516" y="423191"/>
                </a:lnTo>
                <a:close/>
                <a:moveTo>
                  <a:pt x="3023462" y="0"/>
                </a:moveTo>
                <a:lnTo>
                  <a:pt x="3006680" y="0"/>
                </a:lnTo>
                <a:lnTo>
                  <a:pt x="3002781" y="0"/>
                </a:lnTo>
                <a:lnTo>
                  <a:pt x="2957047" y="448"/>
                </a:lnTo>
                <a:lnTo>
                  <a:pt x="2911532" y="2289"/>
                </a:lnTo>
                <a:lnTo>
                  <a:pt x="2865798" y="5043"/>
                </a:lnTo>
                <a:lnTo>
                  <a:pt x="2820302" y="8949"/>
                </a:lnTo>
                <a:lnTo>
                  <a:pt x="2774787" y="13768"/>
                </a:lnTo>
                <a:lnTo>
                  <a:pt x="2729528" y="19757"/>
                </a:lnTo>
                <a:lnTo>
                  <a:pt x="2684014" y="27106"/>
                </a:lnTo>
                <a:lnTo>
                  <a:pt x="2638975" y="35143"/>
                </a:lnTo>
                <a:lnTo>
                  <a:pt x="2594156" y="44556"/>
                </a:lnTo>
                <a:lnTo>
                  <a:pt x="2549336" y="54676"/>
                </a:lnTo>
                <a:lnTo>
                  <a:pt x="2504755" y="66155"/>
                </a:lnTo>
                <a:lnTo>
                  <a:pt x="2460631" y="78563"/>
                </a:lnTo>
                <a:lnTo>
                  <a:pt x="2416507" y="92348"/>
                </a:lnTo>
                <a:lnTo>
                  <a:pt x="2372841" y="107046"/>
                </a:lnTo>
                <a:lnTo>
                  <a:pt x="2329175" y="122913"/>
                </a:lnTo>
                <a:lnTo>
                  <a:pt x="2286204" y="139452"/>
                </a:lnTo>
                <a:lnTo>
                  <a:pt x="2243233" y="157591"/>
                </a:lnTo>
                <a:lnTo>
                  <a:pt x="2200939" y="176659"/>
                </a:lnTo>
                <a:lnTo>
                  <a:pt x="2158664" y="196657"/>
                </a:lnTo>
                <a:lnTo>
                  <a:pt x="2117285" y="217791"/>
                </a:lnTo>
                <a:lnTo>
                  <a:pt x="2075925" y="240078"/>
                </a:lnTo>
                <a:lnTo>
                  <a:pt x="2035022" y="263518"/>
                </a:lnTo>
                <a:lnTo>
                  <a:pt x="1994796" y="288093"/>
                </a:lnTo>
                <a:lnTo>
                  <a:pt x="1955046" y="313598"/>
                </a:lnTo>
                <a:lnTo>
                  <a:pt x="1915736" y="340016"/>
                </a:lnTo>
                <a:lnTo>
                  <a:pt x="1876663" y="367810"/>
                </a:lnTo>
                <a:lnTo>
                  <a:pt x="1838524" y="396757"/>
                </a:lnTo>
                <a:lnTo>
                  <a:pt x="1800842" y="426633"/>
                </a:lnTo>
                <a:lnTo>
                  <a:pt x="1763599" y="457421"/>
                </a:lnTo>
                <a:lnTo>
                  <a:pt x="1727070" y="489346"/>
                </a:lnTo>
                <a:lnTo>
                  <a:pt x="1691218" y="522664"/>
                </a:lnTo>
                <a:lnTo>
                  <a:pt x="1656044" y="556895"/>
                </a:lnTo>
                <a:lnTo>
                  <a:pt x="1647095" y="566016"/>
                </a:lnTo>
                <a:lnTo>
                  <a:pt x="1638145" y="556895"/>
                </a:lnTo>
                <a:lnTo>
                  <a:pt x="1602971" y="522664"/>
                </a:lnTo>
                <a:lnTo>
                  <a:pt x="1567119" y="489346"/>
                </a:lnTo>
                <a:lnTo>
                  <a:pt x="1530590" y="457421"/>
                </a:lnTo>
                <a:lnTo>
                  <a:pt x="1493348" y="426633"/>
                </a:lnTo>
                <a:lnTo>
                  <a:pt x="1455666" y="396757"/>
                </a:lnTo>
                <a:lnTo>
                  <a:pt x="1417526" y="367810"/>
                </a:lnTo>
                <a:lnTo>
                  <a:pt x="1378454" y="340016"/>
                </a:lnTo>
                <a:lnTo>
                  <a:pt x="1339143" y="313598"/>
                </a:lnTo>
                <a:lnTo>
                  <a:pt x="1299393" y="288093"/>
                </a:lnTo>
                <a:lnTo>
                  <a:pt x="1259167" y="263518"/>
                </a:lnTo>
                <a:lnTo>
                  <a:pt x="1218264" y="240078"/>
                </a:lnTo>
                <a:lnTo>
                  <a:pt x="1176904" y="217791"/>
                </a:lnTo>
                <a:lnTo>
                  <a:pt x="1135525" y="196657"/>
                </a:lnTo>
                <a:lnTo>
                  <a:pt x="1093250" y="176659"/>
                </a:lnTo>
                <a:lnTo>
                  <a:pt x="1050956" y="157591"/>
                </a:lnTo>
                <a:lnTo>
                  <a:pt x="1007985" y="139452"/>
                </a:lnTo>
                <a:lnTo>
                  <a:pt x="965014" y="122913"/>
                </a:lnTo>
                <a:lnTo>
                  <a:pt x="921348" y="107046"/>
                </a:lnTo>
                <a:lnTo>
                  <a:pt x="877682" y="92348"/>
                </a:lnTo>
                <a:lnTo>
                  <a:pt x="833558" y="78563"/>
                </a:lnTo>
                <a:lnTo>
                  <a:pt x="789434" y="66155"/>
                </a:lnTo>
                <a:lnTo>
                  <a:pt x="744853" y="54676"/>
                </a:lnTo>
                <a:lnTo>
                  <a:pt x="700033" y="44556"/>
                </a:lnTo>
                <a:lnTo>
                  <a:pt x="655214" y="35143"/>
                </a:lnTo>
                <a:lnTo>
                  <a:pt x="610175" y="27106"/>
                </a:lnTo>
                <a:lnTo>
                  <a:pt x="564660" y="19757"/>
                </a:lnTo>
                <a:lnTo>
                  <a:pt x="519402" y="13768"/>
                </a:lnTo>
                <a:lnTo>
                  <a:pt x="473887" y="8949"/>
                </a:lnTo>
                <a:lnTo>
                  <a:pt x="428391" y="5043"/>
                </a:lnTo>
                <a:lnTo>
                  <a:pt x="382656" y="2289"/>
                </a:lnTo>
                <a:lnTo>
                  <a:pt x="337142" y="448"/>
                </a:lnTo>
                <a:lnTo>
                  <a:pt x="291407" y="0"/>
                </a:lnTo>
                <a:lnTo>
                  <a:pt x="287509" y="0"/>
                </a:lnTo>
                <a:lnTo>
                  <a:pt x="270727" y="0"/>
                </a:lnTo>
                <a:lnTo>
                  <a:pt x="253726" y="224"/>
                </a:lnTo>
                <a:lnTo>
                  <a:pt x="237181" y="912"/>
                </a:lnTo>
                <a:lnTo>
                  <a:pt x="220180" y="1136"/>
                </a:lnTo>
                <a:lnTo>
                  <a:pt x="203398" y="2065"/>
                </a:lnTo>
                <a:lnTo>
                  <a:pt x="186396" y="2754"/>
                </a:lnTo>
                <a:lnTo>
                  <a:pt x="169852" y="3666"/>
                </a:lnTo>
                <a:lnTo>
                  <a:pt x="152832" y="4819"/>
                </a:lnTo>
                <a:lnTo>
                  <a:pt x="136288" y="6196"/>
                </a:lnTo>
                <a:lnTo>
                  <a:pt x="119506" y="7572"/>
                </a:lnTo>
                <a:lnTo>
                  <a:pt x="102504" y="8949"/>
                </a:lnTo>
                <a:lnTo>
                  <a:pt x="85960" y="10791"/>
                </a:lnTo>
                <a:lnTo>
                  <a:pt x="69178" y="12632"/>
                </a:lnTo>
                <a:lnTo>
                  <a:pt x="52414" y="14697"/>
                </a:lnTo>
                <a:lnTo>
                  <a:pt x="35852" y="16986"/>
                </a:lnTo>
                <a:lnTo>
                  <a:pt x="18850" y="19069"/>
                </a:lnTo>
                <a:lnTo>
                  <a:pt x="12188" y="72591"/>
                </a:lnTo>
                <a:lnTo>
                  <a:pt x="6680" y="126579"/>
                </a:lnTo>
                <a:lnTo>
                  <a:pt x="3001" y="180566"/>
                </a:lnTo>
                <a:lnTo>
                  <a:pt x="695" y="234794"/>
                </a:lnTo>
                <a:lnTo>
                  <a:pt x="0" y="288558"/>
                </a:lnTo>
                <a:lnTo>
                  <a:pt x="695" y="342545"/>
                </a:lnTo>
                <a:lnTo>
                  <a:pt x="3001" y="396757"/>
                </a:lnTo>
                <a:lnTo>
                  <a:pt x="6680" y="450520"/>
                </a:lnTo>
                <a:lnTo>
                  <a:pt x="12188" y="504749"/>
                </a:lnTo>
                <a:lnTo>
                  <a:pt x="19088" y="558271"/>
                </a:lnTo>
                <a:lnTo>
                  <a:pt x="27360" y="611811"/>
                </a:lnTo>
                <a:lnTo>
                  <a:pt x="37462" y="665110"/>
                </a:lnTo>
                <a:lnTo>
                  <a:pt x="48736" y="718185"/>
                </a:lnTo>
                <a:lnTo>
                  <a:pt x="61821" y="771020"/>
                </a:lnTo>
                <a:lnTo>
                  <a:pt x="76535" y="823407"/>
                </a:lnTo>
                <a:lnTo>
                  <a:pt x="92621" y="875553"/>
                </a:lnTo>
                <a:lnTo>
                  <a:pt x="110099" y="927475"/>
                </a:lnTo>
                <a:lnTo>
                  <a:pt x="129388" y="978709"/>
                </a:lnTo>
                <a:lnTo>
                  <a:pt x="150087" y="1029478"/>
                </a:lnTo>
                <a:lnTo>
                  <a:pt x="172377" y="1079799"/>
                </a:lnTo>
                <a:lnTo>
                  <a:pt x="196041" y="1129656"/>
                </a:lnTo>
                <a:lnTo>
                  <a:pt x="221314" y="1179049"/>
                </a:lnTo>
                <a:lnTo>
                  <a:pt x="248217" y="1227753"/>
                </a:lnTo>
                <a:lnTo>
                  <a:pt x="276474" y="1275768"/>
                </a:lnTo>
                <a:lnTo>
                  <a:pt x="306359" y="1323095"/>
                </a:lnTo>
                <a:lnTo>
                  <a:pt x="337837" y="1369734"/>
                </a:lnTo>
                <a:lnTo>
                  <a:pt x="370706" y="1415685"/>
                </a:lnTo>
                <a:lnTo>
                  <a:pt x="405167" y="1460723"/>
                </a:lnTo>
                <a:lnTo>
                  <a:pt x="441256" y="1505279"/>
                </a:lnTo>
                <a:lnTo>
                  <a:pt x="478719" y="1548700"/>
                </a:lnTo>
                <a:lnTo>
                  <a:pt x="517791" y="1591208"/>
                </a:lnTo>
                <a:lnTo>
                  <a:pt x="558456" y="1633028"/>
                </a:lnTo>
                <a:lnTo>
                  <a:pt x="577087" y="1651408"/>
                </a:lnTo>
                <a:lnTo>
                  <a:pt x="595699" y="1669324"/>
                </a:lnTo>
                <a:lnTo>
                  <a:pt x="614769" y="1686792"/>
                </a:lnTo>
                <a:lnTo>
                  <a:pt x="633619" y="1704242"/>
                </a:lnTo>
                <a:lnTo>
                  <a:pt x="652926" y="1721246"/>
                </a:lnTo>
                <a:lnTo>
                  <a:pt x="672454" y="1737785"/>
                </a:lnTo>
                <a:lnTo>
                  <a:pt x="691981" y="1754099"/>
                </a:lnTo>
                <a:lnTo>
                  <a:pt x="711746" y="1770191"/>
                </a:lnTo>
                <a:lnTo>
                  <a:pt x="731749" y="1786041"/>
                </a:lnTo>
                <a:lnTo>
                  <a:pt x="751734" y="1801427"/>
                </a:lnTo>
                <a:lnTo>
                  <a:pt x="771956" y="1816829"/>
                </a:lnTo>
                <a:lnTo>
                  <a:pt x="792655" y="1831750"/>
                </a:lnTo>
                <a:lnTo>
                  <a:pt x="812878" y="1846224"/>
                </a:lnTo>
                <a:lnTo>
                  <a:pt x="833777" y="1860474"/>
                </a:lnTo>
                <a:lnTo>
                  <a:pt x="854458" y="1874483"/>
                </a:lnTo>
                <a:lnTo>
                  <a:pt x="875614" y="1888044"/>
                </a:lnTo>
                <a:lnTo>
                  <a:pt x="896532" y="1901605"/>
                </a:lnTo>
                <a:lnTo>
                  <a:pt x="918127" y="1914461"/>
                </a:lnTo>
                <a:lnTo>
                  <a:pt x="939265" y="1927093"/>
                </a:lnTo>
                <a:lnTo>
                  <a:pt x="960640" y="1939501"/>
                </a:lnTo>
                <a:lnTo>
                  <a:pt x="982473" y="1951686"/>
                </a:lnTo>
                <a:lnTo>
                  <a:pt x="1004307" y="1963630"/>
                </a:lnTo>
                <a:lnTo>
                  <a:pt x="1026140" y="1975109"/>
                </a:lnTo>
                <a:lnTo>
                  <a:pt x="1047973" y="1986381"/>
                </a:lnTo>
                <a:lnTo>
                  <a:pt x="1070501" y="1997395"/>
                </a:lnTo>
                <a:lnTo>
                  <a:pt x="1092554" y="2007962"/>
                </a:lnTo>
                <a:lnTo>
                  <a:pt x="1114845" y="2018082"/>
                </a:lnTo>
                <a:lnTo>
                  <a:pt x="1137374" y="2028425"/>
                </a:lnTo>
                <a:lnTo>
                  <a:pt x="1160122" y="2037839"/>
                </a:lnTo>
                <a:lnTo>
                  <a:pt x="1182651" y="2047493"/>
                </a:lnTo>
                <a:lnTo>
                  <a:pt x="1205161" y="2056443"/>
                </a:lnTo>
                <a:lnTo>
                  <a:pt x="1228147" y="2065185"/>
                </a:lnTo>
                <a:lnTo>
                  <a:pt x="1257557" y="2054601"/>
                </a:lnTo>
                <a:lnTo>
                  <a:pt x="1286985" y="2044034"/>
                </a:lnTo>
                <a:lnTo>
                  <a:pt x="1316395" y="2034156"/>
                </a:lnTo>
                <a:lnTo>
                  <a:pt x="1346042" y="2024966"/>
                </a:lnTo>
                <a:lnTo>
                  <a:pt x="1375928" y="2015552"/>
                </a:lnTo>
                <a:lnTo>
                  <a:pt x="1406033" y="2006827"/>
                </a:lnTo>
                <a:lnTo>
                  <a:pt x="1435901" y="1998772"/>
                </a:lnTo>
                <a:lnTo>
                  <a:pt x="1466244" y="1990976"/>
                </a:lnTo>
                <a:lnTo>
                  <a:pt x="1496806" y="1983610"/>
                </a:lnTo>
                <a:lnTo>
                  <a:pt x="1527131" y="1976503"/>
                </a:lnTo>
                <a:lnTo>
                  <a:pt x="1557712" y="1969825"/>
                </a:lnTo>
                <a:lnTo>
                  <a:pt x="1588495" y="1963853"/>
                </a:lnTo>
                <a:lnTo>
                  <a:pt x="1619295" y="1957882"/>
                </a:lnTo>
                <a:lnTo>
                  <a:pt x="1647095" y="1953183"/>
                </a:lnTo>
                <a:lnTo>
                  <a:pt x="1674894" y="1957882"/>
                </a:lnTo>
                <a:lnTo>
                  <a:pt x="1705695" y="1963853"/>
                </a:lnTo>
                <a:lnTo>
                  <a:pt x="1736477" y="1969825"/>
                </a:lnTo>
                <a:lnTo>
                  <a:pt x="1767058" y="1976503"/>
                </a:lnTo>
                <a:lnTo>
                  <a:pt x="1797383" y="1983610"/>
                </a:lnTo>
                <a:lnTo>
                  <a:pt x="1827946" y="1990976"/>
                </a:lnTo>
                <a:lnTo>
                  <a:pt x="1858289" y="1998772"/>
                </a:lnTo>
                <a:lnTo>
                  <a:pt x="1888156" y="2006827"/>
                </a:lnTo>
                <a:lnTo>
                  <a:pt x="1918261" y="2015552"/>
                </a:lnTo>
                <a:lnTo>
                  <a:pt x="1948147" y="2024966"/>
                </a:lnTo>
                <a:lnTo>
                  <a:pt x="1977795" y="2034156"/>
                </a:lnTo>
                <a:lnTo>
                  <a:pt x="2007204" y="2044034"/>
                </a:lnTo>
                <a:lnTo>
                  <a:pt x="2036633" y="2054601"/>
                </a:lnTo>
                <a:lnTo>
                  <a:pt x="2066042" y="2065185"/>
                </a:lnTo>
                <a:lnTo>
                  <a:pt x="2089028" y="2056443"/>
                </a:lnTo>
                <a:lnTo>
                  <a:pt x="2111539" y="2047493"/>
                </a:lnTo>
                <a:lnTo>
                  <a:pt x="2134067" y="2037839"/>
                </a:lnTo>
                <a:lnTo>
                  <a:pt x="2156816" y="2028425"/>
                </a:lnTo>
                <a:lnTo>
                  <a:pt x="2179344" y="2018082"/>
                </a:lnTo>
                <a:lnTo>
                  <a:pt x="2201635" y="2007962"/>
                </a:lnTo>
                <a:lnTo>
                  <a:pt x="2223688" y="1997395"/>
                </a:lnTo>
                <a:lnTo>
                  <a:pt x="2246216" y="1986381"/>
                </a:lnTo>
                <a:lnTo>
                  <a:pt x="2268049" y="1975109"/>
                </a:lnTo>
                <a:lnTo>
                  <a:pt x="2289882" y="1963630"/>
                </a:lnTo>
                <a:lnTo>
                  <a:pt x="2311716" y="1951686"/>
                </a:lnTo>
                <a:lnTo>
                  <a:pt x="2333549" y="1939501"/>
                </a:lnTo>
                <a:lnTo>
                  <a:pt x="2354924" y="1927093"/>
                </a:lnTo>
                <a:lnTo>
                  <a:pt x="2376062" y="1914461"/>
                </a:lnTo>
                <a:lnTo>
                  <a:pt x="2397657" y="1901605"/>
                </a:lnTo>
                <a:lnTo>
                  <a:pt x="2418575" y="1888044"/>
                </a:lnTo>
                <a:lnTo>
                  <a:pt x="2439731" y="1874483"/>
                </a:lnTo>
                <a:lnTo>
                  <a:pt x="2460412" y="1860474"/>
                </a:lnTo>
                <a:lnTo>
                  <a:pt x="2481311" y="1846224"/>
                </a:lnTo>
                <a:lnTo>
                  <a:pt x="2501534" y="1831750"/>
                </a:lnTo>
                <a:lnTo>
                  <a:pt x="2522232" y="1816829"/>
                </a:lnTo>
                <a:lnTo>
                  <a:pt x="2542455" y="1801427"/>
                </a:lnTo>
                <a:lnTo>
                  <a:pt x="2562440" y="1786041"/>
                </a:lnTo>
                <a:lnTo>
                  <a:pt x="2582443" y="1770191"/>
                </a:lnTo>
                <a:lnTo>
                  <a:pt x="2602208" y="1754099"/>
                </a:lnTo>
                <a:lnTo>
                  <a:pt x="2621735" y="1737785"/>
                </a:lnTo>
                <a:lnTo>
                  <a:pt x="2641263" y="1721246"/>
                </a:lnTo>
                <a:lnTo>
                  <a:pt x="2660570" y="1704242"/>
                </a:lnTo>
                <a:lnTo>
                  <a:pt x="2679420" y="1686792"/>
                </a:lnTo>
                <a:lnTo>
                  <a:pt x="2698490" y="1669324"/>
                </a:lnTo>
                <a:lnTo>
                  <a:pt x="2717102" y="1651408"/>
                </a:lnTo>
                <a:lnTo>
                  <a:pt x="2735732" y="1633028"/>
                </a:lnTo>
                <a:lnTo>
                  <a:pt x="2776397" y="1591208"/>
                </a:lnTo>
                <a:lnTo>
                  <a:pt x="2815470" y="1548700"/>
                </a:lnTo>
                <a:lnTo>
                  <a:pt x="2852932" y="1505279"/>
                </a:lnTo>
                <a:lnTo>
                  <a:pt x="2889022" y="1460723"/>
                </a:lnTo>
                <a:lnTo>
                  <a:pt x="2923483" y="1415685"/>
                </a:lnTo>
                <a:lnTo>
                  <a:pt x="2956352" y="1369734"/>
                </a:lnTo>
                <a:lnTo>
                  <a:pt x="2987829" y="1323095"/>
                </a:lnTo>
                <a:lnTo>
                  <a:pt x="3017715" y="1275768"/>
                </a:lnTo>
                <a:lnTo>
                  <a:pt x="3045972" y="1227753"/>
                </a:lnTo>
                <a:lnTo>
                  <a:pt x="3072874" y="1179049"/>
                </a:lnTo>
                <a:lnTo>
                  <a:pt x="3098148" y="1129656"/>
                </a:lnTo>
                <a:lnTo>
                  <a:pt x="3121811" y="1079799"/>
                </a:lnTo>
                <a:lnTo>
                  <a:pt x="3144102" y="1029478"/>
                </a:lnTo>
                <a:lnTo>
                  <a:pt x="3164801" y="978709"/>
                </a:lnTo>
                <a:lnTo>
                  <a:pt x="3184090" y="927475"/>
                </a:lnTo>
                <a:lnTo>
                  <a:pt x="3201568" y="875553"/>
                </a:lnTo>
                <a:lnTo>
                  <a:pt x="3217654" y="823407"/>
                </a:lnTo>
                <a:lnTo>
                  <a:pt x="3232368" y="771020"/>
                </a:lnTo>
                <a:lnTo>
                  <a:pt x="3245453" y="718185"/>
                </a:lnTo>
                <a:lnTo>
                  <a:pt x="3256727" y="665110"/>
                </a:lnTo>
                <a:lnTo>
                  <a:pt x="3266829" y="611811"/>
                </a:lnTo>
                <a:lnTo>
                  <a:pt x="3275101" y="558271"/>
                </a:lnTo>
                <a:lnTo>
                  <a:pt x="3282000" y="504749"/>
                </a:lnTo>
                <a:lnTo>
                  <a:pt x="3287509" y="450520"/>
                </a:lnTo>
                <a:lnTo>
                  <a:pt x="3291188" y="396757"/>
                </a:lnTo>
                <a:lnTo>
                  <a:pt x="3293493" y="342545"/>
                </a:lnTo>
                <a:lnTo>
                  <a:pt x="3294189" y="288558"/>
                </a:lnTo>
                <a:lnTo>
                  <a:pt x="3293493" y="234794"/>
                </a:lnTo>
                <a:lnTo>
                  <a:pt x="3291188" y="180566"/>
                </a:lnTo>
                <a:lnTo>
                  <a:pt x="3287509" y="126579"/>
                </a:lnTo>
                <a:lnTo>
                  <a:pt x="3282000" y="72591"/>
                </a:lnTo>
                <a:lnTo>
                  <a:pt x="3275339" y="19069"/>
                </a:lnTo>
                <a:lnTo>
                  <a:pt x="3258337" y="16986"/>
                </a:lnTo>
                <a:lnTo>
                  <a:pt x="3241775" y="14697"/>
                </a:lnTo>
                <a:lnTo>
                  <a:pt x="3225011" y="12632"/>
                </a:lnTo>
                <a:lnTo>
                  <a:pt x="3208229" y="10791"/>
                </a:lnTo>
                <a:lnTo>
                  <a:pt x="3191685" y="8949"/>
                </a:lnTo>
                <a:lnTo>
                  <a:pt x="3174683" y="7572"/>
                </a:lnTo>
                <a:lnTo>
                  <a:pt x="3157901" y="6196"/>
                </a:lnTo>
                <a:lnTo>
                  <a:pt x="3141357" y="4819"/>
                </a:lnTo>
                <a:lnTo>
                  <a:pt x="3124337" y="3666"/>
                </a:lnTo>
                <a:lnTo>
                  <a:pt x="3107793" y="2754"/>
                </a:lnTo>
                <a:lnTo>
                  <a:pt x="3090791" y="2065"/>
                </a:lnTo>
                <a:lnTo>
                  <a:pt x="3074009" y="1136"/>
                </a:lnTo>
                <a:lnTo>
                  <a:pt x="3057007" y="912"/>
                </a:lnTo>
                <a:lnTo>
                  <a:pt x="3040463" y="224"/>
                </a:lnTo>
                <a:close/>
              </a:path>
            </a:pathLst>
          </a:custGeom>
          <a:solidFill>
            <a:srgbClr val="3B3838"/>
          </a:solidFill>
          <a:ln>
            <a:noFill/>
          </a:ln>
        </p:spPr>
        <p:txBody>
          <a:bodyPr wrap="square" lIns="60941" tIns="30462" rIns="60941" bIns="30462" anchor="t" anchorCtr="0">
            <a:noAutofit/>
          </a:bodyPr>
          <a:lstStyle/>
          <a:p>
            <a:pPr>
              <a:buClr>
                <a:srgbClr val="000000"/>
              </a:buClr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BA2CC75-7960-4515-BD85-73C01693BC42}"/>
              </a:ext>
            </a:extLst>
          </p:cNvPr>
          <p:cNvSpPr/>
          <p:nvPr/>
        </p:nvSpPr>
        <p:spPr>
          <a:xfrm flipH="1">
            <a:off x="8609191" y="2487720"/>
            <a:ext cx="2393432" cy="1500484"/>
          </a:xfrm>
          <a:custGeom>
            <a:avLst/>
            <a:gdLst>
              <a:gd name="connsiteX0" fmla="*/ 1647095 w 3294189"/>
              <a:gd name="connsiteY0" fmla="*/ 1059683 h 2065185"/>
              <a:gd name="connsiteX1" fmla="*/ 1648705 w 3294189"/>
              <a:gd name="connsiteY1" fmla="*/ 1061195 h 2065185"/>
              <a:gd name="connsiteX2" fmla="*/ 1708238 w 3294189"/>
              <a:gd name="connsiteY2" fmla="*/ 1120690 h 2065185"/>
              <a:gd name="connsiteX3" fmla="*/ 1765685 w 3294189"/>
              <a:gd name="connsiteY3" fmla="*/ 1182714 h 2065185"/>
              <a:gd name="connsiteX4" fmla="*/ 1821540 w 3294189"/>
              <a:gd name="connsiteY4" fmla="*/ 1246821 h 2065185"/>
              <a:gd name="connsiteX5" fmla="*/ 1874851 w 3294189"/>
              <a:gd name="connsiteY5" fmla="*/ 1313441 h 2065185"/>
              <a:gd name="connsiteX6" fmla="*/ 1891456 w 3294189"/>
              <a:gd name="connsiteY6" fmla="*/ 1335871 h 2065185"/>
              <a:gd name="connsiteX7" fmla="*/ 1870697 w 3294189"/>
              <a:gd name="connsiteY7" fmla="*/ 1369046 h 2065185"/>
              <a:gd name="connsiteX8" fmla="*/ 1839439 w 3294189"/>
              <a:gd name="connsiteY8" fmla="*/ 1421433 h 2065185"/>
              <a:gd name="connsiteX9" fmla="*/ 1808876 w 3294189"/>
              <a:gd name="connsiteY9" fmla="*/ 1474043 h 2065185"/>
              <a:gd name="connsiteX10" fmla="*/ 1779466 w 3294189"/>
              <a:gd name="connsiteY10" fmla="*/ 1526430 h 2065185"/>
              <a:gd name="connsiteX11" fmla="*/ 1751191 w 3294189"/>
              <a:gd name="connsiteY11" fmla="*/ 1579264 h 2065185"/>
              <a:gd name="connsiteX12" fmla="*/ 1724069 w 3294189"/>
              <a:gd name="connsiteY12" fmla="*/ 1631875 h 2065185"/>
              <a:gd name="connsiteX13" fmla="*/ 1697642 w 3294189"/>
              <a:gd name="connsiteY13" fmla="*/ 1684486 h 2065185"/>
              <a:gd name="connsiteX14" fmla="*/ 1672588 w 3294189"/>
              <a:gd name="connsiteY14" fmla="*/ 1736649 h 2065185"/>
              <a:gd name="connsiteX15" fmla="*/ 1648229 w 3294189"/>
              <a:gd name="connsiteY15" fmla="*/ 1788795 h 2065185"/>
              <a:gd name="connsiteX16" fmla="*/ 1647095 w 3294189"/>
              <a:gd name="connsiteY16" fmla="*/ 1791334 h 2065185"/>
              <a:gd name="connsiteX17" fmla="*/ 1645960 w 3294189"/>
              <a:gd name="connsiteY17" fmla="*/ 1788795 h 2065185"/>
              <a:gd name="connsiteX18" fmla="*/ 1621601 w 3294189"/>
              <a:gd name="connsiteY18" fmla="*/ 1736649 h 2065185"/>
              <a:gd name="connsiteX19" fmla="*/ 1596547 w 3294189"/>
              <a:gd name="connsiteY19" fmla="*/ 1684486 h 2065185"/>
              <a:gd name="connsiteX20" fmla="*/ 1570120 w 3294189"/>
              <a:gd name="connsiteY20" fmla="*/ 1631875 h 2065185"/>
              <a:gd name="connsiteX21" fmla="*/ 1542998 w 3294189"/>
              <a:gd name="connsiteY21" fmla="*/ 1579264 h 2065185"/>
              <a:gd name="connsiteX22" fmla="*/ 1514723 w 3294189"/>
              <a:gd name="connsiteY22" fmla="*/ 1526430 h 2065185"/>
              <a:gd name="connsiteX23" fmla="*/ 1485313 w 3294189"/>
              <a:gd name="connsiteY23" fmla="*/ 1474043 h 2065185"/>
              <a:gd name="connsiteX24" fmla="*/ 1454751 w 3294189"/>
              <a:gd name="connsiteY24" fmla="*/ 1421433 h 2065185"/>
              <a:gd name="connsiteX25" fmla="*/ 1423492 w 3294189"/>
              <a:gd name="connsiteY25" fmla="*/ 1369046 h 2065185"/>
              <a:gd name="connsiteX26" fmla="*/ 1402733 w 3294189"/>
              <a:gd name="connsiteY26" fmla="*/ 1335871 h 2065185"/>
              <a:gd name="connsiteX27" fmla="*/ 1419338 w 3294189"/>
              <a:gd name="connsiteY27" fmla="*/ 1313441 h 2065185"/>
              <a:gd name="connsiteX28" fmla="*/ 1472649 w 3294189"/>
              <a:gd name="connsiteY28" fmla="*/ 1246821 h 2065185"/>
              <a:gd name="connsiteX29" fmla="*/ 1528504 w 3294189"/>
              <a:gd name="connsiteY29" fmla="*/ 1182714 h 2065185"/>
              <a:gd name="connsiteX30" fmla="*/ 1585951 w 3294189"/>
              <a:gd name="connsiteY30" fmla="*/ 1120690 h 2065185"/>
              <a:gd name="connsiteX31" fmla="*/ 1645484 w 3294189"/>
              <a:gd name="connsiteY31" fmla="*/ 1061195 h 2065185"/>
              <a:gd name="connsiteX32" fmla="*/ 483312 w 3294189"/>
              <a:gd name="connsiteY32" fmla="*/ 417443 h 2065185"/>
              <a:gd name="connsiteX33" fmla="*/ 524673 w 3294189"/>
              <a:gd name="connsiteY33" fmla="*/ 423191 h 2065185"/>
              <a:gd name="connsiteX34" fmla="*/ 569272 w 3294189"/>
              <a:gd name="connsiteY34" fmla="*/ 432381 h 2065185"/>
              <a:gd name="connsiteX35" fmla="*/ 616837 w 3294189"/>
              <a:gd name="connsiteY35" fmla="*/ 444084 h 2065185"/>
              <a:gd name="connsiteX36" fmla="*/ 667403 w 3294189"/>
              <a:gd name="connsiteY36" fmla="*/ 458798 h 2065185"/>
              <a:gd name="connsiteX37" fmla="*/ 720256 w 3294189"/>
              <a:gd name="connsiteY37" fmla="*/ 476249 h 2065185"/>
              <a:gd name="connsiteX38" fmla="*/ 775635 w 3294189"/>
              <a:gd name="connsiteY38" fmla="*/ 496471 h 2065185"/>
              <a:gd name="connsiteX39" fmla="*/ 832643 w 3294189"/>
              <a:gd name="connsiteY39" fmla="*/ 519670 h 2065185"/>
              <a:gd name="connsiteX40" fmla="*/ 891700 w 3294189"/>
              <a:gd name="connsiteY40" fmla="*/ 545639 h 2065185"/>
              <a:gd name="connsiteX41" fmla="*/ 952606 w 3294189"/>
              <a:gd name="connsiteY41" fmla="*/ 573898 h 2065185"/>
              <a:gd name="connsiteX42" fmla="*/ 1014427 w 3294189"/>
              <a:gd name="connsiteY42" fmla="*/ 605375 h 2065185"/>
              <a:gd name="connsiteX43" fmla="*/ 1077383 w 3294189"/>
              <a:gd name="connsiteY43" fmla="*/ 639140 h 2065185"/>
              <a:gd name="connsiteX44" fmla="*/ 1141052 w 3294189"/>
              <a:gd name="connsiteY44" fmla="*/ 675677 h 2065185"/>
              <a:gd name="connsiteX45" fmla="*/ 1205161 w 3294189"/>
              <a:gd name="connsiteY45" fmla="*/ 714967 h 2065185"/>
              <a:gd name="connsiteX46" fmla="*/ 1269983 w 3294189"/>
              <a:gd name="connsiteY46" fmla="*/ 756770 h 2065185"/>
              <a:gd name="connsiteX47" fmla="*/ 1334330 w 3294189"/>
              <a:gd name="connsiteY47" fmla="*/ 801344 h 2065185"/>
              <a:gd name="connsiteX48" fmla="*/ 1398896 w 3294189"/>
              <a:gd name="connsiteY48" fmla="*/ 848206 h 2065185"/>
              <a:gd name="connsiteX49" fmla="*/ 1410592 w 3294189"/>
              <a:gd name="connsiteY49" fmla="*/ 857293 h 2065185"/>
              <a:gd name="connsiteX50" fmla="*/ 1408083 w 3294189"/>
              <a:gd name="connsiteY50" fmla="*/ 861079 h 2065185"/>
              <a:gd name="connsiteX51" fmla="*/ 1381876 w 3294189"/>
              <a:gd name="connsiteY51" fmla="*/ 901746 h 2065185"/>
              <a:gd name="connsiteX52" fmla="*/ 1357060 w 3294189"/>
              <a:gd name="connsiteY52" fmla="*/ 942860 h 2065185"/>
              <a:gd name="connsiteX53" fmla="*/ 1333616 w 3294189"/>
              <a:gd name="connsiteY53" fmla="*/ 984216 h 2065185"/>
              <a:gd name="connsiteX54" fmla="*/ 1311087 w 3294189"/>
              <a:gd name="connsiteY54" fmla="*/ 1026500 h 2065185"/>
              <a:gd name="connsiteX55" fmla="*/ 1289492 w 3294189"/>
              <a:gd name="connsiteY55" fmla="*/ 1068768 h 2065185"/>
              <a:gd name="connsiteX56" fmla="*/ 1269489 w 3294189"/>
              <a:gd name="connsiteY56" fmla="*/ 1111965 h 2065185"/>
              <a:gd name="connsiteX57" fmla="*/ 1261971 w 3294189"/>
              <a:gd name="connsiteY57" fmla="*/ 1128801 h 2065185"/>
              <a:gd name="connsiteX58" fmla="*/ 1249065 w 3294189"/>
              <a:gd name="connsiteY58" fmla="*/ 1111276 h 2065185"/>
              <a:gd name="connsiteX59" fmla="*/ 1210907 w 3294189"/>
              <a:gd name="connsiteY59" fmla="*/ 1061195 h 2065185"/>
              <a:gd name="connsiteX60" fmla="*/ 1171377 w 3294189"/>
              <a:gd name="connsiteY60" fmla="*/ 1011562 h 2065185"/>
              <a:gd name="connsiteX61" fmla="*/ 1130712 w 3294189"/>
              <a:gd name="connsiteY61" fmla="*/ 962635 h 2065185"/>
              <a:gd name="connsiteX62" fmla="*/ 1088418 w 3294189"/>
              <a:gd name="connsiteY62" fmla="*/ 914378 h 2065185"/>
              <a:gd name="connsiteX63" fmla="*/ 1045209 w 3294189"/>
              <a:gd name="connsiteY63" fmla="*/ 867051 h 2065185"/>
              <a:gd name="connsiteX64" fmla="*/ 1000866 w 3294189"/>
              <a:gd name="connsiteY64" fmla="*/ 820636 h 2065185"/>
              <a:gd name="connsiteX65" fmla="*/ 955132 w 3294189"/>
              <a:gd name="connsiteY65" fmla="*/ 774926 h 2065185"/>
              <a:gd name="connsiteX66" fmla="*/ 908244 w 3294189"/>
              <a:gd name="connsiteY66" fmla="*/ 730353 h 2065185"/>
              <a:gd name="connsiteX67" fmla="*/ 859747 w 3294189"/>
              <a:gd name="connsiteY67" fmla="*/ 686932 h 2065185"/>
              <a:gd name="connsiteX68" fmla="*/ 810114 w 3294189"/>
              <a:gd name="connsiteY68" fmla="*/ 644424 h 2065185"/>
              <a:gd name="connsiteX69" fmla="*/ 758871 w 3294189"/>
              <a:gd name="connsiteY69" fmla="*/ 603310 h 2065185"/>
              <a:gd name="connsiteX70" fmla="*/ 706695 w 3294189"/>
              <a:gd name="connsiteY70" fmla="*/ 563331 h 2065185"/>
              <a:gd name="connsiteX71" fmla="*/ 652926 w 3294189"/>
              <a:gd name="connsiteY71" fmla="*/ 524729 h 2065185"/>
              <a:gd name="connsiteX72" fmla="*/ 597767 w 3294189"/>
              <a:gd name="connsiteY72" fmla="*/ 487504 h 2065185"/>
              <a:gd name="connsiteX73" fmla="*/ 541235 w 3294189"/>
              <a:gd name="connsiteY73" fmla="*/ 451673 h 2065185"/>
              <a:gd name="connsiteX74" fmla="*/ 2810877 w 3294189"/>
              <a:gd name="connsiteY74" fmla="*/ 417443 h 2065185"/>
              <a:gd name="connsiteX75" fmla="*/ 2752954 w 3294189"/>
              <a:gd name="connsiteY75" fmla="*/ 451673 h 2065185"/>
              <a:gd name="connsiteX76" fmla="*/ 2696422 w 3294189"/>
              <a:gd name="connsiteY76" fmla="*/ 487504 h 2065185"/>
              <a:gd name="connsiteX77" fmla="*/ 2641263 w 3294189"/>
              <a:gd name="connsiteY77" fmla="*/ 524729 h 2065185"/>
              <a:gd name="connsiteX78" fmla="*/ 2587494 w 3294189"/>
              <a:gd name="connsiteY78" fmla="*/ 563331 h 2065185"/>
              <a:gd name="connsiteX79" fmla="*/ 2535318 w 3294189"/>
              <a:gd name="connsiteY79" fmla="*/ 603310 h 2065185"/>
              <a:gd name="connsiteX80" fmla="*/ 2484075 w 3294189"/>
              <a:gd name="connsiteY80" fmla="*/ 644424 h 2065185"/>
              <a:gd name="connsiteX81" fmla="*/ 2434442 w 3294189"/>
              <a:gd name="connsiteY81" fmla="*/ 686932 h 2065185"/>
              <a:gd name="connsiteX82" fmla="*/ 2385945 w 3294189"/>
              <a:gd name="connsiteY82" fmla="*/ 730353 h 2065185"/>
              <a:gd name="connsiteX83" fmla="*/ 2339057 w 3294189"/>
              <a:gd name="connsiteY83" fmla="*/ 774926 h 2065185"/>
              <a:gd name="connsiteX84" fmla="*/ 2293323 w 3294189"/>
              <a:gd name="connsiteY84" fmla="*/ 820636 h 2065185"/>
              <a:gd name="connsiteX85" fmla="*/ 2248980 w 3294189"/>
              <a:gd name="connsiteY85" fmla="*/ 867051 h 2065185"/>
              <a:gd name="connsiteX86" fmla="*/ 2205771 w 3294189"/>
              <a:gd name="connsiteY86" fmla="*/ 914378 h 2065185"/>
              <a:gd name="connsiteX87" fmla="*/ 2163477 w 3294189"/>
              <a:gd name="connsiteY87" fmla="*/ 962635 h 2065185"/>
              <a:gd name="connsiteX88" fmla="*/ 2122812 w 3294189"/>
              <a:gd name="connsiteY88" fmla="*/ 1011562 h 2065185"/>
              <a:gd name="connsiteX89" fmla="*/ 2083282 w 3294189"/>
              <a:gd name="connsiteY89" fmla="*/ 1061195 h 2065185"/>
              <a:gd name="connsiteX90" fmla="*/ 2045124 w 3294189"/>
              <a:gd name="connsiteY90" fmla="*/ 1111276 h 2065185"/>
              <a:gd name="connsiteX91" fmla="*/ 2032218 w 3294189"/>
              <a:gd name="connsiteY91" fmla="*/ 1128801 h 2065185"/>
              <a:gd name="connsiteX92" fmla="*/ 2024700 w 3294189"/>
              <a:gd name="connsiteY92" fmla="*/ 1111965 h 2065185"/>
              <a:gd name="connsiteX93" fmla="*/ 2004697 w 3294189"/>
              <a:gd name="connsiteY93" fmla="*/ 1068768 h 2065185"/>
              <a:gd name="connsiteX94" fmla="*/ 1983102 w 3294189"/>
              <a:gd name="connsiteY94" fmla="*/ 1026500 h 2065185"/>
              <a:gd name="connsiteX95" fmla="*/ 1960573 w 3294189"/>
              <a:gd name="connsiteY95" fmla="*/ 984216 h 2065185"/>
              <a:gd name="connsiteX96" fmla="*/ 1937130 w 3294189"/>
              <a:gd name="connsiteY96" fmla="*/ 942860 h 2065185"/>
              <a:gd name="connsiteX97" fmla="*/ 1912313 w 3294189"/>
              <a:gd name="connsiteY97" fmla="*/ 901746 h 2065185"/>
              <a:gd name="connsiteX98" fmla="*/ 1886106 w 3294189"/>
              <a:gd name="connsiteY98" fmla="*/ 861079 h 2065185"/>
              <a:gd name="connsiteX99" fmla="*/ 1883597 w 3294189"/>
              <a:gd name="connsiteY99" fmla="*/ 857293 h 2065185"/>
              <a:gd name="connsiteX100" fmla="*/ 1895293 w 3294189"/>
              <a:gd name="connsiteY100" fmla="*/ 848206 h 2065185"/>
              <a:gd name="connsiteX101" fmla="*/ 1959860 w 3294189"/>
              <a:gd name="connsiteY101" fmla="*/ 801344 h 2065185"/>
              <a:gd name="connsiteX102" fmla="*/ 2024206 w 3294189"/>
              <a:gd name="connsiteY102" fmla="*/ 756770 h 2065185"/>
              <a:gd name="connsiteX103" fmla="*/ 2089028 w 3294189"/>
              <a:gd name="connsiteY103" fmla="*/ 714967 h 2065185"/>
              <a:gd name="connsiteX104" fmla="*/ 2153137 w 3294189"/>
              <a:gd name="connsiteY104" fmla="*/ 675677 h 2065185"/>
              <a:gd name="connsiteX105" fmla="*/ 2216806 w 3294189"/>
              <a:gd name="connsiteY105" fmla="*/ 639140 h 2065185"/>
              <a:gd name="connsiteX106" fmla="*/ 2279762 w 3294189"/>
              <a:gd name="connsiteY106" fmla="*/ 605375 h 2065185"/>
              <a:gd name="connsiteX107" fmla="*/ 2341583 w 3294189"/>
              <a:gd name="connsiteY107" fmla="*/ 573898 h 2065185"/>
              <a:gd name="connsiteX108" fmla="*/ 2402489 w 3294189"/>
              <a:gd name="connsiteY108" fmla="*/ 545639 h 2065185"/>
              <a:gd name="connsiteX109" fmla="*/ 2461546 w 3294189"/>
              <a:gd name="connsiteY109" fmla="*/ 519670 h 2065185"/>
              <a:gd name="connsiteX110" fmla="*/ 2518554 w 3294189"/>
              <a:gd name="connsiteY110" fmla="*/ 496471 h 2065185"/>
              <a:gd name="connsiteX111" fmla="*/ 2573933 w 3294189"/>
              <a:gd name="connsiteY111" fmla="*/ 476249 h 2065185"/>
              <a:gd name="connsiteX112" fmla="*/ 2626786 w 3294189"/>
              <a:gd name="connsiteY112" fmla="*/ 458798 h 2065185"/>
              <a:gd name="connsiteX113" fmla="*/ 2677352 w 3294189"/>
              <a:gd name="connsiteY113" fmla="*/ 444084 h 2065185"/>
              <a:gd name="connsiteX114" fmla="*/ 2724917 w 3294189"/>
              <a:gd name="connsiteY114" fmla="*/ 432381 h 2065185"/>
              <a:gd name="connsiteX115" fmla="*/ 2769516 w 3294189"/>
              <a:gd name="connsiteY115" fmla="*/ 423191 h 2065185"/>
              <a:gd name="connsiteX116" fmla="*/ 3023462 w 3294189"/>
              <a:gd name="connsiteY116" fmla="*/ 0 h 2065185"/>
              <a:gd name="connsiteX117" fmla="*/ 3006680 w 3294189"/>
              <a:gd name="connsiteY117" fmla="*/ 0 h 2065185"/>
              <a:gd name="connsiteX118" fmla="*/ 3002781 w 3294189"/>
              <a:gd name="connsiteY118" fmla="*/ 0 h 2065185"/>
              <a:gd name="connsiteX119" fmla="*/ 2957047 w 3294189"/>
              <a:gd name="connsiteY119" fmla="*/ 448 h 2065185"/>
              <a:gd name="connsiteX120" fmla="*/ 2911532 w 3294189"/>
              <a:gd name="connsiteY120" fmla="*/ 2289 h 2065185"/>
              <a:gd name="connsiteX121" fmla="*/ 2865798 w 3294189"/>
              <a:gd name="connsiteY121" fmla="*/ 5043 h 2065185"/>
              <a:gd name="connsiteX122" fmla="*/ 2820302 w 3294189"/>
              <a:gd name="connsiteY122" fmla="*/ 8949 h 2065185"/>
              <a:gd name="connsiteX123" fmla="*/ 2774787 w 3294189"/>
              <a:gd name="connsiteY123" fmla="*/ 13768 h 2065185"/>
              <a:gd name="connsiteX124" fmla="*/ 2729528 w 3294189"/>
              <a:gd name="connsiteY124" fmla="*/ 19757 h 2065185"/>
              <a:gd name="connsiteX125" fmla="*/ 2684014 w 3294189"/>
              <a:gd name="connsiteY125" fmla="*/ 27106 h 2065185"/>
              <a:gd name="connsiteX126" fmla="*/ 2638975 w 3294189"/>
              <a:gd name="connsiteY126" fmla="*/ 35143 h 2065185"/>
              <a:gd name="connsiteX127" fmla="*/ 2594156 w 3294189"/>
              <a:gd name="connsiteY127" fmla="*/ 44556 h 2065185"/>
              <a:gd name="connsiteX128" fmla="*/ 2549336 w 3294189"/>
              <a:gd name="connsiteY128" fmla="*/ 54676 h 2065185"/>
              <a:gd name="connsiteX129" fmla="*/ 2504755 w 3294189"/>
              <a:gd name="connsiteY129" fmla="*/ 66155 h 2065185"/>
              <a:gd name="connsiteX130" fmla="*/ 2460631 w 3294189"/>
              <a:gd name="connsiteY130" fmla="*/ 78563 h 2065185"/>
              <a:gd name="connsiteX131" fmla="*/ 2416507 w 3294189"/>
              <a:gd name="connsiteY131" fmla="*/ 92348 h 2065185"/>
              <a:gd name="connsiteX132" fmla="*/ 2372841 w 3294189"/>
              <a:gd name="connsiteY132" fmla="*/ 107046 h 2065185"/>
              <a:gd name="connsiteX133" fmla="*/ 2329175 w 3294189"/>
              <a:gd name="connsiteY133" fmla="*/ 122913 h 2065185"/>
              <a:gd name="connsiteX134" fmla="*/ 2286204 w 3294189"/>
              <a:gd name="connsiteY134" fmla="*/ 139452 h 2065185"/>
              <a:gd name="connsiteX135" fmla="*/ 2243233 w 3294189"/>
              <a:gd name="connsiteY135" fmla="*/ 157591 h 2065185"/>
              <a:gd name="connsiteX136" fmla="*/ 2200939 w 3294189"/>
              <a:gd name="connsiteY136" fmla="*/ 176659 h 2065185"/>
              <a:gd name="connsiteX137" fmla="*/ 2158664 w 3294189"/>
              <a:gd name="connsiteY137" fmla="*/ 196657 h 2065185"/>
              <a:gd name="connsiteX138" fmla="*/ 2117285 w 3294189"/>
              <a:gd name="connsiteY138" fmla="*/ 217791 h 2065185"/>
              <a:gd name="connsiteX139" fmla="*/ 2075925 w 3294189"/>
              <a:gd name="connsiteY139" fmla="*/ 240078 h 2065185"/>
              <a:gd name="connsiteX140" fmla="*/ 2035022 w 3294189"/>
              <a:gd name="connsiteY140" fmla="*/ 263518 h 2065185"/>
              <a:gd name="connsiteX141" fmla="*/ 1994796 w 3294189"/>
              <a:gd name="connsiteY141" fmla="*/ 288093 h 2065185"/>
              <a:gd name="connsiteX142" fmla="*/ 1955046 w 3294189"/>
              <a:gd name="connsiteY142" fmla="*/ 313598 h 2065185"/>
              <a:gd name="connsiteX143" fmla="*/ 1915736 w 3294189"/>
              <a:gd name="connsiteY143" fmla="*/ 340016 h 2065185"/>
              <a:gd name="connsiteX144" fmla="*/ 1876663 w 3294189"/>
              <a:gd name="connsiteY144" fmla="*/ 367810 h 2065185"/>
              <a:gd name="connsiteX145" fmla="*/ 1838524 w 3294189"/>
              <a:gd name="connsiteY145" fmla="*/ 396757 h 2065185"/>
              <a:gd name="connsiteX146" fmla="*/ 1800842 w 3294189"/>
              <a:gd name="connsiteY146" fmla="*/ 426633 h 2065185"/>
              <a:gd name="connsiteX147" fmla="*/ 1763599 w 3294189"/>
              <a:gd name="connsiteY147" fmla="*/ 457421 h 2065185"/>
              <a:gd name="connsiteX148" fmla="*/ 1727070 w 3294189"/>
              <a:gd name="connsiteY148" fmla="*/ 489346 h 2065185"/>
              <a:gd name="connsiteX149" fmla="*/ 1691218 w 3294189"/>
              <a:gd name="connsiteY149" fmla="*/ 522664 h 2065185"/>
              <a:gd name="connsiteX150" fmla="*/ 1656044 w 3294189"/>
              <a:gd name="connsiteY150" fmla="*/ 556895 h 2065185"/>
              <a:gd name="connsiteX151" fmla="*/ 1647095 w 3294189"/>
              <a:gd name="connsiteY151" fmla="*/ 566016 h 2065185"/>
              <a:gd name="connsiteX152" fmla="*/ 1638145 w 3294189"/>
              <a:gd name="connsiteY152" fmla="*/ 556895 h 2065185"/>
              <a:gd name="connsiteX153" fmla="*/ 1602971 w 3294189"/>
              <a:gd name="connsiteY153" fmla="*/ 522664 h 2065185"/>
              <a:gd name="connsiteX154" fmla="*/ 1567119 w 3294189"/>
              <a:gd name="connsiteY154" fmla="*/ 489346 h 2065185"/>
              <a:gd name="connsiteX155" fmla="*/ 1530590 w 3294189"/>
              <a:gd name="connsiteY155" fmla="*/ 457421 h 2065185"/>
              <a:gd name="connsiteX156" fmla="*/ 1493348 w 3294189"/>
              <a:gd name="connsiteY156" fmla="*/ 426633 h 2065185"/>
              <a:gd name="connsiteX157" fmla="*/ 1455666 w 3294189"/>
              <a:gd name="connsiteY157" fmla="*/ 396757 h 2065185"/>
              <a:gd name="connsiteX158" fmla="*/ 1417526 w 3294189"/>
              <a:gd name="connsiteY158" fmla="*/ 367810 h 2065185"/>
              <a:gd name="connsiteX159" fmla="*/ 1378454 w 3294189"/>
              <a:gd name="connsiteY159" fmla="*/ 340016 h 2065185"/>
              <a:gd name="connsiteX160" fmla="*/ 1339143 w 3294189"/>
              <a:gd name="connsiteY160" fmla="*/ 313598 h 2065185"/>
              <a:gd name="connsiteX161" fmla="*/ 1299393 w 3294189"/>
              <a:gd name="connsiteY161" fmla="*/ 288093 h 2065185"/>
              <a:gd name="connsiteX162" fmla="*/ 1259167 w 3294189"/>
              <a:gd name="connsiteY162" fmla="*/ 263518 h 2065185"/>
              <a:gd name="connsiteX163" fmla="*/ 1218264 w 3294189"/>
              <a:gd name="connsiteY163" fmla="*/ 240078 h 2065185"/>
              <a:gd name="connsiteX164" fmla="*/ 1176904 w 3294189"/>
              <a:gd name="connsiteY164" fmla="*/ 217791 h 2065185"/>
              <a:gd name="connsiteX165" fmla="*/ 1135525 w 3294189"/>
              <a:gd name="connsiteY165" fmla="*/ 196657 h 2065185"/>
              <a:gd name="connsiteX166" fmla="*/ 1093250 w 3294189"/>
              <a:gd name="connsiteY166" fmla="*/ 176659 h 2065185"/>
              <a:gd name="connsiteX167" fmla="*/ 1050956 w 3294189"/>
              <a:gd name="connsiteY167" fmla="*/ 157591 h 2065185"/>
              <a:gd name="connsiteX168" fmla="*/ 1007985 w 3294189"/>
              <a:gd name="connsiteY168" fmla="*/ 139452 h 2065185"/>
              <a:gd name="connsiteX169" fmla="*/ 965014 w 3294189"/>
              <a:gd name="connsiteY169" fmla="*/ 122913 h 2065185"/>
              <a:gd name="connsiteX170" fmla="*/ 921348 w 3294189"/>
              <a:gd name="connsiteY170" fmla="*/ 107046 h 2065185"/>
              <a:gd name="connsiteX171" fmla="*/ 877682 w 3294189"/>
              <a:gd name="connsiteY171" fmla="*/ 92348 h 2065185"/>
              <a:gd name="connsiteX172" fmla="*/ 833558 w 3294189"/>
              <a:gd name="connsiteY172" fmla="*/ 78563 h 2065185"/>
              <a:gd name="connsiteX173" fmla="*/ 789434 w 3294189"/>
              <a:gd name="connsiteY173" fmla="*/ 66155 h 2065185"/>
              <a:gd name="connsiteX174" fmla="*/ 744853 w 3294189"/>
              <a:gd name="connsiteY174" fmla="*/ 54676 h 2065185"/>
              <a:gd name="connsiteX175" fmla="*/ 700033 w 3294189"/>
              <a:gd name="connsiteY175" fmla="*/ 44556 h 2065185"/>
              <a:gd name="connsiteX176" fmla="*/ 655214 w 3294189"/>
              <a:gd name="connsiteY176" fmla="*/ 35143 h 2065185"/>
              <a:gd name="connsiteX177" fmla="*/ 610175 w 3294189"/>
              <a:gd name="connsiteY177" fmla="*/ 27106 h 2065185"/>
              <a:gd name="connsiteX178" fmla="*/ 564660 w 3294189"/>
              <a:gd name="connsiteY178" fmla="*/ 19757 h 2065185"/>
              <a:gd name="connsiteX179" fmla="*/ 519402 w 3294189"/>
              <a:gd name="connsiteY179" fmla="*/ 13768 h 2065185"/>
              <a:gd name="connsiteX180" fmla="*/ 473887 w 3294189"/>
              <a:gd name="connsiteY180" fmla="*/ 8949 h 2065185"/>
              <a:gd name="connsiteX181" fmla="*/ 428391 w 3294189"/>
              <a:gd name="connsiteY181" fmla="*/ 5043 h 2065185"/>
              <a:gd name="connsiteX182" fmla="*/ 382656 w 3294189"/>
              <a:gd name="connsiteY182" fmla="*/ 2289 h 2065185"/>
              <a:gd name="connsiteX183" fmla="*/ 337142 w 3294189"/>
              <a:gd name="connsiteY183" fmla="*/ 448 h 2065185"/>
              <a:gd name="connsiteX184" fmla="*/ 291407 w 3294189"/>
              <a:gd name="connsiteY184" fmla="*/ 0 h 2065185"/>
              <a:gd name="connsiteX185" fmla="*/ 287509 w 3294189"/>
              <a:gd name="connsiteY185" fmla="*/ 0 h 2065185"/>
              <a:gd name="connsiteX186" fmla="*/ 270727 w 3294189"/>
              <a:gd name="connsiteY186" fmla="*/ 0 h 2065185"/>
              <a:gd name="connsiteX187" fmla="*/ 253726 w 3294189"/>
              <a:gd name="connsiteY187" fmla="*/ 224 h 2065185"/>
              <a:gd name="connsiteX188" fmla="*/ 237181 w 3294189"/>
              <a:gd name="connsiteY188" fmla="*/ 912 h 2065185"/>
              <a:gd name="connsiteX189" fmla="*/ 220180 w 3294189"/>
              <a:gd name="connsiteY189" fmla="*/ 1136 h 2065185"/>
              <a:gd name="connsiteX190" fmla="*/ 203398 w 3294189"/>
              <a:gd name="connsiteY190" fmla="*/ 2065 h 2065185"/>
              <a:gd name="connsiteX191" fmla="*/ 186396 w 3294189"/>
              <a:gd name="connsiteY191" fmla="*/ 2754 h 2065185"/>
              <a:gd name="connsiteX192" fmla="*/ 169852 w 3294189"/>
              <a:gd name="connsiteY192" fmla="*/ 3666 h 2065185"/>
              <a:gd name="connsiteX193" fmla="*/ 152832 w 3294189"/>
              <a:gd name="connsiteY193" fmla="*/ 4819 h 2065185"/>
              <a:gd name="connsiteX194" fmla="*/ 136288 w 3294189"/>
              <a:gd name="connsiteY194" fmla="*/ 6196 h 2065185"/>
              <a:gd name="connsiteX195" fmla="*/ 119506 w 3294189"/>
              <a:gd name="connsiteY195" fmla="*/ 7572 h 2065185"/>
              <a:gd name="connsiteX196" fmla="*/ 102504 w 3294189"/>
              <a:gd name="connsiteY196" fmla="*/ 8949 h 2065185"/>
              <a:gd name="connsiteX197" fmla="*/ 85960 w 3294189"/>
              <a:gd name="connsiteY197" fmla="*/ 10791 h 2065185"/>
              <a:gd name="connsiteX198" fmla="*/ 69178 w 3294189"/>
              <a:gd name="connsiteY198" fmla="*/ 12632 h 2065185"/>
              <a:gd name="connsiteX199" fmla="*/ 52414 w 3294189"/>
              <a:gd name="connsiteY199" fmla="*/ 14697 h 2065185"/>
              <a:gd name="connsiteX200" fmla="*/ 35852 w 3294189"/>
              <a:gd name="connsiteY200" fmla="*/ 16986 h 2065185"/>
              <a:gd name="connsiteX201" fmla="*/ 18850 w 3294189"/>
              <a:gd name="connsiteY201" fmla="*/ 19069 h 2065185"/>
              <a:gd name="connsiteX202" fmla="*/ 12188 w 3294189"/>
              <a:gd name="connsiteY202" fmla="*/ 72591 h 2065185"/>
              <a:gd name="connsiteX203" fmla="*/ 6680 w 3294189"/>
              <a:gd name="connsiteY203" fmla="*/ 126579 h 2065185"/>
              <a:gd name="connsiteX204" fmla="*/ 3001 w 3294189"/>
              <a:gd name="connsiteY204" fmla="*/ 180566 h 2065185"/>
              <a:gd name="connsiteX205" fmla="*/ 695 w 3294189"/>
              <a:gd name="connsiteY205" fmla="*/ 234794 h 2065185"/>
              <a:gd name="connsiteX206" fmla="*/ 0 w 3294189"/>
              <a:gd name="connsiteY206" fmla="*/ 288558 h 2065185"/>
              <a:gd name="connsiteX207" fmla="*/ 695 w 3294189"/>
              <a:gd name="connsiteY207" fmla="*/ 342545 h 2065185"/>
              <a:gd name="connsiteX208" fmla="*/ 3001 w 3294189"/>
              <a:gd name="connsiteY208" fmla="*/ 396757 h 2065185"/>
              <a:gd name="connsiteX209" fmla="*/ 6680 w 3294189"/>
              <a:gd name="connsiteY209" fmla="*/ 450520 h 2065185"/>
              <a:gd name="connsiteX210" fmla="*/ 12188 w 3294189"/>
              <a:gd name="connsiteY210" fmla="*/ 504749 h 2065185"/>
              <a:gd name="connsiteX211" fmla="*/ 19088 w 3294189"/>
              <a:gd name="connsiteY211" fmla="*/ 558271 h 2065185"/>
              <a:gd name="connsiteX212" fmla="*/ 27360 w 3294189"/>
              <a:gd name="connsiteY212" fmla="*/ 611811 h 2065185"/>
              <a:gd name="connsiteX213" fmla="*/ 37462 w 3294189"/>
              <a:gd name="connsiteY213" fmla="*/ 665110 h 2065185"/>
              <a:gd name="connsiteX214" fmla="*/ 48736 w 3294189"/>
              <a:gd name="connsiteY214" fmla="*/ 718185 h 2065185"/>
              <a:gd name="connsiteX215" fmla="*/ 61821 w 3294189"/>
              <a:gd name="connsiteY215" fmla="*/ 771020 h 2065185"/>
              <a:gd name="connsiteX216" fmla="*/ 76535 w 3294189"/>
              <a:gd name="connsiteY216" fmla="*/ 823407 h 2065185"/>
              <a:gd name="connsiteX217" fmla="*/ 92621 w 3294189"/>
              <a:gd name="connsiteY217" fmla="*/ 875553 h 2065185"/>
              <a:gd name="connsiteX218" fmla="*/ 110099 w 3294189"/>
              <a:gd name="connsiteY218" fmla="*/ 927475 h 2065185"/>
              <a:gd name="connsiteX219" fmla="*/ 129388 w 3294189"/>
              <a:gd name="connsiteY219" fmla="*/ 978709 h 2065185"/>
              <a:gd name="connsiteX220" fmla="*/ 150087 w 3294189"/>
              <a:gd name="connsiteY220" fmla="*/ 1029478 h 2065185"/>
              <a:gd name="connsiteX221" fmla="*/ 172377 w 3294189"/>
              <a:gd name="connsiteY221" fmla="*/ 1079799 h 2065185"/>
              <a:gd name="connsiteX222" fmla="*/ 196041 w 3294189"/>
              <a:gd name="connsiteY222" fmla="*/ 1129656 h 2065185"/>
              <a:gd name="connsiteX223" fmla="*/ 221314 w 3294189"/>
              <a:gd name="connsiteY223" fmla="*/ 1179049 h 2065185"/>
              <a:gd name="connsiteX224" fmla="*/ 248217 w 3294189"/>
              <a:gd name="connsiteY224" fmla="*/ 1227753 h 2065185"/>
              <a:gd name="connsiteX225" fmla="*/ 276474 w 3294189"/>
              <a:gd name="connsiteY225" fmla="*/ 1275768 h 2065185"/>
              <a:gd name="connsiteX226" fmla="*/ 306359 w 3294189"/>
              <a:gd name="connsiteY226" fmla="*/ 1323095 h 2065185"/>
              <a:gd name="connsiteX227" fmla="*/ 337837 w 3294189"/>
              <a:gd name="connsiteY227" fmla="*/ 1369734 h 2065185"/>
              <a:gd name="connsiteX228" fmla="*/ 370706 w 3294189"/>
              <a:gd name="connsiteY228" fmla="*/ 1415685 h 2065185"/>
              <a:gd name="connsiteX229" fmla="*/ 405167 w 3294189"/>
              <a:gd name="connsiteY229" fmla="*/ 1460723 h 2065185"/>
              <a:gd name="connsiteX230" fmla="*/ 441256 w 3294189"/>
              <a:gd name="connsiteY230" fmla="*/ 1505279 h 2065185"/>
              <a:gd name="connsiteX231" fmla="*/ 478719 w 3294189"/>
              <a:gd name="connsiteY231" fmla="*/ 1548700 h 2065185"/>
              <a:gd name="connsiteX232" fmla="*/ 517791 w 3294189"/>
              <a:gd name="connsiteY232" fmla="*/ 1591208 h 2065185"/>
              <a:gd name="connsiteX233" fmla="*/ 558456 w 3294189"/>
              <a:gd name="connsiteY233" fmla="*/ 1633028 h 2065185"/>
              <a:gd name="connsiteX234" fmla="*/ 577087 w 3294189"/>
              <a:gd name="connsiteY234" fmla="*/ 1651408 h 2065185"/>
              <a:gd name="connsiteX235" fmla="*/ 595699 w 3294189"/>
              <a:gd name="connsiteY235" fmla="*/ 1669324 h 2065185"/>
              <a:gd name="connsiteX236" fmla="*/ 614769 w 3294189"/>
              <a:gd name="connsiteY236" fmla="*/ 1686792 h 2065185"/>
              <a:gd name="connsiteX237" fmla="*/ 633619 w 3294189"/>
              <a:gd name="connsiteY237" fmla="*/ 1704242 h 2065185"/>
              <a:gd name="connsiteX238" fmla="*/ 652926 w 3294189"/>
              <a:gd name="connsiteY238" fmla="*/ 1721246 h 2065185"/>
              <a:gd name="connsiteX239" fmla="*/ 672454 w 3294189"/>
              <a:gd name="connsiteY239" fmla="*/ 1737785 h 2065185"/>
              <a:gd name="connsiteX240" fmla="*/ 691981 w 3294189"/>
              <a:gd name="connsiteY240" fmla="*/ 1754099 h 2065185"/>
              <a:gd name="connsiteX241" fmla="*/ 711746 w 3294189"/>
              <a:gd name="connsiteY241" fmla="*/ 1770191 h 2065185"/>
              <a:gd name="connsiteX242" fmla="*/ 731749 w 3294189"/>
              <a:gd name="connsiteY242" fmla="*/ 1786041 h 2065185"/>
              <a:gd name="connsiteX243" fmla="*/ 751734 w 3294189"/>
              <a:gd name="connsiteY243" fmla="*/ 1801427 h 2065185"/>
              <a:gd name="connsiteX244" fmla="*/ 771956 w 3294189"/>
              <a:gd name="connsiteY244" fmla="*/ 1816829 h 2065185"/>
              <a:gd name="connsiteX245" fmla="*/ 792655 w 3294189"/>
              <a:gd name="connsiteY245" fmla="*/ 1831750 h 2065185"/>
              <a:gd name="connsiteX246" fmla="*/ 812878 w 3294189"/>
              <a:gd name="connsiteY246" fmla="*/ 1846224 h 2065185"/>
              <a:gd name="connsiteX247" fmla="*/ 833777 w 3294189"/>
              <a:gd name="connsiteY247" fmla="*/ 1860474 h 2065185"/>
              <a:gd name="connsiteX248" fmla="*/ 854458 w 3294189"/>
              <a:gd name="connsiteY248" fmla="*/ 1874483 h 2065185"/>
              <a:gd name="connsiteX249" fmla="*/ 875614 w 3294189"/>
              <a:gd name="connsiteY249" fmla="*/ 1888044 h 2065185"/>
              <a:gd name="connsiteX250" fmla="*/ 896532 w 3294189"/>
              <a:gd name="connsiteY250" fmla="*/ 1901605 h 2065185"/>
              <a:gd name="connsiteX251" fmla="*/ 918127 w 3294189"/>
              <a:gd name="connsiteY251" fmla="*/ 1914461 h 2065185"/>
              <a:gd name="connsiteX252" fmla="*/ 939265 w 3294189"/>
              <a:gd name="connsiteY252" fmla="*/ 1927093 h 2065185"/>
              <a:gd name="connsiteX253" fmla="*/ 960640 w 3294189"/>
              <a:gd name="connsiteY253" fmla="*/ 1939501 h 2065185"/>
              <a:gd name="connsiteX254" fmla="*/ 982473 w 3294189"/>
              <a:gd name="connsiteY254" fmla="*/ 1951686 h 2065185"/>
              <a:gd name="connsiteX255" fmla="*/ 1004307 w 3294189"/>
              <a:gd name="connsiteY255" fmla="*/ 1963630 h 2065185"/>
              <a:gd name="connsiteX256" fmla="*/ 1026140 w 3294189"/>
              <a:gd name="connsiteY256" fmla="*/ 1975109 h 2065185"/>
              <a:gd name="connsiteX257" fmla="*/ 1047973 w 3294189"/>
              <a:gd name="connsiteY257" fmla="*/ 1986381 h 2065185"/>
              <a:gd name="connsiteX258" fmla="*/ 1070501 w 3294189"/>
              <a:gd name="connsiteY258" fmla="*/ 1997395 h 2065185"/>
              <a:gd name="connsiteX259" fmla="*/ 1092554 w 3294189"/>
              <a:gd name="connsiteY259" fmla="*/ 2007962 h 2065185"/>
              <a:gd name="connsiteX260" fmla="*/ 1114845 w 3294189"/>
              <a:gd name="connsiteY260" fmla="*/ 2018082 h 2065185"/>
              <a:gd name="connsiteX261" fmla="*/ 1137374 w 3294189"/>
              <a:gd name="connsiteY261" fmla="*/ 2028425 h 2065185"/>
              <a:gd name="connsiteX262" fmla="*/ 1160122 w 3294189"/>
              <a:gd name="connsiteY262" fmla="*/ 2037839 h 2065185"/>
              <a:gd name="connsiteX263" fmla="*/ 1182651 w 3294189"/>
              <a:gd name="connsiteY263" fmla="*/ 2047493 h 2065185"/>
              <a:gd name="connsiteX264" fmla="*/ 1205161 w 3294189"/>
              <a:gd name="connsiteY264" fmla="*/ 2056443 h 2065185"/>
              <a:gd name="connsiteX265" fmla="*/ 1228147 w 3294189"/>
              <a:gd name="connsiteY265" fmla="*/ 2065185 h 2065185"/>
              <a:gd name="connsiteX266" fmla="*/ 1257557 w 3294189"/>
              <a:gd name="connsiteY266" fmla="*/ 2054601 h 2065185"/>
              <a:gd name="connsiteX267" fmla="*/ 1286985 w 3294189"/>
              <a:gd name="connsiteY267" fmla="*/ 2044034 h 2065185"/>
              <a:gd name="connsiteX268" fmla="*/ 1316395 w 3294189"/>
              <a:gd name="connsiteY268" fmla="*/ 2034156 h 2065185"/>
              <a:gd name="connsiteX269" fmla="*/ 1346042 w 3294189"/>
              <a:gd name="connsiteY269" fmla="*/ 2024966 h 2065185"/>
              <a:gd name="connsiteX270" fmla="*/ 1375928 w 3294189"/>
              <a:gd name="connsiteY270" fmla="*/ 2015552 h 2065185"/>
              <a:gd name="connsiteX271" fmla="*/ 1406033 w 3294189"/>
              <a:gd name="connsiteY271" fmla="*/ 2006827 h 2065185"/>
              <a:gd name="connsiteX272" fmla="*/ 1435901 w 3294189"/>
              <a:gd name="connsiteY272" fmla="*/ 1998772 h 2065185"/>
              <a:gd name="connsiteX273" fmla="*/ 1466244 w 3294189"/>
              <a:gd name="connsiteY273" fmla="*/ 1990976 h 2065185"/>
              <a:gd name="connsiteX274" fmla="*/ 1496806 w 3294189"/>
              <a:gd name="connsiteY274" fmla="*/ 1983610 h 2065185"/>
              <a:gd name="connsiteX275" fmla="*/ 1527131 w 3294189"/>
              <a:gd name="connsiteY275" fmla="*/ 1976503 h 2065185"/>
              <a:gd name="connsiteX276" fmla="*/ 1557712 w 3294189"/>
              <a:gd name="connsiteY276" fmla="*/ 1969825 h 2065185"/>
              <a:gd name="connsiteX277" fmla="*/ 1588495 w 3294189"/>
              <a:gd name="connsiteY277" fmla="*/ 1963853 h 2065185"/>
              <a:gd name="connsiteX278" fmla="*/ 1619295 w 3294189"/>
              <a:gd name="connsiteY278" fmla="*/ 1957882 h 2065185"/>
              <a:gd name="connsiteX279" fmla="*/ 1647095 w 3294189"/>
              <a:gd name="connsiteY279" fmla="*/ 1953183 h 2065185"/>
              <a:gd name="connsiteX280" fmla="*/ 1674894 w 3294189"/>
              <a:gd name="connsiteY280" fmla="*/ 1957882 h 2065185"/>
              <a:gd name="connsiteX281" fmla="*/ 1705695 w 3294189"/>
              <a:gd name="connsiteY281" fmla="*/ 1963853 h 2065185"/>
              <a:gd name="connsiteX282" fmla="*/ 1736477 w 3294189"/>
              <a:gd name="connsiteY282" fmla="*/ 1969825 h 2065185"/>
              <a:gd name="connsiteX283" fmla="*/ 1767058 w 3294189"/>
              <a:gd name="connsiteY283" fmla="*/ 1976503 h 2065185"/>
              <a:gd name="connsiteX284" fmla="*/ 1797383 w 3294189"/>
              <a:gd name="connsiteY284" fmla="*/ 1983610 h 2065185"/>
              <a:gd name="connsiteX285" fmla="*/ 1827946 w 3294189"/>
              <a:gd name="connsiteY285" fmla="*/ 1990976 h 2065185"/>
              <a:gd name="connsiteX286" fmla="*/ 1858289 w 3294189"/>
              <a:gd name="connsiteY286" fmla="*/ 1998772 h 2065185"/>
              <a:gd name="connsiteX287" fmla="*/ 1888156 w 3294189"/>
              <a:gd name="connsiteY287" fmla="*/ 2006827 h 2065185"/>
              <a:gd name="connsiteX288" fmla="*/ 1918261 w 3294189"/>
              <a:gd name="connsiteY288" fmla="*/ 2015552 h 2065185"/>
              <a:gd name="connsiteX289" fmla="*/ 1948147 w 3294189"/>
              <a:gd name="connsiteY289" fmla="*/ 2024966 h 2065185"/>
              <a:gd name="connsiteX290" fmla="*/ 1977795 w 3294189"/>
              <a:gd name="connsiteY290" fmla="*/ 2034156 h 2065185"/>
              <a:gd name="connsiteX291" fmla="*/ 2007204 w 3294189"/>
              <a:gd name="connsiteY291" fmla="*/ 2044034 h 2065185"/>
              <a:gd name="connsiteX292" fmla="*/ 2036633 w 3294189"/>
              <a:gd name="connsiteY292" fmla="*/ 2054601 h 2065185"/>
              <a:gd name="connsiteX293" fmla="*/ 2066042 w 3294189"/>
              <a:gd name="connsiteY293" fmla="*/ 2065185 h 2065185"/>
              <a:gd name="connsiteX294" fmla="*/ 2089028 w 3294189"/>
              <a:gd name="connsiteY294" fmla="*/ 2056443 h 2065185"/>
              <a:gd name="connsiteX295" fmla="*/ 2111539 w 3294189"/>
              <a:gd name="connsiteY295" fmla="*/ 2047493 h 2065185"/>
              <a:gd name="connsiteX296" fmla="*/ 2134067 w 3294189"/>
              <a:gd name="connsiteY296" fmla="*/ 2037839 h 2065185"/>
              <a:gd name="connsiteX297" fmla="*/ 2156816 w 3294189"/>
              <a:gd name="connsiteY297" fmla="*/ 2028425 h 2065185"/>
              <a:gd name="connsiteX298" fmla="*/ 2179344 w 3294189"/>
              <a:gd name="connsiteY298" fmla="*/ 2018082 h 2065185"/>
              <a:gd name="connsiteX299" fmla="*/ 2201635 w 3294189"/>
              <a:gd name="connsiteY299" fmla="*/ 2007962 h 2065185"/>
              <a:gd name="connsiteX300" fmla="*/ 2223688 w 3294189"/>
              <a:gd name="connsiteY300" fmla="*/ 1997395 h 2065185"/>
              <a:gd name="connsiteX301" fmla="*/ 2246216 w 3294189"/>
              <a:gd name="connsiteY301" fmla="*/ 1986381 h 2065185"/>
              <a:gd name="connsiteX302" fmla="*/ 2268049 w 3294189"/>
              <a:gd name="connsiteY302" fmla="*/ 1975109 h 2065185"/>
              <a:gd name="connsiteX303" fmla="*/ 2289882 w 3294189"/>
              <a:gd name="connsiteY303" fmla="*/ 1963630 h 2065185"/>
              <a:gd name="connsiteX304" fmla="*/ 2311716 w 3294189"/>
              <a:gd name="connsiteY304" fmla="*/ 1951686 h 2065185"/>
              <a:gd name="connsiteX305" fmla="*/ 2333549 w 3294189"/>
              <a:gd name="connsiteY305" fmla="*/ 1939501 h 2065185"/>
              <a:gd name="connsiteX306" fmla="*/ 2354924 w 3294189"/>
              <a:gd name="connsiteY306" fmla="*/ 1927093 h 2065185"/>
              <a:gd name="connsiteX307" fmla="*/ 2376062 w 3294189"/>
              <a:gd name="connsiteY307" fmla="*/ 1914461 h 2065185"/>
              <a:gd name="connsiteX308" fmla="*/ 2397657 w 3294189"/>
              <a:gd name="connsiteY308" fmla="*/ 1901605 h 2065185"/>
              <a:gd name="connsiteX309" fmla="*/ 2418575 w 3294189"/>
              <a:gd name="connsiteY309" fmla="*/ 1888044 h 2065185"/>
              <a:gd name="connsiteX310" fmla="*/ 2439731 w 3294189"/>
              <a:gd name="connsiteY310" fmla="*/ 1874483 h 2065185"/>
              <a:gd name="connsiteX311" fmla="*/ 2460412 w 3294189"/>
              <a:gd name="connsiteY311" fmla="*/ 1860474 h 2065185"/>
              <a:gd name="connsiteX312" fmla="*/ 2481311 w 3294189"/>
              <a:gd name="connsiteY312" fmla="*/ 1846224 h 2065185"/>
              <a:gd name="connsiteX313" fmla="*/ 2501534 w 3294189"/>
              <a:gd name="connsiteY313" fmla="*/ 1831750 h 2065185"/>
              <a:gd name="connsiteX314" fmla="*/ 2522232 w 3294189"/>
              <a:gd name="connsiteY314" fmla="*/ 1816829 h 2065185"/>
              <a:gd name="connsiteX315" fmla="*/ 2542455 w 3294189"/>
              <a:gd name="connsiteY315" fmla="*/ 1801427 h 2065185"/>
              <a:gd name="connsiteX316" fmla="*/ 2562440 w 3294189"/>
              <a:gd name="connsiteY316" fmla="*/ 1786041 h 2065185"/>
              <a:gd name="connsiteX317" fmla="*/ 2582443 w 3294189"/>
              <a:gd name="connsiteY317" fmla="*/ 1770191 h 2065185"/>
              <a:gd name="connsiteX318" fmla="*/ 2602208 w 3294189"/>
              <a:gd name="connsiteY318" fmla="*/ 1754099 h 2065185"/>
              <a:gd name="connsiteX319" fmla="*/ 2621735 w 3294189"/>
              <a:gd name="connsiteY319" fmla="*/ 1737785 h 2065185"/>
              <a:gd name="connsiteX320" fmla="*/ 2641263 w 3294189"/>
              <a:gd name="connsiteY320" fmla="*/ 1721246 h 2065185"/>
              <a:gd name="connsiteX321" fmla="*/ 2660570 w 3294189"/>
              <a:gd name="connsiteY321" fmla="*/ 1704242 h 2065185"/>
              <a:gd name="connsiteX322" fmla="*/ 2679420 w 3294189"/>
              <a:gd name="connsiteY322" fmla="*/ 1686792 h 2065185"/>
              <a:gd name="connsiteX323" fmla="*/ 2698490 w 3294189"/>
              <a:gd name="connsiteY323" fmla="*/ 1669324 h 2065185"/>
              <a:gd name="connsiteX324" fmla="*/ 2717102 w 3294189"/>
              <a:gd name="connsiteY324" fmla="*/ 1651408 h 2065185"/>
              <a:gd name="connsiteX325" fmla="*/ 2735732 w 3294189"/>
              <a:gd name="connsiteY325" fmla="*/ 1633028 h 2065185"/>
              <a:gd name="connsiteX326" fmla="*/ 2776397 w 3294189"/>
              <a:gd name="connsiteY326" fmla="*/ 1591208 h 2065185"/>
              <a:gd name="connsiteX327" fmla="*/ 2815470 w 3294189"/>
              <a:gd name="connsiteY327" fmla="*/ 1548700 h 2065185"/>
              <a:gd name="connsiteX328" fmla="*/ 2852932 w 3294189"/>
              <a:gd name="connsiteY328" fmla="*/ 1505279 h 2065185"/>
              <a:gd name="connsiteX329" fmla="*/ 2889022 w 3294189"/>
              <a:gd name="connsiteY329" fmla="*/ 1460723 h 2065185"/>
              <a:gd name="connsiteX330" fmla="*/ 2923483 w 3294189"/>
              <a:gd name="connsiteY330" fmla="*/ 1415685 h 2065185"/>
              <a:gd name="connsiteX331" fmla="*/ 2956352 w 3294189"/>
              <a:gd name="connsiteY331" fmla="*/ 1369734 h 2065185"/>
              <a:gd name="connsiteX332" fmla="*/ 2987829 w 3294189"/>
              <a:gd name="connsiteY332" fmla="*/ 1323095 h 2065185"/>
              <a:gd name="connsiteX333" fmla="*/ 3017715 w 3294189"/>
              <a:gd name="connsiteY333" fmla="*/ 1275768 h 2065185"/>
              <a:gd name="connsiteX334" fmla="*/ 3045972 w 3294189"/>
              <a:gd name="connsiteY334" fmla="*/ 1227753 h 2065185"/>
              <a:gd name="connsiteX335" fmla="*/ 3072874 w 3294189"/>
              <a:gd name="connsiteY335" fmla="*/ 1179049 h 2065185"/>
              <a:gd name="connsiteX336" fmla="*/ 3098148 w 3294189"/>
              <a:gd name="connsiteY336" fmla="*/ 1129656 h 2065185"/>
              <a:gd name="connsiteX337" fmla="*/ 3121811 w 3294189"/>
              <a:gd name="connsiteY337" fmla="*/ 1079799 h 2065185"/>
              <a:gd name="connsiteX338" fmla="*/ 3144102 w 3294189"/>
              <a:gd name="connsiteY338" fmla="*/ 1029478 h 2065185"/>
              <a:gd name="connsiteX339" fmla="*/ 3164801 w 3294189"/>
              <a:gd name="connsiteY339" fmla="*/ 978709 h 2065185"/>
              <a:gd name="connsiteX340" fmla="*/ 3184090 w 3294189"/>
              <a:gd name="connsiteY340" fmla="*/ 927475 h 2065185"/>
              <a:gd name="connsiteX341" fmla="*/ 3201568 w 3294189"/>
              <a:gd name="connsiteY341" fmla="*/ 875553 h 2065185"/>
              <a:gd name="connsiteX342" fmla="*/ 3217654 w 3294189"/>
              <a:gd name="connsiteY342" fmla="*/ 823407 h 2065185"/>
              <a:gd name="connsiteX343" fmla="*/ 3232368 w 3294189"/>
              <a:gd name="connsiteY343" fmla="*/ 771020 h 2065185"/>
              <a:gd name="connsiteX344" fmla="*/ 3245453 w 3294189"/>
              <a:gd name="connsiteY344" fmla="*/ 718185 h 2065185"/>
              <a:gd name="connsiteX345" fmla="*/ 3256727 w 3294189"/>
              <a:gd name="connsiteY345" fmla="*/ 665110 h 2065185"/>
              <a:gd name="connsiteX346" fmla="*/ 3266829 w 3294189"/>
              <a:gd name="connsiteY346" fmla="*/ 611811 h 2065185"/>
              <a:gd name="connsiteX347" fmla="*/ 3275101 w 3294189"/>
              <a:gd name="connsiteY347" fmla="*/ 558271 h 2065185"/>
              <a:gd name="connsiteX348" fmla="*/ 3282000 w 3294189"/>
              <a:gd name="connsiteY348" fmla="*/ 504749 h 2065185"/>
              <a:gd name="connsiteX349" fmla="*/ 3287509 w 3294189"/>
              <a:gd name="connsiteY349" fmla="*/ 450520 h 2065185"/>
              <a:gd name="connsiteX350" fmla="*/ 3291188 w 3294189"/>
              <a:gd name="connsiteY350" fmla="*/ 396757 h 2065185"/>
              <a:gd name="connsiteX351" fmla="*/ 3293493 w 3294189"/>
              <a:gd name="connsiteY351" fmla="*/ 342545 h 2065185"/>
              <a:gd name="connsiteX352" fmla="*/ 3294189 w 3294189"/>
              <a:gd name="connsiteY352" fmla="*/ 288558 h 2065185"/>
              <a:gd name="connsiteX353" fmla="*/ 3293493 w 3294189"/>
              <a:gd name="connsiteY353" fmla="*/ 234794 h 2065185"/>
              <a:gd name="connsiteX354" fmla="*/ 3291188 w 3294189"/>
              <a:gd name="connsiteY354" fmla="*/ 180566 h 2065185"/>
              <a:gd name="connsiteX355" fmla="*/ 3287509 w 3294189"/>
              <a:gd name="connsiteY355" fmla="*/ 126579 h 2065185"/>
              <a:gd name="connsiteX356" fmla="*/ 3282000 w 3294189"/>
              <a:gd name="connsiteY356" fmla="*/ 72591 h 2065185"/>
              <a:gd name="connsiteX357" fmla="*/ 3275339 w 3294189"/>
              <a:gd name="connsiteY357" fmla="*/ 19069 h 2065185"/>
              <a:gd name="connsiteX358" fmla="*/ 3258337 w 3294189"/>
              <a:gd name="connsiteY358" fmla="*/ 16986 h 2065185"/>
              <a:gd name="connsiteX359" fmla="*/ 3241775 w 3294189"/>
              <a:gd name="connsiteY359" fmla="*/ 14697 h 2065185"/>
              <a:gd name="connsiteX360" fmla="*/ 3225011 w 3294189"/>
              <a:gd name="connsiteY360" fmla="*/ 12632 h 2065185"/>
              <a:gd name="connsiteX361" fmla="*/ 3208229 w 3294189"/>
              <a:gd name="connsiteY361" fmla="*/ 10791 h 2065185"/>
              <a:gd name="connsiteX362" fmla="*/ 3191685 w 3294189"/>
              <a:gd name="connsiteY362" fmla="*/ 8949 h 2065185"/>
              <a:gd name="connsiteX363" fmla="*/ 3174683 w 3294189"/>
              <a:gd name="connsiteY363" fmla="*/ 7572 h 2065185"/>
              <a:gd name="connsiteX364" fmla="*/ 3157901 w 3294189"/>
              <a:gd name="connsiteY364" fmla="*/ 6196 h 2065185"/>
              <a:gd name="connsiteX365" fmla="*/ 3141357 w 3294189"/>
              <a:gd name="connsiteY365" fmla="*/ 4819 h 2065185"/>
              <a:gd name="connsiteX366" fmla="*/ 3124337 w 3294189"/>
              <a:gd name="connsiteY366" fmla="*/ 3666 h 2065185"/>
              <a:gd name="connsiteX367" fmla="*/ 3107793 w 3294189"/>
              <a:gd name="connsiteY367" fmla="*/ 2754 h 2065185"/>
              <a:gd name="connsiteX368" fmla="*/ 3090791 w 3294189"/>
              <a:gd name="connsiteY368" fmla="*/ 2065 h 2065185"/>
              <a:gd name="connsiteX369" fmla="*/ 3074009 w 3294189"/>
              <a:gd name="connsiteY369" fmla="*/ 1136 h 2065185"/>
              <a:gd name="connsiteX370" fmla="*/ 3057007 w 3294189"/>
              <a:gd name="connsiteY370" fmla="*/ 912 h 2065185"/>
              <a:gd name="connsiteX371" fmla="*/ 3040463 w 3294189"/>
              <a:gd name="connsiteY371" fmla="*/ 224 h 206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</a:cxnLst>
            <a:rect l="l" t="t" r="r" b="b"/>
            <a:pathLst>
              <a:path w="3294189" h="2065185">
                <a:moveTo>
                  <a:pt x="1647095" y="1059683"/>
                </a:moveTo>
                <a:lnTo>
                  <a:pt x="1648705" y="1061195"/>
                </a:lnTo>
                <a:lnTo>
                  <a:pt x="1708238" y="1120690"/>
                </a:lnTo>
                <a:lnTo>
                  <a:pt x="1765685" y="1182714"/>
                </a:lnTo>
                <a:lnTo>
                  <a:pt x="1821540" y="1246821"/>
                </a:lnTo>
                <a:lnTo>
                  <a:pt x="1874851" y="1313441"/>
                </a:lnTo>
                <a:lnTo>
                  <a:pt x="1891456" y="1335871"/>
                </a:lnTo>
                <a:lnTo>
                  <a:pt x="1870697" y="1369046"/>
                </a:lnTo>
                <a:lnTo>
                  <a:pt x="1839439" y="1421433"/>
                </a:lnTo>
                <a:lnTo>
                  <a:pt x="1808876" y="1474043"/>
                </a:lnTo>
                <a:lnTo>
                  <a:pt x="1779466" y="1526430"/>
                </a:lnTo>
                <a:lnTo>
                  <a:pt x="1751191" y="1579264"/>
                </a:lnTo>
                <a:lnTo>
                  <a:pt x="1724069" y="1631875"/>
                </a:lnTo>
                <a:lnTo>
                  <a:pt x="1697642" y="1684486"/>
                </a:lnTo>
                <a:lnTo>
                  <a:pt x="1672588" y="1736649"/>
                </a:lnTo>
                <a:lnTo>
                  <a:pt x="1648229" y="1788795"/>
                </a:lnTo>
                <a:lnTo>
                  <a:pt x="1647095" y="1791334"/>
                </a:lnTo>
                <a:lnTo>
                  <a:pt x="1645960" y="1788795"/>
                </a:lnTo>
                <a:lnTo>
                  <a:pt x="1621601" y="1736649"/>
                </a:lnTo>
                <a:lnTo>
                  <a:pt x="1596547" y="1684486"/>
                </a:lnTo>
                <a:lnTo>
                  <a:pt x="1570120" y="1631875"/>
                </a:lnTo>
                <a:lnTo>
                  <a:pt x="1542998" y="1579264"/>
                </a:lnTo>
                <a:lnTo>
                  <a:pt x="1514723" y="1526430"/>
                </a:lnTo>
                <a:lnTo>
                  <a:pt x="1485313" y="1474043"/>
                </a:lnTo>
                <a:lnTo>
                  <a:pt x="1454751" y="1421433"/>
                </a:lnTo>
                <a:lnTo>
                  <a:pt x="1423492" y="1369046"/>
                </a:lnTo>
                <a:lnTo>
                  <a:pt x="1402733" y="1335871"/>
                </a:lnTo>
                <a:lnTo>
                  <a:pt x="1419338" y="1313441"/>
                </a:lnTo>
                <a:lnTo>
                  <a:pt x="1472649" y="1246821"/>
                </a:lnTo>
                <a:lnTo>
                  <a:pt x="1528504" y="1182714"/>
                </a:lnTo>
                <a:lnTo>
                  <a:pt x="1585951" y="1120690"/>
                </a:lnTo>
                <a:lnTo>
                  <a:pt x="1645484" y="1061195"/>
                </a:lnTo>
                <a:close/>
                <a:moveTo>
                  <a:pt x="483312" y="417443"/>
                </a:moveTo>
                <a:lnTo>
                  <a:pt x="524673" y="423191"/>
                </a:lnTo>
                <a:lnTo>
                  <a:pt x="569272" y="432381"/>
                </a:lnTo>
                <a:lnTo>
                  <a:pt x="616837" y="444084"/>
                </a:lnTo>
                <a:lnTo>
                  <a:pt x="667403" y="458798"/>
                </a:lnTo>
                <a:lnTo>
                  <a:pt x="720256" y="476249"/>
                </a:lnTo>
                <a:lnTo>
                  <a:pt x="775635" y="496471"/>
                </a:lnTo>
                <a:lnTo>
                  <a:pt x="832643" y="519670"/>
                </a:lnTo>
                <a:lnTo>
                  <a:pt x="891700" y="545639"/>
                </a:lnTo>
                <a:lnTo>
                  <a:pt x="952606" y="573898"/>
                </a:lnTo>
                <a:lnTo>
                  <a:pt x="1014427" y="605375"/>
                </a:lnTo>
                <a:lnTo>
                  <a:pt x="1077383" y="639140"/>
                </a:lnTo>
                <a:lnTo>
                  <a:pt x="1141052" y="675677"/>
                </a:lnTo>
                <a:lnTo>
                  <a:pt x="1205161" y="714967"/>
                </a:lnTo>
                <a:lnTo>
                  <a:pt x="1269983" y="756770"/>
                </a:lnTo>
                <a:lnTo>
                  <a:pt x="1334330" y="801344"/>
                </a:lnTo>
                <a:lnTo>
                  <a:pt x="1398896" y="848206"/>
                </a:lnTo>
                <a:lnTo>
                  <a:pt x="1410592" y="857293"/>
                </a:lnTo>
                <a:lnTo>
                  <a:pt x="1408083" y="861079"/>
                </a:lnTo>
                <a:lnTo>
                  <a:pt x="1381876" y="901746"/>
                </a:lnTo>
                <a:lnTo>
                  <a:pt x="1357060" y="942860"/>
                </a:lnTo>
                <a:lnTo>
                  <a:pt x="1333616" y="984216"/>
                </a:lnTo>
                <a:lnTo>
                  <a:pt x="1311087" y="1026500"/>
                </a:lnTo>
                <a:lnTo>
                  <a:pt x="1289492" y="1068768"/>
                </a:lnTo>
                <a:lnTo>
                  <a:pt x="1269489" y="1111965"/>
                </a:lnTo>
                <a:lnTo>
                  <a:pt x="1261971" y="1128801"/>
                </a:lnTo>
                <a:lnTo>
                  <a:pt x="1249065" y="1111276"/>
                </a:lnTo>
                <a:lnTo>
                  <a:pt x="1210907" y="1061195"/>
                </a:lnTo>
                <a:lnTo>
                  <a:pt x="1171377" y="1011562"/>
                </a:lnTo>
                <a:lnTo>
                  <a:pt x="1130712" y="962635"/>
                </a:lnTo>
                <a:lnTo>
                  <a:pt x="1088418" y="914378"/>
                </a:lnTo>
                <a:lnTo>
                  <a:pt x="1045209" y="867051"/>
                </a:lnTo>
                <a:lnTo>
                  <a:pt x="1000866" y="820636"/>
                </a:lnTo>
                <a:lnTo>
                  <a:pt x="955132" y="774926"/>
                </a:lnTo>
                <a:lnTo>
                  <a:pt x="908244" y="730353"/>
                </a:lnTo>
                <a:lnTo>
                  <a:pt x="859747" y="686932"/>
                </a:lnTo>
                <a:lnTo>
                  <a:pt x="810114" y="644424"/>
                </a:lnTo>
                <a:lnTo>
                  <a:pt x="758871" y="603310"/>
                </a:lnTo>
                <a:lnTo>
                  <a:pt x="706695" y="563331"/>
                </a:lnTo>
                <a:lnTo>
                  <a:pt x="652926" y="524729"/>
                </a:lnTo>
                <a:lnTo>
                  <a:pt x="597767" y="487504"/>
                </a:lnTo>
                <a:lnTo>
                  <a:pt x="541235" y="451673"/>
                </a:lnTo>
                <a:close/>
                <a:moveTo>
                  <a:pt x="2810877" y="417443"/>
                </a:moveTo>
                <a:lnTo>
                  <a:pt x="2752954" y="451673"/>
                </a:lnTo>
                <a:lnTo>
                  <a:pt x="2696422" y="487504"/>
                </a:lnTo>
                <a:lnTo>
                  <a:pt x="2641263" y="524729"/>
                </a:lnTo>
                <a:lnTo>
                  <a:pt x="2587494" y="563331"/>
                </a:lnTo>
                <a:lnTo>
                  <a:pt x="2535318" y="603310"/>
                </a:lnTo>
                <a:lnTo>
                  <a:pt x="2484075" y="644424"/>
                </a:lnTo>
                <a:lnTo>
                  <a:pt x="2434442" y="686932"/>
                </a:lnTo>
                <a:lnTo>
                  <a:pt x="2385945" y="730353"/>
                </a:lnTo>
                <a:lnTo>
                  <a:pt x="2339057" y="774926"/>
                </a:lnTo>
                <a:lnTo>
                  <a:pt x="2293323" y="820636"/>
                </a:lnTo>
                <a:lnTo>
                  <a:pt x="2248980" y="867051"/>
                </a:lnTo>
                <a:lnTo>
                  <a:pt x="2205771" y="914378"/>
                </a:lnTo>
                <a:lnTo>
                  <a:pt x="2163477" y="962635"/>
                </a:lnTo>
                <a:lnTo>
                  <a:pt x="2122812" y="1011562"/>
                </a:lnTo>
                <a:lnTo>
                  <a:pt x="2083282" y="1061195"/>
                </a:lnTo>
                <a:lnTo>
                  <a:pt x="2045124" y="1111276"/>
                </a:lnTo>
                <a:lnTo>
                  <a:pt x="2032218" y="1128801"/>
                </a:lnTo>
                <a:lnTo>
                  <a:pt x="2024700" y="1111965"/>
                </a:lnTo>
                <a:lnTo>
                  <a:pt x="2004697" y="1068768"/>
                </a:lnTo>
                <a:lnTo>
                  <a:pt x="1983102" y="1026500"/>
                </a:lnTo>
                <a:lnTo>
                  <a:pt x="1960573" y="984216"/>
                </a:lnTo>
                <a:lnTo>
                  <a:pt x="1937130" y="942860"/>
                </a:lnTo>
                <a:lnTo>
                  <a:pt x="1912313" y="901746"/>
                </a:lnTo>
                <a:lnTo>
                  <a:pt x="1886106" y="861079"/>
                </a:lnTo>
                <a:lnTo>
                  <a:pt x="1883597" y="857293"/>
                </a:lnTo>
                <a:lnTo>
                  <a:pt x="1895293" y="848206"/>
                </a:lnTo>
                <a:lnTo>
                  <a:pt x="1959860" y="801344"/>
                </a:lnTo>
                <a:lnTo>
                  <a:pt x="2024206" y="756770"/>
                </a:lnTo>
                <a:lnTo>
                  <a:pt x="2089028" y="714967"/>
                </a:lnTo>
                <a:lnTo>
                  <a:pt x="2153137" y="675677"/>
                </a:lnTo>
                <a:lnTo>
                  <a:pt x="2216806" y="639140"/>
                </a:lnTo>
                <a:lnTo>
                  <a:pt x="2279762" y="605375"/>
                </a:lnTo>
                <a:lnTo>
                  <a:pt x="2341583" y="573898"/>
                </a:lnTo>
                <a:lnTo>
                  <a:pt x="2402489" y="545639"/>
                </a:lnTo>
                <a:lnTo>
                  <a:pt x="2461546" y="519670"/>
                </a:lnTo>
                <a:lnTo>
                  <a:pt x="2518554" y="496471"/>
                </a:lnTo>
                <a:lnTo>
                  <a:pt x="2573933" y="476249"/>
                </a:lnTo>
                <a:lnTo>
                  <a:pt x="2626786" y="458798"/>
                </a:lnTo>
                <a:lnTo>
                  <a:pt x="2677352" y="444084"/>
                </a:lnTo>
                <a:lnTo>
                  <a:pt x="2724917" y="432381"/>
                </a:lnTo>
                <a:lnTo>
                  <a:pt x="2769516" y="423191"/>
                </a:lnTo>
                <a:close/>
                <a:moveTo>
                  <a:pt x="3023462" y="0"/>
                </a:moveTo>
                <a:lnTo>
                  <a:pt x="3006680" y="0"/>
                </a:lnTo>
                <a:lnTo>
                  <a:pt x="3002781" y="0"/>
                </a:lnTo>
                <a:lnTo>
                  <a:pt x="2957047" y="448"/>
                </a:lnTo>
                <a:lnTo>
                  <a:pt x="2911532" y="2289"/>
                </a:lnTo>
                <a:lnTo>
                  <a:pt x="2865798" y="5043"/>
                </a:lnTo>
                <a:lnTo>
                  <a:pt x="2820302" y="8949"/>
                </a:lnTo>
                <a:lnTo>
                  <a:pt x="2774787" y="13768"/>
                </a:lnTo>
                <a:lnTo>
                  <a:pt x="2729528" y="19757"/>
                </a:lnTo>
                <a:lnTo>
                  <a:pt x="2684014" y="27106"/>
                </a:lnTo>
                <a:lnTo>
                  <a:pt x="2638975" y="35143"/>
                </a:lnTo>
                <a:lnTo>
                  <a:pt x="2594156" y="44556"/>
                </a:lnTo>
                <a:lnTo>
                  <a:pt x="2549336" y="54676"/>
                </a:lnTo>
                <a:lnTo>
                  <a:pt x="2504755" y="66155"/>
                </a:lnTo>
                <a:lnTo>
                  <a:pt x="2460631" y="78563"/>
                </a:lnTo>
                <a:lnTo>
                  <a:pt x="2416507" y="92348"/>
                </a:lnTo>
                <a:lnTo>
                  <a:pt x="2372841" y="107046"/>
                </a:lnTo>
                <a:lnTo>
                  <a:pt x="2329175" y="122913"/>
                </a:lnTo>
                <a:lnTo>
                  <a:pt x="2286204" y="139452"/>
                </a:lnTo>
                <a:lnTo>
                  <a:pt x="2243233" y="157591"/>
                </a:lnTo>
                <a:lnTo>
                  <a:pt x="2200939" y="176659"/>
                </a:lnTo>
                <a:lnTo>
                  <a:pt x="2158664" y="196657"/>
                </a:lnTo>
                <a:lnTo>
                  <a:pt x="2117285" y="217791"/>
                </a:lnTo>
                <a:lnTo>
                  <a:pt x="2075925" y="240078"/>
                </a:lnTo>
                <a:lnTo>
                  <a:pt x="2035022" y="263518"/>
                </a:lnTo>
                <a:lnTo>
                  <a:pt x="1994796" y="288093"/>
                </a:lnTo>
                <a:lnTo>
                  <a:pt x="1955046" y="313598"/>
                </a:lnTo>
                <a:lnTo>
                  <a:pt x="1915736" y="340016"/>
                </a:lnTo>
                <a:lnTo>
                  <a:pt x="1876663" y="367810"/>
                </a:lnTo>
                <a:lnTo>
                  <a:pt x="1838524" y="396757"/>
                </a:lnTo>
                <a:lnTo>
                  <a:pt x="1800842" y="426633"/>
                </a:lnTo>
                <a:lnTo>
                  <a:pt x="1763599" y="457421"/>
                </a:lnTo>
                <a:lnTo>
                  <a:pt x="1727070" y="489346"/>
                </a:lnTo>
                <a:lnTo>
                  <a:pt x="1691218" y="522664"/>
                </a:lnTo>
                <a:lnTo>
                  <a:pt x="1656044" y="556895"/>
                </a:lnTo>
                <a:lnTo>
                  <a:pt x="1647095" y="566016"/>
                </a:lnTo>
                <a:lnTo>
                  <a:pt x="1638145" y="556895"/>
                </a:lnTo>
                <a:lnTo>
                  <a:pt x="1602971" y="522664"/>
                </a:lnTo>
                <a:lnTo>
                  <a:pt x="1567119" y="489346"/>
                </a:lnTo>
                <a:lnTo>
                  <a:pt x="1530590" y="457421"/>
                </a:lnTo>
                <a:lnTo>
                  <a:pt x="1493348" y="426633"/>
                </a:lnTo>
                <a:lnTo>
                  <a:pt x="1455666" y="396757"/>
                </a:lnTo>
                <a:lnTo>
                  <a:pt x="1417526" y="367810"/>
                </a:lnTo>
                <a:lnTo>
                  <a:pt x="1378454" y="340016"/>
                </a:lnTo>
                <a:lnTo>
                  <a:pt x="1339143" y="313598"/>
                </a:lnTo>
                <a:lnTo>
                  <a:pt x="1299393" y="288093"/>
                </a:lnTo>
                <a:lnTo>
                  <a:pt x="1259167" y="263518"/>
                </a:lnTo>
                <a:lnTo>
                  <a:pt x="1218264" y="240078"/>
                </a:lnTo>
                <a:lnTo>
                  <a:pt x="1176904" y="217791"/>
                </a:lnTo>
                <a:lnTo>
                  <a:pt x="1135525" y="196657"/>
                </a:lnTo>
                <a:lnTo>
                  <a:pt x="1093250" y="176659"/>
                </a:lnTo>
                <a:lnTo>
                  <a:pt x="1050956" y="157591"/>
                </a:lnTo>
                <a:lnTo>
                  <a:pt x="1007985" y="139452"/>
                </a:lnTo>
                <a:lnTo>
                  <a:pt x="965014" y="122913"/>
                </a:lnTo>
                <a:lnTo>
                  <a:pt x="921348" y="107046"/>
                </a:lnTo>
                <a:lnTo>
                  <a:pt x="877682" y="92348"/>
                </a:lnTo>
                <a:lnTo>
                  <a:pt x="833558" y="78563"/>
                </a:lnTo>
                <a:lnTo>
                  <a:pt x="789434" y="66155"/>
                </a:lnTo>
                <a:lnTo>
                  <a:pt x="744853" y="54676"/>
                </a:lnTo>
                <a:lnTo>
                  <a:pt x="700033" y="44556"/>
                </a:lnTo>
                <a:lnTo>
                  <a:pt x="655214" y="35143"/>
                </a:lnTo>
                <a:lnTo>
                  <a:pt x="610175" y="27106"/>
                </a:lnTo>
                <a:lnTo>
                  <a:pt x="564660" y="19757"/>
                </a:lnTo>
                <a:lnTo>
                  <a:pt x="519402" y="13768"/>
                </a:lnTo>
                <a:lnTo>
                  <a:pt x="473887" y="8949"/>
                </a:lnTo>
                <a:lnTo>
                  <a:pt x="428391" y="5043"/>
                </a:lnTo>
                <a:lnTo>
                  <a:pt x="382656" y="2289"/>
                </a:lnTo>
                <a:lnTo>
                  <a:pt x="337142" y="448"/>
                </a:lnTo>
                <a:lnTo>
                  <a:pt x="291407" y="0"/>
                </a:lnTo>
                <a:lnTo>
                  <a:pt x="287509" y="0"/>
                </a:lnTo>
                <a:lnTo>
                  <a:pt x="270727" y="0"/>
                </a:lnTo>
                <a:lnTo>
                  <a:pt x="253726" y="224"/>
                </a:lnTo>
                <a:lnTo>
                  <a:pt x="237181" y="912"/>
                </a:lnTo>
                <a:lnTo>
                  <a:pt x="220180" y="1136"/>
                </a:lnTo>
                <a:lnTo>
                  <a:pt x="203398" y="2065"/>
                </a:lnTo>
                <a:lnTo>
                  <a:pt x="186396" y="2754"/>
                </a:lnTo>
                <a:lnTo>
                  <a:pt x="169852" y="3666"/>
                </a:lnTo>
                <a:lnTo>
                  <a:pt x="152832" y="4819"/>
                </a:lnTo>
                <a:lnTo>
                  <a:pt x="136288" y="6196"/>
                </a:lnTo>
                <a:lnTo>
                  <a:pt x="119506" y="7572"/>
                </a:lnTo>
                <a:lnTo>
                  <a:pt x="102504" y="8949"/>
                </a:lnTo>
                <a:lnTo>
                  <a:pt x="85960" y="10791"/>
                </a:lnTo>
                <a:lnTo>
                  <a:pt x="69178" y="12632"/>
                </a:lnTo>
                <a:lnTo>
                  <a:pt x="52414" y="14697"/>
                </a:lnTo>
                <a:lnTo>
                  <a:pt x="35852" y="16986"/>
                </a:lnTo>
                <a:lnTo>
                  <a:pt x="18850" y="19069"/>
                </a:lnTo>
                <a:lnTo>
                  <a:pt x="12188" y="72591"/>
                </a:lnTo>
                <a:lnTo>
                  <a:pt x="6680" y="126579"/>
                </a:lnTo>
                <a:lnTo>
                  <a:pt x="3001" y="180566"/>
                </a:lnTo>
                <a:lnTo>
                  <a:pt x="695" y="234794"/>
                </a:lnTo>
                <a:lnTo>
                  <a:pt x="0" y="288558"/>
                </a:lnTo>
                <a:lnTo>
                  <a:pt x="695" y="342545"/>
                </a:lnTo>
                <a:lnTo>
                  <a:pt x="3001" y="396757"/>
                </a:lnTo>
                <a:lnTo>
                  <a:pt x="6680" y="450520"/>
                </a:lnTo>
                <a:lnTo>
                  <a:pt x="12188" y="504749"/>
                </a:lnTo>
                <a:lnTo>
                  <a:pt x="19088" y="558271"/>
                </a:lnTo>
                <a:lnTo>
                  <a:pt x="27360" y="611811"/>
                </a:lnTo>
                <a:lnTo>
                  <a:pt x="37462" y="665110"/>
                </a:lnTo>
                <a:lnTo>
                  <a:pt x="48736" y="718185"/>
                </a:lnTo>
                <a:lnTo>
                  <a:pt x="61821" y="771020"/>
                </a:lnTo>
                <a:lnTo>
                  <a:pt x="76535" y="823407"/>
                </a:lnTo>
                <a:lnTo>
                  <a:pt x="92621" y="875553"/>
                </a:lnTo>
                <a:lnTo>
                  <a:pt x="110099" y="927475"/>
                </a:lnTo>
                <a:lnTo>
                  <a:pt x="129388" y="978709"/>
                </a:lnTo>
                <a:lnTo>
                  <a:pt x="150087" y="1029478"/>
                </a:lnTo>
                <a:lnTo>
                  <a:pt x="172377" y="1079799"/>
                </a:lnTo>
                <a:lnTo>
                  <a:pt x="196041" y="1129656"/>
                </a:lnTo>
                <a:lnTo>
                  <a:pt x="221314" y="1179049"/>
                </a:lnTo>
                <a:lnTo>
                  <a:pt x="248217" y="1227753"/>
                </a:lnTo>
                <a:lnTo>
                  <a:pt x="276474" y="1275768"/>
                </a:lnTo>
                <a:lnTo>
                  <a:pt x="306359" y="1323095"/>
                </a:lnTo>
                <a:lnTo>
                  <a:pt x="337837" y="1369734"/>
                </a:lnTo>
                <a:lnTo>
                  <a:pt x="370706" y="1415685"/>
                </a:lnTo>
                <a:lnTo>
                  <a:pt x="405167" y="1460723"/>
                </a:lnTo>
                <a:lnTo>
                  <a:pt x="441256" y="1505279"/>
                </a:lnTo>
                <a:lnTo>
                  <a:pt x="478719" y="1548700"/>
                </a:lnTo>
                <a:lnTo>
                  <a:pt x="517791" y="1591208"/>
                </a:lnTo>
                <a:lnTo>
                  <a:pt x="558456" y="1633028"/>
                </a:lnTo>
                <a:lnTo>
                  <a:pt x="577087" y="1651408"/>
                </a:lnTo>
                <a:lnTo>
                  <a:pt x="595699" y="1669324"/>
                </a:lnTo>
                <a:lnTo>
                  <a:pt x="614769" y="1686792"/>
                </a:lnTo>
                <a:lnTo>
                  <a:pt x="633619" y="1704242"/>
                </a:lnTo>
                <a:lnTo>
                  <a:pt x="652926" y="1721246"/>
                </a:lnTo>
                <a:lnTo>
                  <a:pt x="672454" y="1737785"/>
                </a:lnTo>
                <a:lnTo>
                  <a:pt x="691981" y="1754099"/>
                </a:lnTo>
                <a:lnTo>
                  <a:pt x="711746" y="1770191"/>
                </a:lnTo>
                <a:lnTo>
                  <a:pt x="731749" y="1786041"/>
                </a:lnTo>
                <a:lnTo>
                  <a:pt x="751734" y="1801427"/>
                </a:lnTo>
                <a:lnTo>
                  <a:pt x="771956" y="1816829"/>
                </a:lnTo>
                <a:lnTo>
                  <a:pt x="792655" y="1831750"/>
                </a:lnTo>
                <a:lnTo>
                  <a:pt x="812878" y="1846224"/>
                </a:lnTo>
                <a:lnTo>
                  <a:pt x="833777" y="1860474"/>
                </a:lnTo>
                <a:lnTo>
                  <a:pt x="854458" y="1874483"/>
                </a:lnTo>
                <a:lnTo>
                  <a:pt x="875614" y="1888044"/>
                </a:lnTo>
                <a:lnTo>
                  <a:pt x="896532" y="1901605"/>
                </a:lnTo>
                <a:lnTo>
                  <a:pt x="918127" y="1914461"/>
                </a:lnTo>
                <a:lnTo>
                  <a:pt x="939265" y="1927093"/>
                </a:lnTo>
                <a:lnTo>
                  <a:pt x="960640" y="1939501"/>
                </a:lnTo>
                <a:lnTo>
                  <a:pt x="982473" y="1951686"/>
                </a:lnTo>
                <a:lnTo>
                  <a:pt x="1004307" y="1963630"/>
                </a:lnTo>
                <a:lnTo>
                  <a:pt x="1026140" y="1975109"/>
                </a:lnTo>
                <a:lnTo>
                  <a:pt x="1047973" y="1986381"/>
                </a:lnTo>
                <a:lnTo>
                  <a:pt x="1070501" y="1997395"/>
                </a:lnTo>
                <a:lnTo>
                  <a:pt x="1092554" y="2007962"/>
                </a:lnTo>
                <a:lnTo>
                  <a:pt x="1114845" y="2018082"/>
                </a:lnTo>
                <a:lnTo>
                  <a:pt x="1137374" y="2028425"/>
                </a:lnTo>
                <a:lnTo>
                  <a:pt x="1160122" y="2037839"/>
                </a:lnTo>
                <a:lnTo>
                  <a:pt x="1182651" y="2047493"/>
                </a:lnTo>
                <a:lnTo>
                  <a:pt x="1205161" y="2056443"/>
                </a:lnTo>
                <a:lnTo>
                  <a:pt x="1228147" y="2065185"/>
                </a:lnTo>
                <a:lnTo>
                  <a:pt x="1257557" y="2054601"/>
                </a:lnTo>
                <a:lnTo>
                  <a:pt x="1286985" y="2044034"/>
                </a:lnTo>
                <a:lnTo>
                  <a:pt x="1316395" y="2034156"/>
                </a:lnTo>
                <a:lnTo>
                  <a:pt x="1346042" y="2024966"/>
                </a:lnTo>
                <a:lnTo>
                  <a:pt x="1375928" y="2015552"/>
                </a:lnTo>
                <a:lnTo>
                  <a:pt x="1406033" y="2006827"/>
                </a:lnTo>
                <a:lnTo>
                  <a:pt x="1435901" y="1998772"/>
                </a:lnTo>
                <a:lnTo>
                  <a:pt x="1466244" y="1990976"/>
                </a:lnTo>
                <a:lnTo>
                  <a:pt x="1496806" y="1983610"/>
                </a:lnTo>
                <a:lnTo>
                  <a:pt x="1527131" y="1976503"/>
                </a:lnTo>
                <a:lnTo>
                  <a:pt x="1557712" y="1969825"/>
                </a:lnTo>
                <a:lnTo>
                  <a:pt x="1588495" y="1963853"/>
                </a:lnTo>
                <a:lnTo>
                  <a:pt x="1619295" y="1957882"/>
                </a:lnTo>
                <a:lnTo>
                  <a:pt x="1647095" y="1953183"/>
                </a:lnTo>
                <a:lnTo>
                  <a:pt x="1674894" y="1957882"/>
                </a:lnTo>
                <a:lnTo>
                  <a:pt x="1705695" y="1963853"/>
                </a:lnTo>
                <a:lnTo>
                  <a:pt x="1736477" y="1969825"/>
                </a:lnTo>
                <a:lnTo>
                  <a:pt x="1767058" y="1976503"/>
                </a:lnTo>
                <a:lnTo>
                  <a:pt x="1797383" y="1983610"/>
                </a:lnTo>
                <a:lnTo>
                  <a:pt x="1827946" y="1990976"/>
                </a:lnTo>
                <a:lnTo>
                  <a:pt x="1858289" y="1998772"/>
                </a:lnTo>
                <a:lnTo>
                  <a:pt x="1888156" y="2006827"/>
                </a:lnTo>
                <a:lnTo>
                  <a:pt x="1918261" y="2015552"/>
                </a:lnTo>
                <a:lnTo>
                  <a:pt x="1948147" y="2024966"/>
                </a:lnTo>
                <a:lnTo>
                  <a:pt x="1977795" y="2034156"/>
                </a:lnTo>
                <a:lnTo>
                  <a:pt x="2007204" y="2044034"/>
                </a:lnTo>
                <a:lnTo>
                  <a:pt x="2036633" y="2054601"/>
                </a:lnTo>
                <a:lnTo>
                  <a:pt x="2066042" y="2065185"/>
                </a:lnTo>
                <a:lnTo>
                  <a:pt x="2089028" y="2056443"/>
                </a:lnTo>
                <a:lnTo>
                  <a:pt x="2111539" y="2047493"/>
                </a:lnTo>
                <a:lnTo>
                  <a:pt x="2134067" y="2037839"/>
                </a:lnTo>
                <a:lnTo>
                  <a:pt x="2156816" y="2028425"/>
                </a:lnTo>
                <a:lnTo>
                  <a:pt x="2179344" y="2018082"/>
                </a:lnTo>
                <a:lnTo>
                  <a:pt x="2201635" y="2007962"/>
                </a:lnTo>
                <a:lnTo>
                  <a:pt x="2223688" y="1997395"/>
                </a:lnTo>
                <a:lnTo>
                  <a:pt x="2246216" y="1986381"/>
                </a:lnTo>
                <a:lnTo>
                  <a:pt x="2268049" y="1975109"/>
                </a:lnTo>
                <a:lnTo>
                  <a:pt x="2289882" y="1963630"/>
                </a:lnTo>
                <a:lnTo>
                  <a:pt x="2311716" y="1951686"/>
                </a:lnTo>
                <a:lnTo>
                  <a:pt x="2333549" y="1939501"/>
                </a:lnTo>
                <a:lnTo>
                  <a:pt x="2354924" y="1927093"/>
                </a:lnTo>
                <a:lnTo>
                  <a:pt x="2376062" y="1914461"/>
                </a:lnTo>
                <a:lnTo>
                  <a:pt x="2397657" y="1901605"/>
                </a:lnTo>
                <a:lnTo>
                  <a:pt x="2418575" y="1888044"/>
                </a:lnTo>
                <a:lnTo>
                  <a:pt x="2439731" y="1874483"/>
                </a:lnTo>
                <a:lnTo>
                  <a:pt x="2460412" y="1860474"/>
                </a:lnTo>
                <a:lnTo>
                  <a:pt x="2481311" y="1846224"/>
                </a:lnTo>
                <a:lnTo>
                  <a:pt x="2501534" y="1831750"/>
                </a:lnTo>
                <a:lnTo>
                  <a:pt x="2522232" y="1816829"/>
                </a:lnTo>
                <a:lnTo>
                  <a:pt x="2542455" y="1801427"/>
                </a:lnTo>
                <a:lnTo>
                  <a:pt x="2562440" y="1786041"/>
                </a:lnTo>
                <a:lnTo>
                  <a:pt x="2582443" y="1770191"/>
                </a:lnTo>
                <a:lnTo>
                  <a:pt x="2602208" y="1754099"/>
                </a:lnTo>
                <a:lnTo>
                  <a:pt x="2621735" y="1737785"/>
                </a:lnTo>
                <a:lnTo>
                  <a:pt x="2641263" y="1721246"/>
                </a:lnTo>
                <a:lnTo>
                  <a:pt x="2660570" y="1704242"/>
                </a:lnTo>
                <a:lnTo>
                  <a:pt x="2679420" y="1686792"/>
                </a:lnTo>
                <a:lnTo>
                  <a:pt x="2698490" y="1669324"/>
                </a:lnTo>
                <a:lnTo>
                  <a:pt x="2717102" y="1651408"/>
                </a:lnTo>
                <a:lnTo>
                  <a:pt x="2735732" y="1633028"/>
                </a:lnTo>
                <a:lnTo>
                  <a:pt x="2776397" y="1591208"/>
                </a:lnTo>
                <a:lnTo>
                  <a:pt x="2815470" y="1548700"/>
                </a:lnTo>
                <a:lnTo>
                  <a:pt x="2852932" y="1505279"/>
                </a:lnTo>
                <a:lnTo>
                  <a:pt x="2889022" y="1460723"/>
                </a:lnTo>
                <a:lnTo>
                  <a:pt x="2923483" y="1415685"/>
                </a:lnTo>
                <a:lnTo>
                  <a:pt x="2956352" y="1369734"/>
                </a:lnTo>
                <a:lnTo>
                  <a:pt x="2987829" y="1323095"/>
                </a:lnTo>
                <a:lnTo>
                  <a:pt x="3017715" y="1275768"/>
                </a:lnTo>
                <a:lnTo>
                  <a:pt x="3045972" y="1227753"/>
                </a:lnTo>
                <a:lnTo>
                  <a:pt x="3072874" y="1179049"/>
                </a:lnTo>
                <a:lnTo>
                  <a:pt x="3098148" y="1129656"/>
                </a:lnTo>
                <a:lnTo>
                  <a:pt x="3121811" y="1079799"/>
                </a:lnTo>
                <a:lnTo>
                  <a:pt x="3144102" y="1029478"/>
                </a:lnTo>
                <a:lnTo>
                  <a:pt x="3164801" y="978709"/>
                </a:lnTo>
                <a:lnTo>
                  <a:pt x="3184090" y="927475"/>
                </a:lnTo>
                <a:lnTo>
                  <a:pt x="3201568" y="875553"/>
                </a:lnTo>
                <a:lnTo>
                  <a:pt x="3217654" y="823407"/>
                </a:lnTo>
                <a:lnTo>
                  <a:pt x="3232368" y="771020"/>
                </a:lnTo>
                <a:lnTo>
                  <a:pt x="3245453" y="718185"/>
                </a:lnTo>
                <a:lnTo>
                  <a:pt x="3256727" y="665110"/>
                </a:lnTo>
                <a:lnTo>
                  <a:pt x="3266829" y="611811"/>
                </a:lnTo>
                <a:lnTo>
                  <a:pt x="3275101" y="558271"/>
                </a:lnTo>
                <a:lnTo>
                  <a:pt x="3282000" y="504749"/>
                </a:lnTo>
                <a:lnTo>
                  <a:pt x="3287509" y="450520"/>
                </a:lnTo>
                <a:lnTo>
                  <a:pt x="3291188" y="396757"/>
                </a:lnTo>
                <a:lnTo>
                  <a:pt x="3293493" y="342545"/>
                </a:lnTo>
                <a:lnTo>
                  <a:pt x="3294189" y="288558"/>
                </a:lnTo>
                <a:lnTo>
                  <a:pt x="3293493" y="234794"/>
                </a:lnTo>
                <a:lnTo>
                  <a:pt x="3291188" y="180566"/>
                </a:lnTo>
                <a:lnTo>
                  <a:pt x="3287509" y="126579"/>
                </a:lnTo>
                <a:lnTo>
                  <a:pt x="3282000" y="72591"/>
                </a:lnTo>
                <a:lnTo>
                  <a:pt x="3275339" y="19069"/>
                </a:lnTo>
                <a:lnTo>
                  <a:pt x="3258337" y="16986"/>
                </a:lnTo>
                <a:lnTo>
                  <a:pt x="3241775" y="14697"/>
                </a:lnTo>
                <a:lnTo>
                  <a:pt x="3225011" y="12632"/>
                </a:lnTo>
                <a:lnTo>
                  <a:pt x="3208229" y="10791"/>
                </a:lnTo>
                <a:lnTo>
                  <a:pt x="3191685" y="8949"/>
                </a:lnTo>
                <a:lnTo>
                  <a:pt x="3174683" y="7572"/>
                </a:lnTo>
                <a:lnTo>
                  <a:pt x="3157901" y="6196"/>
                </a:lnTo>
                <a:lnTo>
                  <a:pt x="3141357" y="4819"/>
                </a:lnTo>
                <a:lnTo>
                  <a:pt x="3124337" y="3666"/>
                </a:lnTo>
                <a:lnTo>
                  <a:pt x="3107793" y="2754"/>
                </a:lnTo>
                <a:lnTo>
                  <a:pt x="3090791" y="2065"/>
                </a:lnTo>
                <a:lnTo>
                  <a:pt x="3074009" y="1136"/>
                </a:lnTo>
                <a:lnTo>
                  <a:pt x="3057007" y="912"/>
                </a:lnTo>
                <a:lnTo>
                  <a:pt x="3040463" y="224"/>
                </a:lnTo>
                <a:close/>
              </a:path>
            </a:pathLst>
          </a:custGeom>
          <a:solidFill>
            <a:srgbClr val="FF5C00"/>
          </a:solidFill>
          <a:ln>
            <a:noFill/>
          </a:ln>
        </p:spPr>
        <p:txBody>
          <a:bodyPr wrap="square" lIns="60941" tIns="30462" rIns="60941" bIns="30462" anchor="t" anchorCtr="0">
            <a:noAutofit/>
          </a:bodyPr>
          <a:lstStyle/>
          <a:p>
            <a:pPr>
              <a:buClr>
                <a:srgbClr val="000000"/>
              </a:buClr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8E7FBD-EAF9-40C5-9111-563E6FAF1902}"/>
              </a:ext>
            </a:extLst>
          </p:cNvPr>
          <p:cNvSpPr txBox="1"/>
          <p:nvPr/>
        </p:nvSpPr>
        <p:spPr>
          <a:xfrm>
            <a:off x="4401927" y="550027"/>
            <a:ext cx="3388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TITLE</a:t>
            </a:r>
          </a:p>
          <a:p>
            <a:pPr algn="ctr"/>
            <a:r>
              <a:rPr lang="en-US" sz="3600" b="1" dirty="0">
                <a:latin typeface="+mj-lt"/>
              </a:rPr>
              <a:t>GOES HERE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D4A83A-BAC4-474A-9E4A-CB7CCBA7BAEA}"/>
              </a:ext>
            </a:extLst>
          </p:cNvPr>
          <p:cNvCxnSpPr>
            <a:cxnSpLocks/>
          </p:cNvCxnSpPr>
          <p:nvPr/>
        </p:nvCxnSpPr>
        <p:spPr>
          <a:xfrm>
            <a:off x="5894615" y="1750356"/>
            <a:ext cx="402771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6E7412-393F-434D-8665-41AB41D9FD3B}"/>
              </a:ext>
            </a:extLst>
          </p:cNvPr>
          <p:cNvGrpSpPr/>
          <p:nvPr/>
        </p:nvGrpSpPr>
        <p:grpSpPr>
          <a:xfrm>
            <a:off x="1029733" y="4443709"/>
            <a:ext cx="2712720" cy="954108"/>
            <a:chOff x="1438652" y="4920763"/>
            <a:chExt cx="2712720" cy="95410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1661CDD-B400-4E05-817D-A4DC275E609D}"/>
                </a:ext>
              </a:extLst>
            </p:cNvPr>
            <p:cNvSpPr/>
            <p:nvPr/>
          </p:nvSpPr>
          <p:spPr>
            <a:xfrm>
              <a:off x="1438652" y="5228540"/>
              <a:ext cx="27127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cs typeface="Segoe UI" panose="020B0502040204020203" pitchFamily="34" charset="0"/>
                </a:rPr>
                <a:t>Lorem ipsum dolor sit amet, consectetuer adipiscing elit. Maecenas porttitor congue massa.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07C71A-2031-4613-8FF1-00053BD309EB}"/>
                </a:ext>
              </a:extLst>
            </p:cNvPr>
            <p:cNvSpPr txBox="1"/>
            <p:nvPr/>
          </p:nvSpPr>
          <p:spPr>
            <a:xfrm>
              <a:off x="1821934" y="4920763"/>
              <a:ext cx="194615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LOREM IPSUM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DAAAB11-BE23-4168-A901-BD48BA934FC1}"/>
              </a:ext>
            </a:extLst>
          </p:cNvPr>
          <p:cNvGrpSpPr/>
          <p:nvPr/>
        </p:nvGrpSpPr>
        <p:grpSpPr>
          <a:xfrm>
            <a:off x="4739640" y="4443709"/>
            <a:ext cx="2712720" cy="954108"/>
            <a:chOff x="4739640" y="4920763"/>
            <a:chExt cx="2712720" cy="95410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3E975C-546A-473C-B4F5-B7F7703A6B89}"/>
                </a:ext>
              </a:extLst>
            </p:cNvPr>
            <p:cNvSpPr/>
            <p:nvPr/>
          </p:nvSpPr>
          <p:spPr>
            <a:xfrm>
              <a:off x="4739640" y="5228540"/>
              <a:ext cx="27127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cs typeface="Segoe UI" panose="020B0502040204020203" pitchFamily="34" charset="0"/>
                </a:rPr>
                <a:t>Lorem ipsum dolor sit amet, consectetuer adipiscing elit. Maecenas porttitor congue massa.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AA77A-7004-4A5A-B99A-0FE2C1B2B3A6}"/>
                </a:ext>
              </a:extLst>
            </p:cNvPr>
            <p:cNvSpPr txBox="1"/>
            <p:nvPr/>
          </p:nvSpPr>
          <p:spPr>
            <a:xfrm>
              <a:off x="5122922" y="4920763"/>
              <a:ext cx="194615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LOREM IPSUM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1189081-FA7F-408C-99BD-67C0C9CF126D}"/>
              </a:ext>
            </a:extLst>
          </p:cNvPr>
          <p:cNvGrpSpPr/>
          <p:nvPr/>
        </p:nvGrpSpPr>
        <p:grpSpPr>
          <a:xfrm>
            <a:off x="8443797" y="4443709"/>
            <a:ext cx="2712720" cy="954108"/>
            <a:chOff x="8040628" y="4920763"/>
            <a:chExt cx="2712720" cy="95410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5F72D9-725A-402A-BFC8-41F837D7F711}"/>
                </a:ext>
              </a:extLst>
            </p:cNvPr>
            <p:cNvSpPr/>
            <p:nvPr/>
          </p:nvSpPr>
          <p:spPr>
            <a:xfrm>
              <a:off x="8040628" y="5228540"/>
              <a:ext cx="27127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cs typeface="Segoe UI" panose="020B0502040204020203" pitchFamily="34" charset="0"/>
                </a:rPr>
                <a:t>Lorem ipsum dolor sit amet, consectetuer adipiscing elit. Maecenas porttitor congue massa.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F064EA-3D3E-415F-9AA7-5A7BAF93FAF6}"/>
                </a:ext>
              </a:extLst>
            </p:cNvPr>
            <p:cNvSpPr txBox="1"/>
            <p:nvPr/>
          </p:nvSpPr>
          <p:spPr>
            <a:xfrm>
              <a:off x="8423910" y="4920763"/>
              <a:ext cx="194615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LOREM IPSUM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502365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2B0912-F51C-4334-9F06-282625C03C03}"/>
              </a:ext>
            </a:extLst>
          </p:cNvPr>
          <p:cNvCxnSpPr/>
          <p:nvPr/>
        </p:nvCxnSpPr>
        <p:spPr>
          <a:xfrm>
            <a:off x="1910737" y="2742735"/>
            <a:ext cx="0" cy="704850"/>
          </a:xfrm>
          <a:prstGeom prst="line">
            <a:avLst/>
          </a:prstGeom>
          <a:ln w="38100">
            <a:solidFill>
              <a:srgbClr val="FF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2B0912-F51C-4334-9F06-282625C03C03}"/>
              </a:ext>
            </a:extLst>
          </p:cNvPr>
          <p:cNvCxnSpPr/>
          <p:nvPr/>
        </p:nvCxnSpPr>
        <p:spPr>
          <a:xfrm>
            <a:off x="1910737" y="3907113"/>
            <a:ext cx="0" cy="704850"/>
          </a:xfrm>
          <a:prstGeom prst="line">
            <a:avLst/>
          </a:prstGeom>
          <a:ln w="38100">
            <a:solidFill>
              <a:srgbClr val="FF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2B0912-F51C-4334-9F06-282625C03C03}"/>
              </a:ext>
            </a:extLst>
          </p:cNvPr>
          <p:cNvCxnSpPr/>
          <p:nvPr/>
        </p:nvCxnSpPr>
        <p:spPr>
          <a:xfrm>
            <a:off x="1910737" y="5071491"/>
            <a:ext cx="0" cy="704850"/>
          </a:xfrm>
          <a:prstGeom prst="line">
            <a:avLst/>
          </a:prstGeom>
          <a:ln w="38100">
            <a:solidFill>
              <a:srgbClr val="FF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0543577-92C9-47DD-BBF9-E2CDE87B8F82}"/>
              </a:ext>
            </a:extLst>
          </p:cNvPr>
          <p:cNvSpPr txBox="1"/>
          <p:nvPr/>
        </p:nvSpPr>
        <p:spPr>
          <a:xfrm>
            <a:off x="973000" y="1187001"/>
            <a:ext cx="3388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TITLE</a:t>
            </a:r>
          </a:p>
          <a:p>
            <a:r>
              <a:rPr lang="en-US" sz="3600" b="1" dirty="0">
                <a:latin typeface="+mj-lt"/>
              </a:rPr>
              <a:t>GOES HERE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0C9C143-953C-4134-8742-EE09375A7915}"/>
              </a:ext>
            </a:extLst>
          </p:cNvPr>
          <p:cNvCxnSpPr>
            <a:cxnSpLocks/>
          </p:cNvCxnSpPr>
          <p:nvPr/>
        </p:nvCxnSpPr>
        <p:spPr>
          <a:xfrm>
            <a:off x="1082595" y="2387330"/>
            <a:ext cx="402771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CEEBAF13-AFAF-4D50-865C-BB5DA536F5CF}"/>
              </a:ext>
            </a:extLst>
          </p:cNvPr>
          <p:cNvSpPr/>
          <p:nvPr/>
        </p:nvSpPr>
        <p:spPr>
          <a:xfrm>
            <a:off x="2051360" y="2771994"/>
            <a:ext cx="2736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cs typeface="Segoe UI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3084E0-2EB4-4A3A-B88F-D3A1127344CE}"/>
              </a:ext>
            </a:extLst>
          </p:cNvPr>
          <p:cNvSpPr/>
          <p:nvPr/>
        </p:nvSpPr>
        <p:spPr>
          <a:xfrm>
            <a:off x="2051359" y="3936372"/>
            <a:ext cx="2736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cs typeface="Segoe UI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ED9D251-CFC3-4046-AEAA-78465DEDBC9C}"/>
              </a:ext>
            </a:extLst>
          </p:cNvPr>
          <p:cNvSpPr/>
          <p:nvPr/>
        </p:nvSpPr>
        <p:spPr>
          <a:xfrm>
            <a:off x="2051358" y="5100750"/>
            <a:ext cx="2736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cs typeface="Segoe UI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821379-BCCB-4A9E-82E7-48451460C775}"/>
              </a:ext>
            </a:extLst>
          </p:cNvPr>
          <p:cNvSpPr txBox="1"/>
          <p:nvPr/>
        </p:nvSpPr>
        <p:spPr>
          <a:xfrm>
            <a:off x="973000" y="2802771"/>
            <a:ext cx="73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+mj-lt"/>
              </a:rPr>
              <a:t>01</a:t>
            </a:r>
            <a:r>
              <a:rPr lang="en-US" sz="3200" b="1" dirty="0">
                <a:latin typeface="+mj-lt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25217BA-1CCB-4D65-8012-83AAE3156C5A}"/>
              </a:ext>
            </a:extLst>
          </p:cNvPr>
          <p:cNvSpPr txBox="1"/>
          <p:nvPr/>
        </p:nvSpPr>
        <p:spPr>
          <a:xfrm>
            <a:off x="931732" y="3964572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+mj-lt"/>
              </a:rPr>
              <a:t>02</a:t>
            </a:r>
            <a:r>
              <a:rPr lang="en-US" sz="3200" b="1" dirty="0">
                <a:latin typeface="+mj-lt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D8C991-4766-4086-8A35-7893D039AA21}"/>
              </a:ext>
            </a:extLst>
          </p:cNvPr>
          <p:cNvSpPr txBox="1"/>
          <p:nvPr/>
        </p:nvSpPr>
        <p:spPr>
          <a:xfrm>
            <a:off x="930538" y="5126373"/>
            <a:ext cx="814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+mj-lt"/>
              </a:rPr>
              <a:t>03</a:t>
            </a:r>
            <a:r>
              <a:rPr lang="en-US" sz="3200" b="1" dirty="0">
                <a:latin typeface="+mj-lt"/>
              </a:rPr>
              <a:t>.</a:t>
            </a:r>
          </a:p>
        </p:txBody>
      </p:sp>
      <p:pic>
        <p:nvPicPr>
          <p:cNvPr id="45" name="Picture Placeholder 44">
            <a:extLst>
              <a:ext uri="{FF2B5EF4-FFF2-40B4-BE49-F238E27FC236}">
                <a16:creationId xmlns:a16="http://schemas.microsoft.com/office/drawing/2014/main" id="{B3393A95-6032-4B50-B3F7-19BF0BE6B8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3" r="19993"/>
          <a:stretch/>
        </p:blipFill>
        <p:spPr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C7DDE33-301F-4EFF-AE03-3CC6F8FF0059}"/>
              </a:ext>
            </a:extLst>
          </p:cNvPr>
          <p:cNvSpPr/>
          <p:nvPr/>
        </p:nvSpPr>
        <p:spPr>
          <a:xfrm>
            <a:off x="11369378" y="216124"/>
            <a:ext cx="631373" cy="631373"/>
          </a:xfrm>
          <a:prstGeom prst="ellipse">
            <a:avLst/>
          </a:prstGeom>
          <a:solidFill>
            <a:srgbClr val="FF5C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50" charset="0"/>
              <a:ea typeface="+mn-ea"/>
              <a:cs typeface="Poppins" panose="00000500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C4C587-E9C6-4CBC-8A8E-EEE6F2D58801}"/>
              </a:ext>
            </a:extLst>
          </p:cNvPr>
          <p:cNvSpPr txBox="1"/>
          <p:nvPr/>
        </p:nvSpPr>
        <p:spPr>
          <a:xfrm>
            <a:off x="11477314" y="377921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1D369121-2C20-4114-942F-4DC6A69B6226}" type="slidenum">
              <a:rPr lang="en-US" sz="1400">
                <a:solidFill>
                  <a:prstClr val="white"/>
                </a:solidFill>
                <a:latin typeface="Montserrat" panose="00000500000000000000" pitchFamily="2" charset="0"/>
              </a:rPr>
              <a:pPr algn="ctr"/>
              <a:t>6</a:t>
            </a:fld>
            <a:endParaRPr lang="en-US" sz="1400" dirty="0">
              <a:solidFill>
                <a:prstClr val="white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35142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7">
            <a:extLst>
              <a:ext uri="{FF2B5EF4-FFF2-40B4-BE49-F238E27FC236}">
                <a16:creationId xmlns:a16="http://schemas.microsoft.com/office/drawing/2014/main" id="{59D591EB-8D3B-476B-9E29-3A484B04F91B}"/>
              </a:ext>
            </a:extLst>
          </p:cNvPr>
          <p:cNvSpPr/>
          <p:nvPr/>
        </p:nvSpPr>
        <p:spPr>
          <a:xfrm>
            <a:off x="3378578" y="3641639"/>
            <a:ext cx="1535704" cy="161098"/>
          </a:xfrm>
          <a:prstGeom prst="roundRect">
            <a:avLst/>
          </a:prstGeom>
          <a:solidFill>
            <a:srgbClr val="FF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59D591EB-8D3B-476B-9E29-3A484B04F91B}"/>
              </a:ext>
            </a:extLst>
          </p:cNvPr>
          <p:cNvSpPr/>
          <p:nvPr/>
        </p:nvSpPr>
        <p:spPr>
          <a:xfrm>
            <a:off x="3378578" y="5811098"/>
            <a:ext cx="1535704" cy="16109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7">
            <a:extLst>
              <a:ext uri="{FF2B5EF4-FFF2-40B4-BE49-F238E27FC236}">
                <a16:creationId xmlns:a16="http://schemas.microsoft.com/office/drawing/2014/main" id="{59D591EB-8D3B-476B-9E29-3A484B04F91B}"/>
              </a:ext>
            </a:extLst>
          </p:cNvPr>
          <p:cNvSpPr/>
          <p:nvPr/>
        </p:nvSpPr>
        <p:spPr>
          <a:xfrm>
            <a:off x="8576225" y="3641639"/>
            <a:ext cx="1535704" cy="16109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7">
            <a:extLst>
              <a:ext uri="{FF2B5EF4-FFF2-40B4-BE49-F238E27FC236}">
                <a16:creationId xmlns:a16="http://schemas.microsoft.com/office/drawing/2014/main" id="{59D591EB-8D3B-476B-9E29-3A484B04F91B}"/>
              </a:ext>
            </a:extLst>
          </p:cNvPr>
          <p:cNvSpPr/>
          <p:nvPr/>
        </p:nvSpPr>
        <p:spPr>
          <a:xfrm>
            <a:off x="8576225" y="5811098"/>
            <a:ext cx="1535704" cy="161098"/>
          </a:xfrm>
          <a:prstGeom prst="roundRect">
            <a:avLst/>
          </a:prstGeom>
          <a:solidFill>
            <a:srgbClr val="FF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5C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291B26-F994-4E74-8DED-145694AC1071}"/>
              </a:ext>
            </a:extLst>
          </p:cNvPr>
          <p:cNvSpPr txBox="1"/>
          <p:nvPr/>
        </p:nvSpPr>
        <p:spPr>
          <a:xfrm>
            <a:off x="4401927" y="550027"/>
            <a:ext cx="3388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TITLE</a:t>
            </a:r>
          </a:p>
          <a:p>
            <a:pPr algn="ctr"/>
            <a:r>
              <a:rPr lang="en-US" sz="3600" b="1" dirty="0">
                <a:latin typeface="+mj-lt"/>
              </a:rPr>
              <a:t>GOES HERE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4D29A88-7C75-40FD-999E-01DEF491234C}"/>
              </a:ext>
            </a:extLst>
          </p:cNvPr>
          <p:cNvCxnSpPr>
            <a:cxnSpLocks/>
          </p:cNvCxnSpPr>
          <p:nvPr/>
        </p:nvCxnSpPr>
        <p:spPr>
          <a:xfrm>
            <a:off x="5894615" y="1750356"/>
            <a:ext cx="402771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E07EE83-3FC8-4AD9-9832-1C60BCC3E52B}"/>
              </a:ext>
            </a:extLst>
          </p:cNvPr>
          <p:cNvSpPr/>
          <p:nvPr/>
        </p:nvSpPr>
        <p:spPr>
          <a:xfrm>
            <a:off x="3288281" y="2950685"/>
            <a:ext cx="271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cs typeface="Segoe UI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C5AA7E-6BF3-4115-861F-629A02BBB3FB}"/>
              </a:ext>
            </a:extLst>
          </p:cNvPr>
          <p:cNvSpPr txBox="1"/>
          <p:nvPr/>
        </p:nvSpPr>
        <p:spPr>
          <a:xfrm>
            <a:off x="3288281" y="2642908"/>
            <a:ext cx="1946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+mj-lt"/>
              </a:rPr>
              <a:t>LOREM</a:t>
            </a:r>
            <a:r>
              <a:rPr lang="en-US" sz="1400" b="1" dirty="0">
                <a:latin typeface="+mj-lt"/>
              </a:rPr>
              <a:t> IPSUM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7ACE9C1-C9E5-470C-B4F6-FA6D69D4ECA7}"/>
              </a:ext>
            </a:extLst>
          </p:cNvPr>
          <p:cNvSpPr/>
          <p:nvPr/>
        </p:nvSpPr>
        <p:spPr>
          <a:xfrm>
            <a:off x="8474508" y="2950202"/>
            <a:ext cx="271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cs typeface="Segoe UI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A50CFB-EFA5-488B-8C91-432D337376AF}"/>
              </a:ext>
            </a:extLst>
          </p:cNvPr>
          <p:cNvSpPr txBox="1"/>
          <p:nvPr/>
        </p:nvSpPr>
        <p:spPr>
          <a:xfrm>
            <a:off x="8474508" y="2642425"/>
            <a:ext cx="1946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+mj-lt"/>
              </a:rPr>
              <a:t>LOREM</a:t>
            </a:r>
            <a:r>
              <a:rPr lang="en-US" sz="1400" b="1" dirty="0">
                <a:latin typeface="+mj-lt"/>
              </a:rPr>
              <a:t> IPSUM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7EA9727-DE05-4041-9D9A-443B02C68435}"/>
              </a:ext>
            </a:extLst>
          </p:cNvPr>
          <p:cNvSpPr/>
          <p:nvPr/>
        </p:nvSpPr>
        <p:spPr>
          <a:xfrm>
            <a:off x="3288281" y="5107644"/>
            <a:ext cx="271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cs typeface="Segoe UI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799A7DC-7992-4051-A21E-1130AD452BF1}"/>
              </a:ext>
            </a:extLst>
          </p:cNvPr>
          <p:cNvSpPr txBox="1"/>
          <p:nvPr/>
        </p:nvSpPr>
        <p:spPr>
          <a:xfrm>
            <a:off x="3288281" y="4799867"/>
            <a:ext cx="1946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+mj-lt"/>
              </a:rPr>
              <a:t>LOREM</a:t>
            </a:r>
            <a:r>
              <a:rPr lang="en-US" sz="1400" b="1" dirty="0">
                <a:latin typeface="+mj-lt"/>
              </a:rPr>
              <a:t> IPSUM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D946D00-C762-410C-9BE5-791CDBA05C38}"/>
              </a:ext>
            </a:extLst>
          </p:cNvPr>
          <p:cNvSpPr/>
          <p:nvPr/>
        </p:nvSpPr>
        <p:spPr>
          <a:xfrm>
            <a:off x="8474508" y="5107161"/>
            <a:ext cx="271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cs typeface="Segoe UI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83AF03-0690-4910-BA71-BF269537B45F}"/>
              </a:ext>
            </a:extLst>
          </p:cNvPr>
          <p:cNvSpPr txBox="1"/>
          <p:nvPr/>
        </p:nvSpPr>
        <p:spPr>
          <a:xfrm>
            <a:off x="8474508" y="4799384"/>
            <a:ext cx="1946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+mj-lt"/>
              </a:rPr>
              <a:t>LOREM</a:t>
            </a:r>
            <a:r>
              <a:rPr lang="en-US" sz="1400" b="1" dirty="0">
                <a:latin typeface="+mj-lt"/>
              </a:rPr>
              <a:t> IPSUM</a:t>
            </a:r>
          </a:p>
        </p:txBody>
      </p:sp>
      <p:pic>
        <p:nvPicPr>
          <p:cNvPr id="51" name="Picture Placeholder 50">
            <a:extLst>
              <a:ext uri="{FF2B5EF4-FFF2-40B4-BE49-F238E27FC236}">
                <a16:creationId xmlns:a16="http://schemas.microsoft.com/office/drawing/2014/main" id="{DA46FD3F-3672-4E4E-A270-32D4EA94E7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0" r="16670"/>
          <a:stretch>
            <a:fillRect/>
          </a:stretch>
        </p:blipFill>
        <p:spPr/>
      </p:pic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B70D972D-8874-48BB-B663-964F12596D2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 r="10033"/>
          <a:stretch>
            <a:fillRect/>
          </a:stretch>
        </p:blipFill>
        <p:spPr/>
      </p:pic>
      <p:pic>
        <p:nvPicPr>
          <p:cNvPr id="55" name="Picture Placeholder 54">
            <a:extLst>
              <a:ext uri="{FF2B5EF4-FFF2-40B4-BE49-F238E27FC236}">
                <a16:creationId xmlns:a16="http://schemas.microsoft.com/office/drawing/2014/main" id="{35B786A1-D65D-4513-A5E2-C69F5BF5A7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3" r="16603"/>
          <a:stretch>
            <a:fillRect/>
          </a:stretch>
        </p:blipFill>
        <p:spPr/>
      </p:pic>
      <p:pic>
        <p:nvPicPr>
          <p:cNvPr id="57" name="Picture Placeholder 56">
            <a:extLst>
              <a:ext uri="{FF2B5EF4-FFF2-40B4-BE49-F238E27FC236}">
                <a16:creationId xmlns:a16="http://schemas.microsoft.com/office/drawing/2014/main" id="{9495FBFD-BFA5-45DE-A574-254DFF043B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2" r="219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203918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D880BB-3D3A-4C1A-B237-6FF0AFBE4CE2}"/>
              </a:ext>
            </a:extLst>
          </p:cNvPr>
          <p:cNvGrpSpPr/>
          <p:nvPr/>
        </p:nvGrpSpPr>
        <p:grpSpPr>
          <a:xfrm>
            <a:off x="1252666" y="1897762"/>
            <a:ext cx="4191062" cy="4178762"/>
            <a:chOff x="948797" y="1512317"/>
            <a:chExt cx="3226295" cy="3216826"/>
          </a:xfrm>
        </p:grpSpPr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B8564872-6C5E-4857-B9B0-E4A9EEEAC7F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1601158" y="1512317"/>
              <a:ext cx="1870965" cy="1287709"/>
            </a:xfrm>
            <a:custGeom>
              <a:avLst/>
              <a:gdLst>
                <a:gd name="T0" fmla="*/ 139 w 181"/>
                <a:gd name="T1" fmla="*/ 84 h 125"/>
                <a:gd name="T2" fmla="*/ 181 w 181"/>
                <a:gd name="T3" fmla="*/ 42 h 125"/>
                <a:gd name="T4" fmla="*/ 139 w 181"/>
                <a:gd name="T5" fmla="*/ 0 h 125"/>
                <a:gd name="T6" fmla="*/ 0 w 181"/>
                <a:gd name="T7" fmla="*/ 115 h 125"/>
                <a:gd name="T8" fmla="*/ 39 w 181"/>
                <a:gd name="T9" fmla="*/ 94 h 125"/>
                <a:gd name="T10" fmla="*/ 84 w 181"/>
                <a:gd name="T11" fmla="*/ 125 h 125"/>
                <a:gd name="T12" fmla="*/ 139 w 181"/>
                <a:gd name="T13" fmla="*/ 8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125">
                  <a:moveTo>
                    <a:pt x="139" y="84"/>
                  </a:moveTo>
                  <a:cubicBezTo>
                    <a:pt x="162" y="84"/>
                    <a:pt x="181" y="65"/>
                    <a:pt x="181" y="42"/>
                  </a:cubicBezTo>
                  <a:cubicBezTo>
                    <a:pt x="181" y="19"/>
                    <a:pt x="162" y="0"/>
                    <a:pt x="139" y="0"/>
                  </a:cubicBezTo>
                  <a:cubicBezTo>
                    <a:pt x="70" y="0"/>
                    <a:pt x="12" y="50"/>
                    <a:pt x="0" y="115"/>
                  </a:cubicBezTo>
                  <a:cubicBezTo>
                    <a:pt x="8" y="103"/>
                    <a:pt x="23" y="94"/>
                    <a:pt x="39" y="94"/>
                  </a:cubicBezTo>
                  <a:cubicBezTo>
                    <a:pt x="60" y="94"/>
                    <a:pt x="77" y="107"/>
                    <a:pt x="84" y="125"/>
                  </a:cubicBezTo>
                  <a:cubicBezTo>
                    <a:pt x="91" y="101"/>
                    <a:pt x="113" y="84"/>
                    <a:pt x="139" y="84"/>
                  </a:cubicBezTo>
                  <a:close/>
                </a:path>
              </a:pathLst>
            </a:custGeom>
            <a:solidFill>
              <a:srgbClr val="FF5C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03B83FAA-C982-476B-8341-7CF23C4EE29D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1651255" y="3441434"/>
              <a:ext cx="1878539" cy="1287709"/>
            </a:xfrm>
            <a:custGeom>
              <a:avLst/>
              <a:gdLst>
                <a:gd name="T0" fmla="*/ 42 w 182"/>
                <a:gd name="T1" fmla="*/ 41 h 125"/>
                <a:gd name="T2" fmla="*/ 0 w 182"/>
                <a:gd name="T3" fmla="*/ 83 h 125"/>
                <a:gd name="T4" fmla="*/ 42 w 182"/>
                <a:gd name="T5" fmla="*/ 125 h 125"/>
                <a:gd name="T6" fmla="*/ 182 w 182"/>
                <a:gd name="T7" fmla="*/ 9 h 125"/>
                <a:gd name="T8" fmla="*/ 142 w 182"/>
                <a:gd name="T9" fmla="*/ 31 h 125"/>
                <a:gd name="T10" fmla="*/ 98 w 182"/>
                <a:gd name="T11" fmla="*/ 0 h 125"/>
                <a:gd name="T12" fmla="*/ 42 w 182"/>
                <a:gd name="T13" fmla="*/ 4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" h="125">
                  <a:moveTo>
                    <a:pt x="42" y="41"/>
                  </a:moveTo>
                  <a:cubicBezTo>
                    <a:pt x="19" y="41"/>
                    <a:pt x="0" y="60"/>
                    <a:pt x="0" y="83"/>
                  </a:cubicBezTo>
                  <a:cubicBezTo>
                    <a:pt x="0" y="106"/>
                    <a:pt x="19" y="125"/>
                    <a:pt x="42" y="125"/>
                  </a:cubicBezTo>
                  <a:cubicBezTo>
                    <a:pt x="112" y="125"/>
                    <a:pt x="169" y="75"/>
                    <a:pt x="182" y="9"/>
                  </a:cubicBezTo>
                  <a:cubicBezTo>
                    <a:pt x="173" y="22"/>
                    <a:pt x="159" y="31"/>
                    <a:pt x="142" y="31"/>
                  </a:cubicBezTo>
                  <a:cubicBezTo>
                    <a:pt x="122" y="31"/>
                    <a:pt x="104" y="18"/>
                    <a:pt x="98" y="0"/>
                  </a:cubicBezTo>
                  <a:cubicBezTo>
                    <a:pt x="90" y="23"/>
                    <a:pt x="68" y="41"/>
                    <a:pt x="42" y="41"/>
                  </a:cubicBezTo>
                  <a:close/>
                </a:path>
              </a:pathLst>
            </a:custGeom>
            <a:solidFill>
              <a:srgbClr val="FF5C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5D54230E-9A51-4F77-9FED-956BF07FF96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2879807" y="2148140"/>
              <a:ext cx="1295285" cy="1886115"/>
            </a:xfrm>
            <a:custGeom>
              <a:avLst/>
              <a:gdLst>
                <a:gd name="T0" fmla="*/ 41 w 125"/>
                <a:gd name="T1" fmla="*/ 140 h 182"/>
                <a:gd name="T2" fmla="*/ 83 w 125"/>
                <a:gd name="T3" fmla="*/ 182 h 182"/>
                <a:gd name="T4" fmla="*/ 125 w 125"/>
                <a:gd name="T5" fmla="*/ 140 h 182"/>
                <a:gd name="T6" fmla="*/ 10 w 125"/>
                <a:gd name="T7" fmla="*/ 0 h 182"/>
                <a:gd name="T8" fmla="*/ 31 w 125"/>
                <a:gd name="T9" fmla="*/ 40 h 182"/>
                <a:gd name="T10" fmla="*/ 0 w 125"/>
                <a:gd name="T11" fmla="*/ 84 h 182"/>
                <a:gd name="T12" fmla="*/ 41 w 125"/>
                <a:gd name="T13" fmla="*/ 14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182">
                  <a:moveTo>
                    <a:pt x="41" y="140"/>
                  </a:moveTo>
                  <a:cubicBezTo>
                    <a:pt x="41" y="163"/>
                    <a:pt x="60" y="182"/>
                    <a:pt x="83" y="182"/>
                  </a:cubicBezTo>
                  <a:cubicBezTo>
                    <a:pt x="106" y="182"/>
                    <a:pt x="125" y="163"/>
                    <a:pt x="125" y="140"/>
                  </a:cubicBezTo>
                  <a:cubicBezTo>
                    <a:pt x="125" y="71"/>
                    <a:pt x="75" y="13"/>
                    <a:pt x="10" y="0"/>
                  </a:cubicBezTo>
                  <a:cubicBezTo>
                    <a:pt x="22" y="9"/>
                    <a:pt x="31" y="23"/>
                    <a:pt x="31" y="40"/>
                  </a:cubicBezTo>
                  <a:cubicBezTo>
                    <a:pt x="31" y="60"/>
                    <a:pt x="18" y="78"/>
                    <a:pt x="0" y="84"/>
                  </a:cubicBezTo>
                  <a:cubicBezTo>
                    <a:pt x="24" y="92"/>
                    <a:pt x="41" y="114"/>
                    <a:pt x="41" y="140"/>
                  </a:cubicBezTo>
                  <a:close/>
                </a:path>
              </a:pathLst>
            </a:custGeom>
            <a:solidFill>
              <a:srgbClr val="3B383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59F6CC4F-A5B3-4522-AF3C-B53BEDC149B0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948797" y="2205310"/>
              <a:ext cx="1295285" cy="1886115"/>
            </a:xfrm>
            <a:custGeom>
              <a:avLst/>
              <a:gdLst>
                <a:gd name="T0" fmla="*/ 84 w 125"/>
                <a:gd name="T1" fmla="*/ 42 h 182"/>
                <a:gd name="T2" fmla="*/ 42 w 125"/>
                <a:gd name="T3" fmla="*/ 0 h 182"/>
                <a:gd name="T4" fmla="*/ 0 w 125"/>
                <a:gd name="T5" fmla="*/ 42 h 182"/>
                <a:gd name="T6" fmla="*/ 116 w 125"/>
                <a:gd name="T7" fmla="*/ 182 h 182"/>
                <a:gd name="T8" fmla="*/ 95 w 125"/>
                <a:gd name="T9" fmla="*/ 142 h 182"/>
                <a:gd name="T10" fmla="*/ 125 w 125"/>
                <a:gd name="T11" fmla="*/ 97 h 182"/>
                <a:gd name="T12" fmla="*/ 84 w 125"/>
                <a:gd name="T13" fmla="*/ 4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182">
                  <a:moveTo>
                    <a:pt x="84" y="42"/>
                  </a:moveTo>
                  <a:cubicBezTo>
                    <a:pt x="84" y="19"/>
                    <a:pt x="65" y="0"/>
                    <a:pt x="42" y="0"/>
                  </a:cubicBezTo>
                  <a:cubicBezTo>
                    <a:pt x="19" y="0"/>
                    <a:pt x="0" y="19"/>
                    <a:pt x="0" y="42"/>
                  </a:cubicBezTo>
                  <a:cubicBezTo>
                    <a:pt x="0" y="111"/>
                    <a:pt x="50" y="169"/>
                    <a:pt x="116" y="182"/>
                  </a:cubicBezTo>
                  <a:cubicBezTo>
                    <a:pt x="103" y="173"/>
                    <a:pt x="95" y="158"/>
                    <a:pt x="95" y="142"/>
                  </a:cubicBezTo>
                  <a:cubicBezTo>
                    <a:pt x="95" y="122"/>
                    <a:pt x="107" y="104"/>
                    <a:pt x="125" y="97"/>
                  </a:cubicBezTo>
                  <a:cubicBezTo>
                    <a:pt x="102" y="90"/>
                    <a:pt x="84" y="68"/>
                    <a:pt x="84" y="42"/>
                  </a:cubicBezTo>
                  <a:close/>
                </a:path>
              </a:pathLst>
            </a:custGeom>
            <a:solidFill>
              <a:srgbClr val="3B383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BFC1348B-DA88-47C1-B02F-45104DD3F42A}"/>
              </a:ext>
            </a:extLst>
          </p:cNvPr>
          <p:cNvSpPr txBox="1"/>
          <p:nvPr/>
        </p:nvSpPr>
        <p:spPr>
          <a:xfrm>
            <a:off x="2766648" y="3787773"/>
            <a:ext cx="111908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latin typeface="+mj-lt"/>
                <a:cs typeface="Segoe UI" panose="020B0502040204020203" pitchFamily="34" charset="0"/>
              </a:rPr>
              <a:t>TITLE HERE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590B8-C110-4AD7-9FFD-06577331E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2915" y="2467190"/>
            <a:ext cx="457200" cy="4572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665F9D2-23C6-46B8-BD52-75E99BAA99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95993" y="3761374"/>
            <a:ext cx="457200" cy="4572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BB1F64D-57CF-4BA3-B3BA-905E8D8758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64696" y="5067728"/>
            <a:ext cx="457200" cy="457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4EA8166-70E3-4930-A297-1A586C77BA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81569" y="3838384"/>
            <a:ext cx="457200" cy="457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CCEC9EF-C10D-404A-B151-7F83789F2D15}"/>
              </a:ext>
            </a:extLst>
          </p:cNvPr>
          <p:cNvSpPr txBox="1"/>
          <p:nvPr/>
        </p:nvSpPr>
        <p:spPr>
          <a:xfrm>
            <a:off x="4401927" y="550027"/>
            <a:ext cx="3388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TITLE</a:t>
            </a:r>
          </a:p>
          <a:p>
            <a:pPr algn="ctr"/>
            <a:r>
              <a:rPr lang="en-US" sz="3600" b="1" dirty="0">
                <a:latin typeface="+mj-lt"/>
              </a:rPr>
              <a:t>GOES HERE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FEC81F2-8701-4316-AAA5-F1CC009A7C3E}"/>
              </a:ext>
            </a:extLst>
          </p:cNvPr>
          <p:cNvCxnSpPr>
            <a:cxnSpLocks/>
          </p:cNvCxnSpPr>
          <p:nvPr/>
        </p:nvCxnSpPr>
        <p:spPr>
          <a:xfrm>
            <a:off x="5894615" y="1750356"/>
            <a:ext cx="402771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C87F99-721C-4837-B8E2-1E05C83515DC}"/>
              </a:ext>
            </a:extLst>
          </p:cNvPr>
          <p:cNvGrpSpPr/>
          <p:nvPr/>
        </p:nvGrpSpPr>
        <p:grpSpPr>
          <a:xfrm>
            <a:off x="6154131" y="2879375"/>
            <a:ext cx="5638227" cy="2215537"/>
            <a:chOff x="6154131" y="2950685"/>
            <a:chExt cx="5638227" cy="221553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5B551A5-8AE5-4CF1-912B-B5FC0DE8CDD2}"/>
                </a:ext>
              </a:extLst>
            </p:cNvPr>
            <p:cNvSpPr/>
            <p:nvPr/>
          </p:nvSpPr>
          <p:spPr>
            <a:xfrm>
              <a:off x="6154131" y="3258462"/>
              <a:ext cx="27127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cs typeface="Segoe UI" panose="020B0502040204020203" pitchFamily="34" charset="0"/>
                </a:rPr>
                <a:t>Lorem ipsum dolor sit amet, consectetuer adipiscing elit. Maecenas porttitor congue massa.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C2A52F-C75A-4C41-BC61-7A12C55AF859}"/>
                </a:ext>
              </a:extLst>
            </p:cNvPr>
            <p:cNvSpPr txBox="1"/>
            <p:nvPr/>
          </p:nvSpPr>
          <p:spPr>
            <a:xfrm>
              <a:off x="6154131" y="2950685"/>
              <a:ext cx="194615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  <a:latin typeface="+mj-lt"/>
                </a:rPr>
                <a:t>LOREM IPSUM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14F1017-2D24-41F5-995E-96DBB06EA5D8}"/>
                </a:ext>
              </a:extLst>
            </p:cNvPr>
            <p:cNvSpPr/>
            <p:nvPr/>
          </p:nvSpPr>
          <p:spPr>
            <a:xfrm>
              <a:off x="9077436" y="3258462"/>
              <a:ext cx="27127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cs typeface="Segoe UI" panose="020B0502040204020203" pitchFamily="34" charset="0"/>
                </a:rPr>
                <a:t>Lorem ipsum dolor sit amet, consectetuer adipiscing elit. Maecenas porttitor congue massa.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6C835E7-8764-4B08-A139-860F5FBAA13A}"/>
                </a:ext>
              </a:extLst>
            </p:cNvPr>
            <p:cNvSpPr txBox="1"/>
            <p:nvPr/>
          </p:nvSpPr>
          <p:spPr>
            <a:xfrm>
              <a:off x="9077436" y="2950685"/>
              <a:ext cx="194615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+mj-lt"/>
                </a:rPr>
                <a:t>LOREM IPSUM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511A6C6-4425-4F59-A26D-DDF6659127E1}"/>
                </a:ext>
              </a:extLst>
            </p:cNvPr>
            <p:cNvSpPr/>
            <p:nvPr/>
          </p:nvSpPr>
          <p:spPr>
            <a:xfrm>
              <a:off x="6156333" y="4519891"/>
              <a:ext cx="27127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cs typeface="Segoe UI" panose="020B0502040204020203" pitchFamily="34" charset="0"/>
                </a:rPr>
                <a:t>Lorem ipsum dolor sit amet, consectetuer adipiscing elit. Maecenas porttitor congue massa.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B9788C4-EBAC-4135-A180-643F5585E85F}"/>
                </a:ext>
              </a:extLst>
            </p:cNvPr>
            <p:cNvSpPr txBox="1"/>
            <p:nvPr/>
          </p:nvSpPr>
          <p:spPr>
            <a:xfrm>
              <a:off x="6156333" y="4212114"/>
              <a:ext cx="194615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+mj-lt"/>
                </a:rPr>
                <a:t>LOREM IPSUM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EEA7415-A7DF-4099-8C30-90EEE227BFAE}"/>
                </a:ext>
              </a:extLst>
            </p:cNvPr>
            <p:cNvSpPr/>
            <p:nvPr/>
          </p:nvSpPr>
          <p:spPr>
            <a:xfrm>
              <a:off x="9079638" y="4519891"/>
              <a:ext cx="27127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cs typeface="Segoe UI" panose="020B0502040204020203" pitchFamily="34" charset="0"/>
                </a:rPr>
                <a:t>Lorem ipsum dolor sit amet, consectetuer adipiscing elit. Maecenas porttitor congue massa. 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438C8E1-36AB-4621-99E8-FF8179939C2B}"/>
                </a:ext>
              </a:extLst>
            </p:cNvPr>
            <p:cNvSpPr txBox="1"/>
            <p:nvPr/>
          </p:nvSpPr>
          <p:spPr>
            <a:xfrm>
              <a:off x="9079638" y="4212114"/>
              <a:ext cx="194615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  <a:latin typeface="+mj-lt"/>
                </a:rPr>
                <a:t>LOREM IPSUM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453210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01C83AD8-51CD-492B-A362-9C48521DA2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9" r="20429"/>
          <a:stretch>
            <a:fillRect/>
          </a:stretch>
        </p:blipFill>
        <p:spPr/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4932B4E-B943-4847-AC08-691DADB38082}"/>
              </a:ext>
            </a:extLst>
          </p:cNvPr>
          <p:cNvSpPr/>
          <p:nvPr/>
        </p:nvSpPr>
        <p:spPr>
          <a:xfrm>
            <a:off x="5492031" y="2876550"/>
            <a:ext cx="1104900" cy="11049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5B2FB0-8F4F-49A2-B45B-1B5B40F2246D}"/>
              </a:ext>
            </a:extLst>
          </p:cNvPr>
          <p:cNvSpPr txBox="1"/>
          <p:nvPr/>
        </p:nvSpPr>
        <p:spPr>
          <a:xfrm>
            <a:off x="7259500" y="1187001"/>
            <a:ext cx="3388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TITLE</a:t>
            </a:r>
          </a:p>
          <a:p>
            <a:r>
              <a:rPr lang="en-US" sz="3600" b="1" dirty="0">
                <a:latin typeface="+mj-lt"/>
              </a:rPr>
              <a:t>GOES HERE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7A2EA8-7C56-4C24-8D72-ED87798EF8CF}"/>
              </a:ext>
            </a:extLst>
          </p:cNvPr>
          <p:cNvCxnSpPr>
            <a:cxnSpLocks/>
          </p:cNvCxnSpPr>
          <p:nvPr/>
        </p:nvCxnSpPr>
        <p:spPr>
          <a:xfrm>
            <a:off x="7369095" y="2387330"/>
            <a:ext cx="402771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A66D7CB-984B-446D-9894-3F2E77C5A91B}"/>
              </a:ext>
            </a:extLst>
          </p:cNvPr>
          <p:cNvSpPr txBox="1"/>
          <p:nvPr/>
        </p:nvSpPr>
        <p:spPr>
          <a:xfrm flipH="1">
            <a:off x="7259500" y="2633552"/>
            <a:ext cx="40326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/>
              <a:t>urna</a:t>
            </a:r>
            <a:r>
              <a:rPr lang="en-US" sz="1400" dirty="0"/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C2C069-270B-4DFB-B888-54E8ADDE0BDC}"/>
              </a:ext>
            </a:extLst>
          </p:cNvPr>
          <p:cNvSpPr/>
          <p:nvPr/>
        </p:nvSpPr>
        <p:spPr>
          <a:xfrm>
            <a:off x="7369095" y="4213860"/>
            <a:ext cx="736600" cy="736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2F44889-2D09-4255-B152-B24CD2B34B7A}"/>
              </a:ext>
            </a:extLst>
          </p:cNvPr>
          <p:cNvSpPr/>
          <p:nvPr/>
        </p:nvSpPr>
        <p:spPr>
          <a:xfrm>
            <a:off x="9713152" y="4213860"/>
            <a:ext cx="736600" cy="736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41EA07-7639-42FB-9410-257C69173B44}"/>
              </a:ext>
            </a:extLst>
          </p:cNvPr>
          <p:cNvSpPr/>
          <p:nvPr/>
        </p:nvSpPr>
        <p:spPr>
          <a:xfrm>
            <a:off x="6818832" y="5082454"/>
            <a:ext cx="19060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cs typeface="Segoe UI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689C18-A066-4B41-9E20-D2329E11A658}"/>
              </a:ext>
            </a:extLst>
          </p:cNvPr>
          <p:cNvSpPr/>
          <p:nvPr/>
        </p:nvSpPr>
        <p:spPr>
          <a:xfrm>
            <a:off x="9128418" y="5082454"/>
            <a:ext cx="19060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cs typeface="Segoe UI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88096737-73FF-41FC-BC65-7216093E6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1431" y="3155950"/>
            <a:ext cx="546100" cy="5461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A7593A8-9188-46AE-82FB-26B4D839A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8412" y="4389120"/>
            <a:ext cx="386080" cy="38608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9E1084B4-B675-4CAF-B8E8-F89C720A0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44355" y="4389120"/>
            <a:ext cx="386080" cy="38608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2EAF30F-9B82-42CF-B9F5-23406F2D3ED8}"/>
              </a:ext>
            </a:extLst>
          </p:cNvPr>
          <p:cNvSpPr/>
          <p:nvPr/>
        </p:nvSpPr>
        <p:spPr>
          <a:xfrm>
            <a:off x="11369378" y="216124"/>
            <a:ext cx="631373" cy="631373"/>
          </a:xfrm>
          <a:prstGeom prst="ellipse">
            <a:avLst/>
          </a:prstGeom>
          <a:solidFill>
            <a:srgbClr val="FF5C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50" charset="0"/>
              <a:ea typeface="+mn-ea"/>
              <a:cs typeface="Poppins" panose="00000500000000000000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C084A-FF8A-4FA7-8295-8E6B6EEF381E}"/>
              </a:ext>
            </a:extLst>
          </p:cNvPr>
          <p:cNvSpPr txBox="1"/>
          <p:nvPr/>
        </p:nvSpPr>
        <p:spPr>
          <a:xfrm>
            <a:off x="11477314" y="377921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1D369121-2C20-4114-942F-4DC6A69B6226}" type="slidenum">
              <a:rPr lang="en-US" sz="1400">
                <a:solidFill>
                  <a:prstClr val="white"/>
                </a:solidFill>
                <a:latin typeface="Montserrat" panose="00000500000000000000" pitchFamily="2" charset="0"/>
              </a:rPr>
              <a:pPr algn="ctr"/>
              <a:t>9</a:t>
            </a:fld>
            <a:endParaRPr lang="en-US" sz="1400" dirty="0">
              <a:solidFill>
                <a:prstClr val="white"/>
              </a:solidFill>
              <a:latin typeface="Montserrat" panose="00000500000000000000" pitchFamily="2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6AE8A5-1B0A-48BB-8265-210FD682E303}"/>
              </a:ext>
            </a:extLst>
          </p:cNvPr>
          <p:cNvGrpSpPr/>
          <p:nvPr/>
        </p:nvGrpSpPr>
        <p:grpSpPr>
          <a:xfrm>
            <a:off x="304800" y="6193237"/>
            <a:ext cx="512309" cy="512442"/>
            <a:chOff x="5013110" y="5059616"/>
            <a:chExt cx="3378533" cy="337941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D89CC6A-E921-4CD7-B02B-D13672E5125F}"/>
                </a:ext>
              </a:extLst>
            </p:cNvPr>
            <p:cNvSpPr/>
            <p:nvPr/>
          </p:nvSpPr>
          <p:spPr>
            <a:xfrm>
              <a:off x="5013110" y="5059616"/>
              <a:ext cx="3378533" cy="3379413"/>
            </a:xfrm>
            <a:prstGeom prst="ellipse">
              <a:avLst/>
            </a:prstGeom>
            <a:solidFill>
              <a:srgbClr val="FF5C00">
                <a:alpha val="3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9541" tIns="54770" rIns="109541" bIns="547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8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E24F725-E7A1-4A73-92B5-FA64C1BEE849}"/>
                </a:ext>
              </a:extLst>
            </p:cNvPr>
            <p:cNvSpPr/>
            <p:nvPr/>
          </p:nvSpPr>
          <p:spPr>
            <a:xfrm rot="283084">
              <a:off x="5286105" y="5332683"/>
              <a:ext cx="2832537" cy="2833271"/>
            </a:xfrm>
            <a:prstGeom prst="ellipse">
              <a:avLst/>
            </a:prstGeom>
            <a:solidFill>
              <a:srgbClr val="FF5C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9541" tIns="54770" rIns="109541" bIns="547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Poppins" panose="00000500000000000000" pitchFamily="50" charset="0"/>
              </a:endParaRPr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E946B941-B6BE-4ABD-8DD8-51AF418DD0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5921" y="6341807"/>
            <a:ext cx="230066" cy="23006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81D6F82-9FEB-485C-963F-D837C450A204}"/>
              </a:ext>
            </a:extLst>
          </p:cNvPr>
          <p:cNvSpPr txBox="1"/>
          <p:nvPr/>
        </p:nvSpPr>
        <p:spPr>
          <a:xfrm>
            <a:off x="837315" y="6329882"/>
            <a:ext cx="10230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Montserrat" panose="00000500000000000000" pitchFamily="2" charset="0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136667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5C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07">
      <a:majorFont>
        <a:latin typeface="Montserra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</TotalTime>
  <Words>585</Words>
  <Application>Microsoft Office PowerPoint</Application>
  <PresentationFormat>Widescreen</PresentationFormat>
  <Paragraphs>71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Montserrat</vt:lpstr>
      <vt:lpstr>Montserrat Light</vt:lpstr>
      <vt:lpstr>Poppins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Khurram Rathore</dc:creator>
  <cp:lastModifiedBy>L J</cp:lastModifiedBy>
  <cp:revision>10</cp:revision>
  <dcterms:created xsi:type="dcterms:W3CDTF">2020-11-04T01:21:32Z</dcterms:created>
  <dcterms:modified xsi:type="dcterms:W3CDTF">2021-02-12T13:15:19Z</dcterms:modified>
</cp:coreProperties>
</file>