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72" r:id="rId3"/>
    <p:sldId id="275" r:id="rId4"/>
    <p:sldId id="389" r:id="rId5"/>
    <p:sldId id="265" r:id="rId6"/>
    <p:sldId id="269" r:id="rId7"/>
    <p:sldId id="276" r:id="rId8"/>
    <p:sldId id="330" r:id="rId9"/>
    <p:sldId id="334" r:id="rId10"/>
    <p:sldId id="388" r:id="rId11"/>
  </p:sldIdLst>
  <p:sldSz cx="12192000" cy="6858000"/>
  <p:notesSz cx="6858000" cy="9144000"/>
  <p:defaultTextStyle>
    <a:defPPr>
      <a:defRPr lang="ru-RU"/>
    </a:defPPr>
    <a:lvl1pPr marL="0" algn="l" defTabSz="9142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20" algn="l" defTabSz="9142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41" algn="l" defTabSz="9142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60" algn="l" defTabSz="9142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80" algn="l" defTabSz="9142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99" algn="l" defTabSz="9142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19" algn="l" defTabSz="9142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40" algn="l" defTabSz="9142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59" algn="l" defTabSz="9142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1E4F"/>
    <a:srgbClr val="8C8F9A"/>
    <a:srgbClr val="010101"/>
    <a:srgbClr val="649EFF"/>
    <a:srgbClr val="F2F2F2"/>
    <a:srgbClr val="2425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99" autoAdjust="0"/>
    <p:restoredTop sz="94660" autoAdjust="0"/>
  </p:normalViewPr>
  <p:slideViewPr>
    <p:cSldViewPr snapToGrid="0" showGuides="1">
      <p:cViewPr>
        <p:scale>
          <a:sx n="75" d="100"/>
          <a:sy n="75" d="100"/>
        </p:scale>
        <p:origin x="708" y="690"/>
      </p:cViewPr>
      <p:guideLst/>
    </p:cSldViewPr>
  </p:slideViewPr>
  <p:outlineViewPr>
    <p:cViewPr>
      <p:scale>
        <a:sx n="33" d="100"/>
        <a:sy n="33" d="100"/>
      </p:scale>
      <p:origin x="0" y="-378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3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CBE5C6-8945-449F-9A6D-365F1C652F4C}" type="datetimeFigureOut">
              <a:rPr lang="ru-RU" smtClean="0"/>
              <a:t>26.06.2019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B00FFD-6E32-4265-A76C-69ED71861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750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41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1pPr>
    <a:lvl2pPr marL="457120" algn="l" defTabSz="914241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2pPr>
    <a:lvl3pPr marL="914241" algn="l" defTabSz="914241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3pPr>
    <a:lvl4pPr marL="1371360" algn="l" defTabSz="914241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4pPr>
    <a:lvl5pPr marL="1828480" algn="l" defTabSz="914241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5pPr>
    <a:lvl6pPr marL="2285599" algn="l" defTabSz="914241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6pPr>
    <a:lvl7pPr marL="2742719" algn="l" defTabSz="914241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7pPr>
    <a:lvl8pPr marL="3199840" algn="l" defTabSz="914241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8pPr>
    <a:lvl9pPr marL="3656959" algn="l" defTabSz="914241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DFA0C4-426F-47D0-BC90-6432CC5894B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59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DFA0C4-426F-47D0-BC90-6432CC5894B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559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DFA0C4-426F-47D0-BC90-6432CC5894B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142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DFA0C4-426F-47D0-BC90-6432CC5894B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741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DFA0C4-426F-47D0-BC90-6432CC5894B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148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DFA0C4-426F-47D0-BC90-6432CC5894B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479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9672000" y="0"/>
            <a:ext cx="2520000" cy="34178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/>
          <a:lstStyle/>
          <a:p>
            <a:endParaRPr lang="ru-RU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9672000" y="3417888"/>
            <a:ext cx="2520000" cy="3440112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txBody>
          <a:bodyPr/>
          <a:lstStyle/>
          <a:p>
            <a:endParaRPr lang="ru-RU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7152000" y="0"/>
            <a:ext cx="2520000" cy="34178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ru-RU" dirty="0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7152000" y="3417888"/>
            <a:ext cx="2520000" cy="34401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/>
          <a:lstStyle/>
          <a:p>
            <a:endParaRPr lang="ru-RU" dirty="0"/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630655" y="0"/>
            <a:ext cx="2520000" cy="34178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/>
          <a:lstStyle/>
          <a:p>
            <a:endParaRPr lang="ru-RU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630655" y="3417888"/>
            <a:ext cx="2520000" cy="3440112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6113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marR="0" indent="0" algn="l" defTabSz="12192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2192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9359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626537"/>
            <a:ext cx="12192000" cy="55973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403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 hidden="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0588894-5F1A-4BC3-A6DC-23ACD7D5AF72}" type="datetimeFigureOut">
              <a:rPr lang="ru-RU" smtClean="0"/>
              <a:t>26.06.2019</a:t>
            </a:fld>
            <a:endParaRPr lang="ru-RU"/>
          </a:p>
        </p:txBody>
      </p:sp>
      <p:pic>
        <p:nvPicPr>
          <p:cNvPr id="8" name="Picture 7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7493" y="902554"/>
            <a:ext cx="3871161" cy="387116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0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626537"/>
            <a:ext cx="12192000" cy="55973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 rot="1172569">
            <a:off x="7905572" y="1660186"/>
            <a:ext cx="1878891" cy="3318251"/>
          </a:xfrm>
          <a:custGeom>
            <a:avLst/>
            <a:gdLst>
              <a:gd name="connsiteX0" fmla="*/ 0 w 1727200"/>
              <a:gd name="connsiteY0" fmla="*/ 0 h 3024000"/>
              <a:gd name="connsiteX1" fmla="*/ 1727200 w 1727200"/>
              <a:gd name="connsiteY1" fmla="*/ 0 h 3024000"/>
              <a:gd name="connsiteX2" fmla="*/ 1727200 w 1727200"/>
              <a:gd name="connsiteY2" fmla="*/ 3024000 h 3024000"/>
              <a:gd name="connsiteX3" fmla="*/ 0 w 1727200"/>
              <a:gd name="connsiteY3" fmla="*/ 3024000 h 3024000"/>
              <a:gd name="connsiteX4" fmla="*/ 0 w 1727200"/>
              <a:gd name="connsiteY4" fmla="*/ 0 h 3024000"/>
              <a:gd name="connsiteX0" fmla="*/ 0 w 1727200"/>
              <a:gd name="connsiteY0" fmla="*/ 0 h 3024000"/>
              <a:gd name="connsiteX1" fmla="*/ 1727200 w 1727200"/>
              <a:gd name="connsiteY1" fmla="*/ 0 h 3024000"/>
              <a:gd name="connsiteX2" fmla="*/ 1727200 w 1727200"/>
              <a:gd name="connsiteY2" fmla="*/ 3024000 h 3024000"/>
              <a:gd name="connsiteX3" fmla="*/ 0 w 1727200"/>
              <a:gd name="connsiteY3" fmla="*/ 3024000 h 3024000"/>
              <a:gd name="connsiteX4" fmla="*/ 0 w 1727200"/>
              <a:gd name="connsiteY4" fmla="*/ 0 h 3024000"/>
              <a:gd name="connsiteX0" fmla="*/ 0 w 1727200"/>
              <a:gd name="connsiteY0" fmla="*/ 0 h 3024000"/>
              <a:gd name="connsiteX1" fmla="*/ 1727200 w 1727200"/>
              <a:gd name="connsiteY1" fmla="*/ 0 h 3024000"/>
              <a:gd name="connsiteX2" fmla="*/ 1701006 w 1727200"/>
              <a:gd name="connsiteY2" fmla="*/ 3009713 h 3024000"/>
              <a:gd name="connsiteX3" fmla="*/ 0 w 1727200"/>
              <a:gd name="connsiteY3" fmla="*/ 3024000 h 3024000"/>
              <a:gd name="connsiteX4" fmla="*/ 0 w 1727200"/>
              <a:gd name="connsiteY4" fmla="*/ 0 h 3024000"/>
              <a:gd name="connsiteX0" fmla="*/ 2381 w 1729581"/>
              <a:gd name="connsiteY0" fmla="*/ 0 h 3009713"/>
              <a:gd name="connsiteX1" fmla="*/ 1729581 w 1729581"/>
              <a:gd name="connsiteY1" fmla="*/ 0 h 3009713"/>
              <a:gd name="connsiteX2" fmla="*/ 1703387 w 1729581"/>
              <a:gd name="connsiteY2" fmla="*/ 3009713 h 3009713"/>
              <a:gd name="connsiteX3" fmla="*/ 0 w 1729581"/>
              <a:gd name="connsiteY3" fmla="*/ 3007331 h 3009713"/>
              <a:gd name="connsiteX4" fmla="*/ 2381 w 1729581"/>
              <a:gd name="connsiteY4" fmla="*/ 0 h 3009713"/>
              <a:gd name="connsiteX0" fmla="*/ 2381 w 1703388"/>
              <a:gd name="connsiteY0" fmla="*/ 0 h 3009713"/>
              <a:gd name="connsiteX1" fmla="*/ 1703388 w 1703388"/>
              <a:gd name="connsiteY1" fmla="*/ 2381 h 3009713"/>
              <a:gd name="connsiteX2" fmla="*/ 1703387 w 1703388"/>
              <a:gd name="connsiteY2" fmla="*/ 3009713 h 3009713"/>
              <a:gd name="connsiteX3" fmla="*/ 0 w 1703388"/>
              <a:gd name="connsiteY3" fmla="*/ 3007331 h 3009713"/>
              <a:gd name="connsiteX4" fmla="*/ 2381 w 1703388"/>
              <a:gd name="connsiteY4" fmla="*/ 0 h 3009713"/>
              <a:gd name="connsiteX0" fmla="*/ 2381 w 1703388"/>
              <a:gd name="connsiteY0" fmla="*/ 0 h 3009713"/>
              <a:gd name="connsiteX1" fmla="*/ 1703388 w 1703388"/>
              <a:gd name="connsiteY1" fmla="*/ 2381 h 3009713"/>
              <a:gd name="connsiteX2" fmla="*/ 1703387 w 1703388"/>
              <a:gd name="connsiteY2" fmla="*/ 3009713 h 3009713"/>
              <a:gd name="connsiteX3" fmla="*/ 0 w 1703388"/>
              <a:gd name="connsiteY3" fmla="*/ 3002568 h 3009713"/>
              <a:gd name="connsiteX4" fmla="*/ 2381 w 1703388"/>
              <a:gd name="connsiteY4" fmla="*/ 0 h 3009713"/>
              <a:gd name="connsiteX0" fmla="*/ 2381 w 1703388"/>
              <a:gd name="connsiteY0" fmla="*/ 0 h 3007332"/>
              <a:gd name="connsiteX1" fmla="*/ 1703388 w 1703388"/>
              <a:gd name="connsiteY1" fmla="*/ 2381 h 3007332"/>
              <a:gd name="connsiteX2" fmla="*/ 1703387 w 1703388"/>
              <a:gd name="connsiteY2" fmla="*/ 3007332 h 3007332"/>
              <a:gd name="connsiteX3" fmla="*/ 0 w 1703388"/>
              <a:gd name="connsiteY3" fmla="*/ 3002568 h 3007332"/>
              <a:gd name="connsiteX4" fmla="*/ 2381 w 1703388"/>
              <a:gd name="connsiteY4" fmla="*/ 0 h 3007332"/>
              <a:gd name="connsiteX0" fmla="*/ 2381 w 1703388"/>
              <a:gd name="connsiteY0" fmla="*/ 0 h 3007332"/>
              <a:gd name="connsiteX1" fmla="*/ 1703388 w 1703388"/>
              <a:gd name="connsiteY1" fmla="*/ 2381 h 3007332"/>
              <a:gd name="connsiteX2" fmla="*/ 1703387 w 1703388"/>
              <a:gd name="connsiteY2" fmla="*/ 3007332 h 3007332"/>
              <a:gd name="connsiteX3" fmla="*/ 0 w 1703388"/>
              <a:gd name="connsiteY3" fmla="*/ 3007330 h 3007332"/>
              <a:gd name="connsiteX4" fmla="*/ 2381 w 1703388"/>
              <a:gd name="connsiteY4" fmla="*/ 0 h 3007332"/>
              <a:gd name="connsiteX0" fmla="*/ 2381 w 1705093"/>
              <a:gd name="connsiteY0" fmla="*/ 3981 h 3011313"/>
              <a:gd name="connsiteX1" fmla="*/ 1705093 w 1705093"/>
              <a:gd name="connsiteY1" fmla="*/ 0 h 3011313"/>
              <a:gd name="connsiteX2" fmla="*/ 1703387 w 1705093"/>
              <a:gd name="connsiteY2" fmla="*/ 3011313 h 3011313"/>
              <a:gd name="connsiteX3" fmla="*/ 0 w 1705093"/>
              <a:gd name="connsiteY3" fmla="*/ 3011311 h 3011313"/>
              <a:gd name="connsiteX4" fmla="*/ 2381 w 1705093"/>
              <a:gd name="connsiteY4" fmla="*/ 3981 h 3011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5093" h="3011313">
                <a:moveTo>
                  <a:pt x="2381" y="3981"/>
                </a:moveTo>
                <a:lnTo>
                  <a:pt x="1705093" y="0"/>
                </a:lnTo>
                <a:cubicBezTo>
                  <a:pt x="1705093" y="1002444"/>
                  <a:pt x="1703387" y="2008869"/>
                  <a:pt x="1703387" y="3011313"/>
                </a:cubicBezTo>
                <a:lnTo>
                  <a:pt x="0" y="3011311"/>
                </a:lnTo>
                <a:cubicBezTo>
                  <a:pt x="794" y="2008867"/>
                  <a:pt x="1587" y="1006425"/>
                  <a:pt x="2381" y="3981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333"/>
            </a:lvl1pPr>
          </a:lstStyle>
          <a:p>
            <a:r>
              <a:rPr lang="en-US" dirty="0"/>
              <a:t>Click icon to add picture</a:t>
            </a:r>
            <a:endParaRPr lang="ru-RU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 rot="1187991">
            <a:off x="10899872" y="579185"/>
            <a:ext cx="1813135" cy="2759745"/>
          </a:xfrm>
          <a:custGeom>
            <a:avLst/>
            <a:gdLst>
              <a:gd name="connsiteX0" fmla="*/ 819574 w 1813135"/>
              <a:gd name="connsiteY0" fmla="*/ 0 h 2759745"/>
              <a:gd name="connsiteX1" fmla="*/ 1813135 w 1813135"/>
              <a:gd name="connsiteY1" fmla="*/ 2759745 h 2759745"/>
              <a:gd name="connsiteX2" fmla="*/ 0 w 1813135"/>
              <a:gd name="connsiteY2" fmla="*/ 2759743 h 2759745"/>
              <a:gd name="connsiteX3" fmla="*/ 1952 w 1813135"/>
              <a:gd name="connsiteY3" fmla="*/ 294360 h 2759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3135" h="2759745">
                <a:moveTo>
                  <a:pt x="819574" y="0"/>
                </a:moveTo>
                <a:lnTo>
                  <a:pt x="1813135" y="2759745"/>
                </a:lnTo>
                <a:lnTo>
                  <a:pt x="0" y="2759743"/>
                </a:lnTo>
                <a:lnTo>
                  <a:pt x="1952" y="294360"/>
                </a:ln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 sz="1600"/>
            </a:lvl1pPr>
          </a:lstStyle>
          <a:p>
            <a:r>
              <a:rPr lang="en-US" dirty="0"/>
              <a:t>Click icon to add picture</a:t>
            </a:r>
            <a:endParaRPr lang="ru-RU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 rot="1187991">
            <a:off x="9622831" y="4399484"/>
            <a:ext cx="1888533" cy="2209538"/>
          </a:xfrm>
          <a:custGeom>
            <a:avLst/>
            <a:gdLst>
              <a:gd name="connsiteX0" fmla="*/ 2198 w 1888533"/>
              <a:gd name="connsiteY0" fmla="*/ 0 h 2209538"/>
              <a:gd name="connsiteX1" fmla="*/ 1886201 w 1888533"/>
              <a:gd name="connsiteY1" fmla="*/ 1642 h 2209538"/>
              <a:gd name="connsiteX2" fmla="*/ 1888533 w 1888533"/>
              <a:gd name="connsiteY2" fmla="*/ 1529630 h 2209538"/>
              <a:gd name="connsiteX3" fmla="*/ 0 w 1888533"/>
              <a:gd name="connsiteY3" fmla="*/ 2209538 h 2209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8533" h="2209538">
                <a:moveTo>
                  <a:pt x="2198" y="0"/>
                </a:moveTo>
                <a:lnTo>
                  <a:pt x="1886201" y="1642"/>
                </a:lnTo>
                <a:lnTo>
                  <a:pt x="1888533" y="1529630"/>
                </a:lnTo>
                <a:lnTo>
                  <a:pt x="0" y="2209538"/>
                </a:ln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 sz="1600"/>
            </a:lvl1pPr>
          </a:lstStyle>
          <a:p>
            <a:r>
              <a:rPr lang="en-US" dirty="0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4125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093915" y="1608274"/>
            <a:ext cx="3662731" cy="2213766"/>
          </a:xfrm>
          <a:custGeom>
            <a:avLst/>
            <a:gdLst>
              <a:gd name="connsiteX0" fmla="*/ 0 w 2952477"/>
              <a:gd name="connsiteY0" fmla="*/ 0 h 1800919"/>
              <a:gd name="connsiteX1" fmla="*/ 2952477 w 2952477"/>
              <a:gd name="connsiteY1" fmla="*/ 0 h 1800919"/>
              <a:gd name="connsiteX2" fmla="*/ 2952477 w 2952477"/>
              <a:gd name="connsiteY2" fmla="*/ 1800919 h 1800919"/>
              <a:gd name="connsiteX3" fmla="*/ 0 w 2952477"/>
              <a:gd name="connsiteY3" fmla="*/ 1800919 h 1800919"/>
              <a:gd name="connsiteX4" fmla="*/ 0 w 2952477"/>
              <a:gd name="connsiteY4" fmla="*/ 0 h 1800919"/>
              <a:gd name="connsiteX0" fmla="*/ 0 w 2952477"/>
              <a:gd name="connsiteY0" fmla="*/ 0 h 1800919"/>
              <a:gd name="connsiteX1" fmla="*/ 2914946 w 2952477"/>
              <a:gd name="connsiteY1" fmla="*/ 20471 h 1800919"/>
              <a:gd name="connsiteX2" fmla="*/ 2952477 w 2952477"/>
              <a:gd name="connsiteY2" fmla="*/ 1800919 h 1800919"/>
              <a:gd name="connsiteX3" fmla="*/ 0 w 2952477"/>
              <a:gd name="connsiteY3" fmla="*/ 1800919 h 1800919"/>
              <a:gd name="connsiteX4" fmla="*/ 0 w 2952477"/>
              <a:gd name="connsiteY4" fmla="*/ 0 h 1800919"/>
              <a:gd name="connsiteX0" fmla="*/ 0 w 2962713"/>
              <a:gd name="connsiteY0" fmla="*/ 0 h 1783859"/>
              <a:gd name="connsiteX1" fmla="*/ 2925182 w 2962713"/>
              <a:gd name="connsiteY1" fmla="*/ 3411 h 1783859"/>
              <a:gd name="connsiteX2" fmla="*/ 2962713 w 2962713"/>
              <a:gd name="connsiteY2" fmla="*/ 1783859 h 1783859"/>
              <a:gd name="connsiteX3" fmla="*/ 10236 w 2962713"/>
              <a:gd name="connsiteY3" fmla="*/ 1783859 h 1783859"/>
              <a:gd name="connsiteX4" fmla="*/ 0 w 2962713"/>
              <a:gd name="connsiteY4" fmla="*/ 0 h 1783859"/>
              <a:gd name="connsiteX0" fmla="*/ 0 w 2962713"/>
              <a:gd name="connsiteY0" fmla="*/ 10236 h 1794095"/>
              <a:gd name="connsiteX1" fmla="*/ 2928594 w 2962713"/>
              <a:gd name="connsiteY1" fmla="*/ 0 h 1794095"/>
              <a:gd name="connsiteX2" fmla="*/ 2962713 w 2962713"/>
              <a:gd name="connsiteY2" fmla="*/ 1794095 h 1794095"/>
              <a:gd name="connsiteX3" fmla="*/ 10236 w 2962713"/>
              <a:gd name="connsiteY3" fmla="*/ 1794095 h 1794095"/>
              <a:gd name="connsiteX4" fmla="*/ 0 w 2962713"/>
              <a:gd name="connsiteY4" fmla="*/ 10236 h 1794095"/>
              <a:gd name="connsiteX0" fmla="*/ 0 w 2983185"/>
              <a:gd name="connsiteY0" fmla="*/ 10236 h 1835039"/>
              <a:gd name="connsiteX1" fmla="*/ 2928594 w 2983185"/>
              <a:gd name="connsiteY1" fmla="*/ 0 h 1835039"/>
              <a:gd name="connsiteX2" fmla="*/ 2983185 w 2983185"/>
              <a:gd name="connsiteY2" fmla="*/ 1835039 h 1835039"/>
              <a:gd name="connsiteX3" fmla="*/ 10236 w 2983185"/>
              <a:gd name="connsiteY3" fmla="*/ 1794095 h 1835039"/>
              <a:gd name="connsiteX4" fmla="*/ 0 w 2983185"/>
              <a:gd name="connsiteY4" fmla="*/ 10236 h 1835039"/>
              <a:gd name="connsiteX0" fmla="*/ 44355 w 3027540"/>
              <a:gd name="connsiteY0" fmla="*/ 10236 h 1835039"/>
              <a:gd name="connsiteX1" fmla="*/ 2972949 w 3027540"/>
              <a:gd name="connsiteY1" fmla="*/ 0 h 1835039"/>
              <a:gd name="connsiteX2" fmla="*/ 3027540 w 3027540"/>
              <a:gd name="connsiteY2" fmla="*/ 1835039 h 1835039"/>
              <a:gd name="connsiteX3" fmla="*/ 0 w 3027540"/>
              <a:gd name="connsiteY3" fmla="*/ 1835038 h 1835039"/>
              <a:gd name="connsiteX4" fmla="*/ 44355 w 3027540"/>
              <a:gd name="connsiteY4" fmla="*/ 10236 h 1835039"/>
              <a:gd name="connsiteX0" fmla="*/ 44355 w 3027540"/>
              <a:gd name="connsiteY0" fmla="*/ 20472 h 1835039"/>
              <a:gd name="connsiteX1" fmla="*/ 2972949 w 3027540"/>
              <a:gd name="connsiteY1" fmla="*/ 0 h 1835039"/>
              <a:gd name="connsiteX2" fmla="*/ 3027540 w 3027540"/>
              <a:gd name="connsiteY2" fmla="*/ 1835039 h 1835039"/>
              <a:gd name="connsiteX3" fmla="*/ 0 w 3027540"/>
              <a:gd name="connsiteY3" fmla="*/ 1835038 h 1835039"/>
              <a:gd name="connsiteX4" fmla="*/ 44355 w 3027540"/>
              <a:gd name="connsiteY4" fmla="*/ 20472 h 1835039"/>
              <a:gd name="connsiteX0" fmla="*/ 44355 w 3027540"/>
              <a:gd name="connsiteY0" fmla="*/ 6003 h 1820570"/>
              <a:gd name="connsiteX1" fmla="*/ 2975842 w 3027540"/>
              <a:gd name="connsiteY1" fmla="*/ 0 h 1820570"/>
              <a:gd name="connsiteX2" fmla="*/ 3027540 w 3027540"/>
              <a:gd name="connsiteY2" fmla="*/ 1820570 h 1820570"/>
              <a:gd name="connsiteX3" fmla="*/ 0 w 3027540"/>
              <a:gd name="connsiteY3" fmla="*/ 1820569 h 1820570"/>
              <a:gd name="connsiteX4" fmla="*/ 44355 w 3027540"/>
              <a:gd name="connsiteY4" fmla="*/ 6003 h 1820570"/>
              <a:gd name="connsiteX0" fmla="*/ 50142 w 3027540"/>
              <a:gd name="connsiteY0" fmla="*/ 216 h 1820570"/>
              <a:gd name="connsiteX1" fmla="*/ 2975842 w 3027540"/>
              <a:gd name="connsiteY1" fmla="*/ 0 h 1820570"/>
              <a:gd name="connsiteX2" fmla="*/ 3027540 w 3027540"/>
              <a:gd name="connsiteY2" fmla="*/ 1820570 h 1820570"/>
              <a:gd name="connsiteX3" fmla="*/ 0 w 3027540"/>
              <a:gd name="connsiteY3" fmla="*/ 1820569 h 1820570"/>
              <a:gd name="connsiteX4" fmla="*/ 50142 w 3027540"/>
              <a:gd name="connsiteY4" fmla="*/ 216 h 1820570"/>
              <a:gd name="connsiteX0" fmla="*/ 50142 w 3021753"/>
              <a:gd name="connsiteY0" fmla="*/ 216 h 1826357"/>
              <a:gd name="connsiteX1" fmla="*/ 2975842 w 3021753"/>
              <a:gd name="connsiteY1" fmla="*/ 0 h 1826357"/>
              <a:gd name="connsiteX2" fmla="*/ 3021753 w 3021753"/>
              <a:gd name="connsiteY2" fmla="*/ 1826357 h 1826357"/>
              <a:gd name="connsiteX3" fmla="*/ 0 w 3021753"/>
              <a:gd name="connsiteY3" fmla="*/ 1820569 h 1826357"/>
              <a:gd name="connsiteX4" fmla="*/ 50142 w 3021753"/>
              <a:gd name="connsiteY4" fmla="*/ 216 h 1826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1753" h="1826357">
                <a:moveTo>
                  <a:pt x="50142" y="216"/>
                </a:moveTo>
                <a:lnTo>
                  <a:pt x="2975842" y="0"/>
                </a:lnTo>
                <a:lnTo>
                  <a:pt x="3021753" y="1826357"/>
                </a:lnTo>
                <a:lnTo>
                  <a:pt x="0" y="1820569"/>
                </a:lnTo>
                <a:lnTo>
                  <a:pt x="50142" y="21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333"/>
            </a:lvl1pPr>
          </a:lstStyle>
          <a:p>
            <a:r>
              <a:rPr lang="en-US" dirty="0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3562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196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0" r:id="rId2"/>
    <p:sldLayoutId id="2147483661" r:id="rId3"/>
    <p:sldLayoutId id="2147483662" r:id="rId4"/>
    <p:sldLayoutId id="2147483687" r:id="rId5"/>
    <p:sldLayoutId id="2147483691" r:id="rId6"/>
  </p:sldLayoutIdLst>
  <p:txStyles>
    <p:titleStyle>
      <a:lvl1pPr algn="l" defTabSz="91443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9" indent="-228609" algn="l" defTabSz="91443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8" indent="-228609" algn="l" defTabSz="914437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47" indent="-228609" algn="l" defTabSz="914437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66" indent="-228609" algn="l" defTabSz="914437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84" indent="-228609" algn="l" defTabSz="914437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03" indent="-228609" algn="l" defTabSz="914437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22" indent="-228609" algn="l" defTabSz="914437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41" indent="-228609" algn="l" defTabSz="914437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59" indent="-228609" algn="l" defTabSz="914437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9" algn="l" defTabSz="914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37" algn="l" defTabSz="914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56" algn="l" defTabSz="914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75" algn="l" defTabSz="914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94" algn="l" defTabSz="914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12" algn="l" defTabSz="914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31" algn="l" defTabSz="914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50" algn="l" defTabSz="914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12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0" b="10620"/>
          <a:stretch>
            <a:fillRect/>
          </a:stretch>
        </p:blipFill>
        <p:spPr/>
      </p:pic>
      <p:sp>
        <p:nvSpPr>
          <p:cNvPr id="9" name="Rectangle 8"/>
          <p:cNvSpPr/>
          <p:nvPr/>
        </p:nvSpPr>
        <p:spPr>
          <a:xfrm>
            <a:off x="0" y="-1"/>
            <a:ext cx="12202584" cy="6858001"/>
          </a:xfrm>
          <a:prstGeom prst="rect">
            <a:avLst/>
          </a:prstGeom>
          <a:solidFill>
            <a:schemeClr val="accent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728185" y="2636141"/>
            <a:ext cx="3979721" cy="3106668"/>
            <a:chOff x="3149693" y="2730283"/>
            <a:chExt cx="2984791" cy="2329999"/>
          </a:xfrm>
        </p:grpSpPr>
        <p:sp>
          <p:nvSpPr>
            <p:cNvPr id="3" name="TextBox 2" descr="zsfgbg&#10;bvzdgbzd&#10;zdg&#10;zdg"/>
            <p:cNvSpPr txBox="1"/>
            <p:nvPr/>
          </p:nvSpPr>
          <p:spPr>
            <a:xfrm>
              <a:off x="3149693" y="2730283"/>
              <a:ext cx="2984791" cy="73866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1">
              <a:spAutoFit/>
            </a:bodyPr>
            <a:lstStyle/>
            <a:p>
              <a:pPr algn="r"/>
              <a:r>
                <a:rPr lang="en-US" sz="6400" spc="-200" dirty="0">
                  <a:solidFill>
                    <a:srgbClr val="649EFF"/>
                  </a:solidFill>
                  <a:latin typeface="Lato" panose="020F0502020204030203" pitchFamily="34" charset="0"/>
                </a:rPr>
                <a:t>Multi Profit</a:t>
              </a:r>
              <a:endParaRPr lang="ru-RU" sz="6400" spc="-200" dirty="0">
                <a:solidFill>
                  <a:srgbClr val="649EFF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440510" y="3828985"/>
              <a:ext cx="1693974" cy="12312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sz="2667" spc="400" dirty="0">
                  <a:solidFill>
                    <a:schemeClr val="bg1"/>
                  </a:solidFill>
                  <a:latin typeface="Lato" panose="020F0502020204030203" pitchFamily="34" charset="0"/>
                </a:rPr>
                <a:t>GLOBAL</a:t>
              </a:r>
              <a:endParaRPr lang="ru-RU" sz="2667" spc="400" dirty="0">
                <a:solidFill>
                  <a:schemeClr val="bg1"/>
                </a:solidFill>
                <a:latin typeface="Lato" panose="020F0502020204030203" pitchFamily="34" charset="0"/>
              </a:endParaRPr>
            </a:p>
            <a:p>
              <a:pPr algn="r"/>
              <a:r>
                <a:rPr lang="en-US" sz="2667" spc="400" dirty="0">
                  <a:solidFill>
                    <a:schemeClr val="bg1"/>
                  </a:solidFill>
                  <a:latin typeface="Lato" panose="020F0502020204030203" pitchFamily="34" charset="0"/>
                </a:rPr>
                <a:t>FINANCIAL</a:t>
              </a:r>
              <a:endParaRPr lang="ru-RU" sz="2667" spc="400" dirty="0">
                <a:solidFill>
                  <a:schemeClr val="bg1"/>
                </a:solidFill>
                <a:latin typeface="Lato" panose="020F0502020204030203" pitchFamily="34" charset="0"/>
              </a:endParaRPr>
            </a:p>
            <a:p>
              <a:pPr algn="r"/>
              <a:r>
                <a:rPr lang="en-US" sz="2667" spc="400" dirty="0">
                  <a:solidFill>
                    <a:schemeClr val="bg1"/>
                  </a:solidFill>
                  <a:latin typeface="Lato" panose="020F0502020204030203" pitchFamily="34" charset="0"/>
                </a:rPr>
                <a:t>SERVICES</a:t>
              </a:r>
              <a:endParaRPr lang="ru-RU" sz="2667" spc="400" dirty="0">
                <a:solidFill>
                  <a:schemeClr val="bg1"/>
                </a:solidFill>
                <a:latin typeface="Lato" panose="020F0502020204030203" pitchFamily="34" charset="0"/>
              </a:endParaRPr>
            </a:p>
            <a:p>
              <a:pPr algn="r"/>
              <a:r>
                <a:rPr lang="en-US" sz="2667" spc="400" dirty="0">
                  <a:solidFill>
                    <a:schemeClr val="bg1"/>
                  </a:solidFill>
                  <a:latin typeface="Lato" panose="020F0502020204030203" pitchFamily="34" charset="0"/>
                </a:rPr>
                <a:t>FIRM</a:t>
              </a:r>
              <a:endParaRPr lang="ru-RU" sz="2667" spc="400" dirty="0">
                <a:solidFill>
                  <a:schemeClr val="bg1"/>
                </a:solidFill>
                <a:latin typeface="Lato" panose="020F0502020204030203" pitchFamily="34" charset="0"/>
              </a:endParaRPr>
            </a:p>
          </p:txBody>
        </p:sp>
      </p:grpSp>
      <p:sp>
        <p:nvSpPr>
          <p:cNvPr id="47" name="Rectangle 3"/>
          <p:cNvSpPr/>
          <p:nvPr/>
        </p:nvSpPr>
        <p:spPr>
          <a:xfrm>
            <a:off x="3488755" y="-1"/>
            <a:ext cx="5519935" cy="6858001"/>
          </a:xfrm>
          <a:custGeom>
            <a:avLst/>
            <a:gdLst>
              <a:gd name="connsiteX0" fmla="*/ 0 w 6012160"/>
              <a:gd name="connsiteY0" fmla="*/ 0 h 5143500"/>
              <a:gd name="connsiteX1" fmla="*/ 6012160 w 6012160"/>
              <a:gd name="connsiteY1" fmla="*/ 0 h 5143500"/>
              <a:gd name="connsiteX2" fmla="*/ 6012160 w 6012160"/>
              <a:gd name="connsiteY2" fmla="*/ 5143500 h 5143500"/>
              <a:gd name="connsiteX3" fmla="*/ 0 w 6012160"/>
              <a:gd name="connsiteY3" fmla="*/ 5143500 h 5143500"/>
              <a:gd name="connsiteX4" fmla="*/ 0 w 6012160"/>
              <a:gd name="connsiteY4" fmla="*/ 0 h 5143500"/>
              <a:gd name="connsiteX0" fmla="*/ 0 w 6012160"/>
              <a:gd name="connsiteY0" fmla="*/ 0 h 5143500"/>
              <a:gd name="connsiteX1" fmla="*/ 3973387 w 6012160"/>
              <a:gd name="connsiteY1" fmla="*/ 0 h 5143500"/>
              <a:gd name="connsiteX2" fmla="*/ 6012160 w 6012160"/>
              <a:gd name="connsiteY2" fmla="*/ 0 h 5143500"/>
              <a:gd name="connsiteX3" fmla="*/ 6012160 w 6012160"/>
              <a:gd name="connsiteY3" fmla="*/ 5143500 h 5143500"/>
              <a:gd name="connsiteX4" fmla="*/ 0 w 6012160"/>
              <a:gd name="connsiteY4" fmla="*/ 5143500 h 5143500"/>
              <a:gd name="connsiteX5" fmla="*/ 0 w 6012160"/>
              <a:gd name="connsiteY5" fmla="*/ 0 h 5143500"/>
              <a:gd name="connsiteX0" fmla="*/ 0 w 6012160"/>
              <a:gd name="connsiteY0" fmla="*/ 0 h 5143500"/>
              <a:gd name="connsiteX1" fmla="*/ 6012160 w 6012160"/>
              <a:gd name="connsiteY1" fmla="*/ 0 h 5143500"/>
              <a:gd name="connsiteX2" fmla="*/ 6012160 w 6012160"/>
              <a:gd name="connsiteY2" fmla="*/ 5143500 h 5143500"/>
              <a:gd name="connsiteX3" fmla="*/ 0 w 6012160"/>
              <a:gd name="connsiteY3" fmla="*/ 5143500 h 5143500"/>
              <a:gd name="connsiteX4" fmla="*/ 0 w 6012160"/>
              <a:gd name="connsiteY4" fmla="*/ 0 h 5143500"/>
              <a:gd name="connsiteX0" fmla="*/ 0 w 6012160"/>
              <a:gd name="connsiteY0" fmla="*/ 0 h 5143500"/>
              <a:gd name="connsiteX1" fmla="*/ 2756302 w 6012160"/>
              <a:gd name="connsiteY1" fmla="*/ 0 h 5143500"/>
              <a:gd name="connsiteX2" fmla="*/ 6012160 w 6012160"/>
              <a:gd name="connsiteY2" fmla="*/ 0 h 5143500"/>
              <a:gd name="connsiteX3" fmla="*/ 6012160 w 6012160"/>
              <a:gd name="connsiteY3" fmla="*/ 5143500 h 5143500"/>
              <a:gd name="connsiteX4" fmla="*/ 0 w 6012160"/>
              <a:gd name="connsiteY4" fmla="*/ 5143500 h 5143500"/>
              <a:gd name="connsiteX5" fmla="*/ 0 w 6012160"/>
              <a:gd name="connsiteY5" fmla="*/ 0 h 5143500"/>
              <a:gd name="connsiteX0" fmla="*/ 0 w 6012160"/>
              <a:gd name="connsiteY0" fmla="*/ 5143500 h 5143500"/>
              <a:gd name="connsiteX1" fmla="*/ 2756302 w 6012160"/>
              <a:gd name="connsiteY1" fmla="*/ 0 h 5143500"/>
              <a:gd name="connsiteX2" fmla="*/ 6012160 w 6012160"/>
              <a:gd name="connsiteY2" fmla="*/ 0 h 5143500"/>
              <a:gd name="connsiteX3" fmla="*/ 6012160 w 6012160"/>
              <a:gd name="connsiteY3" fmla="*/ 5143500 h 5143500"/>
              <a:gd name="connsiteX4" fmla="*/ 0 w 6012160"/>
              <a:gd name="connsiteY4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2160" h="5143500">
                <a:moveTo>
                  <a:pt x="0" y="5143500"/>
                </a:moveTo>
                <a:lnTo>
                  <a:pt x="2756302" y="0"/>
                </a:lnTo>
                <a:lnTo>
                  <a:pt x="6012160" y="0"/>
                </a:lnTo>
                <a:lnTo>
                  <a:pt x="601216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accent3">
              <a:lumMod val="7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48" name="Rectangle 2"/>
          <p:cNvSpPr/>
          <p:nvPr/>
        </p:nvSpPr>
        <p:spPr>
          <a:xfrm>
            <a:off x="4640882" y="-1"/>
            <a:ext cx="5519935" cy="6858001"/>
          </a:xfrm>
          <a:custGeom>
            <a:avLst/>
            <a:gdLst>
              <a:gd name="connsiteX0" fmla="*/ 0 w 6012160"/>
              <a:gd name="connsiteY0" fmla="*/ 0 h 5143500"/>
              <a:gd name="connsiteX1" fmla="*/ 6012160 w 6012160"/>
              <a:gd name="connsiteY1" fmla="*/ 0 h 5143500"/>
              <a:gd name="connsiteX2" fmla="*/ 6012160 w 6012160"/>
              <a:gd name="connsiteY2" fmla="*/ 5143500 h 5143500"/>
              <a:gd name="connsiteX3" fmla="*/ 0 w 6012160"/>
              <a:gd name="connsiteY3" fmla="*/ 5143500 h 5143500"/>
              <a:gd name="connsiteX4" fmla="*/ 0 w 6012160"/>
              <a:gd name="connsiteY4" fmla="*/ 0 h 5143500"/>
              <a:gd name="connsiteX0" fmla="*/ 0 w 6012160"/>
              <a:gd name="connsiteY0" fmla="*/ 0 h 5143500"/>
              <a:gd name="connsiteX1" fmla="*/ 3973387 w 6012160"/>
              <a:gd name="connsiteY1" fmla="*/ 0 h 5143500"/>
              <a:gd name="connsiteX2" fmla="*/ 6012160 w 6012160"/>
              <a:gd name="connsiteY2" fmla="*/ 0 h 5143500"/>
              <a:gd name="connsiteX3" fmla="*/ 6012160 w 6012160"/>
              <a:gd name="connsiteY3" fmla="*/ 5143500 h 5143500"/>
              <a:gd name="connsiteX4" fmla="*/ 0 w 6012160"/>
              <a:gd name="connsiteY4" fmla="*/ 5143500 h 5143500"/>
              <a:gd name="connsiteX5" fmla="*/ 0 w 6012160"/>
              <a:gd name="connsiteY5" fmla="*/ 0 h 5143500"/>
              <a:gd name="connsiteX0" fmla="*/ 0 w 6012160"/>
              <a:gd name="connsiteY0" fmla="*/ 0 h 5143500"/>
              <a:gd name="connsiteX1" fmla="*/ 6012160 w 6012160"/>
              <a:gd name="connsiteY1" fmla="*/ 0 h 5143500"/>
              <a:gd name="connsiteX2" fmla="*/ 6012160 w 6012160"/>
              <a:gd name="connsiteY2" fmla="*/ 5143500 h 5143500"/>
              <a:gd name="connsiteX3" fmla="*/ 0 w 6012160"/>
              <a:gd name="connsiteY3" fmla="*/ 5143500 h 5143500"/>
              <a:gd name="connsiteX4" fmla="*/ 0 w 6012160"/>
              <a:gd name="connsiteY4" fmla="*/ 0 h 5143500"/>
              <a:gd name="connsiteX0" fmla="*/ 0 w 6012160"/>
              <a:gd name="connsiteY0" fmla="*/ 0 h 5143500"/>
              <a:gd name="connsiteX1" fmla="*/ 2756302 w 6012160"/>
              <a:gd name="connsiteY1" fmla="*/ 0 h 5143500"/>
              <a:gd name="connsiteX2" fmla="*/ 6012160 w 6012160"/>
              <a:gd name="connsiteY2" fmla="*/ 0 h 5143500"/>
              <a:gd name="connsiteX3" fmla="*/ 6012160 w 6012160"/>
              <a:gd name="connsiteY3" fmla="*/ 5143500 h 5143500"/>
              <a:gd name="connsiteX4" fmla="*/ 0 w 6012160"/>
              <a:gd name="connsiteY4" fmla="*/ 5143500 h 5143500"/>
              <a:gd name="connsiteX5" fmla="*/ 0 w 6012160"/>
              <a:gd name="connsiteY5" fmla="*/ 0 h 5143500"/>
              <a:gd name="connsiteX0" fmla="*/ 0 w 6012160"/>
              <a:gd name="connsiteY0" fmla="*/ 5143500 h 5143500"/>
              <a:gd name="connsiteX1" fmla="*/ 2756302 w 6012160"/>
              <a:gd name="connsiteY1" fmla="*/ 0 h 5143500"/>
              <a:gd name="connsiteX2" fmla="*/ 6012160 w 6012160"/>
              <a:gd name="connsiteY2" fmla="*/ 0 h 5143500"/>
              <a:gd name="connsiteX3" fmla="*/ 6012160 w 6012160"/>
              <a:gd name="connsiteY3" fmla="*/ 5143500 h 5143500"/>
              <a:gd name="connsiteX4" fmla="*/ 0 w 6012160"/>
              <a:gd name="connsiteY4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2160" h="5143500">
                <a:moveTo>
                  <a:pt x="0" y="5143500"/>
                </a:moveTo>
                <a:lnTo>
                  <a:pt x="2756302" y="0"/>
                </a:lnTo>
                <a:lnTo>
                  <a:pt x="6012160" y="0"/>
                </a:lnTo>
                <a:lnTo>
                  <a:pt x="601216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55" name="Freeform 54"/>
          <p:cNvSpPr/>
          <p:nvPr/>
        </p:nvSpPr>
        <p:spPr>
          <a:xfrm>
            <a:off x="5769869" y="-1"/>
            <a:ext cx="6432715" cy="6858001"/>
          </a:xfrm>
          <a:custGeom>
            <a:avLst/>
            <a:gdLst>
              <a:gd name="connsiteX0" fmla="*/ 1897979 w 4824536"/>
              <a:gd name="connsiteY0" fmla="*/ 0 h 5143500"/>
              <a:gd name="connsiteX1" fmla="*/ 2582564 w 4824536"/>
              <a:gd name="connsiteY1" fmla="*/ 0 h 5143500"/>
              <a:gd name="connsiteX2" fmla="*/ 4139951 w 4824536"/>
              <a:gd name="connsiteY2" fmla="*/ 0 h 5143500"/>
              <a:gd name="connsiteX3" fmla="*/ 4824536 w 4824536"/>
              <a:gd name="connsiteY3" fmla="*/ 0 h 5143500"/>
              <a:gd name="connsiteX4" fmla="*/ 4824536 w 4824536"/>
              <a:gd name="connsiteY4" fmla="*/ 5143500 h 5143500"/>
              <a:gd name="connsiteX5" fmla="*/ 4139951 w 4824536"/>
              <a:gd name="connsiteY5" fmla="*/ 5143500 h 5143500"/>
              <a:gd name="connsiteX6" fmla="*/ 684585 w 4824536"/>
              <a:gd name="connsiteY6" fmla="*/ 5143500 h 5143500"/>
              <a:gd name="connsiteX7" fmla="*/ 0 w 4824536"/>
              <a:gd name="connsiteY7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24536" h="5143500">
                <a:moveTo>
                  <a:pt x="1897979" y="0"/>
                </a:moveTo>
                <a:lnTo>
                  <a:pt x="2582564" y="0"/>
                </a:lnTo>
                <a:lnTo>
                  <a:pt x="4139951" y="0"/>
                </a:lnTo>
                <a:lnTo>
                  <a:pt x="4824536" y="0"/>
                </a:lnTo>
                <a:lnTo>
                  <a:pt x="4824536" y="5143500"/>
                </a:lnTo>
                <a:lnTo>
                  <a:pt x="4139951" y="5143500"/>
                </a:lnTo>
                <a:lnTo>
                  <a:pt x="684585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01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8629076" y="2670932"/>
            <a:ext cx="3460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LOGO HERE</a:t>
            </a:r>
            <a:endParaRPr lang="en-US" sz="36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25975" y="3198166"/>
            <a:ext cx="3596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</a:t>
            </a:r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05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9" name="Rectangle 8"/>
          <p:cNvSpPr/>
          <p:nvPr/>
        </p:nvSpPr>
        <p:spPr>
          <a:xfrm>
            <a:off x="-1200" y="0"/>
            <a:ext cx="12193200" cy="6858000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925BF3-D2E3-4D81-B1F2-7645006A15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6"/>
          <p:cNvSpPr/>
          <p:nvPr/>
        </p:nvSpPr>
        <p:spPr>
          <a:xfrm flipH="1" flipV="1">
            <a:off x="-1200" y="0"/>
            <a:ext cx="12193200" cy="6858000"/>
          </a:xfrm>
          <a:custGeom>
            <a:avLst/>
            <a:gdLst>
              <a:gd name="connsiteX0" fmla="*/ 5378846 w 12193200"/>
              <a:gd name="connsiteY0" fmla="*/ 1351450 h 6858000"/>
              <a:gd name="connsiteX1" fmla="*/ 3528080 w 12193200"/>
              <a:gd name="connsiteY1" fmla="*/ 6597442 h 6858000"/>
              <a:gd name="connsiteX2" fmla="*/ 3963952 w 12193200"/>
              <a:gd name="connsiteY2" fmla="*/ 6603662 h 6858000"/>
              <a:gd name="connsiteX3" fmla="*/ 5811802 w 12193200"/>
              <a:gd name="connsiteY3" fmla="*/ 1354755 h 6858000"/>
              <a:gd name="connsiteX4" fmla="*/ 2594039 w 12193200"/>
              <a:gd name="connsiteY4" fmla="*/ 250371 h 6858000"/>
              <a:gd name="connsiteX5" fmla="*/ 743273 w 12193200"/>
              <a:gd name="connsiteY5" fmla="*/ 5496362 h 6858000"/>
              <a:gd name="connsiteX6" fmla="*/ 1179145 w 12193200"/>
              <a:gd name="connsiteY6" fmla="*/ 5502582 h 6858000"/>
              <a:gd name="connsiteX7" fmla="*/ 3026995 w 12193200"/>
              <a:gd name="connsiteY7" fmla="*/ 253676 h 6858000"/>
              <a:gd name="connsiteX8" fmla="*/ 4707669 w 12193200"/>
              <a:gd name="connsiteY8" fmla="*/ 0 h 6858000"/>
              <a:gd name="connsiteX9" fmla="*/ 5324959 w 12193200"/>
              <a:gd name="connsiteY9" fmla="*/ 0 h 6858000"/>
              <a:gd name="connsiteX10" fmla="*/ 4268138 w 12193200"/>
              <a:gd name="connsiteY10" fmla="*/ 2995558 h 6858000"/>
              <a:gd name="connsiteX11" fmla="*/ 4271859 w 12193200"/>
              <a:gd name="connsiteY11" fmla="*/ 2995611 h 6858000"/>
              <a:gd name="connsiteX12" fmla="*/ 3447872 w 12193200"/>
              <a:gd name="connsiteY12" fmla="*/ 5331198 h 6858000"/>
              <a:gd name="connsiteX13" fmla="*/ 3883744 w 12193200"/>
              <a:gd name="connsiteY13" fmla="*/ 5337418 h 6858000"/>
              <a:gd name="connsiteX14" fmla="*/ 5731594 w 12193200"/>
              <a:gd name="connsiteY14" fmla="*/ 88511 h 6858000"/>
              <a:gd name="connsiteX15" fmla="*/ 5729615 w 12193200"/>
              <a:gd name="connsiteY15" fmla="*/ 88496 h 6858000"/>
              <a:gd name="connsiteX16" fmla="*/ 5760770 w 12193200"/>
              <a:gd name="connsiteY16" fmla="*/ 0 h 6858000"/>
              <a:gd name="connsiteX17" fmla="*/ 6366012 w 12193200"/>
              <a:gd name="connsiteY17" fmla="*/ 0 h 6858000"/>
              <a:gd name="connsiteX18" fmla="*/ 5484010 w 12193200"/>
              <a:gd name="connsiteY18" fmla="*/ 2500036 h 6858000"/>
              <a:gd name="connsiteX19" fmla="*/ 5919881 w 12193200"/>
              <a:gd name="connsiteY19" fmla="*/ 2506256 h 6858000"/>
              <a:gd name="connsiteX20" fmla="*/ 6802195 w 12193200"/>
              <a:gd name="connsiteY20" fmla="*/ 0 h 6858000"/>
              <a:gd name="connsiteX21" fmla="*/ 12193200 w 12193200"/>
              <a:gd name="connsiteY21" fmla="*/ 0 h 6858000"/>
              <a:gd name="connsiteX22" fmla="*/ 12193200 w 12193200"/>
              <a:gd name="connsiteY22" fmla="*/ 6858000 h 6858000"/>
              <a:gd name="connsiteX23" fmla="*/ 4925451 w 12193200"/>
              <a:gd name="connsiteY23" fmla="*/ 6858000 h 6858000"/>
              <a:gd name="connsiteX24" fmla="*/ 5027900 w 12193200"/>
              <a:gd name="connsiteY24" fmla="*/ 6566987 h 6858000"/>
              <a:gd name="connsiteX25" fmla="*/ 5025921 w 12193200"/>
              <a:gd name="connsiteY25" fmla="*/ 6566972 h 6858000"/>
              <a:gd name="connsiteX26" fmla="*/ 5848165 w 12193200"/>
              <a:gd name="connsiteY26" fmla="*/ 4231346 h 6858000"/>
              <a:gd name="connsiteX27" fmla="*/ 5415209 w 12193200"/>
              <a:gd name="connsiteY27" fmla="*/ 4228043 h 6858000"/>
              <a:gd name="connsiteX28" fmla="*/ 4487370 w 12193200"/>
              <a:gd name="connsiteY28" fmla="*/ 6858000 h 6858000"/>
              <a:gd name="connsiteX29" fmla="*/ 4403166 w 12193200"/>
              <a:gd name="connsiteY29" fmla="*/ 6858000 h 6858000"/>
              <a:gd name="connsiteX30" fmla="*/ 5906941 w 12193200"/>
              <a:gd name="connsiteY30" fmla="*/ 2586454 h 6858000"/>
              <a:gd name="connsiteX31" fmla="*/ 5473985 w 12193200"/>
              <a:gd name="connsiteY31" fmla="*/ 2583148 h 6858000"/>
              <a:gd name="connsiteX32" fmla="*/ 3965834 w 12193200"/>
              <a:gd name="connsiteY32" fmla="*/ 6858000 h 6858000"/>
              <a:gd name="connsiteX33" fmla="*/ 2813727 w 12193200"/>
              <a:gd name="connsiteY33" fmla="*/ 6858000 h 6858000"/>
              <a:gd name="connsiteX34" fmla="*/ 4316494 w 12193200"/>
              <a:gd name="connsiteY34" fmla="*/ 2589316 h 6858000"/>
              <a:gd name="connsiteX35" fmla="*/ 4314514 w 12193200"/>
              <a:gd name="connsiteY35" fmla="*/ 2589302 h 6858000"/>
              <a:gd name="connsiteX36" fmla="*/ 5136759 w 12193200"/>
              <a:gd name="connsiteY36" fmla="*/ 253675 h 6858000"/>
              <a:gd name="connsiteX37" fmla="*/ 4703802 w 12193200"/>
              <a:gd name="connsiteY37" fmla="*/ 250370 h 6858000"/>
              <a:gd name="connsiteX38" fmla="*/ 2853036 w 12193200"/>
              <a:gd name="connsiteY38" fmla="*/ 5496362 h 6858000"/>
              <a:gd name="connsiteX39" fmla="*/ 2856758 w 12193200"/>
              <a:gd name="connsiteY39" fmla="*/ 5496415 h 6858000"/>
              <a:gd name="connsiteX40" fmla="*/ 2376397 w 12193200"/>
              <a:gd name="connsiteY40" fmla="*/ 6858000 h 6858000"/>
              <a:gd name="connsiteX41" fmla="*/ 2295332 w 12193200"/>
              <a:gd name="connsiteY41" fmla="*/ 6858000 h 6858000"/>
              <a:gd name="connsiteX42" fmla="*/ 3913277 w 12193200"/>
              <a:gd name="connsiteY42" fmla="*/ 2262147 h 6858000"/>
              <a:gd name="connsiteX43" fmla="*/ 3911298 w 12193200"/>
              <a:gd name="connsiteY43" fmla="*/ 2262132 h 6858000"/>
              <a:gd name="connsiteX44" fmla="*/ 0 w 12193200"/>
              <a:gd name="connsiteY44" fmla="*/ 0 h 6858000"/>
              <a:gd name="connsiteX45" fmla="*/ 2160213 w 12193200"/>
              <a:gd name="connsiteY45" fmla="*/ 0 h 6858000"/>
              <a:gd name="connsiteX46" fmla="*/ 830440 w 12193200"/>
              <a:gd name="connsiteY46" fmla="*/ 3769239 h 6858000"/>
              <a:gd name="connsiteX47" fmla="*/ 1266312 w 12193200"/>
              <a:gd name="connsiteY47" fmla="*/ 3775459 h 6858000"/>
              <a:gd name="connsiteX48" fmla="*/ 2595443 w 12193200"/>
              <a:gd name="connsiteY48" fmla="*/ 0 h 6858000"/>
              <a:gd name="connsiteX49" fmla="*/ 3230981 w 12193200"/>
              <a:gd name="connsiteY49" fmla="*/ 0 h 6858000"/>
              <a:gd name="connsiteX50" fmla="*/ 1596547 w 12193200"/>
              <a:gd name="connsiteY50" fmla="*/ 4632800 h 6858000"/>
              <a:gd name="connsiteX51" fmla="*/ 2032419 w 12193200"/>
              <a:gd name="connsiteY51" fmla="*/ 4639020 h 6858000"/>
              <a:gd name="connsiteX52" fmla="*/ 3665561 w 12193200"/>
              <a:gd name="connsiteY52" fmla="*/ 0 h 6858000"/>
              <a:gd name="connsiteX53" fmla="*/ 4273492 w 12193200"/>
              <a:gd name="connsiteY53" fmla="*/ 0 h 6858000"/>
              <a:gd name="connsiteX54" fmla="*/ 2449821 w 12193200"/>
              <a:gd name="connsiteY54" fmla="*/ 5169192 h 6858000"/>
              <a:gd name="connsiteX55" fmla="*/ 2453543 w 12193200"/>
              <a:gd name="connsiteY55" fmla="*/ 5169245 h 6858000"/>
              <a:gd name="connsiteX56" fmla="*/ 1857757 w 12193200"/>
              <a:gd name="connsiteY56" fmla="*/ 6858000 h 6858000"/>
              <a:gd name="connsiteX57" fmla="*/ 1779525 w 12193200"/>
              <a:gd name="connsiteY57" fmla="*/ 6858000 h 6858000"/>
              <a:gd name="connsiteX58" fmla="*/ 3605234 w 12193200"/>
              <a:gd name="connsiteY58" fmla="*/ 1671981 h 6858000"/>
              <a:gd name="connsiteX59" fmla="*/ 3172279 w 12193200"/>
              <a:gd name="connsiteY59" fmla="*/ 1668677 h 6858000"/>
              <a:gd name="connsiteX60" fmla="*/ 1341506 w 12193200"/>
              <a:gd name="connsiteY60" fmla="*/ 6858000 h 6858000"/>
              <a:gd name="connsiteX61" fmla="*/ 177064 w 12193200"/>
              <a:gd name="connsiteY61" fmla="*/ 6858000 h 6858000"/>
              <a:gd name="connsiteX62" fmla="*/ 1238793 w 12193200"/>
              <a:gd name="connsiteY62" fmla="*/ 3842107 h 6858000"/>
              <a:gd name="connsiteX63" fmla="*/ 805837 w 12193200"/>
              <a:gd name="connsiteY63" fmla="*/ 3838802 h 6858000"/>
              <a:gd name="connsiteX64" fmla="*/ 0 w 12193200"/>
              <a:gd name="connsiteY64" fmla="*/ 6122945 h 6858000"/>
              <a:gd name="connsiteX65" fmla="*/ 0 w 12193200"/>
              <a:gd name="connsiteY65" fmla="*/ 5253738 h 6858000"/>
              <a:gd name="connsiteX66" fmla="*/ 204449 w 12193200"/>
              <a:gd name="connsiteY66" fmla="*/ 5256655 h 6858000"/>
              <a:gd name="connsiteX67" fmla="*/ 2052299 w 12193200"/>
              <a:gd name="connsiteY67" fmla="*/ 7749 h 6858000"/>
              <a:gd name="connsiteX68" fmla="*/ 1619343 w 12193200"/>
              <a:gd name="connsiteY68" fmla="*/ 4444 h 6858000"/>
              <a:gd name="connsiteX69" fmla="*/ 0 w 12193200"/>
              <a:gd name="connsiteY69" fmla="*/ 45944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2193200" h="6858000">
                <a:moveTo>
                  <a:pt x="5378846" y="1351450"/>
                </a:moveTo>
                <a:lnTo>
                  <a:pt x="3528080" y="6597442"/>
                </a:lnTo>
                <a:lnTo>
                  <a:pt x="3963952" y="6603662"/>
                </a:lnTo>
                <a:lnTo>
                  <a:pt x="5811802" y="1354755"/>
                </a:lnTo>
                <a:close/>
                <a:moveTo>
                  <a:pt x="2594039" y="250371"/>
                </a:moveTo>
                <a:lnTo>
                  <a:pt x="743273" y="5496362"/>
                </a:lnTo>
                <a:lnTo>
                  <a:pt x="1179145" y="5502582"/>
                </a:lnTo>
                <a:lnTo>
                  <a:pt x="3026995" y="253676"/>
                </a:lnTo>
                <a:close/>
                <a:moveTo>
                  <a:pt x="4707669" y="0"/>
                </a:moveTo>
                <a:lnTo>
                  <a:pt x="5324959" y="0"/>
                </a:lnTo>
                <a:lnTo>
                  <a:pt x="4268138" y="2995558"/>
                </a:lnTo>
                <a:lnTo>
                  <a:pt x="4271859" y="2995611"/>
                </a:lnTo>
                <a:lnTo>
                  <a:pt x="3447872" y="5331198"/>
                </a:lnTo>
                <a:lnTo>
                  <a:pt x="3883744" y="5337418"/>
                </a:lnTo>
                <a:lnTo>
                  <a:pt x="5731594" y="88511"/>
                </a:lnTo>
                <a:lnTo>
                  <a:pt x="5729615" y="88496"/>
                </a:lnTo>
                <a:lnTo>
                  <a:pt x="5760770" y="0"/>
                </a:lnTo>
                <a:lnTo>
                  <a:pt x="6366012" y="0"/>
                </a:lnTo>
                <a:lnTo>
                  <a:pt x="5484010" y="2500036"/>
                </a:lnTo>
                <a:lnTo>
                  <a:pt x="5919881" y="2506256"/>
                </a:lnTo>
                <a:lnTo>
                  <a:pt x="6802195" y="0"/>
                </a:lnTo>
                <a:lnTo>
                  <a:pt x="12193200" y="0"/>
                </a:lnTo>
                <a:lnTo>
                  <a:pt x="12193200" y="6858000"/>
                </a:lnTo>
                <a:lnTo>
                  <a:pt x="4925451" y="6858000"/>
                </a:lnTo>
                <a:lnTo>
                  <a:pt x="5027900" y="6566987"/>
                </a:lnTo>
                <a:lnTo>
                  <a:pt x="5025921" y="6566972"/>
                </a:lnTo>
                <a:lnTo>
                  <a:pt x="5848165" y="4231346"/>
                </a:lnTo>
                <a:lnTo>
                  <a:pt x="5415209" y="4228043"/>
                </a:lnTo>
                <a:lnTo>
                  <a:pt x="4487370" y="6858000"/>
                </a:lnTo>
                <a:lnTo>
                  <a:pt x="4403166" y="6858000"/>
                </a:lnTo>
                <a:lnTo>
                  <a:pt x="5906941" y="2586454"/>
                </a:lnTo>
                <a:lnTo>
                  <a:pt x="5473985" y="2583148"/>
                </a:lnTo>
                <a:lnTo>
                  <a:pt x="3965834" y="6858000"/>
                </a:lnTo>
                <a:lnTo>
                  <a:pt x="2813727" y="6858000"/>
                </a:lnTo>
                <a:lnTo>
                  <a:pt x="4316494" y="2589316"/>
                </a:lnTo>
                <a:lnTo>
                  <a:pt x="4314514" y="2589302"/>
                </a:lnTo>
                <a:lnTo>
                  <a:pt x="5136759" y="253675"/>
                </a:lnTo>
                <a:lnTo>
                  <a:pt x="4703802" y="250370"/>
                </a:lnTo>
                <a:lnTo>
                  <a:pt x="2853036" y="5496362"/>
                </a:lnTo>
                <a:lnTo>
                  <a:pt x="2856758" y="5496415"/>
                </a:lnTo>
                <a:lnTo>
                  <a:pt x="2376397" y="6858000"/>
                </a:lnTo>
                <a:lnTo>
                  <a:pt x="2295332" y="6858000"/>
                </a:lnTo>
                <a:lnTo>
                  <a:pt x="3913277" y="2262147"/>
                </a:lnTo>
                <a:lnTo>
                  <a:pt x="3911298" y="2262132"/>
                </a:lnTo>
                <a:close/>
                <a:moveTo>
                  <a:pt x="0" y="0"/>
                </a:moveTo>
                <a:lnTo>
                  <a:pt x="2160213" y="0"/>
                </a:lnTo>
                <a:lnTo>
                  <a:pt x="830440" y="3769239"/>
                </a:lnTo>
                <a:lnTo>
                  <a:pt x="1266312" y="3775459"/>
                </a:lnTo>
                <a:lnTo>
                  <a:pt x="2595443" y="0"/>
                </a:lnTo>
                <a:lnTo>
                  <a:pt x="3230981" y="0"/>
                </a:lnTo>
                <a:lnTo>
                  <a:pt x="1596547" y="4632800"/>
                </a:lnTo>
                <a:lnTo>
                  <a:pt x="2032419" y="4639020"/>
                </a:lnTo>
                <a:lnTo>
                  <a:pt x="3665561" y="0"/>
                </a:lnTo>
                <a:lnTo>
                  <a:pt x="4273492" y="0"/>
                </a:lnTo>
                <a:lnTo>
                  <a:pt x="2449821" y="5169192"/>
                </a:lnTo>
                <a:lnTo>
                  <a:pt x="2453543" y="5169245"/>
                </a:lnTo>
                <a:lnTo>
                  <a:pt x="1857757" y="6858000"/>
                </a:lnTo>
                <a:lnTo>
                  <a:pt x="1779525" y="6858000"/>
                </a:lnTo>
                <a:lnTo>
                  <a:pt x="3605234" y="1671981"/>
                </a:lnTo>
                <a:lnTo>
                  <a:pt x="3172279" y="1668677"/>
                </a:lnTo>
                <a:lnTo>
                  <a:pt x="1341506" y="6858000"/>
                </a:lnTo>
                <a:lnTo>
                  <a:pt x="177064" y="6858000"/>
                </a:lnTo>
                <a:lnTo>
                  <a:pt x="1238793" y="3842107"/>
                </a:lnTo>
                <a:lnTo>
                  <a:pt x="805837" y="3838802"/>
                </a:lnTo>
                <a:lnTo>
                  <a:pt x="0" y="6122945"/>
                </a:lnTo>
                <a:lnTo>
                  <a:pt x="0" y="5253738"/>
                </a:lnTo>
                <a:lnTo>
                  <a:pt x="204449" y="5256655"/>
                </a:lnTo>
                <a:lnTo>
                  <a:pt x="2052299" y="7749"/>
                </a:lnTo>
                <a:lnTo>
                  <a:pt x="1619343" y="4444"/>
                </a:lnTo>
                <a:lnTo>
                  <a:pt x="0" y="459446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752600" y="3044279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THANK YOU</a:t>
            </a:r>
            <a:endParaRPr lang="en-US" sz="44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21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1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31" name="Freeform 30"/>
          <p:cNvSpPr/>
          <p:nvPr/>
        </p:nvSpPr>
        <p:spPr>
          <a:xfrm>
            <a:off x="5171481" y="-447821"/>
            <a:ext cx="7275384" cy="11561935"/>
          </a:xfrm>
          <a:custGeom>
            <a:avLst/>
            <a:gdLst>
              <a:gd name="connsiteX0" fmla="*/ 4863711 w 7275384"/>
              <a:gd name="connsiteY0" fmla="*/ 5329105 h 11561935"/>
              <a:gd name="connsiteX1" fmla="*/ 5296667 w 7275384"/>
              <a:gd name="connsiteY1" fmla="*/ 5332410 h 11561935"/>
              <a:gd name="connsiteX2" fmla="*/ 3448817 w 7275384"/>
              <a:gd name="connsiteY2" fmla="*/ 10581318 h 11561935"/>
              <a:gd name="connsiteX3" fmla="*/ 3012945 w 7275384"/>
              <a:gd name="connsiteY3" fmla="*/ 10575098 h 11561935"/>
              <a:gd name="connsiteX4" fmla="*/ 1850766 w 7275384"/>
              <a:gd name="connsiteY4" fmla="*/ 4289450 h 11561935"/>
              <a:gd name="connsiteX5" fmla="*/ 2283722 w 7275384"/>
              <a:gd name="connsiteY5" fmla="*/ 4292755 h 11561935"/>
              <a:gd name="connsiteX6" fmla="*/ 435872 w 7275384"/>
              <a:gd name="connsiteY6" fmla="*/ 9541661 h 11561935"/>
              <a:gd name="connsiteX7" fmla="*/ 0 w 7275384"/>
              <a:gd name="connsiteY7" fmla="*/ 9535441 h 11561935"/>
              <a:gd name="connsiteX8" fmla="*/ 3423612 w 7275384"/>
              <a:gd name="connsiteY8" fmla="*/ 3974083 h 11561935"/>
              <a:gd name="connsiteX9" fmla="*/ 3856568 w 7275384"/>
              <a:gd name="connsiteY9" fmla="*/ 3977388 h 11561935"/>
              <a:gd name="connsiteX10" fmla="*/ 3034324 w 7275384"/>
              <a:gd name="connsiteY10" fmla="*/ 6313012 h 11561935"/>
              <a:gd name="connsiteX11" fmla="*/ 3036303 w 7275384"/>
              <a:gd name="connsiteY11" fmla="*/ 6313027 h 11561935"/>
              <a:gd name="connsiteX12" fmla="*/ 1188453 w 7275384"/>
              <a:gd name="connsiteY12" fmla="*/ 11561935 h 11561935"/>
              <a:gd name="connsiteX13" fmla="*/ 752581 w 7275384"/>
              <a:gd name="connsiteY13" fmla="*/ 11555715 h 11561935"/>
              <a:gd name="connsiteX14" fmla="*/ 1576568 w 7275384"/>
              <a:gd name="connsiteY14" fmla="*/ 9220127 h 11561935"/>
              <a:gd name="connsiteX15" fmla="*/ 1572846 w 7275384"/>
              <a:gd name="connsiteY15" fmla="*/ 9220074 h 11561935"/>
              <a:gd name="connsiteX16" fmla="*/ 1914519 w 7275384"/>
              <a:gd name="connsiteY16" fmla="*/ 2626108 h 11561935"/>
              <a:gd name="connsiteX17" fmla="*/ 2347475 w 7275384"/>
              <a:gd name="connsiteY17" fmla="*/ 2629413 h 11561935"/>
              <a:gd name="connsiteX18" fmla="*/ 499625 w 7275384"/>
              <a:gd name="connsiteY18" fmla="*/ 7878319 h 11561935"/>
              <a:gd name="connsiteX19" fmla="*/ 63753 w 7275384"/>
              <a:gd name="connsiteY19" fmla="*/ 7872099 h 11561935"/>
              <a:gd name="connsiteX20" fmla="*/ 6842428 w 7275384"/>
              <a:gd name="connsiteY20" fmla="*/ 1166556 h 11561935"/>
              <a:gd name="connsiteX21" fmla="*/ 7275384 w 7275384"/>
              <a:gd name="connsiteY21" fmla="*/ 1169861 h 11561935"/>
              <a:gd name="connsiteX22" fmla="*/ 6453140 w 7275384"/>
              <a:gd name="connsiteY22" fmla="*/ 3505487 h 11561935"/>
              <a:gd name="connsiteX23" fmla="*/ 6455119 w 7275384"/>
              <a:gd name="connsiteY23" fmla="*/ 3505502 h 11561935"/>
              <a:gd name="connsiteX24" fmla="*/ 4607269 w 7275384"/>
              <a:gd name="connsiteY24" fmla="*/ 8754410 h 11561935"/>
              <a:gd name="connsiteX25" fmla="*/ 4171397 w 7275384"/>
              <a:gd name="connsiteY25" fmla="*/ 8748190 h 11561935"/>
              <a:gd name="connsiteX26" fmla="*/ 4995384 w 7275384"/>
              <a:gd name="connsiteY26" fmla="*/ 6412602 h 11561935"/>
              <a:gd name="connsiteX27" fmla="*/ 4991662 w 7275384"/>
              <a:gd name="connsiteY27" fmla="*/ 6412549 h 11561935"/>
              <a:gd name="connsiteX28" fmla="*/ 5603879 w 7275384"/>
              <a:gd name="connsiteY28" fmla="*/ 495522 h 11561935"/>
              <a:gd name="connsiteX29" fmla="*/ 6036835 w 7275384"/>
              <a:gd name="connsiteY29" fmla="*/ 498827 h 11561935"/>
              <a:gd name="connsiteX30" fmla="*/ 5214591 w 7275384"/>
              <a:gd name="connsiteY30" fmla="*/ 2834453 h 11561935"/>
              <a:gd name="connsiteX31" fmla="*/ 5216570 w 7275384"/>
              <a:gd name="connsiteY31" fmla="*/ 2834468 h 11561935"/>
              <a:gd name="connsiteX32" fmla="*/ 4771950 w 7275384"/>
              <a:gd name="connsiteY32" fmla="*/ 4097433 h 11561935"/>
              <a:gd name="connsiteX33" fmla="*/ 5201528 w 7275384"/>
              <a:gd name="connsiteY33" fmla="*/ 4100712 h 11561935"/>
              <a:gd name="connsiteX34" fmla="*/ 3353678 w 7275384"/>
              <a:gd name="connsiteY34" fmla="*/ 9349619 h 11561935"/>
              <a:gd name="connsiteX35" fmla="*/ 2917806 w 7275384"/>
              <a:gd name="connsiteY35" fmla="*/ 9343399 h 11561935"/>
              <a:gd name="connsiteX36" fmla="*/ 3362370 w 7275384"/>
              <a:gd name="connsiteY36" fmla="*/ 8083285 h 11561935"/>
              <a:gd name="connsiteX37" fmla="*/ 2940938 w 7275384"/>
              <a:gd name="connsiteY37" fmla="*/ 8077271 h 11561935"/>
              <a:gd name="connsiteX38" fmla="*/ 2058394 w 7275384"/>
              <a:gd name="connsiteY38" fmla="*/ 10584180 h 11561935"/>
              <a:gd name="connsiteX39" fmla="*/ 1622522 w 7275384"/>
              <a:gd name="connsiteY39" fmla="*/ 10577960 h 11561935"/>
              <a:gd name="connsiteX40" fmla="*/ 2446509 w 7275384"/>
              <a:gd name="connsiteY40" fmla="*/ 8242372 h 11561935"/>
              <a:gd name="connsiteX41" fmla="*/ 2442787 w 7275384"/>
              <a:gd name="connsiteY41" fmla="*/ 8242319 h 11561935"/>
              <a:gd name="connsiteX42" fmla="*/ 4293553 w 7275384"/>
              <a:gd name="connsiteY42" fmla="*/ 2996327 h 11561935"/>
              <a:gd name="connsiteX43" fmla="*/ 4720455 w 7275384"/>
              <a:gd name="connsiteY43" fmla="*/ 2999586 h 11561935"/>
              <a:gd name="connsiteX44" fmla="*/ 4134597 w 7275384"/>
              <a:gd name="connsiteY44" fmla="*/ 491545 h 11561935"/>
              <a:gd name="connsiteX45" fmla="*/ 4567553 w 7275384"/>
              <a:gd name="connsiteY45" fmla="*/ 494850 h 11561935"/>
              <a:gd name="connsiteX46" fmla="*/ 2727062 w 7275384"/>
              <a:gd name="connsiteY46" fmla="*/ 5722853 h 11561935"/>
              <a:gd name="connsiteX47" fmla="*/ 2728260 w 7275384"/>
              <a:gd name="connsiteY47" fmla="*/ 5722862 h 11561935"/>
              <a:gd name="connsiteX48" fmla="*/ 880410 w 7275384"/>
              <a:gd name="connsiteY48" fmla="*/ 10971770 h 11561935"/>
              <a:gd name="connsiteX49" fmla="*/ 444538 w 7275384"/>
              <a:gd name="connsiteY49" fmla="*/ 10965550 h 11561935"/>
              <a:gd name="connsiteX50" fmla="*/ 1707799 w 7275384"/>
              <a:gd name="connsiteY50" fmla="*/ 7384839 h 11561935"/>
              <a:gd name="connsiteX51" fmla="*/ 1281622 w 7275384"/>
              <a:gd name="connsiteY51" fmla="*/ 7378757 h 11561935"/>
              <a:gd name="connsiteX52" fmla="*/ 3132388 w 7275384"/>
              <a:gd name="connsiteY52" fmla="*/ 2132765 h 11561935"/>
              <a:gd name="connsiteX53" fmla="*/ 3554444 w 7275384"/>
              <a:gd name="connsiteY53" fmla="*/ 2135987 h 11561935"/>
              <a:gd name="connsiteX54" fmla="*/ 6734026 w 7275384"/>
              <a:gd name="connsiteY54" fmla="*/ 0 h 11561935"/>
              <a:gd name="connsiteX55" fmla="*/ 7166982 w 7275384"/>
              <a:gd name="connsiteY55" fmla="*/ 3305 h 11561935"/>
              <a:gd name="connsiteX56" fmla="*/ 5319132 w 7275384"/>
              <a:gd name="connsiteY56" fmla="*/ 5252212 h 11561935"/>
              <a:gd name="connsiteX57" fmla="*/ 4883260 w 7275384"/>
              <a:gd name="connsiteY57" fmla="*/ 5245992 h 11561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7275384" h="11561935">
                <a:moveTo>
                  <a:pt x="4863711" y="5329105"/>
                </a:moveTo>
                <a:lnTo>
                  <a:pt x="5296667" y="5332410"/>
                </a:lnTo>
                <a:lnTo>
                  <a:pt x="3448817" y="10581318"/>
                </a:lnTo>
                <a:lnTo>
                  <a:pt x="3012945" y="10575098"/>
                </a:lnTo>
                <a:close/>
                <a:moveTo>
                  <a:pt x="1850766" y="4289450"/>
                </a:moveTo>
                <a:lnTo>
                  <a:pt x="2283722" y="4292755"/>
                </a:lnTo>
                <a:lnTo>
                  <a:pt x="435872" y="9541661"/>
                </a:lnTo>
                <a:lnTo>
                  <a:pt x="0" y="9535441"/>
                </a:lnTo>
                <a:close/>
                <a:moveTo>
                  <a:pt x="3423612" y="3974083"/>
                </a:moveTo>
                <a:lnTo>
                  <a:pt x="3856568" y="3977388"/>
                </a:lnTo>
                <a:lnTo>
                  <a:pt x="3034324" y="6313012"/>
                </a:lnTo>
                <a:lnTo>
                  <a:pt x="3036303" y="6313027"/>
                </a:lnTo>
                <a:lnTo>
                  <a:pt x="1188453" y="11561935"/>
                </a:lnTo>
                <a:lnTo>
                  <a:pt x="752581" y="11555715"/>
                </a:lnTo>
                <a:lnTo>
                  <a:pt x="1576568" y="9220127"/>
                </a:lnTo>
                <a:lnTo>
                  <a:pt x="1572846" y="9220074"/>
                </a:lnTo>
                <a:close/>
                <a:moveTo>
                  <a:pt x="1914519" y="2626108"/>
                </a:moveTo>
                <a:lnTo>
                  <a:pt x="2347475" y="2629413"/>
                </a:lnTo>
                <a:lnTo>
                  <a:pt x="499625" y="7878319"/>
                </a:lnTo>
                <a:lnTo>
                  <a:pt x="63753" y="7872099"/>
                </a:lnTo>
                <a:close/>
                <a:moveTo>
                  <a:pt x="6842428" y="1166556"/>
                </a:moveTo>
                <a:lnTo>
                  <a:pt x="7275384" y="1169861"/>
                </a:lnTo>
                <a:lnTo>
                  <a:pt x="6453140" y="3505487"/>
                </a:lnTo>
                <a:lnTo>
                  <a:pt x="6455119" y="3505502"/>
                </a:lnTo>
                <a:lnTo>
                  <a:pt x="4607269" y="8754410"/>
                </a:lnTo>
                <a:lnTo>
                  <a:pt x="4171397" y="8748190"/>
                </a:lnTo>
                <a:lnTo>
                  <a:pt x="4995384" y="6412602"/>
                </a:lnTo>
                <a:lnTo>
                  <a:pt x="4991662" y="6412549"/>
                </a:lnTo>
                <a:close/>
                <a:moveTo>
                  <a:pt x="5603879" y="495522"/>
                </a:moveTo>
                <a:lnTo>
                  <a:pt x="6036835" y="498827"/>
                </a:lnTo>
                <a:lnTo>
                  <a:pt x="5214591" y="2834453"/>
                </a:lnTo>
                <a:lnTo>
                  <a:pt x="5216570" y="2834468"/>
                </a:lnTo>
                <a:lnTo>
                  <a:pt x="4771950" y="4097433"/>
                </a:lnTo>
                <a:lnTo>
                  <a:pt x="5201528" y="4100712"/>
                </a:lnTo>
                <a:lnTo>
                  <a:pt x="3353678" y="9349619"/>
                </a:lnTo>
                <a:lnTo>
                  <a:pt x="2917806" y="9343399"/>
                </a:lnTo>
                <a:lnTo>
                  <a:pt x="3362370" y="8083285"/>
                </a:lnTo>
                <a:lnTo>
                  <a:pt x="2940938" y="8077271"/>
                </a:lnTo>
                <a:lnTo>
                  <a:pt x="2058394" y="10584180"/>
                </a:lnTo>
                <a:lnTo>
                  <a:pt x="1622522" y="10577960"/>
                </a:lnTo>
                <a:lnTo>
                  <a:pt x="2446509" y="8242372"/>
                </a:lnTo>
                <a:lnTo>
                  <a:pt x="2442787" y="8242319"/>
                </a:lnTo>
                <a:lnTo>
                  <a:pt x="4293553" y="2996327"/>
                </a:lnTo>
                <a:lnTo>
                  <a:pt x="4720455" y="2999586"/>
                </a:lnTo>
                <a:close/>
                <a:moveTo>
                  <a:pt x="4134597" y="491545"/>
                </a:moveTo>
                <a:lnTo>
                  <a:pt x="4567553" y="494850"/>
                </a:lnTo>
                <a:lnTo>
                  <a:pt x="2727062" y="5722853"/>
                </a:lnTo>
                <a:lnTo>
                  <a:pt x="2728260" y="5722862"/>
                </a:lnTo>
                <a:lnTo>
                  <a:pt x="880410" y="10971770"/>
                </a:lnTo>
                <a:lnTo>
                  <a:pt x="444538" y="10965550"/>
                </a:lnTo>
                <a:lnTo>
                  <a:pt x="1707799" y="7384839"/>
                </a:lnTo>
                <a:lnTo>
                  <a:pt x="1281622" y="7378757"/>
                </a:lnTo>
                <a:lnTo>
                  <a:pt x="3132388" y="2132765"/>
                </a:lnTo>
                <a:lnTo>
                  <a:pt x="3554444" y="2135987"/>
                </a:lnTo>
                <a:close/>
                <a:moveTo>
                  <a:pt x="6734026" y="0"/>
                </a:moveTo>
                <a:lnTo>
                  <a:pt x="7166982" y="3305"/>
                </a:lnTo>
                <a:lnTo>
                  <a:pt x="5319132" y="5252212"/>
                </a:lnTo>
                <a:lnTo>
                  <a:pt x="4883260" y="5245992"/>
                </a:lnTo>
                <a:close/>
              </a:path>
            </a:pathLst>
          </a:custGeom>
          <a:solidFill>
            <a:schemeClr val="accent1">
              <a:lumMod val="5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uk-UA" dirty="0"/>
              <a:t>              </a:t>
            </a:r>
            <a:endParaRPr lang="ru-RU" dirty="0"/>
          </a:p>
        </p:txBody>
      </p:sp>
      <p:sp>
        <p:nvSpPr>
          <p:cNvPr id="32" name="Freeform 31"/>
          <p:cNvSpPr/>
          <p:nvPr/>
        </p:nvSpPr>
        <p:spPr>
          <a:xfrm>
            <a:off x="895427" y="-4774680"/>
            <a:ext cx="7275383" cy="11561936"/>
          </a:xfrm>
          <a:custGeom>
            <a:avLst/>
            <a:gdLst>
              <a:gd name="connsiteX0" fmla="*/ 4863710 w 7275383"/>
              <a:gd name="connsiteY0" fmla="*/ 5329106 h 11561936"/>
              <a:gd name="connsiteX1" fmla="*/ 5296666 w 7275383"/>
              <a:gd name="connsiteY1" fmla="*/ 5332411 h 11561936"/>
              <a:gd name="connsiteX2" fmla="*/ 3448816 w 7275383"/>
              <a:gd name="connsiteY2" fmla="*/ 10581319 h 11561936"/>
              <a:gd name="connsiteX3" fmla="*/ 3012944 w 7275383"/>
              <a:gd name="connsiteY3" fmla="*/ 10575099 h 11561936"/>
              <a:gd name="connsiteX4" fmla="*/ 1850766 w 7275383"/>
              <a:gd name="connsiteY4" fmla="*/ 4289451 h 11561936"/>
              <a:gd name="connsiteX5" fmla="*/ 2283722 w 7275383"/>
              <a:gd name="connsiteY5" fmla="*/ 4292756 h 11561936"/>
              <a:gd name="connsiteX6" fmla="*/ 435872 w 7275383"/>
              <a:gd name="connsiteY6" fmla="*/ 9541662 h 11561936"/>
              <a:gd name="connsiteX7" fmla="*/ 0 w 7275383"/>
              <a:gd name="connsiteY7" fmla="*/ 9535442 h 11561936"/>
              <a:gd name="connsiteX8" fmla="*/ 3423611 w 7275383"/>
              <a:gd name="connsiteY8" fmla="*/ 3974083 h 11561936"/>
              <a:gd name="connsiteX9" fmla="*/ 3856567 w 7275383"/>
              <a:gd name="connsiteY9" fmla="*/ 3977388 h 11561936"/>
              <a:gd name="connsiteX10" fmla="*/ 3034323 w 7275383"/>
              <a:gd name="connsiteY10" fmla="*/ 6313013 h 11561936"/>
              <a:gd name="connsiteX11" fmla="*/ 3036302 w 7275383"/>
              <a:gd name="connsiteY11" fmla="*/ 6313028 h 11561936"/>
              <a:gd name="connsiteX12" fmla="*/ 1188453 w 7275383"/>
              <a:gd name="connsiteY12" fmla="*/ 11561936 h 11561936"/>
              <a:gd name="connsiteX13" fmla="*/ 752581 w 7275383"/>
              <a:gd name="connsiteY13" fmla="*/ 11555716 h 11561936"/>
              <a:gd name="connsiteX14" fmla="*/ 1576568 w 7275383"/>
              <a:gd name="connsiteY14" fmla="*/ 9220128 h 11561936"/>
              <a:gd name="connsiteX15" fmla="*/ 1572846 w 7275383"/>
              <a:gd name="connsiteY15" fmla="*/ 9220075 h 11561936"/>
              <a:gd name="connsiteX16" fmla="*/ 1914519 w 7275383"/>
              <a:gd name="connsiteY16" fmla="*/ 2626108 h 11561936"/>
              <a:gd name="connsiteX17" fmla="*/ 2347474 w 7275383"/>
              <a:gd name="connsiteY17" fmla="*/ 2629413 h 11561936"/>
              <a:gd name="connsiteX18" fmla="*/ 499625 w 7275383"/>
              <a:gd name="connsiteY18" fmla="*/ 7878320 h 11561936"/>
              <a:gd name="connsiteX19" fmla="*/ 63753 w 7275383"/>
              <a:gd name="connsiteY19" fmla="*/ 7872100 h 11561936"/>
              <a:gd name="connsiteX20" fmla="*/ 6842427 w 7275383"/>
              <a:gd name="connsiteY20" fmla="*/ 1166557 h 11561936"/>
              <a:gd name="connsiteX21" fmla="*/ 7275383 w 7275383"/>
              <a:gd name="connsiteY21" fmla="*/ 1169862 h 11561936"/>
              <a:gd name="connsiteX22" fmla="*/ 6453139 w 7275383"/>
              <a:gd name="connsiteY22" fmla="*/ 3505488 h 11561936"/>
              <a:gd name="connsiteX23" fmla="*/ 6455118 w 7275383"/>
              <a:gd name="connsiteY23" fmla="*/ 3505503 h 11561936"/>
              <a:gd name="connsiteX24" fmla="*/ 4607268 w 7275383"/>
              <a:gd name="connsiteY24" fmla="*/ 8754411 h 11561936"/>
              <a:gd name="connsiteX25" fmla="*/ 4171396 w 7275383"/>
              <a:gd name="connsiteY25" fmla="*/ 8748191 h 11561936"/>
              <a:gd name="connsiteX26" fmla="*/ 4995383 w 7275383"/>
              <a:gd name="connsiteY26" fmla="*/ 6412603 h 11561936"/>
              <a:gd name="connsiteX27" fmla="*/ 4991661 w 7275383"/>
              <a:gd name="connsiteY27" fmla="*/ 6412550 h 11561936"/>
              <a:gd name="connsiteX28" fmla="*/ 5603878 w 7275383"/>
              <a:gd name="connsiteY28" fmla="*/ 495522 h 11561936"/>
              <a:gd name="connsiteX29" fmla="*/ 6036834 w 7275383"/>
              <a:gd name="connsiteY29" fmla="*/ 498827 h 11561936"/>
              <a:gd name="connsiteX30" fmla="*/ 5214590 w 7275383"/>
              <a:gd name="connsiteY30" fmla="*/ 2834454 h 11561936"/>
              <a:gd name="connsiteX31" fmla="*/ 5216569 w 7275383"/>
              <a:gd name="connsiteY31" fmla="*/ 2834469 h 11561936"/>
              <a:gd name="connsiteX32" fmla="*/ 4771949 w 7275383"/>
              <a:gd name="connsiteY32" fmla="*/ 4097433 h 11561936"/>
              <a:gd name="connsiteX33" fmla="*/ 5201527 w 7275383"/>
              <a:gd name="connsiteY33" fmla="*/ 4100713 h 11561936"/>
              <a:gd name="connsiteX34" fmla="*/ 3353678 w 7275383"/>
              <a:gd name="connsiteY34" fmla="*/ 9349620 h 11561936"/>
              <a:gd name="connsiteX35" fmla="*/ 2917806 w 7275383"/>
              <a:gd name="connsiteY35" fmla="*/ 9343400 h 11561936"/>
              <a:gd name="connsiteX36" fmla="*/ 3362369 w 7275383"/>
              <a:gd name="connsiteY36" fmla="*/ 8083285 h 11561936"/>
              <a:gd name="connsiteX37" fmla="*/ 2940938 w 7275383"/>
              <a:gd name="connsiteY37" fmla="*/ 8077272 h 11561936"/>
              <a:gd name="connsiteX38" fmla="*/ 2058394 w 7275383"/>
              <a:gd name="connsiteY38" fmla="*/ 10584181 h 11561936"/>
              <a:gd name="connsiteX39" fmla="*/ 1622521 w 7275383"/>
              <a:gd name="connsiteY39" fmla="*/ 10577961 h 11561936"/>
              <a:gd name="connsiteX40" fmla="*/ 2446508 w 7275383"/>
              <a:gd name="connsiteY40" fmla="*/ 8242373 h 11561936"/>
              <a:gd name="connsiteX41" fmla="*/ 2442786 w 7275383"/>
              <a:gd name="connsiteY41" fmla="*/ 8242320 h 11561936"/>
              <a:gd name="connsiteX42" fmla="*/ 4293552 w 7275383"/>
              <a:gd name="connsiteY42" fmla="*/ 2996328 h 11561936"/>
              <a:gd name="connsiteX43" fmla="*/ 4720454 w 7275383"/>
              <a:gd name="connsiteY43" fmla="*/ 2999587 h 11561936"/>
              <a:gd name="connsiteX44" fmla="*/ 4134596 w 7275383"/>
              <a:gd name="connsiteY44" fmla="*/ 491544 h 11561936"/>
              <a:gd name="connsiteX45" fmla="*/ 4567552 w 7275383"/>
              <a:gd name="connsiteY45" fmla="*/ 494849 h 11561936"/>
              <a:gd name="connsiteX46" fmla="*/ 2727061 w 7275383"/>
              <a:gd name="connsiteY46" fmla="*/ 5722855 h 11561936"/>
              <a:gd name="connsiteX47" fmla="*/ 2728260 w 7275383"/>
              <a:gd name="connsiteY47" fmla="*/ 5722864 h 11561936"/>
              <a:gd name="connsiteX48" fmla="*/ 880410 w 7275383"/>
              <a:gd name="connsiteY48" fmla="*/ 10971771 h 11561936"/>
              <a:gd name="connsiteX49" fmla="*/ 444538 w 7275383"/>
              <a:gd name="connsiteY49" fmla="*/ 10965551 h 11561936"/>
              <a:gd name="connsiteX50" fmla="*/ 1707799 w 7275383"/>
              <a:gd name="connsiteY50" fmla="*/ 7384840 h 11561936"/>
              <a:gd name="connsiteX51" fmla="*/ 1281622 w 7275383"/>
              <a:gd name="connsiteY51" fmla="*/ 7378758 h 11561936"/>
              <a:gd name="connsiteX52" fmla="*/ 3132388 w 7275383"/>
              <a:gd name="connsiteY52" fmla="*/ 2132766 h 11561936"/>
              <a:gd name="connsiteX53" fmla="*/ 3554444 w 7275383"/>
              <a:gd name="connsiteY53" fmla="*/ 2135988 h 11561936"/>
              <a:gd name="connsiteX54" fmla="*/ 6734025 w 7275383"/>
              <a:gd name="connsiteY54" fmla="*/ 0 h 11561936"/>
              <a:gd name="connsiteX55" fmla="*/ 7166981 w 7275383"/>
              <a:gd name="connsiteY55" fmla="*/ 3305 h 11561936"/>
              <a:gd name="connsiteX56" fmla="*/ 5319131 w 7275383"/>
              <a:gd name="connsiteY56" fmla="*/ 5252213 h 11561936"/>
              <a:gd name="connsiteX57" fmla="*/ 4883259 w 7275383"/>
              <a:gd name="connsiteY57" fmla="*/ 5245994 h 11561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7275383" h="11561936">
                <a:moveTo>
                  <a:pt x="4863710" y="5329106"/>
                </a:moveTo>
                <a:lnTo>
                  <a:pt x="5296666" y="5332411"/>
                </a:lnTo>
                <a:lnTo>
                  <a:pt x="3448816" y="10581319"/>
                </a:lnTo>
                <a:lnTo>
                  <a:pt x="3012944" y="10575099"/>
                </a:lnTo>
                <a:close/>
                <a:moveTo>
                  <a:pt x="1850766" y="4289451"/>
                </a:moveTo>
                <a:lnTo>
                  <a:pt x="2283722" y="4292756"/>
                </a:lnTo>
                <a:lnTo>
                  <a:pt x="435872" y="9541662"/>
                </a:lnTo>
                <a:lnTo>
                  <a:pt x="0" y="9535442"/>
                </a:lnTo>
                <a:close/>
                <a:moveTo>
                  <a:pt x="3423611" y="3974083"/>
                </a:moveTo>
                <a:lnTo>
                  <a:pt x="3856567" y="3977388"/>
                </a:lnTo>
                <a:lnTo>
                  <a:pt x="3034323" y="6313013"/>
                </a:lnTo>
                <a:lnTo>
                  <a:pt x="3036302" y="6313028"/>
                </a:lnTo>
                <a:lnTo>
                  <a:pt x="1188453" y="11561936"/>
                </a:lnTo>
                <a:lnTo>
                  <a:pt x="752581" y="11555716"/>
                </a:lnTo>
                <a:lnTo>
                  <a:pt x="1576568" y="9220128"/>
                </a:lnTo>
                <a:lnTo>
                  <a:pt x="1572846" y="9220075"/>
                </a:lnTo>
                <a:close/>
                <a:moveTo>
                  <a:pt x="1914519" y="2626108"/>
                </a:moveTo>
                <a:lnTo>
                  <a:pt x="2347474" y="2629413"/>
                </a:lnTo>
                <a:lnTo>
                  <a:pt x="499625" y="7878320"/>
                </a:lnTo>
                <a:lnTo>
                  <a:pt x="63753" y="7872100"/>
                </a:lnTo>
                <a:close/>
                <a:moveTo>
                  <a:pt x="6842427" y="1166557"/>
                </a:moveTo>
                <a:lnTo>
                  <a:pt x="7275383" y="1169862"/>
                </a:lnTo>
                <a:lnTo>
                  <a:pt x="6453139" y="3505488"/>
                </a:lnTo>
                <a:lnTo>
                  <a:pt x="6455118" y="3505503"/>
                </a:lnTo>
                <a:lnTo>
                  <a:pt x="4607268" y="8754411"/>
                </a:lnTo>
                <a:lnTo>
                  <a:pt x="4171396" y="8748191"/>
                </a:lnTo>
                <a:lnTo>
                  <a:pt x="4995383" y="6412603"/>
                </a:lnTo>
                <a:lnTo>
                  <a:pt x="4991661" y="6412550"/>
                </a:lnTo>
                <a:close/>
                <a:moveTo>
                  <a:pt x="5603878" y="495522"/>
                </a:moveTo>
                <a:lnTo>
                  <a:pt x="6036834" y="498827"/>
                </a:lnTo>
                <a:lnTo>
                  <a:pt x="5214590" y="2834454"/>
                </a:lnTo>
                <a:lnTo>
                  <a:pt x="5216569" y="2834469"/>
                </a:lnTo>
                <a:lnTo>
                  <a:pt x="4771949" y="4097433"/>
                </a:lnTo>
                <a:lnTo>
                  <a:pt x="5201527" y="4100713"/>
                </a:lnTo>
                <a:lnTo>
                  <a:pt x="3353678" y="9349620"/>
                </a:lnTo>
                <a:lnTo>
                  <a:pt x="2917806" y="9343400"/>
                </a:lnTo>
                <a:lnTo>
                  <a:pt x="3362369" y="8083285"/>
                </a:lnTo>
                <a:lnTo>
                  <a:pt x="2940938" y="8077272"/>
                </a:lnTo>
                <a:lnTo>
                  <a:pt x="2058394" y="10584181"/>
                </a:lnTo>
                <a:lnTo>
                  <a:pt x="1622521" y="10577961"/>
                </a:lnTo>
                <a:lnTo>
                  <a:pt x="2446508" y="8242373"/>
                </a:lnTo>
                <a:lnTo>
                  <a:pt x="2442786" y="8242320"/>
                </a:lnTo>
                <a:lnTo>
                  <a:pt x="4293552" y="2996328"/>
                </a:lnTo>
                <a:lnTo>
                  <a:pt x="4720454" y="2999587"/>
                </a:lnTo>
                <a:close/>
                <a:moveTo>
                  <a:pt x="4134596" y="491544"/>
                </a:moveTo>
                <a:lnTo>
                  <a:pt x="4567552" y="494849"/>
                </a:lnTo>
                <a:lnTo>
                  <a:pt x="2727061" y="5722855"/>
                </a:lnTo>
                <a:lnTo>
                  <a:pt x="2728260" y="5722864"/>
                </a:lnTo>
                <a:lnTo>
                  <a:pt x="880410" y="10971771"/>
                </a:lnTo>
                <a:lnTo>
                  <a:pt x="444538" y="10965551"/>
                </a:lnTo>
                <a:lnTo>
                  <a:pt x="1707799" y="7384840"/>
                </a:lnTo>
                <a:lnTo>
                  <a:pt x="1281622" y="7378758"/>
                </a:lnTo>
                <a:lnTo>
                  <a:pt x="3132388" y="2132766"/>
                </a:lnTo>
                <a:lnTo>
                  <a:pt x="3554444" y="2135988"/>
                </a:lnTo>
                <a:close/>
                <a:moveTo>
                  <a:pt x="6734025" y="0"/>
                </a:moveTo>
                <a:lnTo>
                  <a:pt x="7166981" y="3305"/>
                </a:lnTo>
                <a:lnTo>
                  <a:pt x="5319131" y="5252213"/>
                </a:lnTo>
                <a:lnTo>
                  <a:pt x="4883259" y="5245994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uk-UA" dirty="0"/>
              <a:t>              </a:t>
            </a:r>
            <a:endParaRPr lang="ru-RU" dirty="0"/>
          </a:p>
        </p:txBody>
      </p:sp>
      <p:sp>
        <p:nvSpPr>
          <p:cNvPr id="23" name="title"/>
          <p:cNvSpPr txBox="1"/>
          <p:nvPr/>
        </p:nvSpPr>
        <p:spPr>
          <a:xfrm>
            <a:off x="586206" y="1867681"/>
            <a:ext cx="353464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LOREM IPSUM</a:t>
            </a:r>
            <a:endParaRPr lang="ru-RU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TextBox 1"/>
          <p:cNvSpPr txBox="1"/>
          <p:nvPr/>
        </p:nvSpPr>
        <p:spPr>
          <a:xfrm>
            <a:off x="611269" y="2471478"/>
            <a:ext cx="52128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elit,sed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et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dolore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magna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aliqua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enim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ad minim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veniam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quis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nostrud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exercitation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ullamco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laborisnisi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aliquip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ex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commodo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consequat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Duis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aute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irure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dolor in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reprehenderit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voluptate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velit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esse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cillum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dolore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eu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fugiat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nulla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pariatur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Excepteur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sint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</a:t>
            </a:r>
          </a:p>
          <a:p>
            <a:pPr algn="just">
              <a:lnSpc>
                <a:spcPct val="150000"/>
              </a:lnSpc>
            </a:pP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ccaecat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cupidatat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2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Non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proident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sunt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culpa qui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officia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deserunt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mollit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anim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id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laborum</a:t>
            </a:r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enim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ad minim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veniam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quis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nostrud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exercitation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ullamco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laborisnisi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aliquip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ex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commodo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consequat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483915" y="1056275"/>
            <a:ext cx="5048289" cy="4840830"/>
            <a:chOff x="5666332" y="1056275"/>
            <a:chExt cx="5048289" cy="4840830"/>
          </a:xfrm>
        </p:grpSpPr>
        <p:sp>
          <p:nvSpPr>
            <p:cNvPr id="26" name="Rectangle 25"/>
            <p:cNvSpPr/>
            <p:nvPr/>
          </p:nvSpPr>
          <p:spPr>
            <a:xfrm>
              <a:off x="5666332" y="2324443"/>
              <a:ext cx="1036327" cy="1036327"/>
            </a:xfrm>
            <a:prstGeom prst="rect">
              <a:avLst/>
            </a:prstGeom>
            <a:solidFill>
              <a:schemeClr val="tx1"/>
            </a:solidFill>
            <a:ln w="476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666332" y="3592611"/>
              <a:ext cx="1036327" cy="1036327"/>
            </a:xfrm>
            <a:prstGeom prst="rect">
              <a:avLst/>
            </a:prstGeom>
            <a:solidFill>
              <a:schemeClr val="tx1"/>
            </a:solidFill>
            <a:ln w="476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666332" y="4860778"/>
              <a:ext cx="1036327" cy="1036327"/>
            </a:xfrm>
            <a:prstGeom prst="rect">
              <a:avLst/>
            </a:prstGeom>
            <a:solidFill>
              <a:schemeClr val="tx1"/>
            </a:solidFill>
            <a:ln w="476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5666332" y="1056275"/>
              <a:ext cx="1036327" cy="1036327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TextBox"/>
            <p:cNvSpPr/>
            <p:nvPr/>
          </p:nvSpPr>
          <p:spPr bwMode="auto">
            <a:xfrm>
              <a:off x="6993182" y="5216311"/>
              <a:ext cx="372143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Lorem ipsum dolor sit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,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consectetur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adipiscing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elit,sed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 do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eiusmod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 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consectetur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adipiscing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elit</a:t>
              </a:r>
              <a:endParaRPr lang="ru-RU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TextBox"/>
            <p:cNvSpPr txBox="1"/>
            <p:nvPr/>
          </p:nvSpPr>
          <p:spPr bwMode="auto">
            <a:xfrm>
              <a:off x="6993182" y="4960970"/>
              <a:ext cx="14622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LOREM IPSUM</a:t>
              </a:r>
              <a:endParaRPr lang="ru-RU" sz="1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41" name="TextBox"/>
            <p:cNvSpPr/>
            <p:nvPr/>
          </p:nvSpPr>
          <p:spPr bwMode="auto">
            <a:xfrm>
              <a:off x="6993184" y="4003381"/>
              <a:ext cx="372143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Lorem ipsum dolor sit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,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consectetur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adipiscing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elit,sed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 do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eiusmod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tempor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inci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 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consectetur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adipiscing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elitdidunt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 u</a:t>
              </a:r>
              <a:r>
                <a:rPr lang="uk-UA" sz="1200" dirty="0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magna</a:t>
              </a:r>
              <a:endParaRPr lang="ru-RU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TextBox"/>
            <p:cNvSpPr txBox="1"/>
            <p:nvPr/>
          </p:nvSpPr>
          <p:spPr bwMode="auto">
            <a:xfrm>
              <a:off x="6993183" y="3734415"/>
              <a:ext cx="14622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LOREM IPSUM</a:t>
              </a:r>
              <a:endParaRPr lang="ru-RU" sz="1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36" name="TextBox"/>
            <p:cNvSpPr/>
            <p:nvPr/>
          </p:nvSpPr>
          <p:spPr bwMode="auto">
            <a:xfrm>
              <a:off x="6993184" y="2675279"/>
              <a:ext cx="372143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Lorem ipsum dolor sit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,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consectetur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adipiscing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elit,sed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 do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eiusmod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te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mpor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consectetur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adipiscing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elit</a:t>
              </a:r>
              <a:endParaRPr lang="ru-RU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TextBox"/>
            <p:cNvSpPr txBox="1"/>
            <p:nvPr/>
          </p:nvSpPr>
          <p:spPr bwMode="auto">
            <a:xfrm>
              <a:off x="6993183" y="2441453"/>
              <a:ext cx="14622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LOREM IPSUM</a:t>
              </a:r>
              <a:endParaRPr lang="ru-RU" sz="1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9" name="TextBox"/>
            <p:cNvSpPr/>
            <p:nvPr/>
          </p:nvSpPr>
          <p:spPr bwMode="auto">
            <a:xfrm>
              <a:off x="6993182" y="1445382"/>
              <a:ext cx="372143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Lorem ipsum dolor sit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,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consectetur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adipiscing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elit,sed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 do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eiusmod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tempor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incididunt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ut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labore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 et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consectetur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adipiscing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elit</a:t>
              </a:r>
              <a:endParaRPr lang="ru-RU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TextBox"/>
            <p:cNvSpPr txBox="1"/>
            <p:nvPr/>
          </p:nvSpPr>
          <p:spPr bwMode="auto">
            <a:xfrm>
              <a:off x="6993181" y="1190041"/>
              <a:ext cx="14622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LOREM IPSUM</a:t>
              </a:r>
              <a:endParaRPr lang="ru-RU" sz="1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33" name="4"/>
          <p:cNvGrpSpPr/>
          <p:nvPr/>
        </p:nvGrpSpPr>
        <p:grpSpPr>
          <a:xfrm>
            <a:off x="6715806" y="5060721"/>
            <a:ext cx="577275" cy="636441"/>
            <a:chOff x="6185584" y="4994270"/>
            <a:chExt cx="577275" cy="636441"/>
          </a:xfrm>
        </p:grpSpPr>
        <p:grpSp>
          <p:nvGrpSpPr>
            <p:cNvPr id="35" name="Group 29"/>
            <p:cNvGrpSpPr>
              <a:grpSpLocks noChangeAspect="1"/>
            </p:cNvGrpSpPr>
            <p:nvPr/>
          </p:nvGrpSpPr>
          <p:grpSpPr bwMode="auto">
            <a:xfrm rot="20700000">
              <a:off x="6185584" y="4994270"/>
              <a:ext cx="577275" cy="636441"/>
              <a:chOff x="3884" y="3149"/>
              <a:chExt cx="400" cy="441"/>
            </a:xfrm>
            <a:solidFill>
              <a:schemeClr val="bg1"/>
            </a:solidFill>
          </p:grpSpPr>
          <p:sp>
            <p:nvSpPr>
              <p:cNvPr id="39" name="Freeform 30"/>
              <p:cNvSpPr>
                <a:spLocks/>
              </p:cNvSpPr>
              <p:nvPr/>
            </p:nvSpPr>
            <p:spPr bwMode="auto">
              <a:xfrm>
                <a:off x="3890" y="3307"/>
                <a:ext cx="38" cy="49"/>
              </a:xfrm>
              <a:custGeom>
                <a:avLst/>
                <a:gdLst>
                  <a:gd name="T0" fmla="*/ 293 w 720"/>
                  <a:gd name="T1" fmla="*/ 934 h 934"/>
                  <a:gd name="T2" fmla="*/ 213 w 720"/>
                  <a:gd name="T3" fmla="*/ 934 h 934"/>
                  <a:gd name="T4" fmla="*/ 26 w 720"/>
                  <a:gd name="T5" fmla="*/ 614 h 934"/>
                  <a:gd name="T6" fmla="*/ 186 w 720"/>
                  <a:gd name="T7" fmla="*/ 187 h 934"/>
                  <a:gd name="T8" fmla="*/ 533 w 720"/>
                  <a:gd name="T9" fmla="*/ 54 h 934"/>
                  <a:gd name="T10" fmla="*/ 666 w 720"/>
                  <a:gd name="T11" fmla="*/ 400 h 934"/>
                  <a:gd name="T12" fmla="*/ 533 w 720"/>
                  <a:gd name="T13" fmla="*/ 774 h 934"/>
                  <a:gd name="T14" fmla="*/ 293 w 720"/>
                  <a:gd name="T15" fmla="*/ 934 h 9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0" h="934">
                    <a:moveTo>
                      <a:pt x="293" y="934"/>
                    </a:moveTo>
                    <a:lnTo>
                      <a:pt x="213" y="934"/>
                    </a:lnTo>
                    <a:cubicBezTo>
                      <a:pt x="80" y="880"/>
                      <a:pt x="0" y="747"/>
                      <a:pt x="26" y="614"/>
                    </a:cubicBezTo>
                    <a:cubicBezTo>
                      <a:pt x="80" y="454"/>
                      <a:pt x="133" y="320"/>
                      <a:pt x="186" y="187"/>
                    </a:cubicBezTo>
                    <a:cubicBezTo>
                      <a:pt x="240" y="54"/>
                      <a:pt x="400" y="0"/>
                      <a:pt x="533" y="54"/>
                    </a:cubicBezTo>
                    <a:cubicBezTo>
                      <a:pt x="666" y="107"/>
                      <a:pt x="720" y="267"/>
                      <a:pt x="666" y="400"/>
                    </a:cubicBezTo>
                    <a:cubicBezTo>
                      <a:pt x="613" y="507"/>
                      <a:pt x="560" y="640"/>
                      <a:pt x="533" y="774"/>
                    </a:cubicBezTo>
                    <a:cubicBezTo>
                      <a:pt x="506" y="854"/>
                      <a:pt x="400" y="934"/>
                      <a:pt x="293" y="9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31"/>
              <p:cNvSpPr>
                <a:spLocks/>
              </p:cNvSpPr>
              <p:nvPr/>
            </p:nvSpPr>
            <p:spPr bwMode="auto">
              <a:xfrm>
                <a:off x="3884" y="3387"/>
                <a:ext cx="35" cy="66"/>
              </a:xfrm>
              <a:custGeom>
                <a:avLst/>
                <a:gdLst>
                  <a:gd name="T0" fmla="*/ 373 w 667"/>
                  <a:gd name="T1" fmla="*/ 1254 h 1254"/>
                  <a:gd name="T2" fmla="*/ 107 w 667"/>
                  <a:gd name="T3" fmla="*/ 1067 h 1254"/>
                  <a:gd name="T4" fmla="*/ 0 w 667"/>
                  <a:gd name="T5" fmla="*/ 294 h 1254"/>
                  <a:gd name="T6" fmla="*/ 240 w 667"/>
                  <a:gd name="T7" fmla="*/ 0 h 1254"/>
                  <a:gd name="T8" fmla="*/ 533 w 667"/>
                  <a:gd name="T9" fmla="*/ 240 h 1254"/>
                  <a:gd name="T10" fmla="*/ 640 w 667"/>
                  <a:gd name="T11" fmla="*/ 880 h 1254"/>
                  <a:gd name="T12" fmla="*/ 453 w 667"/>
                  <a:gd name="T13" fmla="*/ 1200 h 1254"/>
                  <a:gd name="T14" fmla="*/ 373 w 667"/>
                  <a:gd name="T15" fmla="*/ 1254 h 1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7" h="1254">
                    <a:moveTo>
                      <a:pt x="373" y="1254"/>
                    </a:moveTo>
                    <a:cubicBezTo>
                      <a:pt x="267" y="1254"/>
                      <a:pt x="160" y="1174"/>
                      <a:pt x="107" y="1067"/>
                    </a:cubicBezTo>
                    <a:cubicBezTo>
                      <a:pt x="53" y="827"/>
                      <a:pt x="0" y="560"/>
                      <a:pt x="0" y="294"/>
                    </a:cubicBezTo>
                    <a:cubicBezTo>
                      <a:pt x="0" y="134"/>
                      <a:pt x="107" y="27"/>
                      <a:pt x="240" y="0"/>
                    </a:cubicBezTo>
                    <a:cubicBezTo>
                      <a:pt x="373" y="0"/>
                      <a:pt x="507" y="107"/>
                      <a:pt x="533" y="240"/>
                    </a:cubicBezTo>
                    <a:cubicBezTo>
                      <a:pt x="533" y="454"/>
                      <a:pt x="587" y="667"/>
                      <a:pt x="640" y="880"/>
                    </a:cubicBezTo>
                    <a:cubicBezTo>
                      <a:pt x="667" y="1014"/>
                      <a:pt x="587" y="1174"/>
                      <a:pt x="453" y="1200"/>
                    </a:cubicBezTo>
                    <a:cubicBezTo>
                      <a:pt x="427" y="1254"/>
                      <a:pt x="400" y="1254"/>
                      <a:pt x="373" y="1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32"/>
              <p:cNvSpPr>
                <a:spLocks/>
              </p:cNvSpPr>
              <p:nvPr/>
            </p:nvSpPr>
            <p:spPr bwMode="auto">
              <a:xfrm>
                <a:off x="3911" y="3476"/>
                <a:ext cx="75" cy="76"/>
              </a:xfrm>
              <a:custGeom>
                <a:avLst/>
                <a:gdLst>
                  <a:gd name="T0" fmla="*/ 1120 w 1413"/>
                  <a:gd name="T1" fmla="*/ 1440 h 1440"/>
                  <a:gd name="T2" fmla="*/ 960 w 1413"/>
                  <a:gd name="T3" fmla="*/ 1387 h 1440"/>
                  <a:gd name="T4" fmla="*/ 80 w 1413"/>
                  <a:gd name="T5" fmla="*/ 454 h 1440"/>
                  <a:gd name="T6" fmla="*/ 160 w 1413"/>
                  <a:gd name="T7" fmla="*/ 80 h 1440"/>
                  <a:gd name="T8" fmla="*/ 533 w 1413"/>
                  <a:gd name="T9" fmla="*/ 160 h 1440"/>
                  <a:gd name="T10" fmla="*/ 1280 w 1413"/>
                  <a:gd name="T11" fmla="*/ 960 h 1440"/>
                  <a:gd name="T12" fmla="*/ 1333 w 1413"/>
                  <a:gd name="T13" fmla="*/ 1333 h 1440"/>
                  <a:gd name="T14" fmla="*/ 1120 w 1413"/>
                  <a:gd name="T15" fmla="*/ 1440 h 1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13" h="1440">
                    <a:moveTo>
                      <a:pt x="1120" y="1440"/>
                    </a:moveTo>
                    <a:cubicBezTo>
                      <a:pt x="1066" y="1440"/>
                      <a:pt x="1013" y="1413"/>
                      <a:pt x="960" y="1387"/>
                    </a:cubicBezTo>
                    <a:cubicBezTo>
                      <a:pt x="613" y="1120"/>
                      <a:pt x="320" y="800"/>
                      <a:pt x="80" y="454"/>
                    </a:cubicBezTo>
                    <a:cubicBezTo>
                      <a:pt x="0" y="320"/>
                      <a:pt x="26" y="160"/>
                      <a:pt x="160" y="80"/>
                    </a:cubicBezTo>
                    <a:cubicBezTo>
                      <a:pt x="293" y="0"/>
                      <a:pt x="453" y="27"/>
                      <a:pt x="533" y="160"/>
                    </a:cubicBezTo>
                    <a:cubicBezTo>
                      <a:pt x="746" y="480"/>
                      <a:pt x="986" y="747"/>
                      <a:pt x="1280" y="960"/>
                    </a:cubicBezTo>
                    <a:cubicBezTo>
                      <a:pt x="1386" y="1040"/>
                      <a:pt x="1413" y="1227"/>
                      <a:pt x="1333" y="1333"/>
                    </a:cubicBezTo>
                    <a:cubicBezTo>
                      <a:pt x="1280" y="1413"/>
                      <a:pt x="1200" y="1440"/>
                      <a:pt x="1120" y="14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33"/>
              <p:cNvSpPr>
                <a:spLocks/>
              </p:cNvSpPr>
              <p:nvPr/>
            </p:nvSpPr>
            <p:spPr bwMode="auto">
              <a:xfrm>
                <a:off x="4012" y="3551"/>
                <a:ext cx="141" cy="39"/>
              </a:xfrm>
              <a:custGeom>
                <a:avLst/>
                <a:gdLst>
                  <a:gd name="T0" fmla="*/ 1306 w 2666"/>
                  <a:gd name="T1" fmla="*/ 747 h 747"/>
                  <a:gd name="T2" fmla="*/ 213 w 2666"/>
                  <a:gd name="T3" fmla="*/ 587 h 747"/>
                  <a:gd name="T4" fmla="*/ 26 w 2666"/>
                  <a:gd name="T5" fmla="*/ 240 h 747"/>
                  <a:gd name="T6" fmla="*/ 373 w 2666"/>
                  <a:gd name="T7" fmla="*/ 54 h 747"/>
                  <a:gd name="T8" fmla="*/ 2266 w 2666"/>
                  <a:gd name="T9" fmla="*/ 54 h 747"/>
                  <a:gd name="T10" fmla="*/ 2613 w 2666"/>
                  <a:gd name="T11" fmla="*/ 240 h 747"/>
                  <a:gd name="T12" fmla="*/ 2426 w 2666"/>
                  <a:gd name="T13" fmla="*/ 587 h 747"/>
                  <a:gd name="T14" fmla="*/ 1306 w 2666"/>
                  <a:gd name="T15" fmla="*/ 747 h 7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66" h="747">
                    <a:moveTo>
                      <a:pt x="1306" y="747"/>
                    </a:moveTo>
                    <a:cubicBezTo>
                      <a:pt x="933" y="747"/>
                      <a:pt x="560" y="694"/>
                      <a:pt x="213" y="587"/>
                    </a:cubicBezTo>
                    <a:cubicBezTo>
                      <a:pt x="80" y="534"/>
                      <a:pt x="0" y="400"/>
                      <a:pt x="26" y="240"/>
                    </a:cubicBezTo>
                    <a:cubicBezTo>
                      <a:pt x="80" y="107"/>
                      <a:pt x="213" y="27"/>
                      <a:pt x="373" y="54"/>
                    </a:cubicBezTo>
                    <a:cubicBezTo>
                      <a:pt x="986" y="240"/>
                      <a:pt x="1653" y="240"/>
                      <a:pt x="2266" y="54"/>
                    </a:cubicBezTo>
                    <a:cubicBezTo>
                      <a:pt x="2400" y="0"/>
                      <a:pt x="2560" y="80"/>
                      <a:pt x="2613" y="240"/>
                    </a:cubicBezTo>
                    <a:cubicBezTo>
                      <a:pt x="2666" y="400"/>
                      <a:pt x="2586" y="534"/>
                      <a:pt x="2426" y="587"/>
                    </a:cubicBezTo>
                    <a:cubicBezTo>
                      <a:pt x="2053" y="694"/>
                      <a:pt x="1680" y="747"/>
                      <a:pt x="1306" y="7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34"/>
              <p:cNvSpPr>
                <a:spLocks/>
              </p:cNvSpPr>
              <p:nvPr/>
            </p:nvSpPr>
            <p:spPr bwMode="auto">
              <a:xfrm>
                <a:off x="4042" y="3192"/>
                <a:ext cx="242" cy="359"/>
              </a:xfrm>
              <a:custGeom>
                <a:avLst/>
                <a:gdLst>
                  <a:gd name="T0" fmla="*/ 2880 w 4586"/>
                  <a:gd name="T1" fmla="*/ 6799 h 6799"/>
                  <a:gd name="T2" fmla="*/ 2666 w 4586"/>
                  <a:gd name="T3" fmla="*/ 6693 h 6799"/>
                  <a:gd name="T4" fmla="*/ 2720 w 4586"/>
                  <a:gd name="T5" fmla="*/ 6319 h 6799"/>
                  <a:gd name="T6" fmla="*/ 3680 w 4586"/>
                  <a:gd name="T7" fmla="*/ 5066 h 6799"/>
                  <a:gd name="T8" fmla="*/ 3706 w 4586"/>
                  <a:gd name="T9" fmla="*/ 2613 h 6799"/>
                  <a:gd name="T10" fmla="*/ 2000 w 4586"/>
                  <a:gd name="T11" fmla="*/ 853 h 6799"/>
                  <a:gd name="T12" fmla="*/ 320 w 4586"/>
                  <a:gd name="T13" fmla="*/ 613 h 6799"/>
                  <a:gd name="T14" fmla="*/ 26 w 4586"/>
                  <a:gd name="T15" fmla="*/ 373 h 6799"/>
                  <a:gd name="T16" fmla="*/ 266 w 4586"/>
                  <a:gd name="T17" fmla="*/ 80 h 6799"/>
                  <a:gd name="T18" fmla="*/ 2213 w 4586"/>
                  <a:gd name="T19" fmla="*/ 346 h 6799"/>
                  <a:gd name="T20" fmla="*/ 4213 w 4586"/>
                  <a:gd name="T21" fmla="*/ 2400 h 6799"/>
                  <a:gd name="T22" fmla="*/ 4186 w 4586"/>
                  <a:gd name="T23" fmla="*/ 5253 h 6799"/>
                  <a:gd name="T24" fmla="*/ 3066 w 4586"/>
                  <a:gd name="T25" fmla="*/ 6719 h 6799"/>
                  <a:gd name="T26" fmla="*/ 2880 w 4586"/>
                  <a:gd name="T27" fmla="*/ 6799 h 67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586" h="6799">
                    <a:moveTo>
                      <a:pt x="2880" y="6799"/>
                    </a:moveTo>
                    <a:cubicBezTo>
                      <a:pt x="2800" y="6799"/>
                      <a:pt x="2720" y="6773"/>
                      <a:pt x="2666" y="6693"/>
                    </a:cubicBezTo>
                    <a:cubicBezTo>
                      <a:pt x="2586" y="6586"/>
                      <a:pt x="2586" y="6399"/>
                      <a:pt x="2720" y="6319"/>
                    </a:cubicBezTo>
                    <a:cubicBezTo>
                      <a:pt x="3146" y="5999"/>
                      <a:pt x="3466" y="5546"/>
                      <a:pt x="3680" y="5066"/>
                    </a:cubicBezTo>
                    <a:cubicBezTo>
                      <a:pt x="4026" y="4293"/>
                      <a:pt x="4026" y="3413"/>
                      <a:pt x="3706" y="2613"/>
                    </a:cubicBezTo>
                    <a:cubicBezTo>
                      <a:pt x="3386" y="1813"/>
                      <a:pt x="2773" y="1200"/>
                      <a:pt x="2000" y="853"/>
                    </a:cubicBezTo>
                    <a:cubicBezTo>
                      <a:pt x="1466" y="640"/>
                      <a:pt x="906" y="533"/>
                      <a:pt x="320" y="613"/>
                    </a:cubicBezTo>
                    <a:cubicBezTo>
                      <a:pt x="186" y="640"/>
                      <a:pt x="53" y="533"/>
                      <a:pt x="26" y="373"/>
                    </a:cubicBezTo>
                    <a:cubicBezTo>
                      <a:pt x="0" y="240"/>
                      <a:pt x="106" y="106"/>
                      <a:pt x="266" y="80"/>
                    </a:cubicBezTo>
                    <a:cubicBezTo>
                      <a:pt x="933" y="0"/>
                      <a:pt x="1600" y="80"/>
                      <a:pt x="2213" y="346"/>
                    </a:cubicBezTo>
                    <a:cubicBezTo>
                      <a:pt x="3120" y="746"/>
                      <a:pt x="3840" y="1466"/>
                      <a:pt x="4213" y="2400"/>
                    </a:cubicBezTo>
                    <a:cubicBezTo>
                      <a:pt x="4586" y="3333"/>
                      <a:pt x="4560" y="4346"/>
                      <a:pt x="4186" y="5253"/>
                    </a:cubicBezTo>
                    <a:cubicBezTo>
                      <a:pt x="3946" y="5840"/>
                      <a:pt x="3546" y="6346"/>
                      <a:pt x="3066" y="6719"/>
                    </a:cubicBezTo>
                    <a:cubicBezTo>
                      <a:pt x="2986" y="6799"/>
                      <a:pt x="2933" y="6799"/>
                      <a:pt x="2880" y="67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35"/>
              <p:cNvSpPr>
                <a:spLocks/>
              </p:cNvSpPr>
              <p:nvPr/>
            </p:nvSpPr>
            <p:spPr bwMode="auto">
              <a:xfrm>
                <a:off x="4036" y="3149"/>
                <a:ext cx="83" cy="123"/>
              </a:xfrm>
              <a:custGeom>
                <a:avLst/>
                <a:gdLst>
                  <a:gd name="T0" fmla="*/ 1067 w 1573"/>
                  <a:gd name="T1" fmla="*/ 2320 h 2320"/>
                  <a:gd name="T2" fmla="*/ 853 w 1573"/>
                  <a:gd name="T3" fmla="*/ 2213 h 2320"/>
                  <a:gd name="T4" fmla="*/ 80 w 1573"/>
                  <a:gd name="T5" fmla="*/ 1200 h 2320"/>
                  <a:gd name="T6" fmla="*/ 133 w 1573"/>
                  <a:gd name="T7" fmla="*/ 826 h 2320"/>
                  <a:gd name="T8" fmla="*/ 1120 w 1573"/>
                  <a:gd name="T9" fmla="*/ 80 h 2320"/>
                  <a:gd name="T10" fmla="*/ 1493 w 1573"/>
                  <a:gd name="T11" fmla="*/ 133 h 2320"/>
                  <a:gd name="T12" fmla="*/ 1440 w 1573"/>
                  <a:gd name="T13" fmla="*/ 506 h 2320"/>
                  <a:gd name="T14" fmla="*/ 640 w 1573"/>
                  <a:gd name="T15" fmla="*/ 1120 h 2320"/>
                  <a:gd name="T16" fmla="*/ 1253 w 1573"/>
                  <a:gd name="T17" fmla="*/ 1920 h 2320"/>
                  <a:gd name="T18" fmla="*/ 1200 w 1573"/>
                  <a:gd name="T19" fmla="*/ 2293 h 2320"/>
                  <a:gd name="T20" fmla="*/ 1067 w 1573"/>
                  <a:gd name="T21" fmla="*/ 2320 h 2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73" h="2320">
                    <a:moveTo>
                      <a:pt x="1067" y="2320"/>
                    </a:moveTo>
                    <a:cubicBezTo>
                      <a:pt x="987" y="2320"/>
                      <a:pt x="907" y="2293"/>
                      <a:pt x="853" y="2213"/>
                    </a:cubicBezTo>
                    <a:lnTo>
                      <a:pt x="80" y="1200"/>
                    </a:lnTo>
                    <a:cubicBezTo>
                      <a:pt x="0" y="1093"/>
                      <a:pt x="0" y="906"/>
                      <a:pt x="133" y="826"/>
                    </a:cubicBezTo>
                    <a:lnTo>
                      <a:pt x="1120" y="80"/>
                    </a:lnTo>
                    <a:cubicBezTo>
                      <a:pt x="1227" y="0"/>
                      <a:pt x="1413" y="26"/>
                      <a:pt x="1493" y="133"/>
                    </a:cubicBezTo>
                    <a:cubicBezTo>
                      <a:pt x="1573" y="240"/>
                      <a:pt x="1573" y="426"/>
                      <a:pt x="1440" y="506"/>
                    </a:cubicBezTo>
                    <a:lnTo>
                      <a:pt x="640" y="1120"/>
                    </a:lnTo>
                    <a:lnTo>
                      <a:pt x="1253" y="1920"/>
                    </a:lnTo>
                    <a:cubicBezTo>
                      <a:pt x="1333" y="2026"/>
                      <a:pt x="1333" y="2213"/>
                      <a:pt x="1200" y="2293"/>
                    </a:cubicBezTo>
                    <a:cubicBezTo>
                      <a:pt x="1173" y="2320"/>
                      <a:pt x="1120" y="2320"/>
                      <a:pt x="1067" y="23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38" name="Freeform 32"/>
            <p:cNvSpPr>
              <a:spLocks noEditPoints="1"/>
            </p:cNvSpPr>
            <p:nvPr/>
          </p:nvSpPr>
          <p:spPr bwMode="auto">
            <a:xfrm>
              <a:off x="6403179" y="5212284"/>
              <a:ext cx="160373" cy="273565"/>
            </a:xfrm>
            <a:custGeom>
              <a:avLst/>
              <a:gdLst>
                <a:gd name="T0" fmla="*/ 534 w 1536"/>
                <a:gd name="T1" fmla="*/ 1067 h 2400"/>
                <a:gd name="T2" fmla="*/ 267 w 1536"/>
                <a:gd name="T3" fmla="*/ 800 h 2400"/>
                <a:gd name="T4" fmla="*/ 534 w 1536"/>
                <a:gd name="T5" fmla="*/ 533 h 2400"/>
                <a:gd name="T6" fmla="*/ 635 w 1536"/>
                <a:gd name="T7" fmla="*/ 533 h 2400"/>
                <a:gd name="T8" fmla="*/ 635 w 1536"/>
                <a:gd name="T9" fmla="*/ 1067 h 2400"/>
                <a:gd name="T10" fmla="*/ 534 w 1536"/>
                <a:gd name="T11" fmla="*/ 1067 h 2400"/>
                <a:gd name="T12" fmla="*/ 1003 w 1536"/>
                <a:gd name="T13" fmla="*/ 1333 h 2400"/>
                <a:gd name="T14" fmla="*/ 1269 w 1536"/>
                <a:gd name="T15" fmla="*/ 1600 h 2400"/>
                <a:gd name="T16" fmla="*/ 1003 w 1536"/>
                <a:gd name="T17" fmla="*/ 1867 h 2400"/>
                <a:gd name="T18" fmla="*/ 901 w 1536"/>
                <a:gd name="T19" fmla="*/ 1867 h 2400"/>
                <a:gd name="T20" fmla="*/ 901 w 1536"/>
                <a:gd name="T21" fmla="*/ 1333 h 2400"/>
                <a:gd name="T22" fmla="*/ 1003 w 1536"/>
                <a:gd name="T23" fmla="*/ 1333 h 2400"/>
                <a:gd name="T24" fmla="*/ 635 w 1536"/>
                <a:gd name="T25" fmla="*/ 0 h 2400"/>
                <a:gd name="T26" fmla="*/ 635 w 1536"/>
                <a:gd name="T27" fmla="*/ 267 h 2400"/>
                <a:gd name="T28" fmla="*/ 534 w 1536"/>
                <a:gd name="T29" fmla="*/ 267 h 2400"/>
                <a:gd name="T30" fmla="*/ 0 w 1536"/>
                <a:gd name="T31" fmla="*/ 800 h 2400"/>
                <a:gd name="T32" fmla="*/ 534 w 1536"/>
                <a:gd name="T33" fmla="*/ 1333 h 2400"/>
                <a:gd name="T34" fmla="*/ 635 w 1536"/>
                <a:gd name="T35" fmla="*/ 1333 h 2400"/>
                <a:gd name="T36" fmla="*/ 635 w 1536"/>
                <a:gd name="T37" fmla="*/ 1861 h 2400"/>
                <a:gd name="T38" fmla="*/ 619 w 1536"/>
                <a:gd name="T39" fmla="*/ 1859 h 2400"/>
                <a:gd name="T40" fmla="*/ 134 w 1536"/>
                <a:gd name="T41" fmla="*/ 1737 h 2400"/>
                <a:gd name="T42" fmla="*/ 69 w 1536"/>
                <a:gd name="T43" fmla="*/ 1996 h 2400"/>
                <a:gd name="T44" fmla="*/ 555 w 1536"/>
                <a:gd name="T45" fmla="*/ 2117 h 2400"/>
                <a:gd name="T46" fmla="*/ 635 w 1536"/>
                <a:gd name="T47" fmla="*/ 2131 h 2400"/>
                <a:gd name="T48" fmla="*/ 635 w 1536"/>
                <a:gd name="T49" fmla="*/ 2400 h 2400"/>
                <a:gd name="T50" fmla="*/ 901 w 1536"/>
                <a:gd name="T51" fmla="*/ 2400 h 2400"/>
                <a:gd name="T52" fmla="*/ 901 w 1536"/>
                <a:gd name="T53" fmla="*/ 2133 h 2400"/>
                <a:gd name="T54" fmla="*/ 1002 w 1536"/>
                <a:gd name="T55" fmla="*/ 2133 h 2400"/>
                <a:gd name="T56" fmla="*/ 1536 w 1536"/>
                <a:gd name="T57" fmla="*/ 1600 h 2400"/>
                <a:gd name="T58" fmla="*/ 1002 w 1536"/>
                <a:gd name="T59" fmla="*/ 1067 h 2400"/>
                <a:gd name="T60" fmla="*/ 901 w 1536"/>
                <a:gd name="T61" fmla="*/ 1067 h 2400"/>
                <a:gd name="T62" fmla="*/ 901 w 1536"/>
                <a:gd name="T63" fmla="*/ 539 h 2400"/>
                <a:gd name="T64" fmla="*/ 917 w 1536"/>
                <a:gd name="T65" fmla="*/ 541 h 2400"/>
                <a:gd name="T66" fmla="*/ 1403 w 1536"/>
                <a:gd name="T67" fmla="*/ 663 h 2400"/>
                <a:gd name="T68" fmla="*/ 1467 w 1536"/>
                <a:gd name="T69" fmla="*/ 404 h 2400"/>
                <a:gd name="T70" fmla="*/ 981 w 1536"/>
                <a:gd name="T71" fmla="*/ 283 h 2400"/>
                <a:gd name="T72" fmla="*/ 901 w 1536"/>
                <a:gd name="T73" fmla="*/ 269 h 2400"/>
                <a:gd name="T74" fmla="*/ 901 w 1536"/>
                <a:gd name="T75" fmla="*/ 0 h 2400"/>
                <a:gd name="T76" fmla="*/ 635 w 1536"/>
                <a:gd name="T77" fmla="*/ 0 h 2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36" h="2400">
                  <a:moveTo>
                    <a:pt x="534" y="1067"/>
                  </a:moveTo>
                  <a:cubicBezTo>
                    <a:pt x="386" y="1067"/>
                    <a:pt x="267" y="947"/>
                    <a:pt x="267" y="800"/>
                  </a:cubicBezTo>
                  <a:cubicBezTo>
                    <a:pt x="267" y="653"/>
                    <a:pt x="386" y="533"/>
                    <a:pt x="534" y="533"/>
                  </a:cubicBezTo>
                  <a:lnTo>
                    <a:pt x="635" y="533"/>
                  </a:lnTo>
                  <a:lnTo>
                    <a:pt x="635" y="1067"/>
                  </a:lnTo>
                  <a:lnTo>
                    <a:pt x="534" y="1067"/>
                  </a:lnTo>
                  <a:close/>
                  <a:moveTo>
                    <a:pt x="1003" y="1333"/>
                  </a:moveTo>
                  <a:cubicBezTo>
                    <a:pt x="1150" y="1333"/>
                    <a:pt x="1269" y="1453"/>
                    <a:pt x="1269" y="1600"/>
                  </a:cubicBezTo>
                  <a:cubicBezTo>
                    <a:pt x="1269" y="1747"/>
                    <a:pt x="1150" y="1867"/>
                    <a:pt x="1003" y="1867"/>
                  </a:cubicBezTo>
                  <a:lnTo>
                    <a:pt x="901" y="1867"/>
                  </a:lnTo>
                  <a:lnTo>
                    <a:pt x="901" y="1333"/>
                  </a:lnTo>
                  <a:lnTo>
                    <a:pt x="1003" y="1333"/>
                  </a:lnTo>
                  <a:close/>
                  <a:moveTo>
                    <a:pt x="635" y="0"/>
                  </a:moveTo>
                  <a:lnTo>
                    <a:pt x="635" y="267"/>
                  </a:lnTo>
                  <a:lnTo>
                    <a:pt x="534" y="267"/>
                  </a:lnTo>
                  <a:cubicBezTo>
                    <a:pt x="239" y="267"/>
                    <a:pt x="0" y="506"/>
                    <a:pt x="0" y="800"/>
                  </a:cubicBezTo>
                  <a:cubicBezTo>
                    <a:pt x="0" y="1095"/>
                    <a:pt x="239" y="1333"/>
                    <a:pt x="534" y="1333"/>
                  </a:cubicBezTo>
                  <a:lnTo>
                    <a:pt x="635" y="1333"/>
                  </a:lnTo>
                  <a:lnTo>
                    <a:pt x="635" y="1861"/>
                  </a:lnTo>
                  <a:cubicBezTo>
                    <a:pt x="630" y="1860"/>
                    <a:pt x="624" y="1861"/>
                    <a:pt x="619" y="1859"/>
                  </a:cubicBezTo>
                  <a:lnTo>
                    <a:pt x="134" y="1737"/>
                  </a:lnTo>
                  <a:lnTo>
                    <a:pt x="69" y="1996"/>
                  </a:lnTo>
                  <a:lnTo>
                    <a:pt x="555" y="2117"/>
                  </a:lnTo>
                  <a:cubicBezTo>
                    <a:pt x="581" y="2124"/>
                    <a:pt x="608" y="2128"/>
                    <a:pt x="635" y="2131"/>
                  </a:cubicBezTo>
                  <a:lnTo>
                    <a:pt x="635" y="2400"/>
                  </a:lnTo>
                  <a:lnTo>
                    <a:pt x="901" y="2400"/>
                  </a:lnTo>
                  <a:lnTo>
                    <a:pt x="901" y="2133"/>
                  </a:lnTo>
                  <a:lnTo>
                    <a:pt x="1002" y="2133"/>
                  </a:lnTo>
                  <a:cubicBezTo>
                    <a:pt x="1297" y="2133"/>
                    <a:pt x="1536" y="1895"/>
                    <a:pt x="1536" y="1600"/>
                  </a:cubicBezTo>
                  <a:cubicBezTo>
                    <a:pt x="1536" y="1306"/>
                    <a:pt x="1297" y="1067"/>
                    <a:pt x="1002" y="1067"/>
                  </a:cubicBezTo>
                  <a:lnTo>
                    <a:pt x="901" y="1067"/>
                  </a:lnTo>
                  <a:lnTo>
                    <a:pt x="901" y="539"/>
                  </a:lnTo>
                  <a:cubicBezTo>
                    <a:pt x="907" y="540"/>
                    <a:pt x="912" y="539"/>
                    <a:pt x="917" y="541"/>
                  </a:cubicBezTo>
                  <a:lnTo>
                    <a:pt x="1403" y="663"/>
                  </a:lnTo>
                  <a:lnTo>
                    <a:pt x="1467" y="404"/>
                  </a:lnTo>
                  <a:lnTo>
                    <a:pt x="981" y="283"/>
                  </a:lnTo>
                  <a:cubicBezTo>
                    <a:pt x="955" y="276"/>
                    <a:pt x="928" y="272"/>
                    <a:pt x="901" y="269"/>
                  </a:cubicBezTo>
                  <a:lnTo>
                    <a:pt x="901" y="0"/>
                  </a:lnTo>
                  <a:lnTo>
                    <a:pt x="635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49" name="3"/>
          <p:cNvGrpSpPr>
            <a:grpSpLocks noChangeAspect="1"/>
          </p:cNvGrpSpPr>
          <p:nvPr/>
        </p:nvGrpSpPr>
        <p:grpSpPr bwMode="auto">
          <a:xfrm>
            <a:off x="6708591" y="3848894"/>
            <a:ext cx="591705" cy="523875"/>
            <a:chOff x="3858" y="2408"/>
            <a:chExt cx="410" cy="363"/>
          </a:xfrm>
          <a:solidFill>
            <a:schemeClr val="bg1"/>
          </a:solidFill>
        </p:grpSpPr>
        <p:sp>
          <p:nvSpPr>
            <p:cNvPr id="50" name="Freeform 5"/>
            <p:cNvSpPr>
              <a:spLocks/>
            </p:cNvSpPr>
            <p:nvPr/>
          </p:nvSpPr>
          <p:spPr bwMode="auto">
            <a:xfrm>
              <a:off x="3858" y="2551"/>
              <a:ext cx="349" cy="220"/>
            </a:xfrm>
            <a:custGeom>
              <a:avLst/>
              <a:gdLst>
                <a:gd name="T0" fmla="*/ 5263 w 5368"/>
                <a:gd name="T1" fmla="*/ 2092 h 3392"/>
                <a:gd name="T2" fmla="*/ 4983 w 5368"/>
                <a:gd name="T3" fmla="*/ 2130 h 3392"/>
                <a:gd name="T4" fmla="*/ 4943 w 5368"/>
                <a:gd name="T5" fmla="*/ 2180 h 3392"/>
                <a:gd name="T6" fmla="*/ 4139 w 5368"/>
                <a:gd name="T7" fmla="*/ 2773 h 3392"/>
                <a:gd name="T8" fmla="*/ 4134 w 5368"/>
                <a:gd name="T9" fmla="*/ 2775 h 3392"/>
                <a:gd name="T10" fmla="*/ 2402 w 5368"/>
                <a:gd name="T11" fmla="*/ 2872 h 3392"/>
                <a:gd name="T12" fmla="*/ 1149 w 5368"/>
                <a:gd name="T13" fmla="*/ 1901 h 3392"/>
                <a:gd name="T14" fmla="*/ 785 w 5368"/>
                <a:gd name="T15" fmla="*/ 694 h 3392"/>
                <a:gd name="T16" fmla="*/ 785 w 5368"/>
                <a:gd name="T17" fmla="*/ 663 h 3392"/>
                <a:gd name="T18" fmla="*/ 1030 w 5368"/>
                <a:gd name="T19" fmla="*/ 663 h 3392"/>
                <a:gd name="T20" fmla="*/ 1103 w 5368"/>
                <a:gd name="T21" fmla="*/ 486 h 3392"/>
                <a:gd name="T22" fmla="*/ 658 w 5368"/>
                <a:gd name="T23" fmla="*/ 40 h 3392"/>
                <a:gd name="T24" fmla="*/ 511 w 5368"/>
                <a:gd name="T25" fmla="*/ 40 h 3392"/>
                <a:gd name="T26" fmla="*/ 66 w 5368"/>
                <a:gd name="T27" fmla="*/ 486 h 3392"/>
                <a:gd name="T28" fmla="*/ 139 w 5368"/>
                <a:gd name="T29" fmla="*/ 663 h 3392"/>
                <a:gd name="T30" fmla="*/ 384 w 5368"/>
                <a:gd name="T31" fmla="*/ 663 h 3392"/>
                <a:gd name="T32" fmla="*/ 811 w 5368"/>
                <a:gd name="T33" fmla="*/ 2115 h 3392"/>
                <a:gd name="T34" fmla="*/ 813 w 5368"/>
                <a:gd name="T35" fmla="*/ 2119 h 3392"/>
                <a:gd name="T36" fmla="*/ 2279 w 5368"/>
                <a:gd name="T37" fmla="*/ 3253 h 3392"/>
                <a:gd name="T38" fmla="*/ 3161 w 5368"/>
                <a:gd name="T39" fmla="*/ 3392 h 3392"/>
                <a:gd name="T40" fmla="*/ 4304 w 5368"/>
                <a:gd name="T41" fmla="*/ 3137 h 3392"/>
                <a:gd name="T42" fmla="*/ 5301 w 5368"/>
                <a:gd name="T43" fmla="*/ 2372 h 3392"/>
                <a:gd name="T44" fmla="*/ 5263 w 5368"/>
                <a:gd name="T45" fmla="*/ 2092 h 3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368" h="3392">
                  <a:moveTo>
                    <a:pt x="5263" y="2092"/>
                  </a:moveTo>
                  <a:cubicBezTo>
                    <a:pt x="5175" y="2025"/>
                    <a:pt x="5050" y="2042"/>
                    <a:pt x="4983" y="2130"/>
                  </a:cubicBezTo>
                  <a:cubicBezTo>
                    <a:pt x="4970" y="2147"/>
                    <a:pt x="4957" y="2163"/>
                    <a:pt x="4943" y="2180"/>
                  </a:cubicBezTo>
                  <a:cubicBezTo>
                    <a:pt x="4743" y="2425"/>
                    <a:pt x="4472" y="2625"/>
                    <a:pt x="4139" y="2773"/>
                  </a:cubicBezTo>
                  <a:cubicBezTo>
                    <a:pt x="4137" y="2773"/>
                    <a:pt x="4136" y="2774"/>
                    <a:pt x="4134" y="2775"/>
                  </a:cubicBezTo>
                  <a:cubicBezTo>
                    <a:pt x="3608" y="3026"/>
                    <a:pt x="2993" y="3060"/>
                    <a:pt x="2402" y="2872"/>
                  </a:cubicBezTo>
                  <a:cubicBezTo>
                    <a:pt x="1884" y="2703"/>
                    <a:pt x="1462" y="2376"/>
                    <a:pt x="1149" y="1901"/>
                  </a:cubicBezTo>
                  <a:cubicBezTo>
                    <a:pt x="916" y="1528"/>
                    <a:pt x="794" y="1122"/>
                    <a:pt x="785" y="694"/>
                  </a:cubicBezTo>
                  <a:cubicBezTo>
                    <a:pt x="785" y="683"/>
                    <a:pt x="785" y="673"/>
                    <a:pt x="785" y="663"/>
                  </a:cubicBezTo>
                  <a:lnTo>
                    <a:pt x="1030" y="663"/>
                  </a:lnTo>
                  <a:cubicBezTo>
                    <a:pt x="1122" y="663"/>
                    <a:pt x="1169" y="551"/>
                    <a:pt x="1103" y="486"/>
                  </a:cubicBezTo>
                  <a:lnTo>
                    <a:pt x="658" y="40"/>
                  </a:lnTo>
                  <a:cubicBezTo>
                    <a:pt x="617" y="0"/>
                    <a:pt x="552" y="0"/>
                    <a:pt x="511" y="40"/>
                  </a:cubicBezTo>
                  <a:lnTo>
                    <a:pt x="66" y="486"/>
                  </a:lnTo>
                  <a:cubicBezTo>
                    <a:pt x="0" y="551"/>
                    <a:pt x="47" y="663"/>
                    <a:pt x="139" y="663"/>
                  </a:cubicBezTo>
                  <a:lnTo>
                    <a:pt x="384" y="663"/>
                  </a:lnTo>
                  <a:cubicBezTo>
                    <a:pt x="388" y="1179"/>
                    <a:pt x="531" y="1667"/>
                    <a:pt x="811" y="2115"/>
                  </a:cubicBezTo>
                  <a:cubicBezTo>
                    <a:pt x="811" y="2116"/>
                    <a:pt x="812" y="2117"/>
                    <a:pt x="813" y="2119"/>
                  </a:cubicBezTo>
                  <a:cubicBezTo>
                    <a:pt x="1178" y="2673"/>
                    <a:pt x="1671" y="3055"/>
                    <a:pt x="2279" y="3253"/>
                  </a:cubicBezTo>
                  <a:cubicBezTo>
                    <a:pt x="2571" y="3346"/>
                    <a:pt x="2868" y="3392"/>
                    <a:pt x="3161" y="3392"/>
                  </a:cubicBezTo>
                  <a:cubicBezTo>
                    <a:pt x="3559" y="3392"/>
                    <a:pt x="3948" y="3307"/>
                    <a:pt x="4304" y="3137"/>
                  </a:cubicBezTo>
                  <a:cubicBezTo>
                    <a:pt x="4721" y="2951"/>
                    <a:pt x="5056" y="2694"/>
                    <a:pt x="5301" y="2372"/>
                  </a:cubicBezTo>
                  <a:cubicBezTo>
                    <a:pt x="5368" y="2284"/>
                    <a:pt x="5351" y="2158"/>
                    <a:pt x="5263" y="20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" name="Freeform 6"/>
            <p:cNvSpPr>
              <a:spLocks/>
            </p:cNvSpPr>
            <p:nvPr/>
          </p:nvSpPr>
          <p:spPr bwMode="auto">
            <a:xfrm>
              <a:off x="3918" y="2408"/>
              <a:ext cx="350" cy="226"/>
            </a:xfrm>
            <a:custGeom>
              <a:avLst/>
              <a:gdLst>
                <a:gd name="T0" fmla="*/ 5239 w 5378"/>
                <a:gd name="T1" fmla="*/ 2806 h 3469"/>
                <a:gd name="T2" fmla="*/ 4994 w 5378"/>
                <a:gd name="T3" fmla="*/ 2806 h 3469"/>
                <a:gd name="T4" fmla="*/ 4989 w 5378"/>
                <a:gd name="T5" fmla="*/ 2642 h 3469"/>
                <a:gd name="T6" fmla="*/ 4617 w 5378"/>
                <a:gd name="T7" fmla="*/ 1411 h 3469"/>
                <a:gd name="T8" fmla="*/ 3755 w 5378"/>
                <a:gd name="T9" fmla="*/ 499 h 3469"/>
                <a:gd name="T10" fmla="*/ 2560 w 5378"/>
                <a:gd name="T11" fmla="*/ 58 h 3469"/>
                <a:gd name="T12" fmla="*/ 1171 w 5378"/>
                <a:gd name="T13" fmla="*/ 245 h 3469"/>
                <a:gd name="T14" fmla="*/ 70 w 5378"/>
                <a:gd name="T15" fmla="*/ 1067 h 3469"/>
                <a:gd name="T16" fmla="*/ 99 w 5378"/>
                <a:gd name="T17" fmla="*/ 1348 h 3469"/>
                <a:gd name="T18" fmla="*/ 381 w 5378"/>
                <a:gd name="T19" fmla="*/ 1318 h 3469"/>
                <a:gd name="T20" fmla="*/ 426 w 5378"/>
                <a:gd name="T21" fmla="*/ 1264 h 3469"/>
                <a:gd name="T22" fmla="*/ 1323 w 5378"/>
                <a:gd name="T23" fmla="*/ 615 h 3469"/>
                <a:gd name="T24" fmla="*/ 2512 w 5378"/>
                <a:gd name="T25" fmla="*/ 455 h 3469"/>
                <a:gd name="T26" fmla="*/ 3534 w 5378"/>
                <a:gd name="T27" fmla="*/ 832 h 3469"/>
                <a:gd name="T28" fmla="*/ 4271 w 5378"/>
                <a:gd name="T29" fmla="*/ 1613 h 3469"/>
                <a:gd name="T30" fmla="*/ 4590 w 5378"/>
                <a:gd name="T31" fmla="*/ 2665 h 3469"/>
                <a:gd name="T32" fmla="*/ 4593 w 5378"/>
                <a:gd name="T33" fmla="*/ 2736 h 3469"/>
                <a:gd name="T34" fmla="*/ 4594 w 5378"/>
                <a:gd name="T35" fmla="*/ 2806 h 3469"/>
                <a:gd name="T36" fmla="*/ 4348 w 5378"/>
                <a:gd name="T37" fmla="*/ 2806 h 3469"/>
                <a:gd name="T38" fmla="*/ 4275 w 5378"/>
                <a:gd name="T39" fmla="*/ 2983 h 3469"/>
                <a:gd name="T40" fmla="*/ 4721 w 5378"/>
                <a:gd name="T41" fmla="*/ 3429 h 3469"/>
                <a:gd name="T42" fmla="*/ 4867 w 5378"/>
                <a:gd name="T43" fmla="*/ 3429 h 3469"/>
                <a:gd name="T44" fmla="*/ 5313 w 5378"/>
                <a:gd name="T45" fmla="*/ 2983 h 3469"/>
                <a:gd name="T46" fmla="*/ 5239 w 5378"/>
                <a:gd name="T47" fmla="*/ 2806 h 3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378" h="3469">
                  <a:moveTo>
                    <a:pt x="5239" y="2806"/>
                  </a:moveTo>
                  <a:lnTo>
                    <a:pt x="4994" y="2806"/>
                  </a:lnTo>
                  <a:cubicBezTo>
                    <a:pt x="4994" y="2752"/>
                    <a:pt x="4992" y="2696"/>
                    <a:pt x="4989" y="2642"/>
                  </a:cubicBezTo>
                  <a:cubicBezTo>
                    <a:pt x="4963" y="2209"/>
                    <a:pt x="4835" y="1784"/>
                    <a:pt x="4617" y="1411"/>
                  </a:cubicBezTo>
                  <a:cubicBezTo>
                    <a:pt x="4404" y="1047"/>
                    <a:pt x="4106" y="732"/>
                    <a:pt x="3755" y="499"/>
                  </a:cubicBezTo>
                  <a:cubicBezTo>
                    <a:pt x="3398" y="261"/>
                    <a:pt x="2985" y="109"/>
                    <a:pt x="2560" y="58"/>
                  </a:cubicBezTo>
                  <a:cubicBezTo>
                    <a:pt x="2087" y="0"/>
                    <a:pt x="1607" y="65"/>
                    <a:pt x="1171" y="245"/>
                  </a:cubicBezTo>
                  <a:cubicBezTo>
                    <a:pt x="743" y="421"/>
                    <a:pt x="362" y="705"/>
                    <a:pt x="70" y="1067"/>
                  </a:cubicBezTo>
                  <a:cubicBezTo>
                    <a:pt x="0" y="1153"/>
                    <a:pt x="13" y="1278"/>
                    <a:pt x="99" y="1348"/>
                  </a:cubicBezTo>
                  <a:cubicBezTo>
                    <a:pt x="185" y="1417"/>
                    <a:pt x="311" y="1404"/>
                    <a:pt x="381" y="1318"/>
                  </a:cubicBezTo>
                  <a:cubicBezTo>
                    <a:pt x="396" y="1300"/>
                    <a:pt x="411" y="1281"/>
                    <a:pt x="426" y="1264"/>
                  </a:cubicBezTo>
                  <a:cubicBezTo>
                    <a:pt x="670" y="980"/>
                    <a:pt x="978" y="757"/>
                    <a:pt x="1323" y="615"/>
                  </a:cubicBezTo>
                  <a:cubicBezTo>
                    <a:pt x="1696" y="461"/>
                    <a:pt x="2107" y="406"/>
                    <a:pt x="2512" y="455"/>
                  </a:cubicBezTo>
                  <a:cubicBezTo>
                    <a:pt x="2875" y="499"/>
                    <a:pt x="3228" y="629"/>
                    <a:pt x="3534" y="832"/>
                  </a:cubicBezTo>
                  <a:cubicBezTo>
                    <a:pt x="3834" y="1032"/>
                    <a:pt x="4089" y="1302"/>
                    <a:pt x="4271" y="1613"/>
                  </a:cubicBezTo>
                  <a:cubicBezTo>
                    <a:pt x="4458" y="1932"/>
                    <a:pt x="4568" y="2296"/>
                    <a:pt x="4590" y="2665"/>
                  </a:cubicBezTo>
                  <a:cubicBezTo>
                    <a:pt x="4591" y="2689"/>
                    <a:pt x="4592" y="2712"/>
                    <a:pt x="4593" y="2736"/>
                  </a:cubicBezTo>
                  <a:cubicBezTo>
                    <a:pt x="4593" y="2760"/>
                    <a:pt x="4594" y="2783"/>
                    <a:pt x="4594" y="2806"/>
                  </a:cubicBezTo>
                  <a:lnTo>
                    <a:pt x="4348" y="2806"/>
                  </a:lnTo>
                  <a:cubicBezTo>
                    <a:pt x="4256" y="2806"/>
                    <a:pt x="4210" y="2918"/>
                    <a:pt x="4275" y="2983"/>
                  </a:cubicBezTo>
                  <a:lnTo>
                    <a:pt x="4721" y="3429"/>
                  </a:lnTo>
                  <a:cubicBezTo>
                    <a:pt x="4761" y="3469"/>
                    <a:pt x="4827" y="3469"/>
                    <a:pt x="4867" y="3429"/>
                  </a:cubicBezTo>
                  <a:lnTo>
                    <a:pt x="5313" y="2983"/>
                  </a:lnTo>
                  <a:cubicBezTo>
                    <a:pt x="5378" y="2918"/>
                    <a:pt x="5332" y="2806"/>
                    <a:pt x="5239" y="28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52" name="1"/>
          <p:cNvGrpSpPr>
            <a:grpSpLocks noChangeAspect="1"/>
          </p:cNvGrpSpPr>
          <p:nvPr/>
        </p:nvGrpSpPr>
        <p:grpSpPr bwMode="auto">
          <a:xfrm>
            <a:off x="6744093" y="1316031"/>
            <a:ext cx="520700" cy="520700"/>
            <a:chOff x="963" y="864"/>
            <a:chExt cx="328" cy="328"/>
          </a:xfrm>
          <a:solidFill>
            <a:schemeClr val="bg1"/>
          </a:solidFill>
        </p:grpSpPr>
        <p:sp>
          <p:nvSpPr>
            <p:cNvPr id="53" name="Freeform 35"/>
            <p:cNvSpPr>
              <a:spLocks/>
            </p:cNvSpPr>
            <p:nvPr/>
          </p:nvSpPr>
          <p:spPr bwMode="auto">
            <a:xfrm>
              <a:off x="963" y="1179"/>
              <a:ext cx="328" cy="13"/>
            </a:xfrm>
            <a:custGeom>
              <a:avLst/>
              <a:gdLst>
                <a:gd name="T0" fmla="*/ 8356 w 8533"/>
                <a:gd name="T1" fmla="*/ 355 h 355"/>
                <a:gd name="T2" fmla="*/ 178 w 8533"/>
                <a:gd name="T3" fmla="*/ 355 h 355"/>
                <a:gd name="T4" fmla="*/ 0 w 8533"/>
                <a:gd name="T5" fmla="*/ 178 h 355"/>
                <a:gd name="T6" fmla="*/ 178 w 8533"/>
                <a:gd name="T7" fmla="*/ 0 h 355"/>
                <a:gd name="T8" fmla="*/ 8356 w 8533"/>
                <a:gd name="T9" fmla="*/ 0 h 355"/>
                <a:gd name="T10" fmla="*/ 8533 w 8533"/>
                <a:gd name="T11" fmla="*/ 178 h 355"/>
                <a:gd name="T12" fmla="*/ 8356 w 8533"/>
                <a:gd name="T13" fmla="*/ 355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33" h="355">
                  <a:moveTo>
                    <a:pt x="8356" y="355"/>
                  </a:moveTo>
                  <a:lnTo>
                    <a:pt x="178" y="355"/>
                  </a:lnTo>
                  <a:cubicBezTo>
                    <a:pt x="80" y="355"/>
                    <a:pt x="0" y="276"/>
                    <a:pt x="0" y="178"/>
                  </a:cubicBezTo>
                  <a:cubicBezTo>
                    <a:pt x="0" y="79"/>
                    <a:pt x="80" y="0"/>
                    <a:pt x="178" y="0"/>
                  </a:cubicBezTo>
                  <a:lnTo>
                    <a:pt x="8356" y="0"/>
                  </a:lnTo>
                  <a:cubicBezTo>
                    <a:pt x="8454" y="0"/>
                    <a:pt x="8533" y="79"/>
                    <a:pt x="8533" y="178"/>
                  </a:cubicBezTo>
                  <a:cubicBezTo>
                    <a:pt x="8533" y="276"/>
                    <a:pt x="8454" y="355"/>
                    <a:pt x="8356" y="3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Freeform 36"/>
            <p:cNvSpPr>
              <a:spLocks noEditPoints="1"/>
            </p:cNvSpPr>
            <p:nvPr/>
          </p:nvSpPr>
          <p:spPr bwMode="auto">
            <a:xfrm>
              <a:off x="977" y="1097"/>
              <a:ext cx="54" cy="95"/>
            </a:xfrm>
            <a:custGeom>
              <a:avLst/>
              <a:gdLst>
                <a:gd name="T0" fmla="*/ 355 w 1422"/>
                <a:gd name="T1" fmla="*/ 2134 h 2489"/>
                <a:gd name="T2" fmla="*/ 1066 w 1422"/>
                <a:gd name="T3" fmla="*/ 2134 h 2489"/>
                <a:gd name="T4" fmla="*/ 1066 w 1422"/>
                <a:gd name="T5" fmla="*/ 356 h 2489"/>
                <a:gd name="T6" fmla="*/ 355 w 1422"/>
                <a:gd name="T7" fmla="*/ 356 h 2489"/>
                <a:gd name="T8" fmla="*/ 355 w 1422"/>
                <a:gd name="T9" fmla="*/ 2134 h 2489"/>
                <a:gd name="T10" fmla="*/ 1244 w 1422"/>
                <a:gd name="T11" fmla="*/ 2489 h 2489"/>
                <a:gd name="T12" fmla="*/ 177 w 1422"/>
                <a:gd name="T13" fmla="*/ 2489 h 2489"/>
                <a:gd name="T14" fmla="*/ 0 w 1422"/>
                <a:gd name="T15" fmla="*/ 2312 h 2489"/>
                <a:gd name="T16" fmla="*/ 0 w 1422"/>
                <a:gd name="T17" fmla="*/ 178 h 2489"/>
                <a:gd name="T18" fmla="*/ 177 w 1422"/>
                <a:gd name="T19" fmla="*/ 0 h 2489"/>
                <a:gd name="T20" fmla="*/ 1244 w 1422"/>
                <a:gd name="T21" fmla="*/ 0 h 2489"/>
                <a:gd name="T22" fmla="*/ 1422 w 1422"/>
                <a:gd name="T23" fmla="*/ 178 h 2489"/>
                <a:gd name="T24" fmla="*/ 1422 w 1422"/>
                <a:gd name="T25" fmla="*/ 2312 h 2489"/>
                <a:gd name="T26" fmla="*/ 1244 w 1422"/>
                <a:gd name="T27" fmla="*/ 2489 h 2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22" h="2489">
                  <a:moveTo>
                    <a:pt x="355" y="2134"/>
                  </a:moveTo>
                  <a:lnTo>
                    <a:pt x="1066" y="2134"/>
                  </a:lnTo>
                  <a:lnTo>
                    <a:pt x="1066" y="356"/>
                  </a:lnTo>
                  <a:lnTo>
                    <a:pt x="355" y="356"/>
                  </a:lnTo>
                  <a:lnTo>
                    <a:pt x="355" y="2134"/>
                  </a:lnTo>
                  <a:close/>
                  <a:moveTo>
                    <a:pt x="1244" y="2489"/>
                  </a:moveTo>
                  <a:lnTo>
                    <a:pt x="177" y="2489"/>
                  </a:lnTo>
                  <a:cubicBezTo>
                    <a:pt x="79" y="2489"/>
                    <a:pt x="0" y="2410"/>
                    <a:pt x="0" y="2312"/>
                  </a:cubicBezTo>
                  <a:lnTo>
                    <a:pt x="0" y="178"/>
                  </a:lnTo>
                  <a:cubicBezTo>
                    <a:pt x="0" y="80"/>
                    <a:pt x="79" y="0"/>
                    <a:pt x="177" y="0"/>
                  </a:cubicBezTo>
                  <a:lnTo>
                    <a:pt x="1244" y="0"/>
                  </a:lnTo>
                  <a:cubicBezTo>
                    <a:pt x="1342" y="0"/>
                    <a:pt x="1422" y="80"/>
                    <a:pt x="1422" y="178"/>
                  </a:cubicBezTo>
                  <a:lnTo>
                    <a:pt x="1422" y="2312"/>
                  </a:lnTo>
                  <a:cubicBezTo>
                    <a:pt x="1422" y="2410"/>
                    <a:pt x="1342" y="2489"/>
                    <a:pt x="1244" y="2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" name="Freeform 37"/>
            <p:cNvSpPr>
              <a:spLocks noEditPoints="1"/>
            </p:cNvSpPr>
            <p:nvPr/>
          </p:nvSpPr>
          <p:spPr bwMode="auto">
            <a:xfrm>
              <a:off x="1059" y="1028"/>
              <a:ext cx="55" cy="164"/>
            </a:xfrm>
            <a:custGeom>
              <a:avLst/>
              <a:gdLst>
                <a:gd name="T0" fmla="*/ 355 w 1422"/>
                <a:gd name="T1" fmla="*/ 3911 h 4266"/>
                <a:gd name="T2" fmla="*/ 1067 w 1422"/>
                <a:gd name="T3" fmla="*/ 3911 h 4266"/>
                <a:gd name="T4" fmla="*/ 1067 w 1422"/>
                <a:gd name="T5" fmla="*/ 355 h 4266"/>
                <a:gd name="T6" fmla="*/ 355 w 1422"/>
                <a:gd name="T7" fmla="*/ 355 h 4266"/>
                <a:gd name="T8" fmla="*/ 355 w 1422"/>
                <a:gd name="T9" fmla="*/ 3911 h 4266"/>
                <a:gd name="T10" fmla="*/ 1244 w 1422"/>
                <a:gd name="T11" fmla="*/ 4266 h 4266"/>
                <a:gd name="T12" fmla="*/ 178 w 1422"/>
                <a:gd name="T13" fmla="*/ 4266 h 4266"/>
                <a:gd name="T14" fmla="*/ 0 w 1422"/>
                <a:gd name="T15" fmla="*/ 4089 h 4266"/>
                <a:gd name="T16" fmla="*/ 0 w 1422"/>
                <a:gd name="T17" fmla="*/ 177 h 4266"/>
                <a:gd name="T18" fmla="*/ 178 w 1422"/>
                <a:gd name="T19" fmla="*/ 0 h 4266"/>
                <a:gd name="T20" fmla="*/ 1244 w 1422"/>
                <a:gd name="T21" fmla="*/ 0 h 4266"/>
                <a:gd name="T22" fmla="*/ 1422 w 1422"/>
                <a:gd name="T23" fmla="*/ 177 h 4266"/>
                <a:gd name="T24" fmla="*/ 1422 w 1422"/>
                <a:gd name="T25" fmla="*/ 4089 h 4266"/>
                <a:gd name="T26" fmla="*/ 1244 w 1422"/>
                <a:gd name="T27" fmla="*/ 4266 h 4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22" h="4266">
                  <a:moveTo>
                    <a:pt x="355" y="3911"/>
                  </a:moveTo>
                  <a:lnTo>
                    <a:pt x="1067" y="3911"/>
                  </a:lnTo>
                  <a:lnTo>
                    <a:pt x="1067" y="355"/>
                  </a:lnTo>
                  <a:lnTo>
                    <a:pt x="355" y="355"/>
                  </a:lnTo>
                  <a:lnTo>
                    <a:pt x="355" y="3911"/>
                  </a:lnTo>
                  <a:close/>
                  <a:moveTo>
                    <a:pt x="1244" y="4266"/>
                  </a:moveTo>
                  <a:lnTo>
                    <a:pt x="178" y="4266"/>
                  </a:lnTo>
                  <a:cubicBezTo>
                    <a:pt x="80" y="4266"/>
                    <a:pt x="0" y="4187"/>
                    <a:pt x="0" y="4089"/>
                  </a:cubicBezTo>
                  <a:lnTo>
                    <a:pt x="0" y="177"/>
                  </a:lnTo>
                  <a:cubicBezTo>
                    <a:pt x="0" y="79"/>
                    <a:pt x="80" y="0"/>
                    <a:pt x="178" y="0"/>
                  </a:cubicBezTo>
                  <a:lnTo>
                    <a:pt x="1244" y="0"/>
                  </a:lnTo>
                  <a:cubicBezTo>
                    <a:pt x="1342" y="0"/>
                    <a:pt x="1422" y="79"/>
                    <a:pt x="1422" y="177"/>
                  </a:cubicBezTo>
                  <a:lnTo>
                    <a:pt x="1422" y="4089"/>
                  </a:lnTo>
                  <a:cubicBezTo>
                    <a:pt x="1422" y="4187"/>
                    <a:pt x="1342" y="4266"/>
                    <a:pt x="1244" y="42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" name="Freeform 38"/>
            <p:cNvSpPr>
              <a:spLocks noEditPoints="1"/>
            </p:cNvSpPr>
            <p:nvPr/>
          </p:nvSpPr>
          <p:spPr bwMode="auto">
            <a:xfrm>
              <a:off x="1141" y="1056"/>
              <a:ext cx="55" cy="136"/>
            </a:xfrm>
            <a:custGeom>
              <a:avLst/>
              <a:gdLst>
                <a:gd name="T0" fmla="*/ 356 w 1422"/>
                <a:gd name="T1" fmla="*/ 3200 h 3555"/>
                <a:gd name="T2" fmla="*/ 1067 w 1422"/>
                <a:gd name="T3" fmla="*/ 3200 h 3555"/>
                <a:gd name="T4" fmla="*/ 1067 w 1422"/>
                <a:gd name="T5" fmla="*/ 355 h 3555"/>
                <a:gd name="T6" fmla="*/ 356 w 1422"/>
                <a:gd name="T7" fmla="*/ 355 h 3555"/>
                <a:gd name="T8" fmla="*/ 356 w 1422"/>
                <a:gd name="T9" fmla="*/ 3200 h 3555"/>
                <a:gd name="T10" fmla="*/ 1245 w 1422"/>
                <a:gd name="T11" fmla="*/ 3555 h 3555"/>
                <a:gd name="T12" fmla="*/ 178 w 1422"/>
                <a:gd name="T13" fmla="*/ 3555 h 3555"/>
                <a:gd name="T14" fmla="*/ 0 w 1422"/>
                <a:gd name="T15" fmla="*/ 3378 h 3555"/>
                <a:gd name="T16" fmla="*/ 0 w 1422"/>
                <a:gd name="T17" fmla="*/ 178 h 3555"/>
                <a:gd name="T18" fmla="*/ 178 w 1422"/>
                <a:gd name="T19" fmla="*/ 0 h 3555"/>
                <a:gd name="T20" fmla="*/ 1245 w 1422"/>
                <a:gd name="T21" fmla="*/ 0 h 3555"/>
                <a:gd name="T22" fmla="*/ 1422 w 1422"/>
                <a:gd name="T23" fmla="*/ 178 h 3555"/>
                <a:gd name="T24" fmla="*/ 1422 w 1422"/>
                <a:gd name="T25" fmla="*/ 3378 h 3555"/>
                <a:gd name="T26" fmla="*/ 1245 w 1422"/>
                <a:gd name="T27" fmla="*/ 3555 h 3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22" h="3555">
                  <a:moveTo>
                    <a:pt x="356" y="3200"/>
                  </a:moveTo>
                  <a:lnTo>
                    <a:pt x="1067" y="3200"/>
                  </a:lnTo>
                  <a:lnTo>
                    <a:pt x="1067" y="355"/>
                  </a:lnTo>
                  <a:lnTo>
                    <a:pt x="356" y="355"/>
                  </a:lnTo>
                  <a:lnTo>
                    <a:pt x="356" y="3200"/>
                  </a:lnTo>
                  <a:close/>
                  <a:moveTo>
                    <a:pt x="1245" y="3555"/>
                  </a:moveTo>
                  <a:lnTo>
                    <a:pt x="178" y="3555"/>
                  </a:lnTo>
                  <a:cubicBezTo>
                    <a:pt x="80" y="3555"/>
                    <a:pt x="0" y="3476"/>
                    <a:pt x="0" y="3378"/>
                  </a:cubicBezTo>
                  <a:lnTo>
                    <a:pt x="0" y="178"/>
                  </a:lnTo>
                  <a:cubicBezTo>
                    <a:pt x="0" y="79"/>
                    <a:pt x="80" y="0"/>
                    <a:pt x="178" y="0"/>
                  </a:cubicBezTo>
                  <a:lnTo>
                    <a:pt x="1245" y="0"/>
                  </a:lnTo>
                  <a:cubicBezTo>
                    <a:pt x="1343" y="0"/>
                    <a:pt x="1422" y="79"/>
                    <a:pt x="1422" y="178"/>
                  </a:cubicBezTo>
                  <a:lnTo>
                    <a:pt x="1422" y="3378"/>
                  </a:lnTo>
                  <a:cubicBezTo>
                    <a:pt x="1422" y="3476"/>
                    <a:pt x="1343" y="3555"/>
                    <a:pt x="1245" y="35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Freeform 39"/>
            <p:cNvSpPr>
              <a:spLocks noEditPoints="1"/>
            </p:cNvSpPr>
            <p:nvPr/>
          </p:nvSpPr>
          <p:spPr bwMode="auto">
            <a:xfrm>
              <a:off x="1223" y="973"/>
              <a:ext cx="55" cy="219"/>
            </a:xfrm>
            <a:custGeom>
              <a:avLst/>
              <a:gdLst>
                <a:gd name="T0" fmla="*/ 355 w 1422"/>
                <a:gd name="T1" fmla="*/ 5334 h 5689"/>
                <a:gd name="T2" fmla="*/ 1066 w 1422"/>
                <a:gd name="T3" fmla="*/ 5334 h 5689"/>
                <a:gd name="T4" fmla="*/ 1066 w 1422"/>
                <a:gd name="T5" fmla="*/ 356 h 5689"/>
                <a:gd name="T6" fmla="*/ 355 w 1422"/>
                <a:gd name="T7" fmla="*/ 356 h 5689"/>
                <a:gd name="T8" fmla="*/ 355 w 1422"/>
                <a:gd name="T9" fmla="*/ 5334 h 5689"/>
                <a:gd name="T10" fmla="*/ 1244 w 1422"/>
                <a:gd name="T11" fmla="*/ 5689 h 5689"/>
                <a:gd name="T12" fmla="*/ 177 w 1422"/>
                <a:gd name="T13" fmla="*/ 5689 h 5689"/>
                <a:gd name="T14" fmla="*/ 0 w 1422"/>
                <a:gd name="T15" fmla="*/ 5512 h 5689"/>
                <a:gd name="T16" fmla="*/ 0 w 1422"/>
                <a:gd name="T17" fmla="*/ 178 h 5689"/>
                <a:gd name="T18" fmla="*/ 177 w 1422"/>
                <a:gd name="T19" fmla="*/ 0 h 5689"/>
                <a:gd name="T20" fmla="*/ 1244 w 1422"/>
                <a:gd name="T21" fmla="*/ 0 h 5689"/>
                <a:gd name="T22" fmla="*/ 1422 w 1422"/>
                <a:gd name="T23" fmla="*/ 178 h 5689"/>
                <a:gd name="T24" fmla="*/ 1422 w 1422"/>
                <a:gd name="T25" fmla="*/ 5512 h 5689"/>
                <a:gd name="T26" fmla="*/ 1244 w 1422"/>
                <a:gd name="T27" fmla="*/ 5689 h 5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22" h="5689">
                  <a:moveTo>
                    <a:pt x="355" y="5334"/>
                  </a:moveTo>
                  <a:lnTo>
                    <a:pt x="1066" y="5334"/>
                  </a:lnTo>
                  <a:lnTo>
                    <a:pt x="1066" y="356"/>
                  </a:lnTo>
                  <a:lnTo>
                    <a:pt x="355" y="356"/>
                  </a:lnTo>
                  <a:lnTo>
                    <a:pt x="355" y="5334"/>
                  </a:lnTo>
                  <a:close/>
                  <a:moveTo>
                    <a:pt x="1244" y="5689"/>
                  </a:moveTo>
                  <a:lnTo>
                    <a:pt x="177" y="5689"/>
                  </a:lnTo>
                  <a:cubicBezTo>
                    <a:pt x="79" y="5689"/>
                    <a:pt x="0" y="5610"/>
                    <a:pt x="0" y="5512"/>
                  </a:cubicBezTo>
                  <a:lnTo>
                    <a:pt x="0" y="178"/>
                  </a:lnTo>
                  <a:cubicBezTo>
                    <a:pt x="0" y="80"/>
                    <a:pt x="79" y="0"/>
                    <a:pt x="177" y="0"/>
                  </a:cubicBezTo>
                  <a:lnTo>
                    <a:pt x="1244" y="0"/>
                  </a:lnTo>
                  <a:cubicBezTo>
                    <a:pt x="1342" y="0"/>
                    <a:pt x="1422" y="80"/>
                    <a:pt x="1422" y="178"/>
                  </a:cubicBezTo>
                  <a:lnTo>
                    <a:pt x="1422" y="5512"/>
                  </a:lnTo>
                  <a:cubicBezTo>
                    <a:pt x="1422" y="5610"/>
                    <a:pt x="1342" y="5689"/>
                    <a:pt x="1244" y="56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" name="Freeform 40"/>
            <p:cNvSpPr>
              <a:spLocks noEditPoints="1"/>
            </p:cNvSpPr>
            <p:nvPr/>
          </p:nvSpPr>
          <p:spPr bwMode="auto">
            <a:xfrm>
              <a:off x="977" y="987"/>
              <a:ext cx="54" cy="55"/>
            </a:xfrm>
            <a:custGeom>
              <a:avLst/>
              <a:gdLst>
                <a:gd name="T0" fmla="*/ 711 w 1422"/>
                <a:gd name="T1" fmla="*/ 356 h 1422"/>
                <a:gd name="T2" fmla="*/ 355 w 1422"/>
                <a:gd name="T3" fmla="*/ 711 h 1422"/>
                <a:gd name="T4" fmla="*/ 711 w 1422"/>
                <a:gd name="T5" fmla="*/ 1067 h 1422"/>
                <a:gd name="T6" fmla="*/ 1066 w 1422"/>
                <a:gd name="T7" fmla="*/ 711 h 1422"/>
                <a:gd name="T8" fmla="*/ 711 w 1422"/>
                <a:gd name="T9" fmla="*/ 356 h 1422"/>
                <a:gd name="T10" fmla="*/ 711 w 1422"/>
                <a:gd name="T11" fmla="*/ 1422 h 1422"/>
                <a:gd name="T12" fmla="*/ 0 w 1422"/>
                <a:gd name="T13" fmla="*/ 711 h 1422"/>
                <a:gd name="T14" fmla="*/ 711 w 1422"/>
                <a:gd name="T15" fmla="*/ 0 h 1422"/>
                <a:gd name="T16" fmla="*/ 1422 w 1422"/>
                <a:gd name="T17" fmla="*/ 711 h 1422"/>
                <a:gd name="T18" fmla="*/ 711 w 1422"/>
                <a:gd name="T19" fmla="*/ 1422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2" h="1422">
                  <a:moveTo>
                    <a:pt x="711" y="356"/>
                  </a:moveTo>
                  <a:cubicBezTo>
                    <a:pt x="514" y="356"/>
                    <a:pt x="355" y="515"/>
                    <a:pt x="355" y="711"/>
                  </a:cubicBezTo>
                  <a:cubicBezTo>
                    <a:pt x="355" y="907"/>
                    <a:pt x="514" y="1067"/>
                    <a:pt x="711" y="1067"/>
                  </a:cubicBezTo>
                  <a:cubicBezTo>
                    <a:pt x="907" y="1067"/>
                    <a:pt x="1066" y="907"/>
                    <a:pt x="1066" y="711"/>
                  </a:cubicBezTo>
                  <a:cubicBezTo>
                    <a:pt x="1066" y="515"/>
                    <a:pt x="907" y="356"/>
                    <a:pt x="711" y="356"/>
                  </a:cubicBezTo>
                  <a:close/>
                  <a:moveTo>
                    <a:pt x="711" y="1422"/>
                  </a:moveTo>
                  <a:cubicBezTo>
                    <a:pt x="318" y="1422"/>
                    <a:pt x="0" y="1103"/>
                    <a:pt x="0" y="711"/>
                  </a:cubicBezTo>
                  <a:cubicBezTo>
                    <a:pt x="0" y="319"/>
                    <a:pt x="318" y="0"/>
                    <a:pt x="711" y="0"/>
                  </a:cubicBezTo>
                  <a:cubicBezTo>
                    <a:pt x="1103" y="0"/>
                    <a:pt x="1422" y="319"/>
                    <a:pt x="1422" y="711"/>
                  </a:cubicBezTo>
                  <a:cubicBezTo>
                    <a:pt x="1422" y="1103"/>
                    <a:pt x="1103" y="1422"/>
                    <a:pt x="711" y="14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" name="Freeform 41"/>
            <p:cNvSpPr>
              <a:spLocks noEditPoints="1"/>
            </p:cNvSpPr>
            <p:nvPr/>
          </p:nvSpPr>
          <p:spPr bwMode="auto">
            <a:xfrm>
              <a:off x="1059" y="919"/>
              <a:ext cx="55" cy="54"/>
            </a:xfrm>
            <a:custGeom>
              <a:avLst/>
              <a:gdLst>
                <a:gd name="T0" fmla="*/ 711 w 1422"/>
                <a:gd name="T1" fmla="*/ 356 h 1422"/>
                <a:gd name="T2" fmla="*/ 355 w 1422"/>
                <a:gd name="T3" fmla="*/ 711 h 1422"/>
                <a:gd name="T4" fmla="*/ 711 w 1422"/>
                <a:gd name="T5" fmla="*/ 1067 h 1422"/>
                <a:gd name="T6" fmla="*/ 1067 w 1422"/>
                <a:gd name="T7" fmla="*/ 711 h 1422"/>
                <a:gd name="T8" fmla="*/ 711 w 1422"/>
                <a:gd name="T9" fmla="*/ 356 h 1422"/>
                <a:gd name="T10" fmla="*/ 711 w 1422"/>
                <a:gd name="T11" fmla="*/ 1422 h 1422"/>
                <a:gd name="T12" fmla="*/ 0 w 1422"/>
                <a:gd name="T13" fmla="*/ 711 h 1422"/>
                <a:gd name="T14" fmla="*/ 711 w 1422"/>
                <a:gd name="T15" fmla="*/ 0 h 1422"/>
                <a:gd name="T16" fmla="*/ 1422 w 1422"/>
                <a:gd name="T17" fmla="*/ 711 h 1422"/>
                <a:gd name="T18" fmla="*/ 711 w 1422"/>
                <a:gd name="T19" fmla="*/ 1422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2" h="1422">
                  <a:moveTo>
                    <a:pt x="711" y="356"/>
                  </a:moveTo>
                  <a:cubicBezTo>
                    <a:pt x="515" y="356"/>
                    <a:pt x="355" y="515"/>
                    <a:pt x="355" y="711"/>
                  </a:cubicBezTo>
                  <a:cubicBezTo>
                    <a:pt x="355" y="907"/>
                    <a:pt x="515" y="1067"/>
                    <a:pt x="711" y="1067"/>
                  </a:cubicBezTo>
                  <a:cubicBezTo>
                    <a:pt x="907" y="1067"/>
                    <a:pt x="1067" y="907"/>
                    <a:pt x="1067" y="711"/>
                  </a:cubicBezTo>
                  <a:cubicBezTo>
                    <a:pt x="1067" y="515"/>
                    <a:pt x="907" y="356"/>
                    <a:pt x="711" y="356"/>
                  </a:cubicBezTo>
                  <a:close/>
                  <a:moveTo>
                    <a:pt x="711" y="1422"/>
                  </a:moveTo>
                  <a:cubicBezTo>
                    <a:pt x="319" y="1422"/>
                    <a:pt x="0" y="1104"/>
                    <a:pt x="0" y="711"/>
                  </a:cubicBezTo>
                  <a:cubicBezTo>
                    <a:pt x="0" y="319"/>
                    <a:pt x="319" y="0"/>
                    <a:pt x="711" y="0"/>
                  </a:cubicBezTo>
                  <a:cubicBezTo>
                    <a:pt x="1103" y="0"/>
                    <a:pt x="1422" y="319"/>
                    <a:pt x="1422" y="711"/>
                  </a:cubicBezTo>
                  <a:cubicBezTo>
                    <a:pt x="1422" y="1104"/>
                    <a:pt x="1103" y="1422"/>
                    <a:pt x="711" y="14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" name="Freeform 42"/>
            <p:cNvSpPr>
              <a:spLocks noEditPoints="1"/>
            </p:cNvSpPr>
            <p:nvPr/>
          </p:nvSpPr>
          <p:spPr bwMode="auto">
            <a:xfrm>
              <a:off x="1141" y="946"/>
              <a:ext cx="55" cy="55"/>
            </a:xfrm>
            <a:custGeom>
              <a:avLst/>
              <a:gdLst>
                <a:gd name="T0" fmla="*/ 711 w 1422"/>
                <a:gd name="T1" fmla="*/ 356 h 1423"/>
                <a:gd name="T2" fmla="*/ 356 w 1422"/>
                <a:gd name="T3" fmla="*/ 711 h 1423"/>
                <a:gd name="T4" fmla="*/ 711 w 1422"/>
                <a:gd name="T5" fmla="*/ 1067 h 1423"/>
                <a:gd name="T6" fmla="*/ 1067 w 1422"/>
                <a:gd name="T7" fmla="*/ 711 h 1423"/>
                <a:gd name="T8" fmla="*/ 711 w 1422"/>
                <a:gd name="T9" fmla="*/ 356 h 1423"/>
                <a:gd name="T10" fmla="*/ 711 w 1422"/>
                <a:gd name="T11" fmla="*/ 1423 h 1423"/>
                <a:gd name="T12" fmla="*/ 0 w 1422"/>
                <a:gd name="T13" fmla="*/ 711 h 1423"/>
                <a:gd name="T14" fmla="*/ 711 w 1422"/>
                <a:gd name="T15" fmla="*/ 0 h 1423"/>
                <a:gd name="T16" fmla="*/ 1422 w 1422"/>
                <a:gd name="T17" fmla="*/ 711 h 1423"/>
                <a:gd name="T18" fmla="*/ 711 w 1422"/>
                <a:gd name="T19" fmla="*/ 1423 h 1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2" h="1423">
                  <a:moveTo>
                    <a:pt x="711" y="356"/>
                  </a:moveTo>
                  <a:cubicBezTo>
                    <a:pt x="515" y="356"/>
                    <a:pt x="356" y="516"/>
                    <a:pt x="356" y="711"/>
                  </a:cubicBezTo>
                  <a:cubicBezTo>
                    <a:pt x="356" y="907"/>
                    <a:pt x="515" y="1067"/>
                    <a:pt x="711" y="1067"/>
                  </a:cubicBezTo>
                  <a:cubicBezTo>
                    <a:pt x="908" y="1067"/>
                    <a:pt x="1067" y="907"/>
                    <a:pt x="1067" y="711"/>
                  </a:cubicBezTo>
                  <a:cubicBezTo>
                    <a:pt x="1067" y="516"/>
                    <a:pt x="908" y="356"/>
                    <a:pt x="711" y="356"/>
                  </a:cubicBezTo>
                  <a:close/>
                  <a:moveTo>
                    <a:pt x="711" y="1423"/>
                  </a:moveTo>
                  <a:cubicBezTo>
                    <a:pt x="319" y="1423"/>
                    <a:pt x="0" y="1104"/>
                    <a:pt x="0" y="711"/>
                  </a:cubicBezTo>
                  <a:cubicBezTo>
                    <a:pt x="0" y="319"/>
                    <a:pt x="319" y="0"/>
                    <a:pt x="711" y="0"/>
                  </a:cubicBezTo>
                  <a:cubicBezTo>
                    <a:pt x="1104" y="0"/>
                    <a:pt x="1422" y="319"/>
                    <a:pt x="1422" y="711"/>
                  </a:cubicBezTo>
                  <a:cubicBezTo>
                    <a:pt x="1422" y="1104"/>
                    <a:pt x="1104" y="1423"/>
                    <a:pt x="711" y="14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" name="Freeform 43"/>
            <p:cNvSpPr>
              <a:spLocks noEditPoints="1"/>
            </p:cNvSpPr>
            <p:nvPr/>
          </p:nvSpPr>
          <p:spPr bwMode="auto">
            <a:xfrm>
              <a:off x="1223" y="864"/>
              <a:ext cx="55" cy="55"/>
            </a:xfrm>
            <a:custGeom>
              <a:avLst/>
              <a:gdLst>
                <a:gd name="T0" fmla="*/ 711 w 1422"/>
                <a:gd name="T1" fmla="*/ 356 h 1422"/>
                <a:gd name="T2" fmla="*/ 355 w 1422"/>
                <a:gd name="T3" fmla="*/ 711 h 1422"/>
                <a:gd name="T4" fmla="*/ 711 w 1422"/>
                <a:gd name="T5" fmla="*/ 1067 h 1422"/>
                <a:gd name="T6" fmla="*/ 1066 w 1422"/>
                <a:gd name="T7" fmla="*/ 711 h 1422"/>
                <a:gd name="T8" fmla="*/ 711 w 1422"/>
                <a:gd name="T9" fmla="*/ 356 h 1422"/>
                <a:gd name="T10" fmla="*/ 711 w 1422"/>
                <a:gd name="T11" fmla="*/ 1422 h 1422"/>
                <a:gd name="T12" fmla="*/ 0 w 1422"/>
                <a:gd name="T13" fmla="*/ 711 h 1422"/>
                <a:gd name="T14" fmla="*/ 711 w 1422"/>
                <a:gd name="T15" fmla="*/ 0 h 1422"/>
                <a:gd name="T16" fmla="*/ 1422 w 1422"/>
                <a:gd name="T17" fmla="*/ 711 h 1422"/>
                <a:gd name="T18" fmla="*/ 711 w 1422"/>
                <a:gd name="T19" fmla="*/ 1422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2" h="1422">
                  <a:moveTo>
                    <a:pt x="711" y="356"/>
                  </a:moveTo>
                  <a:cubicBezTo>
                    <a:pt x="514" y="356"/>
                    <a:pt x="355" y="515"/>
                    <a:pt x="355" y="711"/>
                  </a:cubicBezTo>
                  <a:cubicBezTo>
                    <a:pt x="355" y="907"/>
                    <a:pt x="514" y="1067"/>
                    <a:pt x="711" y="1067"/>
                  </a:cubicBezTo>
                  <a:cubicBezTo>
                    <a:pt x="907" y="1067"/>
                    <a:pt x="1066" y="907"/>
                    <a:pt x="1066" y="711"/>
                  </a:cubicBezTo>
                  <a:cubicBezTo>
                    <a:pt x="1066" y="515"/>
                    <a:pt x="907" y="356"/>
                    <a:pt x="711" y="356"/>
                  </a:cubicBezTo>
                  <a:close/>
                  <a:moveTo>
                    <a:pt x="711" y="1422"/>
                  </a:moveTo>
                  <a:cubicBezTo>
                    <a:pt x="318" y="1422"/>
                    <a:pt x="0" y="1103"/>
                    <a:pt x="0" y="711"/>
                  </a:cubicBezTo>
                  <a:cubicBezTo>
                    <a:pt x="0" y="319"/>
                    <a:pt x="318" y="0"/>
                    <a:pt x="711" y="0"/>
                  </a:cubicBezTo>
                  <a:cubicBezTo>
                    <a:pt x="1103" y="0"/>
                    <a:pt x="1422" y="319"/>
                    <a:pt x="1422" y="711"/>
                  </a:cubicBezTo>
                  <a:cubicBezTo>
                    <a:pt x="1422" y="1103"/>
                    <a:pt x="1103" y="1422"/>
                    <a:pt x="711" y="14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" name="Freeform 44"/>
            <p:cNvSpPr>
              <a:spLocks/>
            </p:cNvSpPr>
            <p:nvPr/>
          </p:nvSpPr>
          <p:spPr bwMode="auto">
            <a:xfrm>
              <a:off x="1175" y="898"/>
              <a:ext cx="68" cy="68"/>
            </a:xfrm>
            <a:custGeom>
              <a:avLst/>
              <a:gdLst>
                <a:gd name="T0" fmla="*/ 196 w 1770"/>
                <a:gd name="T1" fmla="*/ 1752 h 1752"/>
                <a:gd name="T2" fmla="*/ 70 w 1770"/>
                <a:gd name="T3" fmla="*/ 1700 h 1752"/>
                <a:gd name="T4" fmla="*/ 70 w 1770"/>
                <a:gd name="T5" fmla="*/ 1449 h 1752"/>
                <a:gd name="T6" fmla="*/ 1449 w 1770"/>
                <a:gd name="T7" fmla="*/ 69 h 1752"/>
                <a:gd name="T8" fmla="*/ 1701 w 1770"/>
                <a:gd name="T9" fmla="*/ 69 h 1752"/>
                <a:gd name="T10" fmla="*/ 1701 w 1770"/>
                <a:gd name="T11" fmla="*/ 321 h 1752"/>
                <a:gd name="T12" fmla="*/ 321 w 1770"/>
                <a:gd name="T13" fmla="*/ 1700 h 1752"/>
                <a:gd name="T14" fmla="*/ 196 w 1770"/>
                <a:gd name="T15" fmla="*/ 1752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70" h="1752">
                  <a:moveTo>
                    <a:pt x="196" y="1752"/>
                  </a:moveTo>
                  <a:cubicBezTo>
                    <a:pt x="150" y="1752"/>
                    <a:pt x="105" y="1735"/>
                    <a:pt x="70" y="1700"/>
                  </a:cubicBezTo>
                  <a:cubicBezTo>
                    <a:pt x="0" y="1631"/>
                    <a:pt x="0" y="1518"/>
                    <a:pt x="70" y="1449"/>
                  </a:cubicBezTo>
                  <a:lnTo>
                    <a:pt x="1449" y="69"/>
                  </a:lnTo>
                  <a:cubicBezTo>
                    <a:pt x="1519" y="0"/>
                    <a:pt x="1631" y="0"/>
                    <a:pt x="1701" y="69"/>
                  </a:cubicBezTo>
                  <a:cubicBezTo>
                    <a:pt x="1770" y="138"/>
                    <a:pt x="1770" y="251"/>
                    <a:pt x="1701" y="321"/>
                  </a:cubicBezTo>
                  <a:lnTo>
                    <a:pt x="321" y="1700"/>
                  </a:lnTo>
                  <a:cubicBezTo>
                    <a:pt x="286" y="1735"/>
                    <a:pt x="241" y="1752"/>
                    <a:pt x="196" y="175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3" name="Freeform 45"/>
            <p:cNvSpPr>
              <a:spLocks/>
            </p:cNvSpPr>
            <p:nvPr/>
          </p:nvSpPr>
          <p:spPr bwMode="auto">
            <a:xfrm>
              <a:off x="1098" y="944"/>
              <a:ext cx="59" cy="27"/>
            </a:xfrm>
            <a:custGeom>
              <a:avLst/>
              <a:gdLst>
                <a:gd name="T0" fmla="*/ 1340 w 1538"/>
                <a:gd name="T1" fmla="*/ 702 h 702"/>
                <a:gd name="T2" fmla="*/ 1291 w 1538"/>
                <a:gd name="T3" fmla="*/ 695 h 702"/>
                <a:gd name="T4" fmla="*/ 149 w 1538"/>
                <a:gd name="T5" fmla="*/ 369 h 702"/>
                <a:gd name="T6" fmla="*/ 27 w 1538"/>
                <a:gd name="T7" fmla="*/ 150 h 702"/>
                <a:gd name="T8" fmla="*/ 246 w 1538"/>
                <a:gd name="T9" fmla="*/ 27 h 702"/>
                <a:gd name="T10" fmla="*/ 1388 w 1538"/>
                <a:gd name="T11" fmla="*/ 353 h 702"/>
                <a:gd name="T12" fmla="*/ 1511 w 1538"/>
                <a:gd name="T13" fmla="*/ 573 h 702"/>
                <a:gd name="T14" fmla="*/ 1340 w 1538"/>
                <a:gd name="T15" fmla="*/ 702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8" h="702">
                  <a:moveTo>
                    <a:pt x="1340" y="702"/>
                  </a:moveTo>
                  <a:cubicBezTo>
                    <a:pt x="1324" y="702"/>
                    <a:pt x="1307" y="700"/>
                    <a:pt x="1291" y="695"/>
                  </a:cubicBezTo>
                  <a:lnTo>
                    <a:pt x="149" y="369"/>
                  </a:lnTo>
                  <a:cubicBezTo>
                    <a:pt x="55" y="342"/>
                    <a:pt x="0" y="244"/>
                    <a:pt x="27" y="150"/>
                  </a:cubicBezTo>
                  <a:cubicBezTo>
                    <a:pt x="54" y="55"/>
                    <a:pt x="151" y="0"/>
                    <a:pt x="246" y="27"/>
                  </a:cubicBezTo>
                  <a:lnTo>
                    <a:pt x="1388" y="353"/>
                  </a:lnTo>
                  <a:cubicBezTo>
                    <a:pt x="1483" y="380"/>
                    <a:pt x="1538" y="479"/>
                    <a:pt x="1511" y="573"/>
                  </a:cubicBezTo>
                  <a:cubicBezTo>
                    <a:pt x="1488" y="651"/>
                    <a:pt x="1417" y="702"/>
                    <a:pt x="1340" y="70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4" name="Freeform 46"/>
            <p:cNvSpPr>
              <a:spLocks/>
            </p:cNvSpPr>
            <p:nvPr/>
          </p:nvSpPr>
          <p:spPr bwMode="auto">
            <a:xfrm>
              <a:off x="1011" y="951"/>
              <a:ext cx="67" cy="56"/>
            </a:xfrm>
            <a:custGeom>
              <a:avLst/>
              <a:gdLst>
                <a:gd name="T0" fmla="*/ 201 w 1741"/>
                <a:gd name="T1" fmla="*/ 1446 h 1446"/>
                <a:gd name="T2" fmla="*/ 62 w 1741"/>
                <a:gd name="T3" fmla="*/ 1379 h 1446"/>
                <a:gd name="T4" fmla="*/ 90 w 1741"/>
                <a:gd name="T5" fmla="*/ 1129 h 1446"/>
                <a:gd name="T6" fmla="*/ 1430 w 1741"/>
                <a:gd name="T7" fmla="*/ 60 h 1446"/>
                <a:gd name="T8" fmla="*/ 1680 w 1741"/>
                <a:gd name="T9" fmla="*/ 89 h 1446"/>
                <a:gd name="T10" fmla="*/ 1652 w 1741"/>
                <a:gd name="T11" fmla="*/ 339 h 1446"/>
                <a:gd name="T12" fmla="*/ 311 w 1741"/>
                <a:gd name="T13" fmla="*/ 1408 h 1446"/>
                <a:gd name="T14" fmla="*/ 201 w 1741"/>
                <a:gd name="T15" fmla="*/ 1446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41" h="1446">
                  <a:moveTo>
                    <a:pt x="201" y="1446"/>
                  </a:moveTo>
                  <a:cubicBezTo>
                    <a:pt x="149" y="1446"/>
                    <a:pt x="97" y="1423"/>
                    <a:pt x="62" y="1379"/>
                  </a:cubicBezTo>
                  <a:cubicBezTo>
                    <a:pt x="0" y="1302"/>
                    <a:pt x="13" y="1191"/>
                    <a:pt x="90" y="1129"/>
                  </a:cubicBezTo>
                  <a:lnTo>
                    <a:pt x="1430" y="60"/>
                  </a:lnTo>
                  <a:cubicBezTo>
                    <a:pt x="1507" y="0"/>
                    <a:pt x="1619" y="12"/>
                    <a:pt x="1680" y="89"/>
                  </a:cubicBezTo>
                  <a:cubicBezTo>
                    <a:pt x="1741" y="166"/>
                    <a:pt x="1728" y="277"/>
                    <a:pt x="1652" y="339"/>
                  </a:cubicBezTo>
                  <a:lnTo>
                    <a:pt x="311" y="1408"/>
                  </a:lnTo>
                  <a:cubicBezTo>
                    <a:pt x="278" y="1433"/>
                    <a:pt x="239" y="1446"/>
                    <a:pt x="201" y="14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65" name="2"/>
          <p:cNvGrpSpPr>
            <a:grpSpLocks noChangeAspect="1"/>
          </p:cNvGrpSpPr>
          <p:nvPr/>
        </p:nvGrpSpPr>
        <p:grpSpPr bwMode="auto">
          <a:xfrm>
            <a:off x="6764875" y="2602091"/>
            <a:ext cx="479136" cy="574394"/>
            <a:chOff x="3898" y="1621"/>
            <a:chExt cx="332" cy="398"/>
          </a:xfrm>
          <a:solidFill>
            <a:schemeClr val="bg1"/>
          </a:solidFill>
        </p:grpSpPr>
        <p:sp>
          <p:nvSpPr>
            <p:cNvPr id="66" name="Freeform 10"/>
            <p:cNvSpPr>
              <a:spLocks noEditPoints="1"/>
            </p:cNvSpPr>
            <p:nvPr/>
          </p:nvSpPr>
          <p:spPr bwMode="auto">
            <a:xfrm>
              <a:off x="4083" y="1836"/>
              <a:ext cx="79" cy="151"/>
            </a:xfrm>
            <a:custGeom>
              <a:avLst/>
              <a:gdLst>
                <a:gd name="T0" fmla="*/ 1308 w 1698"/>
                <a:gd name="T1" fmla="*/ 2166 h 3239"/>
                <a:gd name="T2" fmla="*/ 1024 w 1698"/>
                <a:gd name="T3" fmla="*/ 2496 h 3239"/>
                <a:gd name="T4" fmla="*/ 1024 w 1698"/>
                <a:gd name="T5" fmla="*/ 2497 h 3239"/>
                <a:gd name="T6" fmla="*/ 1024 w 1698"/>
                <a:gd name="T7" fmla="*/ 1787 h 3239"/>
                <a:gd name="T8" fmla="*/ 1182 w 1698"/>
                <a:gd name="T9" fmla="*/ 1863 h 3239"/>
                <a:gd name="T10" fmla="*/ 1308 w 1698"/>
                <a:gd name="T11" fmla="*/ 2166 h 3239"/>
                <a:gd name="T12" fmla="*/ 1381 w 1698"/>
                <a:gd name="T13" fmla="*/ 1569 h 3239"/>
                <a:gd name="T14" fmla="*/ 871 w 1698"/>
                <a:gd name="T15" fmla="*/ 1368 h 3239"/>
                <a:gd name="T16" fmla="*/ 756 w 1698"/>
                <a:gd name="T17" fmla="*/ 1336 h 3239"/>
                <a:gd name="T18" fmla="*/ 384 w 1698"/>
                <a:gd name="T19" fmla="*/ 999 h 3239"/>
                <a:gd name="T20" fmla="*/ 575 w 1698"/>
                <a:gd name="T21" fmla="*/ 691 h 3239"/>
                <a:gd name="T22" fmla="*/ 668 w 1698"/>
                <a:gd name="T23" fmla="*/ 656 h 3239"/>
                <a:gd name="T24" fmla="*/ 668 w 1698"/>
                <a:gd name="T25" fmla="*/ 921 h 3239"/>
                <a:gd name="T26" fmla="*/ 846 w 1698"/>
                <a:gd name="T27" fmla="*/ 1098 h 3239"/>
                <a:gd name="T28" fmla="*/ 1024 w 1698"/>
                <a:gd name="T29" fmla="*/ 921 h 3239"/>
                <a:gd name="T30" fmla="*/ 1024 w 1698"/>
                <a:gd name="T31" fmla="*/ 669 h 3239"/>
                <a:gd name="T32" fmla="*/ 1312 w 1698"/>
                <a:gd name="T33" fmla="*/ 786 h 3239"/>
                <a:gd name="T34" fmla="*/ 1556 w 1698"/>
                <a:gd name="T35" fmla="*/ 726 h 3239"/>
                <a:gd name="T36" fmla="*/ 1496 w 1698"/>
                <a:gd name="T37" fmla="*/ 482 h 3239"/>
                <a:gd name="T38" fmla="*/ 1024 w 1698"/>
                <a:gd name="T39" fmla="*/ 305 h 3239"/>
                <a:gd name="T40" fmla="*/ 1024 w 1698"/>
                <a:gd name="T41" fmla="*/ 178 h 3239"/>
                <a:gd name="T42" fmla="*/ 846 w 1698"/>
                <a:gd name="T43" fmla="*/ 0 h 3239"/>
                <a:gd name="T44" fmla="*/ 668 w 1698"/>
                <a:gd name="T45" fmla="*/ 178 h 3239"/>
                <a:gd name="T46" fmla="*/ 668 w 1698"/>
                <a:gd name="T47" fmla="*/ 295 h 3239"/>
                <a:gd name="T48" fmla="*/ 404 w 1698"/>
                <a:gd name="T49" fmla="*/ 380 h 3239"/>
                <a:gd name="T50" fmla="*/ 30 w 1698"/>
                <a:gd name="T51" fmla="*/ 1037 h 3239"/>
                <a:gd name="T52" fmla="*/ 656 w 1698"/>
                <a:gd name="T53" fmla="*/ 1677 h 3239"/>
                <a:gd name="T54" fmla="*/ 668 w 1698"/>
                <a:gd name="T55" fmla="*/ 1681 h 3239"/>
                <a:gd name="T56" fmla="*/ 668 w 1698"/>
                <a:gd name="T57" fmla="*/ 2518 h 3239"/>
                <a:gd name="T58" fmla="*/ 360 w 1698"/>
                <a:gd name="T59" fmla="*/ 2356 h 3239"/>
                <a:gd name="T60" fmla="*/ 121 w 1698"/>
                <a:gd name="T61" fmla="*/ 2280 h 3239"/>
                <a:gd name="T62" fmla="*/ 45 w 1698"/>
                <a:gd name="T63" fmla="*/ 2520 h 3239"/>
                <a:gd name="T64" fmla="*/ 668 w 1698"/>
                <a:gd name="T65" fmla="*/ 2875 h 3239"/>
                <a:gd name="T66" fmla="*/ 668 w 1698"/>
                <a:gd name="T67" fmla="*/ 3061 h 3239"/>
                <a:gd name="T68" fmla="*/ 846 w 1698"/>
                <a:gd name="T69" fmla="*/ 3239 h 3239"/>
                <a:gd name="T70" fmla="*/ 1024 w 1698"/>
                <a:gd name="T71" fmla="*/ 3061 h 3239"/>
                <a:gd name="T72" fmla="*/ 1024 w 1698"/>
                <a:gd name="T73" fmla="*/ 2863 h 3239"/>
                <a:gd name="T74" fmla="*/ 1131 w 1698"/>
                <a:gd name="T75" fmla="*/ 2836 h 3239"/>
                <a:gd name="T76" fmla="*/ 1660 w 1698"/>
                <a:gd name="T77" fmla="*/ 2218 h 3239"/>
                <a:gd name="T78" fmla="*/ 1381 w 1698"/>
                <a:gd name="T79" fmla="*/ 1569 h 3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98" h="3239">
                  <a:moveTo>
                    <a:pt x="1308" y="2166"/>
                  </a:moveTo>
                  <a:cubicBezTo>
                    <a:pt x="1285" y="2320"/>
                    <a:pt x="1174" y="2449"/>
                    <a:pt x="1024" y="2496"/>
                  </a:cubicBezTo>
                  <a:cubicBezTo>
                    <a:pt x="1024" y="2497"/>
                    <a:pt x="1024" y="2497"/>
                    <a:pt x="1024" y="2497"/>
                  </a:cubicBezTo>
                  <a:lnTo>
                    <a:pt x="1024" y="1787"/>
                  </a:lnTo>
                  <a:cubicBezTo>
                    <a:pt x="1084" y="1809"/>
                    <a:pt x="1138" y="1834"/>
                    <a:pt x="1182" y="1863"/>
                  </a:cubicBezTo>
                  <a:cubicBezTo>
                    <a:pt x="1322" y="1958"/>
                    <a:pt x="1316" y="2107"/>
                    <a:pt x="1308" y="2166"/>
                  </a:cubicBezTo>
                  <a:close/>
                  <a:moveTo>
                    <a:pt x="1381" y="1569"/>
                  </a:moveTo>
                  <a:cubicBezTo>
                    <a:pt x="1233" y="1468"/>
                    <a:pt x="1049" y="1418"/>
                    <a:pt x="871" y="1368"/>
                  </a:cubicBezTo>
                  <a:cubicBezTo>
                    <a:pt x="833" y="1358"/>
                    <a:pt x="794" y="1347"/>
                    <a:pt x="756" y="1336"/>
                  </a:cubicBezTo>
                  <a:cubicBezTo>
                    <a:pt x="539" y="1272"/>
                    <a:pt x="400" y="1146"/>
                    <a:pt x="384" y="999"/>
                  </a:cubicBezTo>
                  <a:cubicBezTo>
                    <a:pt x="371" y="880"/>
                    <a:pt x="442" y="765"/>
                    <a:pt x="575" y="691"/>
                  </a:cubicBezTo>
                  <a:cubicBezTo>
                    <a:pt x="603" y="676"/>
                    <a:pt x="635" y="664"/>
                    <a:pt x="668" y="656"/>
                  </a:cubicBezTo>
                  <a:lnTo>
                    <a:pt x="668" y="921"/>
                  </a:lnTo>
                  <a:cubicBezTo>
                    <a:pt x="668" y="1019"/>
                    <a:pt x="748" y="1098"/>
                    <a:pt x="846" y="1098"/>
                  </a:cubicBezTo>
                  <a:cubicBezTo>
                    <a:pt x="944" y="1098"/>
                    <a:pt x="1024" y="1019"/>
                    <a:pt x="1024" y="921"/>
                  </a:cubicBezTo>
                  <a:lnTo>
                    <a:pt x="1024" y="669"/>
                  </a:lnTo>
                  <a:cubicBezTo>
                    <a:pt x="1128" y="695"/>
                    <a:pt x="1229" y="736"/>
                    <a:pt x="1312" y="786"/>
                  </a:cubicBezTo>
                  <a:cubicBezTo>
                    <a:pt x="1396" y="837"/>
                    <a:pt x="1505" y="810"/>
                    <a:pt x="1556" y="726"/>
                  </a:cubicBezTo>
                  <a:cubicBezTo>
                    <a:pt x="1607" y="642"/>
                    <a:pt x="1580" y="533"/>
                    <a:pt x="1496" y="482"/>
                  </a:cubicBezTo>
                  <a:cubicBezTo>
                    <a:pt x="1364" y="402"/>
                    <a:pt x="1198" y="337"/>
                    <a:pt x="1024" y="305"/>
                  </a:cubicBezTo>
                  <a:lnTo>
                    <a:pt x="1024" y="178"/>
                  </a:lnTo>
                  <a:cubicBezTo>
                    <a:pt x="1024" y="79"/>
                    <a:pt x="944" y="0"/>
                    <a:pt x="846" y="0"/>
                  </a:cubicBezTo>
                  <a:cubicBezTo>
                    <a:pt x="748" y="0"/>
                    <a:pt x="668" y="79"/>
                    <a:pt x="668" y="178"/>
                  </a:cubicBezTo>
                  <a:lnTo>
                    <a:pt x="668" y="295"/>
                  </a:lnTo>
                  <a:cubicBezTo>
                    <a:pt x="575" y="308"/>
                    <a:pt x="485" y="335"/>
                    <a:pt x="404" y="380"/>
                  </a:cubicBezTo>
                  <a:cubicBezTo>
                    <a:pt x="145" y="523"/>
                    <a:pt x="1" y="775"/>
                    <a:pt x="30" y="1037"/>
                  </a:cubicBezTo>
                  <a:cubicBezTo>
                    <a:pt x="62" y="1332"/>
                    <a:pt x="296" y="1571"/>
                    <a:pt x="656" y="1677"/>
                  </a:cubicBezTo>
                  <a:cubicBezTo>
                    <a:pt x="660" y="1678"/>
                    <a:pt x="664" y="1679"/>
                    <a:pt x="668" y="1681"/>
                  </a:cubicBezTo>
                  <a:lnTo>
                    <a:pt x="668" y="2518"/>
                  </a:lnTo>
                  <a:cubicBezTo>
                    <a:pt x="521" y="2493"/>
                    <a:pt x="399" y="2431"/>
                    <a:pt x="360" y="2356"/>
                  </a:cubicBezTo>
                  <a:cubicBezTo>
                    <a:pt x="315" y="2269"/>
                    <a:pt x="208" y="2235"/>
                    <a:pt x="121" y="2280"/>
                  </a:cubicBezTo>
                  <a:cubicBezTo>
                    <a:pt x="34" y="2325"/>
                    <a:pt x="0" y="2432"/>
                    <a:pt x="45" y="2520"/>
                  </a:cubicBezTo>
                  <a:cubicBezTo>
                    <a:pt x="153" y="2728"/>
                    <a:pt x="404" y="2845"/>
                    <a:pt x="668" y="2875"/>
                  </a:cubicBezTo>
                  <a:lnTo>
                    <a:pt x="668" y="3061"/>
                  </a:lnTo>
                  <a:cubicBezTo>
                    <a:pt x="668" y="3159"/>
                    <a:pt x="748" y="3239"/>
                    <a:pt x="846" y="3239"/>
                  </a:cubicBezTo>
                  <a:cubicBezTo>
                    <a:pt x="944" y="3239"/>
                    <a:pt x="1024" y="3159"/>
                    <a:pt x="1024" y="3061"/>
                  </a:cubicBezTo>
                  <a:lnTo>
                    <a:pt x="1024" y="2863"/>
                  </a:lnTo>
                  <a:cubicBezTo>
                    <a:pt x="1061" y="2855"/>
                    <a:pt x="1097" y="2846"/>
                    <a:pt x="1131" y="2836"/>
                  </a:cubicBezTo>
                  <a:cubicBezTo>
                    <a:pt x="1410" y="2748"/>
                    <a:pt x="1617" y="2505"/>
                    <a:pt x="1660" y="2218"/>
                  </a:cubicBezTo>
                  <a:cubicBezTo>
                    <a:pt x="1698" y="1956"/>
                    <a:pt x="1594" y="1713"/>
                    <a:pt x="1381" y="15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" name="Freeform 11"/>
            <p:cNvSpPr>
              <a:spLocks noEditPoints="1"/>
            </p:cNvSpPr>
            <p:nvPr/>
          </p:nvSpPr>
          <p:spPr bwMode="auto">
            <a:xfrm>
              <a:off x="3898" y="1621"/>
              <a:ext cx="332" cy="398"/>
            </a:xfrm>
            <a:custGeom>
              <a:avLst/>
              <a:gdLst>
                <a:gd name="T0" fmla="*/ 2924 w 7111"/>
                <a:gd name="T1" fmla="*/ 6775 h 8533"/>
                <a:gd name="T2" fmla="*/ 2895 w 7111"/>
                <a:gd name="T3" fmla="*/ 6665 h 8533"/>
                <a:gd name="T4" fmla="*/ 2870 w 7111"/>
                <a:gd name="T5" fmla="*/ 6537 h 8533"/>
                <a:gd name="T6" fmla="*/ 2857 w 7111"/>
                <a:gd name="T7" fmla="*/ 6440 h 8533"/>
                <a:gd name="T8" fmla="*/ 2846 w 7111"/>
                <a:gd name="T9" fmla="*/ 6307 h 8533"/>
                <a:gd name="T10" fmla="*/ 2846 w 7111"/>
                <a:gd name="T11" fmla="*/ 6141 h 8533"/>
                <a:gd name="T12" fmla="*/ 2854 w 7111"/>
                <a:gd name="T13" fmla="*/ 6033 h 8533"/>
                <a:gd name="T14" fmla="*/ 2870 w 7111"/>
                <a:gd name="T15" fmla="*/ 5904 h 8533"/>
                <a:gd name="T16" fmla="*/ 4261 w 7111"/>
                <a:gd name="T17" fmla="*/ 4342 h 8533"/>
                <a:gd name="T18" fmla="*/ 4374 w 7111"/>
                <a:gd name="T19" fmla="*/ 4314 h 8533"/>
                <a:gd name="T20" fmla="*/ 4800 w 7111"/>
                <a:gd name="T21" fmla="*/ 4267 h 8533"/>
                <a:gd name="T22" fmla="*/ 2540 w 7111"/>
                <a:gd name="T23" fmla="*/ 6707 h 8533"/>
                <a:gd name="T24" fmla="*/ 356 w 7111"/>
                <a:gd name="T25" fmla="*/ 6222 h 8533"/>
                <a:gd name="T26" fmla="*/ 2311 w 7111"/>
                <a:gd name="T27" fmla="*/ 6170 h 8533"/>
                <a:gd name="T28" fmla="*/ 2490 w 7111"/>
                <a:gd name="T29" fmla="*/ 6283 h 8533"/>
                <a:gd name="T30" fmla="*/ 2494 w 7111"/>
                <a:gd name="T31" fmla="*/ 6366 h 8533"/>
                <a:gd name="T32" fmla="*/ 2501 w 7111"/>
                <a:gd name="T33" fmla="*/ 6462 h 8533"/>
                <a:gd name="T34" fmla="*/ 2512 w 7111"/>
                <a:gd name="T35" fmla="*/ 6551 h 8533"/>
                <a:gd name="T36" fmla="*/ 2526 w 7111"/>
                <a:gd name="T37" fmla="*/ 6637 h 8533"/>
                <a:gd name="T38" fmla="*/ 2540 w 7111"/>
                <a:gd name="T39" fmla="*/ 6707 h 8533"/>
                <a:gd name="T40" fmla="*/ 3767 w 7111"/>
                <a:gd name="T41" fmla="*/ 543 h 8533"/>
                <a:gd name="T42" fmla="*/ 2311 w 7111"/>
                <a:gd name="T43" fmla="*/ 1333 h 8533"/>
                <a:gd name="T44" fmla="*/ 856 w 7111"/>
                <a:gd name="T45" fmla="*/ 543 h 8533"/>
                <a:gd name="T46" fmla="*/ 2311 w 7111"/>
                <a:gd name="T47" fmla="*/ 4378 h 8533"/>
                <a:gd name="T48" fmla="*/ 2911 w 7111"/>
                <a:gd name="T49" fmla="*/ 4891 h 8533"/>
                <a:gd name="T50" fmla="*/ 1370 w 7111"/>
                <a:gd name="T51" fmla="*/ 5031 h 8533"/>
                <a:gd name="T52" fmla="*/ 2698 w 7111"/>
                <a:gd name="T53" fmla="*/ 5263 h 8533"/>
                <a:gd name="T54" fmla="*/ 2675 w 7111"/>
                <a:gd name="T55" fmla="*/ 5314 h 8533"/>
                <a:gd name="T56" fmla="*/ 2526 w 7111"/>
                <a:gd name="T57" fmla="*/ 5811 h 8533"/>
                <a:gd name="T58" fmla="*/ 356 w 7111"/>
                <a:gd name="T59" fmla="*/ 5326 h 8533"/>
                <a:gd name="T60" fmla="*/ 3251 w 7111"/>
                <a:gd name="T61" fmla="*/ 3056 h 8533"/>
                <a:gd name="T62" fmla="*/ 356 w 7111"/>
                <a:gd name="T63" fmla="*/ 2637 h 8533"/>
                <a:gd name="T64" fmla="*/ 2311 w 7111"/>
                <a:gd name="T65" fmla="*/ 1689 h 8533"/>
                <a:gd name="T66" fmla="*/ 4267 w 7111"/>
                <a:gd name="T67" fmla="*/ 1741 h 8533"/>
                <a:gd name="T68" fmla="*/ 1567 w 7111"/>
                <a:gd name="T69" fmla="*/ 2187 h 8533"/>
                <a:gd name="T70" fmla="*/ 2311 w 7111"/>
                <a:gd name="T71" fmla="*/ 2585 h 8533"/>
                <a:gd name="T72" fmla="*/ 4267 w 7111"/>
                <a:gd name="T73" fmla="*/ 3533 h 8533"/>
                <a:gd name="T74" fmla="*/ 856 w 7111"/>
                <a:gd name="T75" fmla="*/ 3835 h 8533"/>
                <a:gd name="T76" fmla="*/ 750 w 7111"/>
                <a:gd name="T77" fmla="*/ 3278 h 8533"/>
                <a:gd name="T78" fmla="*/ 3455 w 7111"/>
                <a:gd name="T79" fmla="*/ 3203 h 8533"/>
                <a:gd name="T80" fmla="*/ 4622 w 7111"/>
                <a:gd name="T81" fmla="*/ 844 h 8533"/>
                <a:gd name="T82" fmla="*/ 750 w 7111"/>
                <a:gd name="T83" fmla="*/ 203 h 8533"/>
                <a:gd name="T84" fmla="*/ 750 w 7111"/>
                <a:gd name="T85" fmla="*/ 6863 h 8533"/>
                <a:gd name="T86" fmla="*/ 4800 w 7111"/>
                <a:gd name="T87" fmla="*/ 8533 h 8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111" h="8533">
                  <a:moveTo>
                    <a:pt x="4800" y="8178"/>
                  </a:moveTo>
                  <a:cubicBezTo>
                    <a:pt x="3924" y="8178"/>
                    <a:pt x="3181" y="7599"/>
                    <a:pt x="2933" y="6804"/>
                  </a:cubicBezTo>
                  <a:cubicBezTo>
                    <a:pt x="2930" y="6794"/>
                    <a:pt x="2927" y="6785"/>
                    <a:pt x="2924" y="6775"/>
                  </a:cubicBezTo>
                  <a:cubicBezTo>
                    <a:pt x="2919" y="6759"/>
                    <a:pt x="2915" y="6742"/>
                    <a:pt x="2910" y="6726"/>
                  </a:cubicBezTo>
                  <a:cubicBezTo>
                    <a:pt x="2907" y="6715"/>
                    <a:pt x="2905" y="6704"/>
                    <a:pt x="2902" y="6693"/>
                  </a:cubicBezTo>
                  <a:cubicBezTo>
                    <a:pt x="2900" y="6683"/>
                    <a:pt x="2897" y="6674"/>
                    <a:pt x="2895" y="6665"/>
                  </a:cubicBezTo>
                  <a:cubicBezTo>
                    <a:pt x="2891" y="6647"/>
                    <a:pt x="2887" y="6628"/>
                    <a:pt x="2883" y="6609"/>
                  </a:cubicBezTo>
                  <a:cubicBezTo>
                    <a:pt x="2881" y="6601"/>
                    <a:pt x="2880" y="6594"/>
                    <a:pt x="2879" y="6586"/>
                  </a:cubicBezTo>
                  <a:cubicBezTo>
                    <a:pt x="2875" y="6570"/>
                    <a:pt x="2873" y="6553"/>
                    <a:pt x="2870" y="6537"/>
                  </a:cubicBezTo>
                  <a:cubicBezTo>
                    <a:pt x="2869" y="6532"/>
                    <a:pt x="2868" y="6526"/>
                    <a:pt x="2867" y="6521"/>
                  </a:cubicBezTo>
                  <a:cubicBezTo>
                    <a:pt x="2864" y="6500"/>
                    <a:pt x="2861" y="6479"/>
                    <a:pt x="2859" y="6458"/>
                  </a:cubicBezTo>
                  <a:cubicBezTo>
                    <a:pt x="2858" y="6452"/>
                    <a:pt x="2857" y="6446"/>
                    <a:pt x="2857" y="6440"/>
                  </a:cubicBezTo>
                  <a:cubicBezTo>
                    <a:pt x="2854" y="6420"/>
                    <a:pt x="2852" y="6399"/>
                    <a:pt x="2851" y="6379"/>
                  </a:cubicBezTo>
                  <a:cubicBezTo>
                    <a:pt x="2851" y="6377"/>
                    <a:pt x="2850" y="6375"/>
                    <a:pt x="2850" y="6373"/>
                  </a:cubicBezTo>
                  <a:cubicBezTo>
                    <a:pt x="2849" y="6351"/>
                    <a:pt x="2847" y="6329"/>
                    <a:pt x="2846" y="6307"/>
                  </a:cubicBezTo>
                  <a:cubicBezTo>
                    <a:pt x="2846" y="6301"/>
                    <a:pt x="2846" y="6296"/>
                    <a:pt x="2846" y="6290"/>
                  </a:cubicBezTo>
                  <a:cubicBezTo>
                    <a:pt x="2845" y="6267"/>
                    <a:pt x="2844" y="6245"/>
                    <a:pt x="2844" y="6222"/>
                  </a:cubicBezTo>
                  <a:cubicBezTo>
                    <a:pt x="2844" y="6195"/>
                    <a:pt x="2845" y="6168"/>
                    <a:pt x="2846" y="6141"/>
                  </a:cubicBezTo>
                  <a:cubicBezTo>
                    <a:pt x="2846" y="6137"/>
                    <a:pt x="2847" y="6133"/>
                    <a:pt x="2847" y="6128"/>
                  </a:cubicBezTo>
                  <a:cubicBezTo>
                    <a:pt x="2848" y="6104"/>
                    <a:pt x="2850" y="6080"/>
                    <a:pt x="2852" y="6056"/>
                  </a:cubicBezTo>
                  <a:cubicBezTo>
                    <a:pt x="2852" y="6048"/>
                    <a:pt x="2853" y="6041"/>
                    <a:pt x="2854" y="6033"/>
                  </a:cubicBezTo>
                  <a:cubicBezTo>
                    <a:pt x="2856" y="6012"/>
                    <a:pt x="2858" y="5991"/>
                    <a:pt x="2861" y="5970"/>
                  </a:cubicBezTo>
                  <a:cubicBezTo>
                    <a:pt x="2862" y="5958"/>
                    <a:pt x="2864" y="5947"/>
                    <a:pt x="2866" y="5936"/>
                  </a:cubicBezTo>
                  <a:cubicBezTo>
                    <a:pt x="2867" y="5925"/>
                    <a:pt x="2869" y="5915"/>
                    <a:pt x="2870" y="5904"/>
                  </a:cubicBezTo>
                  <a:cubicBezTo>
                    <a:pt x="2875" y="5879"/>
                    <a:pt x="2879" y="5854"/>
                    <a:pt x="2884" y="5829"/>
                  </a:cubicBezTo>
                  <a:cubicBezTo>
                    <a:pt x="2884" y="5829"/>
                    <a:pt x="2884" y="5829"/>
                    <a:pt x="2884" y="5828"/>
                  </a:cubicBezTo>
                  <a:cubicBezTo>
                    <a:pt x="3031" y="5115"/>
                    <a:pt x="3568" y="4542"/>
                    <a:pt x="4261" y="4342"/>
                  </a:cubicBezTo>
                  <a:cubicBezTo>
                    <a:pt x="4264" y="4342"/>
                    <a:pt x="4266" y="4341"/>
                    <a:pt x="4269" y="4340"/>
                  </a:cubicBezTo>
                  <a:cubicBezTo>
                    <a:pt x="4285" y="4335"/>
                    <a:pt x="4302" y="4331"/>
                    <a:pt x="4318" y="4327"/>
                  </a:cubicBezTo>
                  <a:cubicBezTo>
                    <a:pt x="4336" y="4322"/>
                    <a:pt x="4355" y="4318"/>
                    <a:pt x="4374" y="4314"/>
                  </a:cubicBezTo>
                  <a:cubicBezTo>
                    <a:pt x="4381" y="4312"/>
                    <a:pt x="4388" y="4310"/>
                    <a:pt x="4395" y="4309"/>
                  </a:cubicBezTo>
                  <a:cubicBezTo>
                    <a:pt x="4420" y="4304"/>
                    <a:pt x="4444" y="4299"/>
                    <a:pt x="4469" y="4295"/>
                  </a:cubicBezTo>
                  <a:cubicBezTo>
                    <a:pt x="4577" y="4276"/>
                    <a:pt x="4687" y="4267"/>
                    <a:pt x="4800" y="4267"/>
                  </a:cubicBezTo>
                  <a:cubicBezTo>
                    <a:pt x="5878" y="4267"/>
                    <a:pt x="6756" y="5144"/>
                    <a:pt x="6756" y="6222"/>
                  </a:cubicBezTo>
                  <a:cubicBezTo>
                    <a:pt x="6756" y="7301"/>
                    <a:pt x="5878" y="8178"/>
                    <a:pt x="4800" y="8178"/>
                  </a:cubicBezTo>
                  <a:close/>
                  <a:moveTo>
                    <a:pt x="2540" y="6707"/>
                  </a:moveTo>
                  <a:cubicBezTo>
                    <a:pt x="2464" y="6710"/>
                    <a:pt x="2388" y="6711"/>
                    <a:pt x="2311" y="6711"/>
                  </a:cubicBezTo>
                  <a:cubicBezTo>
                    <a:pt x="1759" y="6711"/>
                    <a:pt x="1242" y="6645"/>
                    <a:pt x="856" y="6524"/>
                  </a:cubicBezTo>
                  <a:cubicBezTo>
                    <a:pt x="447" y="6396"/>
                    <a:pt x="356" y="6260"/>
                    <a:pt x="356" y="6222"/>
                  </a:cubicBezTo>
                  <a:lnTo>
                    <a:pt x="356" y="5802"/>
                  </a:lnTo>
                  <a:cubicBezTo>
                    <a:pt x="457" y="5860"/>
                    <a:pt x="586" y="5916"/>
                    <a:pt x="750" y="5967"/>
                  </a:cubicBezTo>
                  <a:cubicBezTo>
                    <a:pt x="1169" y="6098"/>
                    <a:pt x="1724" y="6170"/>
                    <a:pt x="2311" y="6170"/>
                  </a:cubicBezTo>
                  <a:cubicBezTo>
                    <a:pt x="2371" y="6170"/>
                    <a:pt x="2430" y="6170"/>
                    <a:pt x="2490" y="6168"/>
                  </a:cubicBezTo>
                  <a:cubicBezTo>
                    <a:pt x="2489" y="6186"/>
                    <a:pt x="2489" y="6204"/>
                    <a:pt x="2489" y="6222"/>
                  </a:cubicBezTo>
                  <a:cubicBezTo>
                    <a:pt x="2489" y="6243"/>
                    <a:pt x="2489" y="6263"/>
                    <a:pt x="2490" y="6283"/>
                  </a:cubicBezTo>
                  <a:cubicBezTo>
                    <a:pt x="2490" y="6289"/>
                    <a:pt x="2490" y="6295"/>
                    <a:pt x="2490" y="6302"/>
                  </a:cubicBezTo>
                  <a:cubicBezTo>
                    <a:pt x="2491" y="6315"/>
                    <a:pt x="2491" y="6329"/>
                    <a:pt x="2492" y="6343"/>
                  </a:cubicBezTo>
                  <a:cubicBezTo>
                    <a:pt x="2492" y="6351"/>
                    <a:pt x="2493" y="6358"/>
                    <a:pt x="2494" y="6366"/>
                  </a:cubicBezTo>
                  <a:cubicBezTo>
                    <a:pt x="2494" y="6378"/>
                    <a:pt x="2495" y="6391"/>
                    <a:pt x="2496" y="6403"/>
                  </a:cubicBezTo>
                  <a:cubicBezTo>
                    <a:pt x="2497" y="6411"/>
                    <a:pt x="2497" y="6420"/>
                    <a:pt x="2498" y="6428"/>
                  </a:cubicBezTo>
                  <a:cubicBezTo>
                    <a:pt x="2499" y="6439"/>
                    <a:pt x="2500" y="6451"/>
                    <a:pt x="2501" y="6462"/>
                  </a:cubicBezTo>
                  <a:cubicBezTo>
                    <a:pt x="2502" y="6471"/>
                    <a:pt x="2503" y="6480"/>
                    <a:pt x="2504" y="6489"/>
                  </a:cubicBezTo>
                  <a:cubicBezTo>
                    <a:pt x="2506" y="6500"/>
                    <a:pt x="2507" y="6511"/>
                    <a:pt x="2508" y="6521"/>
                  </a:cubicBezTo>
                  <a:cubicBezTo>
                    <a:pt x="2510" y="6531"/>
                    <a:pt x="2511" y="6541"/>
                    <a:pt x="2512" y="6551"/>
                  </a:cubicBezTo>
                  <a:cubicBezTo>
                    <a:pt x="2514" y="6560"/>
                    <a:pt x="2515" y="6570"/>
                    <a:pt x="2517" y="6580"/>
                  </a:cubicBezTo>
                  <a:cubicBezTo>
                    <a:pt x="2518" y="6590"/>
                    <a:pt x="2520" y="6601"/>
                    <a:pt x="2522" y="6612"/>
                  </a:cubicBezTo>
                  <a:cubicBezTo>
                    <a:pt x="2523" y="6620"/>
                    <a:pt x="2525" y="6629"/>
                    <a:pt x="2526" y="6637"/>
                  </a:cubicBezTo>
                  <a:cubicBezTo>
                    <a:pt x="2528" y="6649"/>
                    <a:pt x="2531" y="6661"/>
                    <a:pt x="2533" y="6672"/>
                  </a:cubicBezTo>
                  <a:cubicBezTo>
                    <a:pt x="2535" y="6680"/>
                    <a:pt x="2536" y="6687"/>
                    <a:pt x="2537" y="6694"/>
                  </a:cubicBezTo>
                  <a:cubicBezTo>
                    <a:pt x="2538" y="6698"/>
                    <a:pt x="2539" y="6703"/>
                    <a:pt x="2540" y="6707"/>
                  </a:cubicBezTo>
                  <a:close/>
                  <a:moveTo>
                    <a:pt x="856" y="543"/>
                  </a:moveTo>
                  <a:cubicBezTo>
                    <a:pt x="1242" y="422"/>
                    <a:pt x="1759" y="356"/>
                    <a:pt x="2311" y="356"/>
                  </a:cubicBezTo>
                  <a:cubicBezTo>
                    <a:pt x="2863" y="356"/>
                    <a:pt x="3380" y="422"/>
                    <a:pt x="3767" y="543"/>
                  </a:cubicBezTo>
                  <a:cubicBezTo>
                    <a:pt x="4175" y="670"/>
                    <a:pt x="4267" y="807"/>
                    <a:pt x="4267" y="844"/>
                  </a:cubicBezTo>
                  <a:cubicBezTo>
                    <a:pt x="4267" y="882"/>
                    <a:pt x="4175" y="1019"/>
                    <a:pt x="3767" y="1146"/>
                  </a:cubicBezTo>
                  <a:cubicBezTo>
                    <a:pt x="3380" y="1267"/>
                    <a:pt x="2863" y="1333"/>
                    <a:pt x="2311" y="1333"/>
                  </a:cubicBezTo>
                  <a:cubicBezTo>
                    <a:pt x="1759" y="1333"/>
                    <a:pt x="1242" y="1267"/>
                    <a:pt x="856" y="1146"/>
                  </a:cubicBezTo>
                  <a:cubicBezTo>
                    <a:pt x="447" y="1019"/>
                    <a:pt x="356" y="882"/>
                    <a:pt x="356" y="844"/>
                  </a:cubicBezTo>
                  <a:cubicBezTo>
                    <a:pt x="356" y="807"/>
                    <a:pt x="447" y="670"/>
                    <a:pt x="856" y="543"/>
                  </a:cubicBezTo>
                  <a:close/>
                  <a:moveTo>
                    <a:pt x="356" y="4010"/>
                  </a:moveTo>
                  <a:cubicBezTo>
                    <a:pt x="457" y="4068"/>
                    <a:pt x="586" y="4123"/>
                    <a:pt x="750" y="4174"/>
                  </a:cubicBezTo>
                  <a:cubicBezTo>
                    <a:pt x="1169" y="4306"/>
                    <a:pt x="1724" y="4378"/>
                    <a:pt x="2311" y="4378"/>
                  </a:cubicBezTo>
                  <a:cubicBezTo>
                    <a:pt x="2779" y="4378"/>
                    <a:pt x="3226" y="4332"/>
                    <a:pt x="3601" y="4247"/>
                  </a:cubicBezTo>
                  <a:cubicBezTo>
                    <a:pt x="3392" y="4374"/>
                    <a:pt x="3203" y="4534"/>
                    <a:pt x="3042" y="4722"/>
                  </a:cubicBezTo>
                  <a:cubicBezTo>
                    <a:pt x="2996" y="4777"/>
                    <a:pt x="2952" y="4833"/>
                    <a:pt x="2911" y="4891"/>
                  </a:cubicBezTo>
                  <a:cubicBezTo>
                    <a:pt x="2718" y="4909"/>
                    <a:pt x="2516" y="4919"/>
                    <a:pt x="2311" y="4919"/>
                  </a:cubicBezTo>
                  <a:cubicBezTo>
                    <a:pt x="2055" y="4919"/>
                    <a:pt x="1805" y="4904"/>
                    <a:pt x="1567" y="4876"/>
                  </a:cubicBezTo>
                  <a:cubicBezTo>
                    <a:pt x="1470" y="4864"/>
                    <a:pt x="1381" y="4934"/>
                    <a:pt x="1370" y="5031"/>
                  </a:cubicBezTo>
                  <a:cubicBezTo>
                    <a:pt x="1358" y="5129"/>
                    <a:pt x="1427" y="5217"/>
                    <a:pt x="1525" y="5229"/>
                  </a:cubicBezTo>
                  <a:cubicBezTo>
                    <a:pt x="1776" y="5259"/>
                    <a:pt x="2041" y="5274"/>
                    <a:pt x="2311" y="5274"/>
                  </a:cubicBezTo>
                  <a:cubicBezTo>
                    <a:pt x="2441" y="5274"/>
                    <a:pt x="2570" y="5270"/>
                    <a:pt x="2698" y="5263"/>
                  </a:cubicBezTo>
                  <a:cubicBezTo>
                    <a:pt x="2696" y="5266"/>
                    <a:pt x="2695" y="5269"/>
                    <a:pt x="2694" y="5272"/>
                  </a:cubicBezTo>
                  <a:cubicBezTo>
                    <a:pt x="2693" y="5272"/>
                    <a:pt x="2693" y="5272"/>
                    <a:pt x="2693" y="5272"/>
                  </a:cubicBezTo>
                  <a:cubicBezTo>
                    <a:pt x="2687" y="5286"/>
                    <a:pt x="2681" y="5300"/>
                    <a:pt x="2675" y="5314"/>
                  </a:cubicBezTo>
                  <a:cubicBezTo>
                    <a:pt x="2673" y="5318"/>
                    <a:pt x="2672" y="5322"/>
                    <a:pt x="2670" y="5326"/>
                  </a:cubicBezTo>
                  <a:cubicBezTo>
                    <a:pt x="2667" y="5333"/>
                    <a:pt x="2664" y="5339"/>
                    <a:pt x="2662" y="5346"/>
                  </a:cubicBezTo>
                  <a:cubicBezTo>
                    <a:pt x="2601" y="5494"/>
                    <a:pt x="2555" y="5650"/>
                    <a:pt x="2526" y="5811"/>
                  </a:cubicBezTo>
                  <a:cubicBezTo>
                    <a:pt x="2454" y="5814"/>
                    <a:pt x="2383" y="5815"/>
                    <a:pt x="2311" y="5815"/>
                  </a:cubicBezTo>
                  <a:cubicBezTo>
                    <a:pt x="1759" y="5815"/>
                    <a:pt x="1242" y="5748"/>
                    <a:pt x="856" y="5628"/>
                  </a:cubicBezTo>
                  <a:cubicBezTo>
                    <a:pt x="447" y="5500"/>
                    <a:pt x="356" y="5364"/>
                    <a:pt x="356" y="5326"/>
                  </a:cubicBezTo>
                  <a:lnTo>
                    <a:pt x="356" y="4010"/>
                  </a:lnTo>
                  <a:close/>
                  <a:moveTo>
                    <a:pt x="3455" y="3203"/>
                  </a:moveTo>
                  <a:cubicBezTo>
                    <a:pt x="3439" y="3106"/>
                    <a:pt x="3348" y="3040"/>
                    <a:pt x="3251" y="3056"/>
                  </a:cubicBezTo>
                  <a:cubicBezTo>
                    <a:pt x="2963" y="3102"/>
                    <a:pt x="2638" y="3126"/>
                    <a:pt x="2311" y="3126"/>
                  </a:cubicBezTo>
                  <a:cubicBezTo>
                    <a:pt x="1759" y="3126"/>
                    <a:pt x="1242" y="3060"/>
                    <a:pt x="856" y="2939"/>
                  </a:cubicBezTo>
                  <a:cubicBezTo>
                    <a:pt x="447" y="2811"/>
                    <a:pt x="356" y="2675"/>
                    <a:pt x="356" y="2637"/>
                  </a:cubicBezTo>
                  <a:lnTo>
                    <a:pt x="356" y="1321"/>
                  </a:lnTo>
                  <a:cubicBezTo>
                    <a:pt x="457" y="1379"/>
                    <a:pt x="586" y="1435"/>
                    <a:pt x="750" y="1486"/>
                  </a:cubicBezTo>
                  <a:cubicBezTo>
                    <a:pt x="1169" y="1617"/>
                    <a:pt x="1724" y="1689"/>
                    <a:pt x="2311" y="1689"/>
                  </a:cubicBezTo>
                  <a:cubicBezTo>
                    <a:pt x="2898" y="1689"/>
                    <a:pt x="3453" y="1617"/>
                    <a:pt x="3873" y="1486"/>
                  </a:cubicBezTo>
                  <a:cubicBezTo>
                    <a:pt x="4036" y="1435"/>
                    <a:pt x="4165" y="1379"/>
                    <a:pt x="4267" y="1321"/>
                  </a:cubicBezTo>
                  <a:lnTo>
                    <a:pt x="4267" y="1741"/>
                  </a:lnTo>
                  <a:cubicBezTo>
                    <a:pt x="4267" y="1779"/>
                    <a:pt x="4175" y="1915"/>
                    <a:pt x="3767" y="2043"/>
                  </a:cubicBezTo>
                  <a:cubicBezTo>
                    <a:pt x="3380" y="2163"/>
                    <a:pt x="2863" y="2230"/>
                    <a:pt x="2311" y="2230"/>
                  </a:cubicBezTo>
                  <a:cubicBezTo>
                    <a:pt x="2055" y="2230"/>
                    <a:pt x="1805" y="2215"/>
                    <a:pt x="1567" y="2187"/>
                  </a:cubicBezTo>
                  <a:cubicBezTo>
                    <a:pt x="1470" y="2175"/>
                    <a:pt x="1381" y="2245"/>
                    <a:pt x="1370" y="2342"/>
                  </a:cubicBezTo>
                  <a:cubicBezTo>
                    <a:pt x="1358" y="2440"/>
                    <a:pt x="1427" y="2528"/>
                    <a:pt x="1525" y="2540"/>
                  </a:cubicBezTo>
                  <a:cubicBezTo>
                    <a:pt x="1776" y="2570"/>
                    <a:pt x="2041" y="2585"/>
                    <a:pt x="2311" y="2585"/>
                  </a:cubicBezTo>
                  <a:cubicBezTo>
                    <a:pt x="2898" y="2585"/>
                    <a:pt x="3453" y="2513"/>
                    <a:pt x="3873" y="2382"/>
                  </a:cubicBezTo>
                  <a:cubicBezTo>
                    <a:pt x="4036" y="2331"/>
                    <a:pt x="4165" y="2275"/>
                    <a:pt x="4267" y="2217"/>
                  </a:cubicBezTo>
                  <a:lnTo>
                    <a:pt x="4267" y="3533"/>
                  </a:lnTo>
                  <a:cubicBezTo>
                    <a:pt x="4267" y="3571"/>
                    <a:pt x="4175" y="3708"/>
                    <a:pt x="3767" y="3835"/>
                  </a:cubicBezTo>
                  <a:cubicBezTo>
                    <a:pt x="3380" y="3956"/>
                    <a:pt x="2863" y="4022"/>
                    <a:pt x="2311" y="4022"/>
                  </a:cubicBezTo>
                  <a:cubicBezTo>
                    <a:pt x="1759" y="4022"/>
                    <a:pt x="1242" y="3956"/>
                    <a:pt x="856" y="3835"/>
                  </a:cubicBezTo>
                  <a:cubicBezTo>
                    <a:pt x="447" y="3708"/>
                    <a:pt x="356" y="3571"/>
                    <a:pt x="356" y="3533"/>
                  </a:cubicBezTo>
                  <a:lnTo>
                    <a:pt x="356" y="3114"/>
                  </a:lnTo>
                  <a:cubicBezTo>
                    <a:pt x="457" y="3171"/>
                    <a:pt x="586" y="3227"/>
                    <a:pt x="750" y="3278"/>
                  </a:cubicBezTo>
                  <a:cubicBezTo>
                    <a:pt x="1169" y="3409"/>
                    <a:pt x="1724" y="3482"/>
                    <a:pt x="2311" y="3482"/>
                  </a:cubicBezTo>
                  <a:cubicBezTo>
                    <a:pt x="2661" y="3482"/>
                    <a:pt x="2996" y="3456"/>
                    <a:pt x="3307" y="3407"/>
                  </a:cubicBezTo>
                  <a:cubicBezTo>
                    <a:pt x="3404" y="3391"/>
                    <a:pt x="3470" y="3300"/>
                    <a:pt x="3455" y="3203"/>
                  </a:cubicBezTo>
                  <a:close/>
                  <a:moveTo>
                    <a:pt x="4800" y="3911"/>
                  </a:moveTo>
                  <a:cubicBezTo>
                    <a:pt x="4740" y="3911"/>
                    <a:pt x="4681" y="3913"/>
                    <a:pt x="4622" y="3918"/>
                  </a:cubicBezTo>
                  <a:lnTo>
                    <a:pt x="4622" y="844"/>
                  </a:lnTo>
                  <a:cubicBezTo>
                    <a:pt x="4622" y="659"/>
                    <a:pt x="4492" y="397"/>
                    <a:pt x="3873" y="203"/>
                  </a:cubicBezTo>
                  <a:cubicBezTo>
                    <a:pt x="3453" y="72"/>
                    <a:pt x="2898" y="0"/>
                    <a:pt x="2311" y="0"/>
                  </a:cubicBezTo>
                  <a:cubicBezTo>
                    <a:pt x="1724" y="0"/>
                    <a:pt x="1169" y="72"/>
                    <a:pt x="750" y="203"/>
                  </a:cubicBezTo>
                  <a:cubicBezTo>
                    <a:pt x="130" y="397"/>
                    <a:pt x="0" y="659"/>
                    <a:pt x="0" y="844"/>
                  </a:cubicBezTo>
                  <a:lnTo>
                    <a:pt x="0" y="6222"/>
                  </a:lnTo>
                  <a:cubicBezTo>
                    <a:pt x="0" y="6408"/>
                    <a:pt x="130" y="6670"/>
                    <a:pt x="750" y="6863"/>
                  </a:cubicBezTo>
                  <a:cubicBezTo>
                    <a:pt x="1169" y="6994"/>
                    <a:pt x="1724" y="7067"/>
                    <a:pt x="2311" y="7067"/>
                  </a:cubicBezTo>
                  <a:cubicBezTo>
                    <a:pt x="2423" y="7067"/>
                    <a:pt x="2535" y="7064"/>
                    <a:pt x="2646" y="7059"/>
                  </a:cubicBezTo>
                  <a:cubicBezTo>
                    <a:pt x="2981" y="7921"/>
                    <a:pt x="3821" y="8533"/>
                    <a:pt x="4800" y="8533"/>
                  </a:cubicBezTo>
                  <a:cubicBezTo>
                    <a:pt x="6074" y="8533"/>
                    <a:pt x="7111" y="7497"/>
                    <a:pt x="7111" y="6222"/>
                  </a:cubicBezTo>
                  <a:cubicBezTo>
                    <a:pt x="7111" y="4948"/>
                    <a:pt x="6074" y="3911"/>
                    <a:pt x="4800" y="39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8" name="Freeform 12"/>
            <p:cNvSpPr>
              <a:spLocks/>
            </p:cNvSpPr>
            <p:nvPr/>
          </p:nvSpPr>
          <p:spPr bwMode="auto">
            <a:xfrm>
              <a:off x="3933" y="1717"/>
              <a:ext cx="22" cy="18"/>
            </a:xfrm>
            <a:custGeom>
              <a:avLst/>
              <a:gdLst>
                <a:gd name="T0" fmla="*/ 318 w 473"/>
                <a:gd name="T1" fmla="*/ 44 h 394"/>
                <a:gd name="T2" fmla="*/ 242 w 473"/>
                <a:gd name="T3" fmla="*/ 25 h 394"/>
                <a:gd name="T4" fmla="*/ 25 w 473"/>
                <a:gd name="T5" fmla="*/ 151 h 394"/>
                <a:gd name="T6" fmla="*/ 152 w 473"/>
                <a:gd name="T7" fmla="*/ 368 h 394"/>
                <a:gd name="T8" fmla="*/ 236 w 473"/>
                <a:gd name="T9" fmla="*/ 390 h 394"/>
                <a:gd name="T10" fmla="*/ 277 w 473"/>
                <a:gd name="T11" fmla="*/ 394 h 394"/>
                <a:gd name="T12" fmla="*/ 450 w 473"/>
                <a:gd name="T13" fmla="*/ 258 h 394"/>
                <a:gd name="T14" fmla="*/ 318 w 473"/>
                <a:gd name="T15" fmla="*/ 44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3" h="394">
                  <a:moveTo>
                    <a:pt x="318" y="44"/>
                  </a:moveTo>
                  <a:cubicBezTo>
                    <a:pt x="293" y="38"/>
                    <a:pt x="267" y="31"/>
                    <a:pt x="242" y="25"/>
                  </a:cubicBezTo>
                  <a:cubicBezTo>
                    <a:pt x="147" y="0"/>
                    <a:pt x="50" y="56"/>
                    <a:pt x="25" y="151"/>
                  </a:cubicBezTo>
                  <a:cubicBezTo>
                    <a:pt x="0" y="246"/>
                    <a:pt x="57" y="343"/>
                    <a:pt x="152" y="368"/>
                  </a:cubicBezTo>
                  <a:cubicBezTo>
                    <a:pt x="179" y="376"/>
                    <a:pt x="207" y="383"/>
                    <a:pt x="236" y="390"/>
                  </a:cubicBezTo>
                  <a:cubicBezTo>
                    <a:pt x="250" y="393"/>
                    <a:pt x="264" y="394"/>
                    <a:pt x="277" y="394"/>
                  </a:cubicBezTo>
                  <a:cubicBezTo>
                    <a:pt x="358" y="394"/>
                    <a:pt x="431" y="339"/>
                    <a:pt x="450" y="258"/>
                  </a:cubicBezTo>
                  <a:cubicBezTo>
                    <a:pt x="473" y="162"/>
                    <a:pt x="414" y="66"/>
                    <a:pt x="318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9" name="Freeform 13"/>
            <p:cNvSpPr>
              <a:spLocks/>
            </p:cNvSpPr>
            <p:nvPr/>
          </p:nvSpPr>
          <p:spPr bwMode="auto">
            <a:xfrm>
              <a:off x="4065" y="1756"/>
              <a:ext cx="24" cy="19"/>
            </a:xfrm>
            <a:custGeom>
              <a:avLst/>
              <a:gdLst>
                <a:gd name="T0" fmla="*/ 198 w 496"/>
                <a:gd name="T1" fmla="*/ 409 h 409"/>
                <a:gd name="T2" fmla="*/ 249 w 496"/>
                <a:gd name="T3" fmla="*/ 402 h 409"/>
                <a:gd name="T4" fmla="*/ 354 w 496"/>
                <a:gd name="T5" fmla="*/ 369 h 409"/>
                <a:gd name="T6" fmla="*/ 465 w 496"/>
                <a:gd name="T7" fmla="*/ 143 h 409"/>
                <a:gd name="T8" fmla="*/ 239 w 496"/>
                <a:gd name="T9" fmla="*/ 32 h 409"/>
                <a:gd name="T10" fmla="*/ 147 w 496"/>
                <a:gd name="T11" fmla="*/ 61 h 409"/>
                <a:gd name="T12" fmla="*/ 28 w 496"/>
                <a:gd name="T13" fmla="*/ 282 h 409"/>
                <a:gd name="T14" fmla="*/ 198 w 496"/>
                <a:gd name="T15" fmla="*/ 409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6" h="409">
                  <a:moveTo>
                    <a:pt x="198" y="409"/>
                  </a:moveTo>
                  <a:cubicBezTo>
                    <a:pt x="215" y="409"/>
                    <a:pt x="232" y="407"/>
                    <a:pt x="249" y="402"/>
                  </a:cubicBezTo>
                  <a:cubicBezTo>
                    <a:pt x="284" y="392"/>
                    <a:pt x="319" y="380"/>
                    <a:pt x="354" y="369"/>
                  </a:cubicBezTo>
                  <a:cubicBezTo>
                    <a:pt x="447" y="337"/>
                    <a:pt x="496" y="236"/>
                    <a:pt x="465" y="143"/>
                  </a:cubicBezTo>
                  <a:cubicBezTo>
                    <a:pt x="433" y="50"/>
                    <a:pt x="332" y="0"/>
                    <a:pt x="239" y="32"/>
                  </a:cubicBezTo>
                  <a:cubicBezTo>
                    <a:pt x="209" y="42"/>
                    <a:pt x="178" y="52"/>
                    <a:pt x="147" y="61"/>
                  </a:cubicBezTo>
                  <a:cubicBezTo>
                    <a:pt x="53" y="89"/>
                    <a:pt x="0" y="188"/>
                    <a:pt x="28" y="282"/>
                  </a:cubicBezTo>
                  <a:cubicBezTo>
                    <a:pt x="51" y="360"/>
                    <a:pt x="121" y="409"/>
                    <a:pt x="198" y="4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0" name="Freeform 14"/>
            <p:cNvSpPr>
              <a:spLocks/>
            </p:cNvSpPr>
            <p:nvPr/>
          </p:nvSpPr>
          <p:spPr bwMode="auto">
            <a:xfrm>
              <a:off x="3933" y="1842"/>
              <a:ext cx="22" cy="19"/>
            </a:xfrm>
            <a:custGeom>
              <a:avLst/>
              <a:gdLst>
                <a:gd name="T0" fmla="*/ 152 w 473"/>
                <a:gd name="T1" fmla="*/ 368 h 394"/>
                <a:gd name="T2" fmla="*/ 236 w 473"/>
                <a:gd name="T3" fmla="*/ 389 h 394"/>
                <a:gd name="T4" fmla="*/ 277 w 473"/>
                <a:gd name="T5" fmla="*/ 394 h 394"/>
                <a:gd name="T6" fmla="*/ 450 w 473"/>
                <a:gd name="T7" fmla="*/ 258 h 394"/>
                <a:gd name="T8" fmla="*/ 318 w 473"/>
                <a:gd name="T9" fmla="*/ 44 h 394"/>
                <a:gd name="T10" fmla="*/ 242 w 473"/>
                <a:gd name="T11" fmla="*/ 24 h 394"/>
                <a:gd name="T12" fmla="*/ 25 w 473"/>
                <a:gd name="T13" fmla="*/ 151 h 394"/>
                <a:gd name="T14" fmla="*/ 152 w 473"/>
                <a:gd name="T15" fmla="*/ 368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3" h="394">
                  <a:moveTo>
                    <a:pt x="152" y="368"/>
                  </a:moveTo>
                  <a:cubicBezTo>
                    <a:pt x="179" y="376"/>
                    <a:pt x="208" y="383"/>
                    <a:pt x="236" y="389"/>
                  </a:cubicBezTo>
                  <a:cubicBezTo>
                    <a:pt x="250" y="393"/>
                    <a:pt x="264" y="394"/>
                    <a:pt x="277" y="394"/>
                  </a:cubicBezTo>
                  <a:cubicBezTo>
                    <a:pt x="358" y="394"/>
                    <a:pt x="431" y="339"/>
                    <a:pt x="450" y="258"/>
                  </a:cubicBezTo>
                  <a:cubicBezTo>
                    <a:pt x="473" y="162"/>
                    <a:pt x="414" y="66"/>
                    <a:pt x="318" y="44"/>
                  </a:cubicBezTo>
                  <a:cubicBezTo>
                    <a:pt x="292" y="37"/>
                    <a:pt x="267" y="31"/>
                    <a:pt x="242" y="24"/>
                  </a:cubicBezTo>
                  <a:cubicBezTo>
                    <a:pt x="147" y="0"/>
                    <a:pt x="50" y="56"/>
                    <a:pt x="25" y="151"/>
                  </a:cubicBezTo>
                  <a:cubicBezTo>
                    <a:pt x="0" y="246"/>
                    <a:pt x="57" y="343"/>
                    <a:pt x="152" y="3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62331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" y="0"/>
            <a:ext cx="503387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40" dirty="0">
              <a:solidFill>
                <a:schemeClr val="bg1"/>
              </a:solidFill>
            </a:endParaRPr>
          </a:p>
        </p:txBody>
      </p:sp>
      <p:sp>
        <p:nvSpPr>
          <p:cNvPr id="51" name="TextBox 1"/>
          <p:cNvSpPr txBox="1"/>
          <p:nvPr/>
        </p:nvSpPr>
        <p:spPr>
          <a:xfrm>
            <a:off x="629740" y="1921057"/>
            <a:ext cx="3396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adi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pis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cing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et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dolore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magna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aliqua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Lorem ipsum dolor sit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amet</a:t>
            </a:r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32787" y="2805888"/>
            <a:ext cx="2521345" cy="612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1" name="01"/>
          <p:cNvGrpSpPr/>
          <p:nvPr/>
        </p:nvGrpSpPr>
        <p:grpSpPr>
          <a:xfrm>
            <a:off x="4821005" y="2869649"/>
            <a:ext cx="2137955" cy="503157"/>
            <a:chOff x="548428" y="2745182"/>
            <a:chExt cx="1943597" cy="457415"/>
          </a:xfrm>
        </p:grpSpPr>
        <p:sp>
          <p:nvSpPr>
            <p:cNvPr id="64" name="TextBox 1"/>
            <p:cNvSpPr txBox="1"/>
            <p:nvPr/>
          </p:nvSpPr>
          <p:spPr>
            <a:xfrm>
              <a:off x="1047318" y="2978760"/>
              <a:ext cx="945815" cy="223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Lato Light" panose="020F0302020204030203" pitchFamily="34" charset="0"/>
                </a:rPr>
                <a:t>COO</a:t>
              </a:r>
              <a:endParaRPr lang="ru-RU" sz="1000" dirty="0">
                <a:latin typeface="Lato Light" panose="020F0502020204030203" pitchFamily="34" charset="0"/>
              </a:endParaRPr>
            </a:p>
          </p:txBody>
        </p:sp>
        <p:sp>
          <p:nvSpPr>
            <p:cNvPr id="69" name="TextBox 1"/>
            <p:cNvSpPr txBox="1"/>
            <p:nvPr/>
          </p:nvSpPr>
          <p:spPr>
            <a:xfrm>
              <a:off x="548428" y="2745182"/>
              <a:ext cx="1943597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Lato Black" panose="020F0A02020204030203" pitchFamily="34" charset="0"/>
                </a:rPr>
                <a:t>John Doe</a:t>
              </a:r>
              <a:endParaRPr lang="ru-RU" sz="1600" dirty="0"/>
            </a:p>
          </p:txBody>
        </p:sp>
      </p:grpSp>
      <p:sp>
        <p:nvSpPr>
          <p:cNvPr id="39" name="Rectangle 38"/>
          <p:cNvSpPr/>
          <p:nvPr/>
        </p:nvSpPr>
        <p:spPr>
          <a:xfrm>
            <a:off x="7149983" y="2805888"/>
            <a:ext cx="2521345" cy="612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0" name="01"/>
          <p:cNvGrpSpPr/>
          <p:nvPr/>
        </p:nvGrpSpPr>
        <p:grpSpPr>
          <a:xfrm>
            <a:off x="7343023" y="2869649"/>
            <a:ext cx="2137955" cy="503157"/>
            <a:chOff x="548428" y="2745182"/>
            <a:chExt cx="1943597" cy="457415"/>
          </a:xfrm>
        </p:grpSpPr>
        <p:sp>
          <p:nvSpPr>
            <p:cNvPr id="41" name="TextBox 1"/>
            <p:cNvSpPr txBox="1"/>
            <p:nvPr/>
          </p:nvSpPr>
          <p:spPr>
            <a:xfrm>
              <a:off x="851725" y="2978760"/>
              <a:ext cx="1359628" cy="223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Lato Light" panose="020F0302020204030203" pitchFamily="34" charset="0"/>
                </a:rPr>
                <a:t>Partner Manager</a:t>
              </a:r>
              <a:endParaRPr lang="ru-RU" sz="1000" dirty="0">
                <a:latin typeface="Lato Light" panose="020F0502020204030203" pitchFamily="34" charset="0"/>
              </a:endParaRPr>
            </a:p>
          </p:txBody>
        </p:sp>
        <p:sp>
          <p:nvSpPr>
            <p:cNvPr id="42" name="TextBox 1"/>
            <p:cNvSpPr txBox="1"/>
            <p:nvPr/>
          </p:nvSpPr>
          <p:spPr>
            <a:xfrm>
              <a:off x="548428" y="2745182"/>
              <a:ext cx="1943597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Lato Black" panose="020F0A02020204030203" pitchFamily="34" charset="0"/>
                </a:rPr>
                <a:t>John Doe</a:t>
              </a:r>
              <a:endParaRPr lang="ru-RU" sz="1600" dirty="0"/>
            </a:p>
          </p:txBody>
        </p:sp>
      </p:grpSp>
      <p:sp>
        <p:nvSpPr>
          <p:cNvPr id="43" name="Rectangle 42"/>
          <p:cNvSpPr/>
          <p:nvPr/>
        </p:nvSpPr>
        <p:spPr>
          <a:xfrm>
            <a:off x="9672663" y="2805460"/>
            <a:ext cx="2521345" cy="612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4" name="01"/>
          <p:cNvGrpSpPr/>
          <p:nvPr/>
        </p:nvGrpSpPr>
        <p:grpSpPr>
          <a:xfrm>
            <a:off x="9863023" y="2866416"/>
            <a:ext cx="2137955" cy="503157"/>
            <a:chOff x="548428" y="2745182"/>
            <a:chExt cx="1943597" cy="457415"/>
          </a:xfrm>
        </p:grpSpPr>
        <p:sp>
          <p:nvSpPr>
            <p:cNvPr id="45" name="TextBox 1"/>
            <p:cNvSpPr txBox="1"/>
            <p:nvPr/>
          </p:nvSpPr>
          <p:spPr>
            <a:xfrm>
              <a:off x="852312" y="2978760"/>
              <a:ext cx="1440332" cy="223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Lato Light" panose="020F0302020204030203" pitchFamily="34" charset="0"/>
                </a:rPr>
                <a:t>Chief Accounting Officer</a:t>
              </a:r>
              <a:endParaRPr lang="ru-RU" sz="1000" dirty="0">
                <a:latin typeface="Lato Light" panose="020F0502020204030203" pitchFamily="34" charset="0"/>
              </a:endParaRPr>
            </a:p>
          </p:txBody>
        </p:sp>
        <p:sp>
          <p:nvSpPr>
            <p:cNvPr id="46" name="TextBox 1"/>
            <p:cNvSpPr txBox="1"/>
            <p:nvPr/>
          </p:nvSpPr>
          <p:spPr>
            <a:xfrm>
              <a:off x="548428" y="2745182"/>
              <a:ext cx="1943597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Lato Black" panose="020F0A02020204030203" pitchFamily="34" charset="0"/>
                </a:rPr>
                <a:t>John Doe</a:t>
              </a:r>
              <a:endParaRPr lang="ru-RU" sz="1600" dirty="0"/>
            </a:p>
          </p:txBody>
        </p:sp>
      </p:grpSp>
      <p:sp>
        <p:nvSpPr>
          <p:cNvPr id="47" name="Rectangle 46"/>
          <p:cNvSpPr/>
          <p:nvPr/>
        </p:nvSpPr>
        <p:spPr>
          <a:xfrm>
            <a:off x="4629310" y="6248339"/>
            <a:ext cx="2521345" cy="612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8" name="01"/>
          <p:cNvGrpSpPr/>
          <p:nvPr/>
        </p:nvGrpSpPr>
        <p:grpSpPr>
          <a:xfrm>
            <a:off x="4821005" y="6312100"/>
            <a:ext cx="2137955" cy="503157"/>
            <a:chOff x="548428" y="2745182"/>
            <a:chExt cx="1943597" cy="457415"/>
          </a:xfrm>
        </p:grpSpPr>
        <p:sp>
          <p:nvSpPr>
            <p:cNvPr id="49" name="TextBox 1"/>
            <p:cNvSpPr txBox="1"/>
            <p:nvPr/>
          </p:nvSpPr>
          <p:spPr>
            <a:xfrm>
              <a:off x="1047318" y="2978760"/>
              <a:ext cx="945815" cy="223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Lato Light" panose="020F0302020204030203" pitchFamily="34" charset="0"/>
                </a:rPr>
                <a:t>CEO/Director</a:t>
              </a:r>
              <a:endParaRPr lang="ru-RU" sz="1000" dirty="0">
                <a:latin typeface="Lato Light" panose="020F0502020204030203" pitchFamily="34" charset="0"/>
              </a:endParaRPr>
            </a:p>
          </p:txBody>
        </p:sp>
        <p:sp>
          <p:nvSpPr>
            <p:cNvPr id="50" name="TextBox 1"/>
            <p:cNvSpPr txBox="1"/>
            <p:nvPr/>
          </p:nvSpPr>
          <p:spPr>
            <a:xfrm>
              <a:off x="548428" y="2745182"/>
              <a:ext cx="1943597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Lato Black" panose="020F0A02020204030203" pitchFamily="34" charset="0"/>
                </a:rPr>
                <a:t>Jerry Davidson</a:t>
              </a:r>
              <a:endParaRPr lang="ru-RU" sz="1600" dirty="0"/>
            </a:p>
          </p:txBody>
        </p:sp>
      </p:grpSp>
      <p:grpSp>
        <p:nvGrpSpPr>
          <p:cNvPr id="53" name="01"/>
          <p:cNvGrpSpPr/>
          <p:nvPr/>
        </p:nvGrpSpPr>
        <p:grpSpPr>
          <a:xfrm>
            <a:off x="7341678" y="6294169"/>
            <a:ext cx="2137955" cy="507736"/>
            <a:chOff x="548428" y="2728882"/>
            <a:chExt cx="1943597" cy="461578"/>
          </a:xfrm>
        </p:grpSpPr>
        <p:sp>
          <p:nvSpPr>
            <p:cNvPr id="55" name="TextBox 1"/>
            <p:cNvSpPr txBox="1"/>
            <p:nvPr/>
          </p:nvSpPr>
          <p:spPr>
            <a:xfrm>
              <a:off x="801143" y="2966623"/>
              <a:ext cx="1438166" cy="223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  <a:latin typeface="Lato Light" panose="020F0302020204030203" pitchFamily="34" charset="0"/>
                </a:rPr>
                <a:t>Managing Director</a:t>
              </a:r>
              <a:endParaRPr lang="ru-RU" sz="1000" dirty="0">
                <a:solidFill>
                  <a:schemeClr val="bg1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58" name="TextBox 1"/>
            <p:cNvSpPr txBox="1"/>
            <p:nvPr/>
          </p:nvSpPr>
          <p:spPr>
            <a:xfrm>
              <a:off x="548428" y="2728882"/>
              <a:ext cx="1943597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Lato Black" panose="020F0A02020204030203" pitchFamily="34" charset="0"/>
                </a:rPr>
                <a:t>Olivia Williams</a:t>
              </a:r>
              <a:endParaRPr lang="ru-RU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59" name="Rectangle 58"/>
          <p:cNvSpPr/>
          <p:nvPr/>
        </p:nvSpPr>
        <p:spPr>
          <a:xfrm>
            <a:off x="9672663" y="6245106"/>
            <a:ext cx="2521345" cy="612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0" name="01"/>
          <p:cNvGrpSpPr/>
          <p:nvPr/>
        </p:nvGrpSpPr>
        <p:grpSpPr>
          <a:xfrm>
            <a:off x="9864358" y="6308867"/>
            <a:ext cx="2137955" cy="503157"/>
            <a:chOff x="548428" y="2745182"/>
            <a:chExt cx="1943597" cy="457415"/>
          </a:xfrm>
        </p:grpSpPr>
        <p:sp>
          <p:nvSpPr>
            <p:cNvPr id="62" name="TextBox 1"/>
            <p:cNvSpPr txBox="1"/>
            <p:nvPr/>
          </p:nvSpPr>
          <p:spPr>
            <a:xfrm>
              <a:off x="798480" y="2978760"/>
              <a:ext cx="1443493" cy="223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Lato Light" panose="020F0302020204030203" pitchFamily="34" charset="0"/>
                </a:rPr>
                <a:t>Chief Customer Officer </a:t>
              </a:r>
              <a:endParaRPr lang="ru-RU" sz="1000" dirty="0">
                <a:latin typeface="Lato Light" panose="020F0502020204030203" pitchFamily="34" charset="0"/>
              </a:endParaRPr>
            </a:p>
          </p:txBody>
        </p:sp>
        <p:sp>
          <p:nvSpPr>
            <p:cNvPr id="63" name="TextBox 1"/>
            <p:cNvSpPr txBox="1"/>
            <p:nvPr/>
          </p:nvSpPr>
          <p:spPr>
            <a:xfrm>
              <a:off x="548428" y="2745182"/>
              <a:ext cx="1943597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Lato Black" panose="020F0A02020204030203" pitchFamily="34" charset="0"/>
                </a:rPr>
                <a:t>Ethan Lawrence</a:t>
              </a:r>
              <a:endParaRPr lang="ru-RU" sz="1600" dirty="0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657773" y="3549952"/>
            <a:ext cx="2780581" cy="493900"/>
            <a:chOff x="5188812" y="3550990"/>
            <a:chExt cx="4375676" cy="493900"/>
          </a:xfrm>
        </p:grpSpPr>
        <p:cxnSp>
          <p:nvCxnSpPr>
            <p:cNvPr id="87" name="Straight Connector 86"/>
            <p:cNvCxnSpPr/>
            <p:nvPr/>
          </p:nvCxnSpPr>
          <p:spPr>
            <a:xfrm>
              <a:off x="5393381" y="3904188"/>
              <a:ext cx="292909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5319158" y="3904188"/>
              <a:ext cx="2000609" cy="0"/>
            </a:xfrm>
            <a:prstGeom prst="line">
              <a:avLst/>
            </a:prstGeom>
            <a:ln w="11112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%"/>
            <p:cNvSpPr txBox="1"/>
            <p:nvPr/>
          </p:nvSpPr>
          <p:spPr>
            <a:xfrm>
              <a:off x="8658379" y="3737113"/>
              <a:ext cx="9061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Lato Black" panose="020F0A02020204030203" pitchFamily="34" charset="0"/>
                </a:rPr>
                <a:t>75</a:t>
              </a:r>
              <a:r>
                <a:rPr lang="ru-RU" sz="1400" dirty="0">
                  <a:solidFill>
                    <a:schemeClr val="bg1"/>
                  </a:solidFill>
                  <a:latin typeface="+mj-lt"/>
                </a:rPr>
                <a:t>%</a:t>
              </a:r>
            </a:p>
          </p:txBody>
        </p:sp>
        <p:sp>
          <p:nvSpPr>
            <p:cNvPr id="90" name="TextBox"/>
            <p:cNvSpPr txBox="1"/>
            <p:nvPr/>
          </p:nvSpPr>
          <p:spPr>
            <a:xfrm>
              <a:off x="5188812" y="3550990"/>
              <a:ext cx="20109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LOREM IPSUM</a:t>
              </a:r>
              <a:endParaRPr lang="ru-RU" sz="1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57773" y="4188127"/>
            <a:ext cx="2786993" cy="493900"/>
            <a:chOff x="5188812" y="3550990"/>
            <a:chExt cx="4385767" cy="493900"/>
          </a:xfrm>
        </p:grpSpPr>
        <p:cxnSp>
          <p:nvCxnSpPr>
            <p:cNvPr id="83" name="Straight Connector 82"/>
            <p:cNvCxnSpPr/>
            <p:nvPr/>
          </p:nvCxnSpPr>
          <p:spPr>
            <a:xfrm>
              <a:off x="5393381" y="3904188"/>
              <a:ext cx="292909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5333930" y="3904188"/>
              <a:ext cx="2420735" cy="0"/>
            </a:xfrm>
            <a:prstGeom prst="line">
              <a:avLst/>
            </a:prstGeom>
            <a:ln w="11112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%"/>
            <p:cNvSpPr txBox="1"/>
            <p:nvPr/>
          </p:nvSpPr>
          <p:spPr>
            <a:xfrm>
              <a:off x="8648289" y="3737113"/>
              <a:ext cx="9262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latin typeface="+mj-lt"/>
                </a:rPr>
                <a:t>80%</a:t>
              </a:r>
            </a:p>
          </p:txBody>
        </p:sp>
        <p:sp>
          <p:nvSpPr>
            <p:cNvPr id="86" name="TextBox"/>
            <p:cNvSpPr txBox="1"/>
            <p:nvPr/>
          </p:nvSpPr>
          <p:spPr>
            <a:xfrm>
              <a:off x="5188812" y="3550990"/>
              <a:ext cx="20109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LOREM IPSUM</a:t>
              </a:r>
              <a:endParaRPr lang="ru-RU" sz="1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657774" y="4892977"/>
            <a:ext cx="2782184" cy="493900"/>
            <a:chOff x="5188812" y="3550990"/>
            <a:chExt cx="4378198" cy="493900"/>
          </a:xfrm>
        </p:grpSpPr>
        <p:cxnSp>
          <p:nvCxnSpPr>
            <p:cNvPr id="79" name="Straight Connector 78"/>
            <p:cNvCxnSpPr/>
            <p:nvPr/>
          </p:nvCxnSpPr>
          <p:spPr>
            <a:xfrm>
              <a:off x="5393381" y="3904188"/>
              <a:ext cx="292909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5319158" y="3904188"/>
              <a:ext cx="2000609" cy="0"/>
            </a:xfrm>
            <a:prstGeom prst="line">
              <a:avLst/>
            </a:prstGeom>
            <a:ln w="11112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%"/>
            <p:cNvSpPr txBox="1"/>
            <p:nvPr/>
          </p:nvSpPr>
          <p:spPr>
            <a:xfrm>
              <a:off x="8655856" y="3737113"/>
              <a:ext cx="9111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Lato Black" panose="020F0A02020204030203" pitchFamily="34" charset="0"/>
                </a:rPr>
                <a:t>66</a:t>
              </a:r>
              <a:r>
                <a:rPr lang="ru-RU" sz="1400" dirty="0">
                  <a:solidFill>
                    <a:schemeClr val="bg1"/>
                  </a:solidFill>
                  <a:latin typeface="+mj-lt"/>
                </a:rPr>
                <a:t>%</a:t>
              </a:r>
            </a:p>
          </p:txBody>
        </p:sp>
        <p:sp>
          <p:nvSpPr>
            <p:cNvPr id="82" name="TextBox"/>
            <p:cNvSpPr txBox="1"/>
            <p:nvPr/>
          </p:nvSpPr>
          <p:spPr>
            <a:xfrm>
              <a:off x="5188812" y="3550990"/>
              <a:ext cx="20109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LOREM IPSUM</a:t>
              </a:r>
              <a:endParaRPr lang="ru-RU" sz="1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sp>
        <p:nvSpPr>
          <p:cNvPr id="65" name="title"/>
          <p:cNvSpPr txBox="1"/>
          <p:nvPr/>
        </p:nvSpPr>
        <p:spPr>
          <a:xfrm>
            <a:off x="586206" y="1409360"/>
            <a:ext cx="353464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LOREM IPSUM</a:t>
            </a:r>
            <a:endParaRPr lang="ru-RU" sz="3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9" r="24139"/>
          <a:stretch>
            <a:fillRect/>
          </a:stretch>
        </p:blipFill>
        <p:spPr/>
      </p:pic>
      <p:pic>
        <p:nvPicPr>
          <p:cNvPr id="13" name="Picture Placeholder 12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3" t="-372" r="36559" b="372"/>
          <a:stretch/>
        </p:blipFill>
        <p:spPr/>
      </p:pic>
      <p:pic>
        <p:nvPicPr>
          <p:cNvPr id="14" name="Picture Placeholder 13"/>
          <p:cNvPicPr>
            <a:picLocks noGrp="1" noChangeAspect="1"/>
          </p:cNvPicPr>
          <p:nvPr>
            <p:ph type="pic" sz="quarter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0" r="25430"/>
          <a:stretch>
            <a:fillRect/>
          </a:stretch>
        </p:blipFill>
        <p:spPr/>
      </p:pic>
      <p:pic>
        <p:nvPicPr>
          <p:cNvPr id="17" name="Picture Placeholder 16"/>
          <p:cNvPicPr>
            <a:picLocks noGrp="1" noChangeAspect="1"/>
          </p:cNvPicPr>
          <p:nvPr>
            <p:ph type="pic" sz="quarter" idx="1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9" b="4489"/>
          <a:stretch>
            <a:fillRect/>
          </a:stretch>
        </p:blipFill>
        <p:spPr/>
      </p:pic>
      <p:pic>
        <p:nvPicPr>
          <p:cNvPr id="15" name="Picture Placeholder 14"/>
          <p:cNvPicPr>
            <a:picLocks noGrp="1" noChangeAspect="1"/>
          </p:cNvPicPr>
          <p:nvPr>
            <p:ph type="pic" sz="quarter" idx="15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6" r="25556"/>
          <a:stretch>
            <a:fillRect/>
          </a:stretch>
        </p:blipFill>
        <p:spPr/>
      </p:pic>
      <p:pic>
        <p:nvPicPr>
          <p:cNvPr id="16" name="Picture Placeholder 1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7" r="34550"/>
          <a:stretch/>
        </p:blipFill>
        <p:spPr/>
      </p:pic>
    </p:spTree>
    <p:extLst>
      <p:ext uri="{BB962C8B-B14F-4D97-AF65-F5344CB8AC3E}">
        <p14:creationId xmlns:p14="http://schemas.microsoft.com/office/powerpoint/2010/main" val="8036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9" b="7869"/>
          <a:stretch>
            <a:fillRect/>
          </a:stretch>
        </p:blipFill>
        <p:spPr>
          <a:xfrm>
            <a:off x="-20998" y="-11809"/>
            <a:ext cx="12212998" cy="6869811"/>
          </a:xfrm>
          <a:solidFill>
            <a:schemeClr val="tx1"/>
          </a:solidFill>
        </p:spPr>
      </p:pic>
      <p:sp>
        <p:nvSpPr>
          <p:cNvPr id="84" name="Rectangle 83"/>
          <p:cNvSpPr/>
          <p:nvPr/>
        </p:nvSpPr>
        <p:spPr>
          <a:xfrm>
            <a:off x="-20998" y="0"/>
            <a:ext cx="12212997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28">
            <a:extLst>
              <a:ext uri="{FF2B5EF4-FFF2-40B4-BE49-F238E27FC236}">
                <a16:creationId xmlns:a16="http://schemas.microsoft.com/office/drawing/2014/main" id="{0D6A53FB-A066-4D63-B823-F590B07DD185}"/>
              </a:ext>
            </a:extLst>
          </p:cNvPr>
          <p:cNvSpPr/>
          <p:nvPr/>
        </p:nvSpPr>
        <p:spPr>
          <a:xfrm flipH="1" flipV="1">
            <a:off x="-15081" y="0"/>
            <a:ext cx="4948787" cy="6858000"/>
          </a:xfrm>
          <a:custGeom>
            <a:avLst/>
            <a:gdLst>
              <a:gd name="connsiteX0" fmla="*/ 0 w 4948787"/>
              <a:gd name="connsiteY0" fmla="*/ 6858000 h 6858000"/>
              <a:gd name="connsiteX1" fmla="*/ 2530639 w 4948787"/>
              <a:gd name="connsiteY1" fmla="*/ 0 h 6858000"/>
              <a:gd name="connsiteX2" fmla="*/ 4948787 w 4948787"/>
              <a:gd name="connsiteY2" fmla="*/ 0 h 6858000"/>
              <a:gd name="connsiteX3" fmla="*/ 4948787 w 4948787"/>
              <a:gd name="connsiteY3" fmla="*/ 68565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8787" h="6858000">
                <a:moveTo>
                  <a:pt x="0" y="6858000"/>
                </a:moveTo>
                <a:lnTo>
                  <a:pt x="2530639" y="0"/>
                </a:lnTo>
                <a:lnTo>
                  <a:pt x="4948787" y="0"/>
                </a:lnTo>
                <a:lnTo>
                  <a:pt x="4948787" y="685656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2400" dirty="0"/>
          </a:p>
        </p:txBody>
      </p:sp>
      <p:sp>
        <p:nvSpPr>
          <p:cNvPr id="5" name="Freeform 29">
            <a:extLst>
              <a:ext uri="{FF2B5EF4-FFF2-40B4-BE49-F238E27FC236}">
                <a16:creationId xmlns:a16="http://schemas.microsoft.com/office/drawing/2014/main" id="{E3E7EE22-B8BA-4F2F-85B4-A720AEB98839}"/>
              </a:ext>
            </a:extLst>
          </p:cNvPr>
          <p:cNvSpPr/>
          <p:nvPr/>
        </p:nvSpPr>
        <p:spPr>
          <a:xfrm flipH="1" flipV="1">
            <a:off x="-17931" y="626537"/>
            <a:ext cx="10502635" cy="5597316"/>
          </a:xfrm>
          <a:custGeom>
            <a:avLst/>
            <a:gdLst>
              <a:gd name="connsiteX0" fmla="*/ 10502635 w 10502635"/>
              <a:gd name="connsiteY0" fmla="*/ 5597316 h 5597316"/>
              <a:gd name="connsiteX1" fmla="*/ 8018587 w 10502635"/>
              <a:gd name="connsiteY1" fmla="*/ 5597316 h 5597316"/>
              <a:gd name="connsiteX2" fmla="*/ 5586573 w 10502635"/>
              <a:gd name="connsiteY2" fmla="*/ 5597316 h 5597316"/>
              <a:gd name="connsiteX3" fmla="*/ 5297064 w 10502635"/>
              <a:gd name="connsiteY3" fmla="*/ 5597316 h 5597316"/>
              <a:gd name="connsiteX4" fmla="*/ 2432014 w 10502635"/>
              <a:gd name="connsiteY4" fmla="*/ 5597316 h 5597316"/>
              <a:gd name="connsiteX5" fmla="*/ 0 w 10502635"/>
              <a:gd name="connsiteY5" fmla="*/ 5597316 h 5597316"/>
              <a:gd name="connsiteX6" fmla="*/ 2065440 w 10502635"/>
              <a:gd name="connsiteY6" fmla="*/ 0 h 5597316"/>
              <a:gd name="connsiteX7" fmla="*/ 4497454 w 10502635"/>
              <a:gd name="connsiteY7" fmla="*/ 0 h 5597316"/>
              <a:gd name="connsiteX8" fmla="*/ 5586573 w 10502635"/>
              <a:gd name="connsiteY8" fmla="*/ 0 h 5597316"/>
              <a:gd name="connsiteX9" fmla="*/ 7362504 w 10502635"/>
              <a:gd name="connsiteY9" fmla="*/ 0 h 5597316"/>
              <a:gd name="connsiteX10" fmla="*/ 8018587 w 10502635"/>
              <a:gd name="connsiteY10" fmla="*/ 0 h 5597316"/>
              <a:gd name="connsiteX11" fmla="*/ 10502635 w 10502635"/>
              <a:gd name="connsiteY11" fmla="*/ 0 h 559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02635" h="5597316">
                <a:moveTo>
                  <a:pt x="10502635" y="5597316"/>
                </a:moveTo>
                <a:lnTo>
                  <a:pt x="8018587" y="5597316"/>
                </a:lnTo>
                <a:lnTo>
                  <a:pt x="5586573" y="5597316"/>
                </a:lnTo>
                <a:lnTo>
                  <a:pt x="5297064" y="5597316"/>
                </a:lnTo>
                <a:lnTo>
                  <a:pt x="2432014" y="5597316"/>
                </a:lnTo>
                <a:lnTo>
                  <a:pt x="0" y="5597316"/>
                </a:lnTo>
                <a:lnTo>
                  <a:pt x="2065440" y="0"/>
                </a:lnTo>
                <a:lnTo>
                  <a:pt x="4497454" y="0"/>
                </a:lnTo>
                <a:lnTo>
                  <a:pt x="5586573" y="0"/>
                </a:lnTo>
                <a:lnTo>
                  <a:pt x="7362504" y="0"/>
                </a:lnTo>
                <a:lnTo>
                  <a:pt x="8018587" y="0"/>
                </a:lnTo>
                <a:lnTo>
                  <a:pt x="10502635" y="0"/>
                </a:lnTo>
                <a:close/>
              </a:path>
            </a:pathLst>
          </a:custGeom>
          <a:solidFill>
            <a:schemeClr val="bg1">
              <a:alpha val="88000"/>
            </a:schemeClr>
          </a:solidFill>
          <a:ln>
            <a:noFill/>
          </a:ln>
          <a:effectLst>
            <a:outerShdw blurRad="228600" dist="76200" dir="2700000" algn="tl" rotWithShape="0">
              <a:prstClr val="black">
                <a:alpha val="5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2400" dirty="0"/>
          </a:p>
        </p:txBody>
      </p:sp>
      <p:sp>
        <p:nvSpPr>
          <p:cNvPr id="8" name="TextBox">
            <a:extLst>
              <a:ext uri="{FF2B5EF4-FFF2-40B4-BE49-F238E27FC236}">
                <a16:creationId xmlns:a16="http://schemas.microsoft.com/office/drawing/2014/main" id="{AD80E733-65DD-49C4-A504-4EED1FCC602D}"/>
              </a:ext>
            </a:extLst>
          </p:cNvPr>
          <p:cNvSpPr/>
          <p:nvPr/>
        </p:nvSpPr>
        <p:spPr bwMode="auto">
          <a:xfrm>
            <a:off x="6799170" y="4957558"/>
            <a:ext cx="16982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Lorem ipsum dolor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sitam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etconsec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tetur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adipisc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ing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elit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sed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do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eiusmod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">
            <a:extLst>
              <a:ext uri="{FF2B5EF4-FFF2-40B4-BE49-F238E27FC236}">
                <a16:creationId xmlns:a16="http://schemas.microsoft.com/office/drawing/2014/main" id="{2B2E97E3-75D5-4320-B05B-65C5AF2A0420}"/>
              </a:ext>
            </a:extLst>
          </p:cNvPr>
          <p:cNvSpPr/>
          <p:nvPr/>
        </p:nvSpPr>
        <p:spPr bwMode="auto">
          <a:xfrm>
            <a:off x="6799170" y="2886700"/>
            <a:ext cx="16982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Lorem ipsum dolor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sitam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etconsec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tetur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adipisc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ing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elit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sed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do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eiusmod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">
            <a:extLst>
              <a:ext uri="{FF2B5EF4-FFF2-40B4-BE49-F238E27FC236}">
                <a16:creationId xmlns:a16="http://schemas.microsoft.com/office/drawing/2014/main" id="{12B2C5DE-6126-46BD-B84F-F71CF0A48014}"/>
              </a:ext>
            </a:extLst>
          </p:cNvPr>
          <p:cNvSpPr/>
          <p:nvPr/>
        </p:nvSpPr>
        <p:spPr bwMode="auto">
          <a:xfrm>
            <a:off x="4781954" y="2877742"/>
            <a:ext cx="16669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Lorem ipsum dolor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sitam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etconsec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tetur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adipisc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ing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elit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sed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do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eiusmod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Box">
            <a:extLst>
              <a:ext uri="{FF2B5EF4-FFF2-40B4-BE49-F238E27FC236}">
                <a16:creationId xmlns:a16="http://schemas.microsoft.com/office/drawing/2014/main" id="{A1674669-5209-4844-BBC1-EDE068133C0B}"/>
              </a:ext>
            </a:extLst>
          </p:cNvPr>
          <p:cNvSpPr/>
          <p:nvPr/>
        </p:nvSpPr>
        <p:spPr bwMode="auto">
          <a:xfrm>
            <a:off x="4781954" y="4966083"/>
            <a:ext cx="16669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Lorem ipsum dolor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sitam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etconsec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tetur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adipisc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ing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elit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sed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do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eiusmod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">
            <a:extLst>
              <a:ext uri="{FF2B5EF4-FFF2-40B4-BE49-F238E27FC236}">
                <a16:creationId xmlns:a16="http://schemas.microsoft.com/office/drawing/2014/main" id="{E5AE2165-B75F-491C-A4B6-70EF5738020F}"/>
              </a:ext>
            </a:extLst>
          </p:cNvPr>
          <p:cNvSpPr/>
          <p:nvPr/>
        </p:nvSpPr>
        <p:spPr bwMode="auto">
          <a:xfrm>
            <a:off x="2667398" y="4966089"/>
            <a:ext cx="17217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Lorem ipsum dolor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sitam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etconsec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tetur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adipisc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ing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elit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sed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do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eiusmod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TextBox">
            <a:extLst>
              <a:ext uri="{FF2B5EF4-FFF2-40B4-BE49-F238E27FC236}">
                <a16:creationId xmlns:a16="http://schemas.microsoft.com/office/drawing/2014/main" id="{1BE86536-FE62-4AA1-A54D-8DF53CD31990}"/>
              </a:ext>
            </a:extLst>
          </p:cNvPr>
          <p:cNvSpPr/>
          <p:nvPr/>
        </p:nvSpPr>
        <p:spPr bwMode="auto">
          <a:xfrm>
            <a:off x="2667397" y="2886707"/>
            <a:ext cx="172177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Lorem ipsum dolor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sitam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etconsec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tetur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adipisc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ing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elit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sed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do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eiusmod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TextBox">
            <a:extLst>
              <a:ext uri="{FF2B5EF4-FFF2-40B4-BE49-F238E27FC236}">
                <a16:creationId xmlns:a16="http://schemas.microsoft.com/office/drawing/2014/main" id="{6D933767-7748-46D3-BFE0-E0F006D4F45B}"/>
              </a:ext>
            </a:extLst>
          </p:cNvPr>
          <p:cNvSpPr/>
          <p:nvPr/>
        </p:nvSpPr>
        <p:spPr bwMode="auto">
          <a:xfrm>
            <a:off x="642485" y="4967261"/>
            <a:ext cx="167468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Lorem ipsum dolor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sitam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etconsec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tetur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adipisc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ing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elit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sed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do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eiusmod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TextBox">
            <a:extLst>
              <a:ext uri="{FF2B5EF4-FFF2-40B4-BE49-F238E27FC236}">
                <a16:creationId xmlns:a16="http://schemas.microsoft.com/office/drawing/2014/main" id="{9A5A3DF0-BA23-4D47-A3FB-7959408B9627}"/>
              </a:ext>
            </a:extLst>
          </p:cNvPr>
          <p:cNvSpPr/>
          <p:nvPr/>
        </p:nvSpPr>
        <p:spPr bwMode="auto">
          <a:xfrm>
            <a:off x="642486" y="2886707"/>
            <a:ext cx="167468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Lorem ipsum dolor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sitam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etconsec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tetur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adipisc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ing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elit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sed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do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eiusmod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TextBox">
            <a:extLst>
              <a:ext uri="{FF2B5EF4-FFF2-40B4-BE49-F238E27FC236}">
                <a16:creationId xmlns:a16="http://schemas.microsoft.com/office/drawing/2014/main" id="{BD3C4C23-5DEC-4D04-A454-00D12BC79648}"/>
              </a:ext>
            </a:extLst>
          </p:cNvPr>
          <p:cNvSpPr txBox="1"/>
          <p:nvPr/>
        </p:nvSpPr>
        <p:spPr bwMode="auto">
          <a:xfrm>
            <a:off x="642485" y="2662261"/>
            <a:ext cx="1243482" cy="30777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400" dirty="0" smtClean="0">
                <a:latin typeface="Lato Black" panose="020F0A02020204030203" pitchFamily="34" charset="0"/>
              </a:rPr>
              <a:t>LOREM IPSUM</a:t>
            </a:r>
            <a:endParaRPr lang="ru-RU" sz="1400" dirty="0">
              <a:latin typeface="Lato Black" panose="020F0502020204030203" pitchFamily="34" charset="0"/>
            </a:endParaRPr>
          </a:p>
        </p:txBody>
      </p:sp>
      <p:sp>
        <p:nvSpPr>
          <p:cNvPr id="28" name="AutoShape 9">
            <a:extLst>
              <a:ext uri="{FF2B5EF4-FFF2-40B4-BE49-F238E27FC236}">
                <a16:creationId xmlns:a16="http://schemas.microsoft.com/office/drawing/2014/main" id="{F29288F9-FD7F-4895-9354-5AC5EFAE2530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910388" y="4047561"/>
            <a:ext cx="576262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Freeform 11">
            <a:extLst>
              <a:ext uri="{FF2B5EF4-FFF2-40B4-BE49-F238E27FC236}">
                <a16:creationId xmlns:a16="http://schemas.microsoft.com/office/drawing/2014/main" id="{ECE291CA-69DB-44C6-989B-B12FC6BF6ADE}"/>
              </a:ext>
            </a:extLst>
          </p:cNvPr>
          <p:cNvSpPr>
            <a:spLocks noEditPoints="1"/>
          </p:cNvSpPr>
          <p:nvPr/>
        </p:nvSpPr>
        <p:spPr bwMode="auto">
          <a:xfrm>
            <a:off x="7226300" y="4158686"/>
            <a:ext cx="223837" cy="222250"/>
          </a:xfrm>
          <a:custGeom>
            <a:avLst/>
            <a:gdLst>
              <a:gd name="T0" fmla="*/ 267 w 3200"/>
              <a:gd name="T1" fmla="*/ 1600 h 3200"/>
              <a:gd name="T2" fmla="*/ 1600 w 3200"/>
              <a:gd name="T3" fmla="*/ 267 h 3200"/>
              <a:gd name="T4" fmla="*/ 2934 w 3200"/>
              <a:gd name="T5" fmla="*/ 1600 h 3200"/>
              <a:gd name="T6" fmla="*/ 1600 w 3200"/>
              <a:gd name="T7" fmla="*/ 2933 h 3200"/>
              <a:gd name="T8" fmla="*/ 267 w 3200"/>
              <a:gd name="T9" fmla="*/ 1600 h 3200"/>
              <a:gd name="T10" fmla="*/ 3200 w 3200"/>
              <a:gd name="T11" fmla="*/ 1600 h 3200"/>
              <a:gd name="T12" fmla="*/ 1600 w 3200"/>
              <a:gd name="T13" fmla="*/ 0 h 3200"/>
              <a:gd name="T14" fmla="*/ 0 w 3200"/>
              <a:gd name="T15" fmla="*/ 1600 h 3200"/>
              <a:gd name="T16" fmla="*/ 1600 w 3200"/>
              <a:gd name="T17" fmla="*/ 3200 h 3200"/>
              <a:gd name="T18" fmla="*/ 3200 w 3200"/>
              <a:gd name="T19" fmla="*/ 1600 h 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200" h="3200">
                <a:moveTo>
                  <a:pt x="267" y="1600"/>
                </a:moveTo>
                <a:cubicBezTo>
                  <a:pt x="267" y="865"/>
                  <a:pt x="865" y="267"/>
                  <a:pt x="1600" y="267"/>
                </a:cubicBezTo>
                <a:cubicBezTo>
                  <a:pt x="2336" y="267"/>
                  <a:pt x="2934" y="865"/>
                  <a:pt x="2934" y="1600"/>
                </a:cubicBezTo>
                <a:cubicBezTo>
                  <a:pt x="2934" y="2335"/>
                  <a:pt x="2336" y="2933"/>
                  <a:pt x="1600" y="2933"/>
                </a:cubicBezTo>
                <a:cubicBezTo>
                  <a:pt x="865" y="2933"/>
                  <a:pt x="267" y="2335"/>
                  <a:pt x="267" y="1600"/>
                </a:cubicBezTo>
                <a:close/>
                <a:moveTo>
                  <a:pt x="3200" y="1600"/>
                </a:moveTo>
                <a:cubicBezTo>
                  <a:pt x="3200" y="718"/>
                  <a:pt x="2483" y="0"/>
                  <a:pt x="1600" y="0"/>
                </a:cubicBezTo>
                <a:cubicBezTo>
                  <a:pt x="718" y="0"/>
                  <a:pt x="0" y="718"/>
                  <a:pt x="0" y="1600"/>
                </a:cubicBezTo>
                <a:cubicBezTo>
                  <a:pt x="0" y="2482"/>
                  <a:pt x="718" y="3200"/>
                  <a:pt x="1600" y="3200"/>
                </a:cubicBezTo>
                <a:cubicBezTo>
                  <a:pt x="2483" y="3200"/>
                  <a:pt x="3200" y="2482"/>
                  <a:pt x="3200" y="1600"/>
                </a:cubicBezTo>
                <a:close/>
              </a:path>
            </a:pathLst>
          </a:custGeom>
          <a:solidFill>
            <a:srgbClr val="1311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Freeform 12">
            <a:extLst>
              <a:ext uri="{FF2B5EF4-FFF2-40B4-BE49-F238E27FC236}">
                <a16:creationId xmlns:a16="http://schemas.microsoft.com/office/drawing/2014/main" id="{5CBE812D-F9FF-401A-BF1E-78868EB4F2C5}"/>
              </a:ext>
            </a:extLst>
          </p:cNvPr>
          <p:cNvSpPr>
            <a:spLocks/>
          </p:cNvSpPr>
          <p:nvPr/>
        </p:nvSpPr>
        <p:spPr bwMode="auto">
          <a:xfrm>
            <a:off x="7300913" y="4195199"/>
            <a:ext cx="74612" cy="149225"/>
          </a:xfrm>
          <a:custGeom>
            <a:avLst/>
            <a:gdLst>
              <a:gd name="T0" fmla="*/ 667 w 1067"/>
              <a:gd name="T1" fmla="*/ 2134 h 2134"/>
              <a:gd name="T2" fmla="*/ 667 w 1067"/>
              <a:gd name="T3" fmla="*/ 1860 h 2134"/>
              <a:gd name="T4" fmla="*/ 1067 w 1067"/>
              <a:gd name="T5" fmla="*/ 1400 h 2134"/>
              <a:gd name="T6" fmla="*/ 600 w 1067"/>
              <a:gd name="T7" fmla="*/ 934 h 2134"/>
              <a:gd name="T8" fmla="*/ 467 w 1067"/>
              <a:gd name="T9" fmla="*/ 934 h 2134"/>
              <a:gd name="T10" fmla="*/ 267 w 1067"/>
              <a:gd name="T11" fmla="*/ 734 h 2134"/>
              <a:gd name="T12" fmla="*/ 467 w 1067"/>
              <a:gd name="T13" fmla="*/ 534 h 2134"/>
              <a:gd name="T14" fmla="*/ 600 w 1067"/>
              <a:gd name="T15" fmla="*/ 534 h 2134"/>
              <a:gd name="T16" fmla="*/ 800 w 1067"/>
              <a:gd name="T17" fmla="*/ 734 h 2134"/>
              <a:gd name="T18" fmla="*/ 800 w 1067"/>
              <a:gd name="T19" fmla="*/ 800 h 2134"/>
              <a:gd name="T20" fmla="*/ 1067 w 1067"/>
              <a:gd name="T21" fmla="*/ 800 h 2134"/>
              <a:gd name="T22" fmla="*/ 1067 w 1067"/>
              <a:gd name="T23" fmla="*/ 734 h 2134"/>
              <a:gd name="T24" fmla="*/ 667 w 1067"/>
              <a:gd name="T25" fmla="*/ 274 h 2134"/>
              <a:gd name="T26" fmla="*/ 667 w 1067"/>
              <a:gd name="T27" fmla="*/ 0 h 2134"/>
              <a:gd name="T28" fmla="*/ 400 w 1067"/>
              <a:gd name="T29" fmla="*/ 0 h 2134"/>
              <a:gd name="T30" fmla="*/ 400 w 1067"/>
              <a:gd name="T31" fmla="*/ 274 h 2134"/>
              <a:gd name="T32" fmla="*/ 0 w 1067"/>
              <a:gd name="T33" fmla="*/ 734 h 2134"/>
              <a:gd name="T34" fmla="*/ 467 w 1067"/>
              <a:gd name="T35" fmla="*/ 1200 h 2134"/>
              <a:gd name="T36" fmla="*/ 600 w 1067"/>
              <a:gd name="T37" fmla="*/ 1200 h 2134"/>
              <a:gd name="T38" fmla="*/ 800 w 1067"/>
              <a:gd name="T39" fmla="*/ 1400 h 2134"/>
              <a:gd name="T40" fmla="*/ 600 w 1067"/>
              <a:gd name="T41" fmla="*/ 1600 h 2134"/>
              <a:gd name="T42" fmla="*/ 467 w 1067"/>
              <a:gd name="T43" fmla="*/ 1600 h 2134"/>
              <a:gd name="T44" fmla="*/ 267 w 1067"/>
              <a:gd name="T45" fmla="*/ 1400 h 2134"/>
              <a:gd name="T46" fmla="*/ 267 w 1067"/>
              <a:gd name="T47" fmla="*/ 1334 h 2134"/>
              <a:gd name="T48" fmla="*/ 0 w 1067"/>
              <a:gd name="T49" fmla="*/ 1334 h 2134"/>
              <a:gd name="T50" fmla="*/ 0 w 1067"/>
              <a:gd name="T51" fmla="*/ 1400 h 2134"/>
              <a:gd name="T52" fmla="*/ 400 w 1067"/>
              <a:gd name="T53" fmla="*/ 1860 h 2134"/>
              <a:gd name="T54" fmla="*/ 400 w 1067"/>
              <a:gd name="T55" fmla="*/ 2134 h 2134"/>
              <a:gd name="T56" fmla="*/ 667 w 1067"/>
              <a:gd name="T57" fmla="*/ 2134 h 2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067" h="2134">
                <a:moveTo>
                  <a:pt x="667" y="2134"/>
                </a:moveTo>
                <a:lnTo>
                  <a:pt x="667" y="1860"/>
                </a:lnTo>
                <a:cubicBezTo>
                  <a:pt x="892" y="1828"/>
                  <a:pt x="1067" y="1635"/>
                  <a:pt x="1067" y="1400"/>
                </a:cubicBezTo>
                <a:cubicBezTo>
                  <a:pt x="1067" y="1143"/>
                  <a:pt x="857" y="934"/>
                  <a:pt x="600" y="934"/>
                </a:cubicBezTo>
                <a:lnTo>
                  <a:pt x="467" y="934"/>
                </a:lnTo>
                <a:cubicBezTo>
                  <a:pt x="356" y="934"/>
                  <a:pt x="267" y="844"/>
                  <a:pt x="267" y="734"/>
                </a:cubicBezTo>
                <a:cubicBezTo>
                  <a:pt x="267" y="623"/>
                  <a:pt x="356" y="534"/>
                  <a:pt x="467" y="534"/>
                </a:cubicBezTo>
                <a:lnTo>
                  <a:pt x="600" y="534"/>
                </a:lnTo>
                <a:cubicBezTo>
                  <a:pt x="710" y="534"/>
                  <a:pt x="800" y="623"/>
                  <a:pt x="800" y="734"/>
                </a:cubicBezTo>
                <a:lnTo>
                  <a:pt x="800" y="800"/>
                </a:lnTo>
                <a:lnTo>
                  <a:pt x="1067" y="800"/>
                </a:lnTo>
                <a:lnTo>
                  <a:pt x="1067" y="734"/>
                </a:lnTo>
                <a:cubicBezTo>
                  <a:pt x="1067" y="499"/>
                  <a:pt x="892" y="306"/>
                  <a:pt x="667" y="274"/>
                </a:cubicBezTo>
                <a:lnTo>
                  <a:pt x="667" y="0"/>
                </a:lnTo>
                <a:lnTo>
                  <a:pt x="400" y="0"/>
                </a:lnTo>
                <a:lnTo>
                  <a:pt x="400" y="274"/>
                </a:lnTo>
                <a:cubicBezTo>
                  <a:pt x="174" y="306"/>
                  <a:pt x="0" y="499"/>
                  <a:pt x="0" y="734"/>
                </a:cubicBezTo>
                <a:cubicBezTo>
                  <a:pt x="0" y="991"/>
                  <a:pt x="209" y="1200"/>
                  <a:pt x="467" y="1200"/>
                </a:cubicBezTo>
                <a:lnTo>
                  <a:pt x="600" y="1200"/>
                </a:lnTo>
                <a:cubicBezTo>
                  <a:pt x="710" y="1200"/>
                  <a:pt x="800" y="1290"/>
                  <a:pt x="800" y="1400"/>
                </a:cubicBezTo>
                <a:cubicBezTo>
                  <a:pt x="800" y="1511"/>
                  <a:pt x="710" y="1600"/>
                  <a:pt x="600" y="1600"/>
                </a:cubicBezTo>
                <a:lnTo>
                  <a:pt x="467" y="1600"/>
                </a:lnTo>
                <a:cubicBezTo>
                  <a:pt x="356" y="1600"/>
                  <a:pt x="267" y="1511"/>
                  <a:pt x="267" y="1400"/>
                </a:cubicBezTo>
                <a:lnTo>
                  <a:pt x="267" y="1334"/>
                </a:lnTo>
                <a:lnTo>
                  <a:pt x="0" y="1334"/>
                </a:lnTo>
                <a:lnTo>
                  <a:pt x="0" y="1400"/>
                </a:lnTo>
                <a:cubicBezTo>
                  <a:pt x="0" y="1635"/>
                  <a:pt x="174" y="1828"/>
                  <a:pt x="400" y="1860"/>
                </a:cubicBezTo>
                <a:lnTo>
                  <a:pt x="400" y="2134"/>
                </a:lnTo>
                <a:lnTo>
                  <a:pt x="667" y="2134"/>
                </a:lnTo>
                <a:close/>
              </a:path>
            </a:pathLst>
          </a:custGeom>
          <a:solidFill>
            <a:srgbClr val="1311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" name="Freeform 13">
            <a:extLst>
              <a:ext uri="{FF2B5EF4-FFF2-40B4-BE49-F238E27FC236}">
                <a16:creationId xmlns:a16="http://schemas.microsoft.com/office/drawing/2014/main" id="{C25F3E83-0165-431B-8CF4-7166FF8833B6}"/>
              </a:ext>
            </a:extLst>
          </p:cNvPr>
          <p:cNvSpPr>
            <a:spLocks noEditPoints="1"/>
          </p:cNvSpPr>
          <p:nvPr/>
        </p:nvSpPr>
        <p:spPr bwMode="auto">
          <a:xfrm>
            <a:off x="7031038" y="4380936"/>
            <a:ext cx="55562" cy="55563"/>
          </a:xfrm>
          <a:custGeom>
            <a:avLst/>
            <a:gdLst>
              <a:gd name="T0" fmla="*/ 400 w 800"/>
              <a:gd name="T1" fmla="*/ 267 h 800"/>
              <a:gd name="T2" fmla="*/ 534 w 800"/>
              <a:gd name="T3" fmla="*/ 400 h 800"/>
              <a:gd name="T4" fmla="*/ 400 w 800"/>
              <a:gd name="T5" fmla="*/ 533 h 800"/>
              <a:gd name="T6" fmla="*/ 267 w 800"/>
              <a:gd name="T7" fmla="*/ 400 h 800"/>
              <a:gd name="T8" fmla="*/ 400 w 800"/>
              <a:gd name="T9" fmla="*/ 267 h 800"/>
              <a:gd name="T10" fmla="*/ 400 w 800"/>
              <a:gd name="T11" fmla="*/ 800 h 800"/>
              <a:gd name="T12" fmla="*/ 800 w 800"/>
              <a:gd name="T13" fmla="*/ 400 h 800"/>
              <a:gd name="T14" fmla="*/ 400 w 800"/>
              <a:gd name="T15" fmla="*/ 0 h 800"/>
              <a:gd name="T16" fmla="*/ 0 w 800"/>
              <a:gd name="T17" fmla="*/ 400 h 800"/>
              <a:gd name="T18" fmla="*/ 400 w 800"/>
              <a:gd name="T19" fmla="*/ 800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00" h="800">
                <a:moveTo>
                  <a:pt x="400" y="267"/>
                </a:moveTo>
                <a:cubicBezTo>
                  <a:pt x="474" y="267"/>
                  <a:pt x="534" y="326"/>
                  <a:pt x="534" y="400"/>
                </a:cubicBezTo>
                <a:cubicBezTo>
                  <a:pt x="534" y="474"/>
                  <a:pt x="474" y="533"/>
                  <a:pt x="400" y="533"/>
                </a:cubicBezTo>
                <a:cubicBezTo>
                  <a:pt x="327" y="533"/>
                  <a:pt x="267" y="474"/>
                  <a:pt x="267" y="400"/>
                </a:cubicBezTo>
                <a:cubicBezTo>
                  <a:pt x="267" y="326"/>
                  <a:pt x="327" y="267"/>
                  <a:pt x="400" y="267"/>
                </a:cubicBezTo>
                <a:close/>
                <a:moveTo>
                  <a:pt x="400" y="800"/>
                </a:moveTo>
                <a:cubicBezTo>
                  <a:pt x="621" y="800"/>
                  <a:pt x="800" y="621"/>
                  <a:pt x="800" y="400"/>
                </a:cubicBezTo>
                <a:cubicBezTo>
                  <a:pt x="800" y="179"/>
                  <a:pt x="621" y="0"/>
                  <a:pt x="400" y="0"/>
                </a:cubicBezTo>
                <a:cubicBezTo>
                  <a:pt x="180" y="0"/>
                  <a:pt x="0" y="179"/>
                  <a:pt x="0" y="400"/>
                </a:cubicBezTo>
                <a:cubicBezTo>
                  <a:pt x="0" y="621"/>
                  <a:pt x="180" y="800"/>
                  <a:pt x="400" y="800"/>
                </a:cubicBezTo>
                <a:close/>
              </a:path>
            </a:pathLst>
          </a:custGeom>
          <a:solidFill>
            <a:srgbClr val="1311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" name="Freeform 14">
            <a:extLst>
              <a:ext uri="{FF2B5EF4-FFF2-40B4-BE49-F238E27FC236}">
                <a16:creationId xmlns:a16="http://schemas.microsoft.com/office/drawing/2014/main" id="{B160DB83-E58B-4B97-9666-9E7BEF2E7DF1}"/>
              </a:ext>
            </a:extLst>
          </p:cNvPr>
          <p:cNvSpPr>
            <a:spLocks noEditPoints="1"/>
          </p:cNvSpPr>
          <p:nvPr/>
        </p:nvSpPr>
        <p:spPr bwMode="auto">
          <a:xfrm>
            <a:off x="6910388" y="4288861"/>
            <a:ext cx="576262" cy="333375"/>
          </a:xfrm>
          <a:custGeom>
            <a:avLst/>
            <a:gdLst>
              <a:gd name="T0" fmla="*/ 5067 w 8267"/>
              <a:gd name="T1" fmla="*/ 4133 h 4800"/>
              <a:gd name="T2" fmla="*/ 4667 w 8267"/>
              <a:gd name="T3" fmla="*/ 4533 h 4800"/>
              <a:gd name="T4" fmla="*/ 4267 w 8267"/>
              <a:gd name="T5" fmla="*/ 4133 h 4800"/>
              <a:gd name="T6" fmla="*/ 4267 w 8267"/>
              <a:gd name="T7" fmla="*/ 3063 h 4800"/>
              <a:gd name="T8" fmla="*/ 4533 w 8267"/>
              <a:gd name="T9" fmla="*/ 3186 h 4800"/>
              <a:gd name="T10" fmla="*/ 4533 w 8267"/>
              <a:gd name="T11" fmla="*/ 4266 h 4800"/>
              <a:gd name="T12" fmla="*/ 4800 w 8267"/>
              <a:gd name="T13" fmla="*/ 4266 h 4800"/>
              <a:gd name="T14" fmla="*/ 4800 w 8267"/>
              <a:gd name="T15" fmla="*/ 3200 h 4800"/>
              <a:gd name="T16" fmla="*/ 5067 w 8267"/>
              <a:gd name="T17" fmla="*/ 3200 h 4800"/>
              <a:gd name="T18" fmla="*/ 5067 w 8267"/>
              <a:gd name="T19" fmla="*/ 4133 h 4800"/>
              <a:gd name="T20" fmla="*/ 667 w 8267"/>
              <a:gd name="T21" fmla="*/ 4533 h 4800"/>
              <a:gd name="T22" fmla="*/ 267 w 8267"/>
              <a:gd name="T23" fmla="*/ 4133 h 4800"/>
              <a:gd name="T24" fmla="*/ 267 w 8267"/>
              <a:gd name="T25" fmla="*/ 666 h 4800"/>
              <a:gd name="T26" fmla="*/ 667 w 8267"/>
              <a:gd name="T27" fmla="*/ 266 h 4800"/>
              <a:gd name="T28" fmla="*/ 1333 w 8267"/>
              <a:gd name="T29" fmla="*/ 266 h 4800"/>
              <a:gd name="T30" fmla="*/ 1333 w 8267"/>
              <a:gd name="T31" fmla="*/ 1866 h 4800"/>
              <a:gd name="T32" fmla="*/ 2133 w 8267"/>
              <a:gd name="T33" fmla="*/ 2666 h 4800"/>
              <a:gd name="T34" fmla="*/ 2933 w 8267"/>
              <a:gd name="T35" fmla="*/ 1866 h 4800"/>
              <a:gd name="T36" fmla="*/ 2933 w 8267"/>
              <a:gd name="T37" fmla="*/ 266 h 4800"/>
              <a:gd name="T38" fmla="*/ 3600 w 8267"/>
              <a:gd name="T39" fmla="*/ 266 h 4800"/>
              <a:gd name="T40" fmla="*/ 4000 w 8267"/>
              <a:gd name="T41" fmla="*/ 666 h 4800"/>
              <a:gd name="T42" fmla="*/ 4000 w 8267"/>
              <a:gd name="T43" fmla="*/ 4133 h 4800"/>
              <a:gd name="T44" fmla="*/ 4134 w 8267"/>
              <a:gd name="T45" fmla="*/ 4533 h 4800"/>
              <a:gd name="T46" fmla="*/ 667 w 8267"/>
              <a:gd name="T47" fmla="*/ 4533 h 4800"/>
              <a:gd name="T48" fmla="*/ 1600 w 8267"/>
              <a:gd name="T49" fmla="*/ 266 h 4800"/>
              <a:gd name="T50" fmla="*/ 2667 w 8267"/>
              <a:gd name="T51" fmla="*/ 266 h 4800"/>
              <a:gd name="T52" fmla="*/ 2667 w 8267"/>
              <a:gd name="T53" fmla="*/ 1866 h 4800"/>
              <a:gd name="T54" fmla="*/ 2133 w 8267"/>
              <a:gd name="T55" fmla="*/ 2400 h 4800"/>
              <a:gd name="T56" fmla="*/ 1600 w 8267"/>
              <a:gd name="T57" fmla="*/ 1866 h 4800"/>
              <a:gd name="T58" fmla="*/ 1600 w 8267"/>
              <a:gd name="T59" fmla="*/ 266 h 4800"/>
              <a:gd name="T60" fmla="*/ 4533 w 8267"/>
              <a:gd name="T61" fmla="*/ 2133 h 4800"/>
              <a:gd name="T62" fmla="*/ 8000 w 8267"/>
              <a:gd name="T63" fmla="*/ 2133 h 4800"/>
              <a:gd name="T64" fmla="*/ 8000 w 8267"/>
              <a:gd name="T65" fmla="*/ 2533 h 4800"/>
              <a:gd name="T66" fmla="*/ 7600 w 8267"/>
              <a:gd name="T67" fmla="*/ 2933 h 4800"/>
              <a:gd name="T68" fmla="*/ 4667 w 8267"/>
              <a:gd name="T69" fmla="*/ 2933 h 4800"/>
              <a:gd name="T70" fmla="*/ 4267 w 8267"/>
              <a:gd name="T71" fmla="*/ 2533 h 4800"/>
              <a:gd name="T72" fmla="*/ 4267 w 8267"/>
              <a:gd name="T73" fmla="*/ 666 h 4800"/>
              <a:gd name="T74" fmla="*/ 3600 w 8267"/>
              <a:gd name="T75" fmla="*/ 0 h 4800"/>
              <a:gd name="T76" fmla="*/ 667 w 8267"/>
              <a:gd name="T77" fmla="*/ 0 h 4800"/>
              <a:gd name="T78" fmla="*/ 0 w 8267"/>
              <a:gd name="T79" fmla="*/ 666 h 4800"/>
              <a:gd name="T80" fmla="*/ 0 w 8267"/>
              <a:gd name="T81" fmla="*/ 4133 h 4800"/>
              <a:gd name="T82" fmla="*/ 667 w 8267"/>
              <a:gd name="T83" fmla="*/ 4800 h 4800"/>
              <a:gd name="T84" fmla="*/ 4667 w 8267"/>
              <a:gd name="T85" fmla="*/ 4800 h 4800"/>
              <a:gd name="T86" fmla="*/ 5333 w 8267"/>
              <a:gd name="T87" fmla="*/ 4133 h 4800"/>
              <a:gd name="T88" fmla="*/ 5333 w 8267"/>
              <a:gd name="T89" fmla="*/ 3200 h 4800"/>
              <a:gd name="T90" fmla="*/ 7600 w 8267"/>
              <a:gd name="T91" fmla="*/ 3200 h 4800"/>
              <a:gd name="T92" fmla="*/ 8267 w 8267"/>
              <a:gd name="T93" fmla="*/ 2533 h 4800"/>
              <a:gd name="T94" fmla="*/ 8267 w 8267"/>
              <a:gd name="T95" fmla="*/ 1866 h 4800"/>
              <a:gd name="T96" fmla="*/ 4533 w 8267"/>
              <a:gd name="T97" fmla="*/ 1866 h 4800"/>
              <a:gd name="T98" fmla="*/ 4533 w 8267"/>
              <a:gd name="T99" fmla="*/ 2133 h 4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8267" h="4800">
                <a:moveTo>
                  <a:pt x="5067" y="4133"/>
                </a:moveTo>
                <a:cubicBezTo>
                  <a:pt x="5067" y="4354"/>
                  <a:pt x="4887" y="4533"/>
                  <a:pt x="4667" y="4533"/>
                </a:cubicBezTo>
                <a:cubicBezTo>
                  <a:pt x="4446" y="4533"/>
                  <a:pt x="4267" y="4354"/>
                  <a:pt x="4267" y="4133"/>
                </a:cubicBezTo>
                <a:lnTo>
                  <a:pt x="4267" y="3063"/>
                </a:lnTo>
                <a:cubicBezTo>
                  <a:pt x="4345" y="3122"/>
                  <a:pt x="4434" y="3166"/>
                  <a:pt x="4533" y="3186"/>
                </a:cubicBezTo>
                <a:lnTo>
                  <a:pt x="4533" y="4266"/>
                </a:lnTo>
                <a:lnTo>
                  <a:pt x="4800" y="4266"/>
                </a:lnTo>
                <a:lnTo>
                  <a:pt x="4800" y="3200"/>
                </a:lnTo>
                <a:lnTo>
                  <a:pt x="5067" y="3200"/>
                </a:lnTo>
                <a:lnTo>
                  <a:pt x="5067" y="4133"/>
                </a:lnTo>
                <a:close/>
                <a:moveTo>
                  <a:pt x="667" y="4533"/>
                </a:moveTo>
                <a:cubicBezTo>
                  <a:pt x="446" y="4533"/>
                  <a:pt x="267" y="4354"/>
                  <a:pt x="267" y="4133"/>
                </a:cubicBezTo>
                <a:lnTo>
                  <a:pt x="267" y="666"/>
                </a:lnTo>
                <a:cubicBezTo>
                  <a:pt x="267" y="446"/>
                  <a:pt x="446" y="266"/>
                  <a:pt x="667" y="266"/>
                </a:cubicBezTo>
                <a:lnTo>
                  <a:pt x="1333" y="266"/>
                </a:lnTo>
                <a:lnTo>
                  <a:pt x="1333" y="1866"/>
                </a:lnTo>
                <a:cubicBezTo>
                  <a:pt x="1333" y="2308"/>
                  <a:pt x="1692" y="2666"/>
                  <a:pt x="2133" y="2666"/>
                </a:cubicBezTo>
                <a:cubicBezTo>
                  <a:pt x="2575" y="2666"/>
                  <a:pt x="2933" y="2308"/>
                  <a:pt x="2933" y="1866"/>
                </a:cubicBezTo>
                <a:lnTo>
                  <a:pt x="2933" y="266"/>
                </a:lnTo>
                <a:lnTo>
                  <a:pt x="3600" y="266"/>
                </a:lnTo>
                <a:cubicBezTo>
                  <a:pt x="3821" y="266"/>
                  <a:pt x="4000" y="446"/>
                  <a:pt x="4000" y="666"/>
                </a:cubicBezTo>
                <a:lnTo>
                  <a:pt x="4000" y="4133"/>
                </a:lnTo>
                <a:cubicBezTo>
                  <a:pt x="4000" y="4283"/>
                  <a:pt x="4050" y="4422"/>
                  <a:pt x="4134" y="4533"/>
                </a:cubicBezTo>
                <a:lnTo>
                  <a:pt x="667" y="4533"/>
                </a:lnTo>
                <a:close/>
                <a:moveTo>
                  <a:pt x="1600" y="266"/>
                </a:moveTo>
                <a:lnTo>
                  <a:pt x="2667" y="266"/>
                </a:lnTo>
                <a:lnTo>
                  <a:pt x="2667" y="1866"/>
                </a:lnTo>
                <a:cubicBezTo>
                  <a:pt x="2667" y="2160"/>
                  <a:pt x="2427" y="2400"/>
                  <a:pt x="2133" y="2400"/>
                </a:cubicBezTo>
                <a:cubicBezTo>
                  <a:pt x="1839" y="2400"/>
                  <a:pt x="1600" y="2160"/>
                  <a:pt x="1600" y="1866"/>
                </a:cubicBezTo>
                <a:lnTo>
                  <a:pt x="1600" y="266"/>
                </a:lnTo>
                <a:close/>
                <a:moveTo>
                  <a:pt x="4533" y="2133"/>
                </a:moveTo>
                <a:lnTo>
                  <a:pt x="8000" y="2133"/>
                </a:lnTo>
                <a:lnTo>
                  <a:pt x="8000" y="2533"/>
                </a:lnTo>
                <a:cubicBezTo>
                  <a:pt x="8000" y="2754"/>
                  <a:pt x="7821" y="2933"/>
                  <a:pt x="7600" y="2933"/>
                </a:cubicBezTo>
                <a:lnTo>
                  <a:pt x="4667" y="2933"/>
                </a:lnTo>
                <a:cubicBezTo>
                  <a:pt x="4446" y="2933"/>
                  <a:pt x="4267" y="2754"/>
                  <a:pt x="4267" y="2533"/>
                </a:cubicBezTo>
                <a:lnTo>
                  <a:pt x="4267" y="666"/>
                </a:lnTo>
                <a:cubicBezTo>
                  <a:pt x="4267" y="299"/>
                  <a:pt x="3968" y="0"/>
                  <a:pt x="3600" y="0"/>
                </a:cubicBezTo>
                <a:lnTo>
                  <a:pt x="667" y="0"/>
                </a:lnTo>
                <a:cubicBezTo>
                  <a:pt x="299" y="0"/>
                  <a:pt x="0" y="299"/>
                  <a:pt x="0" y="666"/>
                </a:cubicBezTo>
                <a:lnTo>
                  <a:pt x="0" y="4133"/>
                </a:lnTo>
                <a:cubicBezTo>
                  <a:pt x="0" y="4501"/>
                  <a:pt x="299" y="4800"/>
                  <a:pt x="667" y="4800"/>
                </a:cubicBezTo>
                <a:lnTo>
                  <a:pt x="4667" y="4800"/>
                </a:lnTo>
                <a:cubicBezTo>
                  <a:pt x="5034" y="4800"/>
                  <a:pt x="5333" y="4501"/>
                  <a:pt x="5333" y="4133"/>
                </a:cubicBezTo>
                <a:lnTo>
                  <a:pt x="5333" y="3200"/>
                </a:lnTo>
                <a:lnTo>
                  <a:pt x="7600" y="3200"/>
                </a:lnTo>
                <a:cubicBezTo>
                  <a:pt x="7968" y="3200"/>
                  <a:pt x="8267" y="2901"/>
                  <a:pt x="8267" y="2533"/>
                </a:cubicBezTo>
                <a:lnTo>
                  <a:pt x="8267" y="1866"/>
                </a:lnTo>
                <a:lnTo>
                  <a:pt x="4533" y="1866"/>
                </a:lnTo>
                <a:lnTo>
                  <a:pt x="4533" y="2133"/>
                </a:lnTo>
                <a:close/>
              </a:path>
            </a:pathLst>
          </a:custGeom>
          <a:solidFill>
            <a:srgbClr val="1311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Freeform 15">
            <a:extLst>
              <a:ext uri="{FF2B5EF4-FFF2-40B4-BE49-F238E27FC236}">
                <a16:creationId xmlns:a16="http://schemas.microsoft.com/office/drawing/2014/main" id="{BA5CEF92-3E3B-44D4-AD25-B16EAEC1F74D}"/>
              </a:ext>
            </a:extLst>
          </p:cNvPr>
          <p:cNvSpPr>
            <a:spLocks noEditPoints="1"/>
          </p:cNvSpPr>
          <p:nvPr/>
        </p:nvSpPr>
        <p:spPr bwMode="auto">
          <a:xfrm>
            <a:off x="7189788" y="4047561"/>
            <a:ext cx="296862" cy="352425"/>
          </a:xfrm>
          <a:custGeom>
            <a:avLst/>
            <a:gdLst>
              <a:gd name="T0" fmla="*/ 4000 w 4267"/>
              <a:gd name="T1" fmla="*/ 800 h 5067"/>
              <a:gd name="T2" fmla="*/ 267 w 4267"/>
              <a:gd name="T3" fmla="*/ 800 h 5067"/>
              <a:gd name="T4" fmla="*/ 267 w 4267"/>
              <a:gd name="T5" fmla="*/ 667 h 5067"/>
              <a:gd name="T6" fmla="*/ 667 w 4267"/>
              <a:gd name="T7" fmla="*/ 267 h 5067"/>
              <a:gd name="T8" fmla="*/ 3600 w 4267"/>
              <a:gd name="T9" fmla="*/ 267 h 5067"/>
              <a:gd name="T10" fmla="*/ 4000 w 4267"/>
              <a:gd name="T11" fmla="*/ 667 h 5067"/>
              <a:gd name="T12" fmla="*/ 4000 w 4267"/>
              <a:gd name="T13" fmla="*/ 800 h 5067"/>
              <a:gd name="T14" fmla="*/ 3600 w 4267"/>
              <a:gd name="T15" fmla="*/ 0 h 5067"/>
              <a:gd name="T16" fmla="*/ 667 w 4267"/>
              <a:gd name="T17" fmla="*/ 0 h 5067"/>
              <a:gd name="T18" fmla="*/ 0 w 4267"/>
              <a:gd name="T19" fmla="*/ 667 h 5067"/>
              <a:gd name="T20" fmla="*/ 0 w 4267"/>
              <a:gd name="T21" fmla="*/ 3333 h 5067"/>
              <a:gd name="T22" fmla="*/ 267 w 4267"/>
              <a:gd name="T23" fmla="*/ 3333 h 5067"/>
              <a:gd name="T24" fmla="*/ 267 w 4267"/>
              <a:gd name="T25" fmla="*/ 1067 h 5067"/>
              <a:gd name="T26" fmla="*/ 4000 w 4267"/>
              <a:gd name="T27" fmla="*/ 1067 h 5067"/>
              <a:gd name="T28" fmla="*/ 4000 w 4267"/>
              <a:gd name="T29" fmla="*/ 5067 h 5067"/>
              <a:gd name="T30" fmla="*/ 4267 w 4267"/>
              <a:gd name="T31" fmla="*/ 5067 h 5067"/>
              <a:gd name="T32" fmla="*/ 4267 w 4267"/>
              <a:gd name="T33" fmla="*/ 667 h 5067"/>
              <a:gd name="T34" fmla="*/ 3600 w 4267"/>
              <a:gd name="T35" fmla="*/ 0 h 50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267" h="5067">
                <a:moveTo>
                  <a:pt x="4000" y="800"/>
                </a:moveTo>
                <a:lnTo>
                  <a:pt x="267" y="800"/>
                </a:lnTo>
                <a:lnTo>
                  <a:pt x="267" y="667"/>
                </a:lnTo>
                <a:cubicBezTo>
                  <a:pt x="267" y="446"/>
                  <a:pt x="446" y="267"/>
                  <a:pt x="667" y="267"/>
                </a:cubicBezTo>
                <a:lnTo>
                  <a:pt x="3600" y="267"/>
                </a:lnTo>
                <a:cubicBezTo>
                  <a:pt x="3821" y="267"/>
                  <a:pt x="4000" y="446"/>
                  <a:pt x="4000" y="667"/>
                </a:cubicBezTo>
                <a:lnTo>
                  <a:pt x="4000" y="800"/>
                </a:lnTo>
                <a:close/>
                <a:moveTo>
                  <a:pt x="3600" y="0"/>
                </a:moveTo>
                <a:lnTo>
                  <a:pt x="667" y="0"/>
                </a:lnTo>
                <a:cubicBezTo>
                  <a:pt x="299" y="0"/>
                  <a:pt x="0" y="299"/>
                  <a:pt x="0" y="667"/>
                </a:cubicBezTo>
                <a:lnTo>
                  <a:pt x="0" y="3333"/>
                </a:lnTo>
                <a:lnTo>
                  <a:pt x="267" y="3333"/>
                </a:lnTo>
                <a:lnTo>
                  <a:pt x="267" y="1067"/>
                </a:lnTo>
                <a:lnTo>
                  <a:pt x="4000" y="1067"/>
                </a:lnTo>
                <a:lnTo>
                  <a:pt x="4000" y="5067"/>
                </a:lnTo>
                <a:lnTo>
                  <a:pt x="4267" y="5067"/>
                </a:lnTo>
                <a:lnTo>
                  <a:pt x="4267" y="667"/>
                </a:lnTo>
                <a:cubicBezTo>
                  <a:pt x="4267" y="299"/>
                  <a:pt x="3968" y="0"/>
                  <a:pt x="3600" y="0"/>
                </a:cubicBezTo>
                <a:close/>
              </a:path>
            </a:pathLst>
          </a:custGeom>
          <a:solidFill>
            <a:srgbClr val="1311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" name="Rectangle 16">
            <a:extLst>
              <a:ext uri="{FF2B5EF4-FFF2-40B4-BE49-F238E27FC236}">
                <a16:creationId xmlns:a16="http://schemas.microsoft.com/office/drawing/2014/main" id="{BE2592BD-6508-4749-9465-D227E8F1B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0913" y="4455549"/>
            <a:ext cx="74612" cy="19050"/>
          </a:xfrm>
          <a:prstGeom prst="rect">
            <a:avLst/>
          </a:prstGeom>
          <a:solidFill>
            <a:srgbClr val="1311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" name="Freeform 17">
            <a:extLst>
              <a:ext uri="{FF2B5EF4-FFF2-40B4-BE49-F238E27FC236}">
                <a16:creationId xmlns:a16="http://schemas.microsoft.com/office/drawing/2014/main" id="{7A0D3184-8376-4824-8210-F095A17BDEA2}"/>
              </a:ext>
            </a:extLst>
          </p:cNvPr>
          <p:cNvSpPr>
            <a:spLocks noEditPoints="1"/>
          </p:cNvSpPr>
          <p:nvPr/>
        </p:nvSpPr>
        <p:spPr bwMode="auto">
          <a:xfrm>
            <a:off x="6946900" y="4047561"/>
            <a:ext cx="223837" cy="222250"/>
          </a:xfrm>
          <a:custGeom>
            <a:avLst/>
            <a:gdLst>
              <a:gd name="T0" fmla="*/ 1600 w 3200"/>
              <a:gd name="T1" fmla="*/ 267 h 3200"/>
              <a:gd name="T2" fmla="*/ 2934 w 3200"/>
              <a:gd name="T3" fmla="*/ 1600 h 3200"/>
              <a:gd name="T4" fmla="*/ 1600 w 3200"/>
              <a:gd name="T5" fmla="*/ 2933 h 3200"/>
              <a:gd name="T6" fmla="*/ 267 w 3200"/>
              <a:gd name="T7" fmla="*/ 1600 h 3200"/>
              <a:gd name="T8" fmla="*/ 1600 w 3200"/>
              <a:gd name="T9" fmla="*/ 267 h 3200"/>
              <a:gd name="T10" fmla="*/ 1600 w 3200"/>
              <a:gd name="T11" fmla="*/ 3200 h 3200"/>
              <a:gd name="T12" fmla="*/ 3200 w 3200"/>
              <a:gd name="T13" fmla="*/ 1600 h 3200"/>
              <a:gd name="T14" fmla="*/ 1600 w 3200"/>
              <a:gd name="T15" fmla="*/ 0 h 3200"/>
              <a:gd name="T16" fmla="*/ 0 w 3200"/>
              <a:gd name="T17" fmla="*/ 1600 h 3200"/>
              <a:gd name="T18" fmla="*/ 1600 w 3200"/>
              <a:gd name="T19" fmla="*/ 3200 h 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200" h="3200">
                <a:moveTo>
                  <a:pt x="1600" y="267"/>
                </a:moveTo>
                <a:cubicBezTo>
                  <a:pt x="2336" y="267"/>
                  <a:pt x="2934" y="865"/>
                  <a:pt x="2934" y="1600"/>
                </a:cubicBezTo>
                <a:cubicBezTo>
                  <a:pt x="2934" y="2335"/>
                  <a:pt x="2336" y="2933"/>
                  <a:pt x="1600" y="2933"/>
                </a:cubicBezTo>
                <a:cubicBezTo>
                  <a:pt x="865" y="2933"/>
                  <a:pt x="267" y="2335"/>
                  <a:pt x="267" y="1600"/>
                </a:cubicBezTo>
                <a:cubicBezTo>
                  <a:pt x="267" y="865"/>
                  <a:pt x="865" y="267"/>
                  <a:pt x="1600" y="267"/>
                </a:cubicBezTo>
                <a:close/>
                <a:moveTo>
                  <a:pt x="1600" y="3200"/>
                </a:moveTo>
                <a:cubicBezTo>
                  <a:pt x="2483" y="3200"/>
                  <a:pt x="3200" y="2482"/>
                  <a:pt x="3200" y="1600"/>
                </a:cubicBezTo>
                <a:cubicBezTo>
                  <a:pt x="3200" y="718"/>
                  <a:pt x="2483" y="0"/>
                  <a:pt x="1600" y="0"/>
                </a:cubicBezTo>
                <a:cubicBezTo>
                  <a:pt x="718" y="0"/>
                  <a:pt x="0" y="718"/>
                  <a:pt x="0" y="1600"/>
                </a:cubicBezTo>
                <a:cubicBezTo>
                  <a:pt x="0" y="2482"/>
                  <a:pt x="718" y="3200"/>
                  <a:pt x="1600" y="3200"/>
                </a:cubicBezTo>
                <a:close/>
              </a:path>
            </a:pathLst>
          </a:custGeom>
          <a:solidFill>
            <a:srgbClr val="1311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" name="Freeform 18">
            <a:extLst>
              <a:ext uri="{FF2B5EF4-FFF2-40B4-BE49-F238E27FC236}">
                <a16:creationId xmlns:a16="http://schemas.microsoft.com/office/drawing/2014/main" id="{6585A71B-BC24-4AAC-9DAE-95310706E293}"/>
              </a:ext>
            </a:extLst>
          </p:cNvPr>
          <p:cNvSpPr>
            <a:spLocks/>
          </p:cNvSpPr>
          <p:nvPr/>
        </p:nvSpPr>
        <p:spPr bwMode="auto">
          <a:xfrm>
            <a:off x="7021513" y="4084074"/>
            <a:ext cx="74612" cy="149225"/>
          </a:xfrm>
          <a:custGeom>
            <a:avLst/>
            <a:gdLst>
              <a:gd name="T0" fmla="*/ 400 w 1067"/>
              <a:gd name="T1" fmla="*/ 1860 h 2134"/>
              <a:gd name="T2" fmla="*/ 400 w 1067"/>
              <a:gd name="T3" fmla="*/ 2134 h 2134"/>
              <a:gd name="T4" fmla="*/ 667 w 1067"/>
              <a:gd name="T5" fmla="*/ 2134 h 2134"/>
              <a:gd name="T6" fmla="*/ 667 w 1067"/>
              <a:gd name="T7" fmla="*/ 1860 h 2134"/>
              <a:gd name="T8" fmla="*/ 1067 w 1067"/>
              <a:gd name="T9" fmla="*/ 1400 h 2134"/>
              <a:gd name="T10" fmla="*/ 600 w 1067"/>
              <a:gd name="T11" fmla="*/ 934 h 2134"/>
              <a:gd name="T12" fmla="*/ 467 w 1067"/>
              <a:gd name="T13" fmla="*/ 934 h 2134"/>
              <a:gd name="T14" fmla="*/ 267 w 1067"/>
              <a:gd name="T15" fmla="*/ 734 h 2134"/>
              <a:gd name="T16" fmla="*/ 467 w 1067"/>
              <a:gd name="T17" fmla="*/ 534 h 2134"/>
              <a:gd name="T18" fmla="*/ 600 w 1067"/>
              <a:gd name="T19" fmla="*/ 534 h 2134"/>
              <a:gd name="T20" fmla="*/ 800 w 1067"/>
              <a:gd name="T21" fmla="*/ 734 h 2134"/>
              <a:gd name="T22" fmla="*/ 800 w 1067"/>
              <a:gd name="T23" fmla="*/ 800 h 2134"/>
              <a:gd name="T24" fmla="*/ 1067 w 1067"/>
              <a:gd name="T25" fmla="*/ 800 h 2134"/>
              <a:gd name="T26" fmla="*/ 1067 w 1067"/>
              <a:gd name="T27" fmla="*/ 734 h 2134"/>
              <a:gd name="T28" fmla="*/ 667 w 1067"/>
              <a:gd name="T29" fmla="*/ 274 h 2134"/>
              <a:gd name="T30" fmla="*/ 667 w 1067"/>
              <a:gd name="T31" fmla="*/ 0 h 2134"/>
              <a:gd name="T32" fmla="*/ 400 w 1067"/>
              <a:gd name="T33" fmla="*/ 0 h 2134"/>
              <a:gd name="T34" fmla="*/ 400 w 1067"/>
              <a:gd name="T35" fmla="*/ 274 h 2134"/>
              <a:gd name="T36" fmla="*/ 0 w 1067"/>
              <a:gd name="T37" fmla="*/ 734 h 2134"/>
              <a:gd name="T38" fmla="*/ 467 w 1067"/>
              <a:gd name="T39" fmla="*/ 1200 h 2134"/>
              <a:gd name="T40" fmla="*/ 600 w 1067"/>
              <a:gd name="T41" fmla="*/ 1200 h 2134"/>
              <a:gd name="T42" fmla="*/ 800 w 1067"/>
              <a:gd name="T43" fmla="*/ 1400 h 2134"/>
              <a:gd name="T44" fmla="*/ 600 w 1067"/>
              <a:gd name="T45" fmla="*/ 1600 h 2134"/>
              <a:gd name="T46" fmla="*/ 467 w 1067"/>
              <a:gd name="T47" fmla="*/ 1600 h 2134"/>
              <a:gd name="T48" fmla="*/ 267 w 1067"/>
              <a:gd name="T49" fmla="*/ 1400 h 2134"/>
              <a:gd name="T50" fmla="*/ 267 w 1067"/>
              <a:gd name="T51" fmla="*/ 1334 h 2134"/>
              <a:gd name="T52" fmla="*/ 0 w 1067"/>
              <a:gd name="T53" fmla="*/ 1334 h 2134"/>
              <a:gd name="T54" fmla="*/ 0 w 1067"/>
              <a:gd name="T55" fmla="*/ 1400 h 2134"/>
              <a:gd name="T56" fmla="*/ 400 w 1067"/>
              <a:gd name="T57" fmla="*/ 1860 h 2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067" h="2134">
                <a:moveTo>
                  <a:pt x="400" y="1860"/>
                </a:moveTo>
                <a:lnTo>
                  <a:pt x="400" y="2134"/>
                </a:lnTo>
                <a:lnTo>
                  <a:pt x="667" y="2134"/>
                </a:lnTo>
                <a:lnTo>
                  <a:pt x="667" y="1860"/>
                </a:lnTo>
                <a:cubicBezTo>
                  <a:pt x="892" y="1828"/>
                  <a:pt x="1067" y="1635"/>
                  <a:pt x="1067" y="1400"/>
                </a:cubicBezTo>
                <a:cubicBezTo>
                  <a:pt x="1067" y="1143"/>
                  <a:pt x="857" y="934"/>
                  <a:pt x="600" y="934"/>
                </a:cubicBezTo>
                <a:lnTo>
                  <a:pt x="467" y="934"/>
                </a:lnTo>
                <a:cubicBezTo>
                  <a:pt x="356" y="934"/>
                  <a:pt x="267" y="844"/>
                  <a:pt x="267" y="734"/>
                </a:cubicBezTo>
                <a:cubicBezTo>
                  <a:pt x="267" y="623"/>
                  <a:pt x="356" y="534"/>
                  <a:pt x="467" y="534"/>
                </a:cubicBezTo>
                <a:lnTo>
                  <a:pt x="600" y="534"/>
                </a:lnTo>
                <a:cubicBezTo>
                  <a:pt x="710" y="534"/>
                  <a:pt x="800" y="623"/>
                  <a:pt x="800" y="734"/>
                </a:cubicBezTo>
                <a:lnTo>
                  <a:pt x="800" y="800"/>
                </a:lnTo>
                <a:lnTo>
                  <a:pt x="1067" y="800"/>
                </a:lnTo>
                <a:lnTo>
                  <a:pt x="1067" y="734"/>
                </a:lnTo>
                <a:cubicBezTo>
                  <a:pt x="1067" y="499"/>
                  <a:pt x="892" y="306"/>
                  <a:pt x="667" y="274"/>
                </a:cubicBezTo>
                <a:lnTo>
                  <a:pt x="667" y="0"/>
                </a:lnTo>
                <a:lnTo>
                  <a:pt x="400" y="0"/>
                </a:lnTo>
                <a:lnTo>
                  <a:pt x="400" y="274"/>
                </a:lnTo>
                <a:cubicBezTo>
                  <a:pt x="174" y="306"/>
                  <a:pt x="0" y="499"/>
                  <a:pt x="0" y="734"/>
                </a:cubicBezTo>
                <a:cubicBezTo>
                  <a:pt x="0" y="991"/>
                  <a:pt x="209" y="1200"/>
                  <a:pt x="467" y="1200"/>
                </a:cubicBezTo>
                <a:lnTo>
                  <a:pt x="600" y="1200"/>
                </a:lnTo>
                <a:cubicBezTo>
                  <a:pt x="710" y="1200"/>
                  <a:pt x="800" y="1290"/>
                  <a:pt x="800" y="1400"/>
                </a:cubicBezTo>
                <a:cubicBezTo>
                  <a:pt x="800" y="1511"/>
                  <a:pt x="710" y="1600"/>
                  <a:pt x="600" y="1600"/>
                </a:cubicBezTo>
                <a:lnTo>
                  <a:pt x="467" y="1600"/>
                </a:lnTo>
                <a:cubicBezTo>
                  <a:pt x="356" y="1600"/>
                  <a:pt x="267" y="1511"/>
                  <a:pt x="267" y="1400"/>
                </a:cubicBezTo>
                <a:lnTo>
                  <a:pt x="267" y="1334"/>
                </a:lnTo>
                <a:lnTo>
                  <a:pt x="0" y="1334"/>
                </a:lnTo>
                <a:lnTo>
                  <a:pt x="0" y="1400"/>
                </a:lnTo>
                <a:cubicBezTo>
                  <a:pt x="0" y="1635"/>
                  <a:pt x="174" y="1828"/>
                  <a:pt x="400" y="1860"/>
                </a:cubicBezTo>
                <a:close/>
              </a:path>
            </a:pathLst>
          </a:custGeom>
          <a:solidFill>
            <a:srgbClr val="1311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" name="Freeform 29">
            <a:extLst>
              <a:ext uri="{FF2B5EF4-FFF2-40B4-BE49-F238E27FC236}">
                <a16:creationId xmlns:a16="http://schemas.microsoft.com/office/drawing/2014/main" id="{FC7F7BD3-D693-47B8-80D2-E1C7ED4057A3}"/>
              </a:ext>
            </a:extLst>
          </p:cNvPr>
          <p:cNvSpPr>
            <a:spLocks/>
          </p:cNvSpPr>
          <p:nvPr/>
        </p:nvSpPr>
        <p:spPr bwMode="auto">
          <a:xfrm>
            <a:off x="4875945" y="4117809"/>
            <a:ext cx="534335" cy="214688"/>
          </a:xfrm>
          <a:custGeom>
            <a:avLst/>
            <a:gdLst>
              <a:gd name="T0" fmla="*/ 8473 w 8593"/>
              <a:gd name="T1" fmla="*/ 3018 h 3448"/>
              <a:gd name="T2" fmla="*/ 4428 w 8593"/>
              <a:gd name="T3" fmla="*/ 57 h 3448"/>
              <a:gd name="T4" fmla="*/ 4166 w 8593"/>
              <a:gd name="T5" fmla="*/ 57 h 3448"/>
              <a:gd name="T6" fmla="*/ 121 w 8593"/>
              <a:gd name="T7" fmla="*/ 3018 h 3448"/>
              <a:gd name="T8" fmla="*/ 73 w 8593"/>
              <a:gd name="T9" fmla="*/ 3328 h 3448"/>
              <a:gd name="T10" fmla="*/ 383 w 8593"/>
              <a:gd name="T11" fmla="*/ 3376 h 3448"/>
              <a:gd name="T12" fmla="*/ 4297 w 8593"/>
              <a:gd name="T13" fmla="*/ 510 h 3448"/>
              <a:gd name="T14" fmla="*/ 8211 w 8593"/>
              <a:gd name="T15" fmla="*/ 3376 h 3448"/>
              <a:gd name="T16" fmla="*/ 8341 w 8593"/>
              <a:gd name="T17" fmla="*/ 3419 h 3448"/>
              <a:gd name="T18" fmla="*/ 8520 w 8593"/>
              <a:gd name="T19" fmla="*/ 3328 h 3448"/>
              <a:gd name="T20" fmla="*/ 8473 w 8593"/>
              <a:gd name="T21" fmla="*/ 3018 h 34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593" h="3448">
                <a:moveTo>
                  <a:pt x="8473" y="3018"/>
                </a:moveTo>
                <a:lnTo>
                  <a:pt x="4428" y="57"/>
                </a:lnTo>
                <a:cubicBezTo>
                  <a:pt x="4350" y="0"/>
                  <a:pt x="4244" y="0"/>
                  <a:pt x="4166" y="57"/>
                </a:cubicBezTo>
                <a:lnTo>
                  <a:pt x="121" y="3018"/>
                </a:lnTo>
                <a:cubicBezTo>
                  <a:pt x="22" y="3091"/>
                  <a:pt x="0" y="3229"/>
                  <a:pt x="73" y="3328"/>
                </a:cubicBezTo>
                <a:cubicBezTo>
                  <a:pt x="145" y="3427"/>
                  <a:pt x="284" y="3448"/>
                  <a:pt x="383" y="3376"/>
                </a:cubicBezTo>
                <a:lnTo>
                  <a:pt x="4297" y="510"/>
                </a:lnTo>
                <a:lnTo>
                  <a:pt x="8211" y="3376"/>
                </a:lnTo>
                <a:cubicBezTo>
                  <a:pt x="8250" y="3405"/>
                  <a:pt x="8296" y="3419"/>
                  <a:pt x="8341" y="3419"/>
                </a:cubicBezTo>
                <a:cubicBezTo>
                  <a:pt x="8410" y="3419"/>
                  <a:pt x="8477" y="3388"/>
                  <a:pt x="8520" y="3328"/>
                </a:cubicBezTo>
                <a:cubicBezTo>
                  <a:pt x="8593" y="3229"/>
                  <a:pt x="8571" y="3091"/>
                  <a:pt x="8473" y="3018"/>
                </a:cubicBezTo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" name="Freeform 30">
            <a:extLst>
              <a:ext uri="{FF2B5EF4-FFF2-40B4-BE49-F238E27FC236}">
                <a16:creationId xmlns:a16="http://schemas.microsoft.com/office/drawing/2014/main" id="{BDE24C16-C4AA-45BA-8EEF-0502E0C4EDD6}"/>
              </a:ext>
            </a:extLst>
          </p:cNvPr>
          <p:cNvSpPr>
            <a:spLocks/>
          </p:cNvSpPr>
          <p:nvPr/>
        </p:nvSpPr>
        <p:spPr bwMode="auto">
          <a:xfrm>
            <a:off x="4936773" y="4330112"/>
            <a:ext cx="412678" cy="261204"/>
          </a:xfrm>
          <a:custGeom>
            <a:avLst/>
            <a:gdLst>
              <a:gd name="T0" fmla="*/ 6430 w 6651"/>
              <a:gd name="T1" fmla="*/ 0 h 4195"/>
              <a:gd name="T2" fmla="*/ 6208 w 6651"/>
              <a:gd name="T3" fmla="*/ 222 h 4195"/>
              <a:gd name="T4" fmla="*/ 6208 w 6651"/>
              <a:gd name="T5" fmla="*/ 3751 h 4195"/>
              <a:gd name="T6" fmla="*/ 4434 w 6651"/>
              <a:gd name="T7" fmla="*/ 3751 h 4195"/>
              <a:gd name="T8" fmla="*/ 4434 w 6651"/>
              <a:gd name="T9" fmla="*/ 1825 h 4195"/>
              <a:gd name="T10" fmla="*/ 3326 w 6651"/>
              <a:gd name="T11" fmla="*/ 716 h 4195"/>
              <a:gd name="T12" fmla="*/ 2217 w 6651"/>
              <a:gd name="T13" fmla="*/ 1825 h 4195"/>
              <a:gd name="T14" fmla="*/ 2217 w 6651"/>
              <a:gd name="T15" fmla="*/ 3751 h 4195"/>
              <a:gd name="T16" fmla="*/ 443 w 6651"/>
              <a:gd name="T17" fmla="*/ 3751 h 4195"/>
              <a:gd name="T18" fmla="*/ 443 w 6651"/>
              <a:gd name="T19" fmla="*/ 222 h 4195"/>
              <a:gd name="T20" fmla="*/ 222 w 6651"/>
              <a:gd name="T21" fmla="*/ 0 h 4195"/>
              <a:gd name="T22" fmla="*/ 0 w 6651"/>
              <a:gd name="T23" fmla="*/ 222 h 4195"/>
              <a:gd name="T24" fmla="*/ 0 w 6651"/>
              <a:gd name="T25" fmla="*/ 3973 h 4195"/>
              <a:gd name="T26" fmla="*/ 222 w 6651"/>
              <a:gd name="T27" fmla="*/ 4195 h 4195"/>
              <a:gd name="T28" fmla="*/ 2439 w 6651"/>
              <a:gd name="T29" fmla="*/ 4195 h 4195"/>
              <a:gd name="T30" fmla="*/ 2660 w 6651"/>
              <a:gd name="T31" fmla="*/ 3990 h 4195"/>
              <a:gd name="T32" fmla="*/ 2660 w 6651"/>
              <a:gd name="T33" fmla="*/ 3973 h 4195"/>
              <a:gd name="T34" fmla="*/ 2660 w 6651"/>
              <a:gd name="T35" fmla="*/ 1825 h 4195"/>
              <a:gd name="T36" fmla="*/ 3326 w 6651"/>
              <a:gd name="T37" fmla="*/ 1160 h 4195"/>
              <a:gd name="T38" fmla="*/ 3991 w 6651"/>
              <a:gd name="T39" fmla="*/ 1825 h 4195"/>
              <a:gd name="T40" fmla="*/ 3991 w 6651"/>
              <a:gd name="T41" fmla="*/ 3973 h 4195"/>
              <a:gd name="T42" fmla="*/ 3992 w 6651"/>
              <a:gd name="T43" fmla="*/ 3990 h 4195"/>
              <a:gd name="T44" fmla="*/ 4213 w 6651"/>
              <a:gd name="T45" fmla="*/ 4195 h 4195"/>
              <a:gd name="T46" fmla="*/ 6430 w 6651"/>
              <a:gd name="T47" fmla="*/ 4195 h 4195"/>
              <a:gd name="T48" fmla="*/ 6651 w 6651"/>
              <a:gd name="T49" fmla="*/ 3973 h 4195"/>
              <a:gd name="T50" fmla="*/ 6651 w 6651"/>
              <a:gd name="T51" fmla="*/ 222 h 4195"/>
              <a:gd name="T52" fmla="*/ 6430 w 6651"/>
              <a:gd name="T53" fmla="*/ 0 h 4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6651" h="4195">
                <a:moveTo>
                  <a:pt x="6430" y="0"/>
                </a:moveTo>
                <a:cubicBezTo>
                  <a:pt x="6307" y="0"/>
                  <a:pt x="6208" y="100"/>
                  <a:pt x="6208" y="222"/>
                </a:cubicBezTo>
                <a:lnTo>
                  <a:pt x="6208" y="3751"/>
                </a:lnTo>
                <a:lnTo>
                  <a:pt x="4434" y="3751"/>
                </a:lnTo>
                <a:lnTo>
                  <a:pt x="4434" y="1825"/>
                </a:lnTo>
                <a:cubicBezTo>
                  <a:pt x="4434" y="1213"/>
                  <a:pt x="3937" y="716"/>
                  <a:pt x="3326" y="716"/>
                </a:cubicBezTo>
                <a:cubicBezTo>
                  <a:pt x="2714" y="716"/>
                  <a:pt x="2217" y="1213"/>
                  <a:pt x="2217" y="1825"/>
                </a:cubicBezTo>
                <a:lnTo>
                  <a:pt x="2217" y="3751"/>
                </a:lnTo>
                <a:lnTo>
                  <a:pt x="443" y="3751"/>
                </a:lnTo>
                <a:lnTo>
                  <a:pt x="443" y="222"/>
                </a:lnTo>
                <a:cubicBezTo>
                  <a:pt x="443" y="100"/>
                  <a:pt x="344" y="0"/>
                  <a:pt x="222" y="0"/>
                </a:cubicBezTo>
                <a:cubicBezTo>
                  <a:pt x="99" y="0"/>
                  <a:pt x="0" y="100"/>
                  <a:pt x="0" y="222"/>
                </a:cubicBezTo>
                <a:lnTo>
                  <a:pt x="0" y="3973"/>
                </a:lnTo>
                <a:cubicBezTo>
                  <a:pt x="0" y="4095"/>
                  <a:pt x="99" y="4195"/>
                  <a:pt x="222" y="4195"/>
                </a:cubicBezTo>
                <a:lnTo>
                  <a:pt x="2439" y="4195"/>
                </a:lnTo>
                <a:cubicBezTo>
                  <a:pt x="2555" y="4195"/>
                  <a:pt x="2651" y="4105"/>
                  <a:pt x="2660" y="3990"/>
                </a:cubicBezTo>
                <a:cubicBezTo>
                  <a:pt x="2660" y="3985"/>
                  <a:pt x="2660" y="3979"/>
                  <a:pt x="2660" y="3973"/>
                </a:cubicBezTo>
                <a:lnTo>
                  <a:pt x="2660" y="1825"/>
                </a:lnTo>
                <a:cubicBezTo>
                  <a:pt x="2660" y="1458"/>
                  <a:pt x="2959" y="1160"/>
                  <a:pt x="3326" y="1160"/>
                </a:cubicBezTo>
                <a:cubicBezTo>
                  <a:pt x="3692" y="1160"/>
                  <a:pt x="3991" y="1458"/>
                  <a:pt x="3991" y="1825"/>
                </a:cubicBezTo>
                <a:lnTo>
                  <a:pt x="3991" y="3973"/>
                </a:lnTo>
                <a:cubicBezTo>
                  <a:pt x="3991" y="3979"/>
                  <a:pt x="3991" y="3985"/>
                  <a:pt x="3992" y="3990"/>
                </a:cubicBezTo>
                <a:cubicBezTo>
                  <a:pt x="4000" y="4104"/>
                  <a:pt x="4096" y="4195"/>
                  <a:pt x="4213" y="4195"/>
                </a:cubicBezTo>
                <a:lnTo>
                  <a:pt x="6430" y="4195"/>
                </a:lnTo>
                <a:cubicBezTo>
                  <a:pt x="6552" y="4195"/>
                  <a:pt x="6651" y="4095"/>
                  <a:pt x="6651" y="3973"/>
                </a:cubicBezTo>
                <a:lnTo>
                  <a:pt x="6651" y="222"/>
                </a:lnTo>
                <a:cubicBezTo>
                  <a:pt x="6651" y="100"/>
                  <a:pt x="6552" y="0"/>
                  <a:pt x="643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Freeform 5">
            <a:extLst>
              <a:ext uri="{FF2B5EF4-FFF2-40B4-BE49-F238E27FC236}">
                <a16:creationId xmlns:a16="http://schemas.microsoft.com/office/drawing/2014/main" id="{16993DF2-A6F4-4BC3-91CE-73638D780F45}"/>
              </a:ext>
            </a:extLst>
          </p:cNvPr>
          <p:cNvSpPr>
            <a:spLocks/>
          </p:cNvSpPr>
          <p:nvPr/>
        </p:nvSpPr>
        <p:spPr bwMode="auto">
          <a:xfrm>
            <a:off x="2872712" y="4333920"/>
            <a:ext cx="22222" cy="21621"/>
          </a:xfrm>
          <a:custGeom>
            <a:avLst/>
            <a:gdLst>
              <a:gd name="T0" fmla="*/ 49 w 334"/>
              <a:gd name="T1" fmla="*/ 49 h 333"/>
              <a:gd name="T2" fmla="*/ 0 w 334"/>
              <a:gd name="T3" fmla="*/ 167 h 333"/>
              <a:gd name="T4" fmla="*/ 49 w 334"/>
              <a:gd name="T5" fmla="*/ 284 h 333"/>
              <a:gd name="T6" fmla="*/ 167 w 334"/>
              <a:gd name="T7" fmla="*/ 333 h 333"/>
              <a:gd name="T8" fmla="*/ 285 w 334"/>
              <a:gd name="T9" fmla="*/ 284 h 333"/>
              <a:gd name="T10" fmla="*/ 334 w 334"/>
              <a:gd name="T11" fmla="*/ 167 h 333"/>
              <a:gd name="T12" fmla="*/ 285 w 334"/>
              <a:gd name="T13" fmla="*/ 49 h 333"/>
              <a:gd name="T14" fmla="*/ 167 w 334"/>
              <a:gd name="T15" fmla="*/ 0 h 333"/>
              <a:gd name="T16" fmla="*/ 49 w 334"/>
              <a:gd name="T17" fmla="*/ 49 h 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4" h="333">
                <a:moveTo>
                  <a:pt x="49" y="49"/>
                </a:moveTo>
                <a:cubicBezTo>
                  <a:pt x="18" y="80"/>
                  <a:pt x="0" y="123"/>
                  <a:pt x="0" y="167"/>
                </a:cubicBezTo>
                <a:cubicBezTo>
                  <a:pt x="0" y="211"/>
                  <a:pt x="18" y="254"/>
                  <a:pt x="49" y="284"/>
                </a:cubicBezTo>
                <a:cubicBezTo>
                  <a:pt x="80" y="315"/>
                  <a:pt x="123" y="333"/>
                  <a:pt x="167" y="333"/>
                </a:cubicBezTo>
                <a:cubicBezTo>
                  <a:pt x="211" y="333"/>
                  <a:pt x="254" y="316"/>
                  <a:pt x="285" y="284"/>
                </a:cubicBezTo>
                <a:cubicBezTo>
                  <a:pt x="316" y="254"/>
                  <a:pt x="334" y="211"/>
                  <a:pt x="334" y="167"/>
                </a:cubicBezTo>
                <a:cubicBezTo>
                  <a:pt x="334" y="123"/>
                  <a:pt x="316" y="80"/>
                  <a:pt x="285" y="49"/>
                </a:cubicBezTo>
                <a:cubicBezTo>
                  <a:pt x="254" y="18"/>
                  <a:pt x="211" y="0"/>
                  <a:pt x="167" y="0"/>
                </a:cubicBezTo>
                <a:cubicBezTo>
                  <a:pt x="123" y="0"/>
                  <a:pt x="80" y="18"/>
                  <a:pt x="49" y="4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2" name="Freeform 6">
            <a:extLst>
              <a:ext uri="{FF2B5EF4-FFF2-40B4-BE49-F238E27FC236}">
                <a16:creationId xmlns:a16="http://schemas.microsoft.com/office/drawing/2014/main" id="{D0DAC9CF-A1D1-488F-B34A-97A42B1944AC}"/>
              </a:ext>
            </a:extLst>
          </p:cNvPr>
          <p:cNvSpPr>
            <a:spLocks noEditPoints="1"/>
          </p:cNvSpPr>
          <p:nvPr/>
        </p:nvSpPr>
        <p:spPr bwMode="auto">
          <a:xfrm>
            <a:off x="2759802" y="4063057"/>
            <a:ext cx="568151" cy="563346"/>
          </a:xfrm>
          <a:custGeom>
            <a:avLst/>
            <a:gdLst>
              <a:gd name="T0" fmla="*/ 1607 w 8590"/>
              <a:gd name="T1" fmla="*/ 3088 h 8533"/>
              <a:gd name="T2" fmla="*/ 2159 w 8590"/>
              <a:gd name="T3" fmla="*/ 2787 h 8533"/>
              <a:gd name="T4" fmla="*/ 7659 w 8590"/>
              <a:gd name="T5" fmla="*/ 4744 h 8533"/>
              <a:gd name="T6" fmla="*/ 7895 w 8590"/>
              <a:gd name="T7" fmla="*/ 4979 h 8533"/>
              <a:gd name="T8" fmla="*/ 8128 w 8590"/>
              <a:gd name="T9" fmla="*/ 5329 h 8533"/>
              <a:gd name="T10" fmla="*/ 7631 w 8590"/>
              <a:gd name="T11" fmla="*/ 5329 h 8533"/>
              <a:gd name="T12" fmla="*/ 7505 w 8590"/>
              <a:gd name="T13" fmla="*/ 4419 h 8533"/>
              <a:gd name="T14" fmla="*/ 8267 w 8590"/>
              <a:gd name="T15" fmla="*/ 1326 h 8533"/>
              <a:gd name="T16" fmla="*/ 7971 w 8590"/>
              <a:gd name="T17" fmla="*/ 1478 h 8533"/>
              <a:gd name="T18" fmla="*/ 6100 w 8590"/>
              <a:gd name="T19" fmla="*/ 4533 h 8533"/>
              <a:gd name="T20" fmla="*/ 5164 w 8590"/>
              <a:gd name="T21" fmla="*/ 4399 h 8533"/>
              <a:gd name="T22" fmla="*/ 4827 w 8590"/>
              <a:gd name="T23" fmla="*/ 4184 h 8533"/>
              <a:gd name="T24" fmla="*/ 4000 w 8590"/>
              <a:gd name="T25" fmla="*/ 2433 h 8533"/>
              <a:gd name="T26" fmla="*/ 6907 w 8590"/>
              <a:gd name="T27" fmla="*/ 494 h 8533"/>
              <a:gd name="T28" fmla="*/ 7375 w 8590"/>
              <a:gd name="T29" fmla="*/ 552 h 8533"/>
              <a:gd name="T30" fmla="*/ 7035 w 8590"/>
              <a:gd name="T31" fmla="*/ 186 h 8533"/>
              <a:gd name="T32" fmla="*/ 3667 w 8590"/>
              <a:gd name="T33" fmla="*/ 2433 h 8533"/>
              <a:gd name="T34" fmla="*/ 4494 w 8590"/>
              <a:gd name="T35" fmla="*/ 4934 h 8533"/>
              <a:gd name="T36" fmla="*/ 4660 w 8590"/>
              <a:gd name="T37" fmla="*/ 5101 h 8533"/>
              <a:gd name="T38" fmla="*/ 5277 w 8590"/>
              <a:gd name="T39" fmla="*/ 4724 h 8533"/>
              <a:gd name="T40" fmla="*/ 7211 w 8590"/>
              <a:gd name="T41" fmla="*/ 4598 h 8533"/>
              <a:gd name="T42" fmla="*/ 6243 w 8590"/>
              <a:gd name="T43" fmla="*/ 7168 h 8533"/>
              <a:gd name="T44" fmla="*/ 6167 w 8590"/>
              <a:gd name="T45" fmla="*/ 8100 h 8533"/>
              <a:gd name="T46" fmla="*/ 5267 w 8590"/>
              <a:gd name="T47" fmla="*/ 8200 h 8533"/>
              <a:gd name="T48" fmla="*/ 5167 w 8590"/>
              <a:gd name="T49" fmla="*/ 7772 h 8533"/>
              <a:gd name="T50" fmla="*/ 3206 w 8590"/>
              <a:gd name="T51" fmla="*/ 7532 h 8533"/>
              <a:gd name="T52" fmla="*/ 2967 w 8590"/>
              <a:gd name="T53" fmla="*/ 8100 h 8533"/>
              <a:gd name="T54" fmla="*/ 2067 w 8590"/>
              <a:gd name="T55" fmla="*/ 8200 h 8533"/>
              <a:gd name="T56" fmla="*/ 1967 w 8590"/>
              <a:gd name="T57" fmla="*/ 7308 h 8533"/>
              <a:gd name="T58" fmla="*/ 917 w 8590"/>
              <a:gd name="T59" fmla="*/ 5848 h 8533"/>
              <a:gd name="T60" fmla="*/ 709 w 8590"/>
              <a:gd name="T61" fmla="*/ 5732 h 8533"/>
              <a:gd name="T62" fmla="*/ 333 w 8590"/>
              <a:gd name="T63" fmla="*/ 5683 h 8533"/>
              <a:gd name="T64" fmla="*/ 383 w 8590"/>
              <a:gd name="T65" fmla="*/ 4732 h 8533"/>
              <a:gd name="T66" fmla="*/ 734 w 8590"/>
              <a:gd name="T67" fmla="*/ 4737 h 8533"/>
              <a:gd name="T68" fmla="*/ 3133 w 8590"/>
              <a:gd name="T69" fmla="*/ 2932 h 8533"/>
              <a:gd name="T70" fmla="*/ 3350 w 8590"/>
              <a:gd name="T71" fmla="*/ 2766 h 8533"/>
              <a:gd name="T72" fmla="*/ 3133 w 8590"/>
              <a:gd name="T73" fmla="*/ 2599 h 8533"/>
              <a:gd name="T74" fmla="*/ 1504 w 8590"/>
              <a:gd name="T75" fmla="*/ 1894 h 8533"/>
              <a:gd name="T76" fmla="*/ 1274 w 8590"/>
              <a:gd name="T77" fmla="*/ 2061 h 8533"/>
              <a:gd name="T78" fmla="*/ 635 w 8590"/>
              <a:gd name="T79" fmla="*/ 4399 h 8533"/>
              <a:gd name="T80" fmla="*/ 0 w 8590"/>
              <a:gd name="T81" fmla="*/ 4782 h 8533"/>
              <a:gd name="T82" fmla="*/ 383 w 8590"/>
              <a:gd name="T83" fmla="*/ 6066 h 8533"/>
              <a:gd name="T84" fmla="*/ 1633 w 8590"/>
              <a:gd name="T85" fmla="*/ 7397 h 8533"/>
              <a:gd name="T86" fmla="*/ 2067 w 8590"/>
              <a:gd name="T87" fmla="*/ 8533 h 8533"/>
              <a:gd name="T88" fmla="*/ 3300 w 8590"/>
              <a:gd name="T89" fmla="*/ 8100 h 8533"/>
              <a:gd name="T90" fmla="*/ 4833 w 8590"/>
              <a:gd name="T91" fmla="*/ 7866 h 8533"/>
              <a:gd name="T92" fmla="*/ 5267 w 8590"/>
              <a:gd name="T93" fmla="*/ 8533 h 8533"/>
              <a:gd name="T94" fmla="*/ 6500 w 8590"/>
              <a:gd name="T95" fmla="*/ 8100 h 8533"/>
              <a:gd name="T96" fmla="*/ 7592 w 8590"/>
              <a:gd name="T97" fmla="*/ 5701 h 8533"/>
              <a:gd name="T98" fmla="*/ 8363 w 8590"/>
              <a:gd name="T99" fmla="*/ 5565 h 8533"/>
              <a:gd name="T100" fmla="*/ 8011 w 8590"/>
              <a:gd name="T101" fmla="*/ 4598 h 8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8590" h="8533">
                <a:moveTo>
                  <a:pt x="2159" y="2787"/>
                </a:moveTo>
                <a:cubicBezTo>
                  <a:pt x="1963" y="2865"/>
                  <a:pt x="1778" y="2967"/>
                  <a:pt x="1607" y="3088"/>
                </a:cubicBezTo>
                <a:lnTo>
                  <a:pt x="1607" y="2236"/>
                </a:lnTo>
                <a:cubicBezTo>
                  <a:pt x="1890" y="2280"/>
                  <a:pt x="2114" y="2504"/>
                  <a:pt x="2159" y="2787"/>
                </a:cubicBezTo>
                <a:close/>
                <a:moveTo>
                  <a:pt x="8011" y="4598"/>
                </a:moveTo>
                <a:cubicBezTo>
                  <a:pt x="7878" y="4598"/>
                  <a:pt x="7753" y="4650"/>
                  <a:pt x="7659" y="4744"/>
                </a:cubicBezTo>
                <a:cubicBezTo>
                  <a:pt x="7594" y="4809"/>
                  <a:pt x="7594" y="4914"/>
                  <a:pt x="7659" y="4979"/>
                </a:cubicBezTo>
                <a:cubicBezTo>
                  <a:pt x="7724" y="5044"/>
                  <a:pt x="7830" y="5044"/>
                  <a:pt x="7895" y="4979"/>
                </a:cubicBezTo>
                <a:cubicBezTo>
                  <a:pt x="7959" y="4915"/>
                  <a:pt x="8064" y="4915"/>
                  <a:pt x="8128" y="4979"/>
                </a:cubicBezTo>
                <a:cubicBezTo>
                  <a:pt x="8224" y="5076"/>
                  <a:pt x="8224" y="5233"/>
                  <a:pt x="8128" y="5329"/>
                </a:cubicBezTo>
                <a:cubicBezTo>
                  <a:pt x="7991" y="5466"/>
                  <a:pt x="7768" y="5466"/>
                  <a:pt x="7632" y="5329"/>
                </a:cubicBezTo>
                <a:cubicBezTo>
                  <a:pt x="7632" y="5329"/>
                  <a:pt x="7632" y="5329"/>
                  <a:pt x="7631" y="5329"/>
                </a:cubicBezTo>
                <a:cubicBezTo>
                  <a:pt x="7633" y="5297"/>
                  <a:pt x="7633" y="5265"/>
                  <a:pt x="7633" y="5232"/>
                </a:cubicBezTo>
                <a:cubicBezTo>
                  <a:pt x="7633" y="4954"/>
                  <a:pt x="7590" y="4681"/>
                  <a:pt x="7505" y="4419"/>
                </a:cubicBezTo>
                <a:cubicBezTo>
                  <a:pt x="8127" y="3978"/>
                  <a:pt x="8533" y="3252"/>
                  <a:pt x="8533" y="2433"/>
                </a:cubicBezTo>
                <a:cubicBezTo>
                  <a:pt x="8533" y="2043"/>
                  <a:pt x="8444" y="1671"/>
                  <a:pt x="8267" y="1326"/>
                </a:cubicBezTo>
                <a:cubicBezTo>
                  <a:pt x="8225" y="1244"/>
                  <a:pt x="8125" y="1212"/>
                  <a:pt x="8043" y="1254"/>
                </a:cubicBezTo>
                <a:cubicBezTo>
                  <a:pt x="7961" y="1296"/>
                  <a:pt x="7929" y="1396"/>
                  <a:pt x="7971" y="1478"/>
                </a:cubicBezTo>
                <a:cubicBezTo>
                  <a:pt x="8123" y="1775"/>
                  <a:pt x="8200" y="2097"/>
                  <a:pt x="8200" y="2433"/>
                </a:cubicBezTo>
                <a:cubicBezTo>
                  <a:pt x="8200" y="3591"/>
                  <a:pt x="7258" y="4533"/>
                  <a:pt x="6100" y="4533"/>
                </a:cubicBezTo>
                <a:cubicBezTo>
                  <a:pt x="5830" y="4533"/>
                  <a:pt x="5567" y="4483"/>
                  <a:pt x="5319" y="4383"/>
                </a:cubicBezTo>
                <a:cubicBezTo>
                  <a:pt x="5268" y="4363"/>
                  <a:pt x="5210" y="4369"/>
                  <a:pt x="5164" y="4399"/>
                </a:cubicBezTo>
                <a:lnTo>
                  <a:pt x="4827" y="4623"/>
                </a:lnTo>
                <a:lnTo>
                  <a:pt x="4827" y="4184"/>
                </a:lnTo>
                <a:cubicBezTo>
                  <a:pt x="4827" y="4134"/>
                  <a:pt x="4805" y="4087"/>
                  <a:pt x="4766" y="4055"/>
                </a:cubicBezTo>
                <a:cubicBezTo>
                  <a:pt x="4279" y="3655"/>
                  <a:pt x="4000" y="3063"/>
                  <a:pt x="4000" y="2433"/>
                </a:cubicBezTo>
                <a:cubicBezTo>
                  <a:pt x="4000" y="1275"/>
                  <a:pt x="4942" y="333"/>
                  <a:pt x="6100" y="333"/>
                </a:cubicBezTo>
                <a:cubicBezTo>
                  <a:pt x="6379" y="333"/>
                  <a:pt x="6651" y="387"/>
                  <a:pt x="6907" y="494"/>
                </a:cubicBezTo>
                <a:cubicBezTo>
                  <a:pt x="6989" y="528"/>
                  <a:pt x="7070" y="568"/>
                  <a:pt x="7148" y="613"/>
                </a:cubicBezTo>
                <a:cubicBezTo>
                  <a:pt x="7227" y="659"/>
                  <a:pt x="7329" y="632"/>
                  <a:pt x="7375" y="552"/>
                </a:cubicBezTo>
                <a:cubicBezTo>
                  <a:pt x="7421" y="472"/>
                  <a:pt x="7394" y="370"/>
                  <a:pt x="7314" y="324"/>
                </a:cubicBezTo>
                <a:cubicBezTo>
                  <a:pt x="7224" y="272"/>
                  <a:pt x="7130" y="226"/>
                  <a:pt x="7035" y="186"/>
                </a:cubicBezTo>
                <a:cubicBezTo>
                  <a:pt x="6738" y="63"/>
                  <a:pt x="6424" y="0"/>
                  <a:pt x="6100" y="0"/>
                </a:cubicBezTo>
                <a:cubicBezTo>
                  <a:pt x="4758" y="0"/>
                  <a:pt x="3667" y="1092"/>
                  <a:pt x="3667" y="2433"/>
                </a:cubicBezTo>
                <a:cubicBezTo>
                  <a:pt x="3667" y="3137"/>
                  <a:pt x="3967" y="3798"/>
                  <a:pt x="4494" y="4261"/>
                </a:cubicBezTo>
                <a:lnTo>
                  <a:pt x="4494" y="4934"/>
                </a:lnTo>
                <a:cubicBezTo>
                  <a:pt x="4494" y="4995"/>
                  <a:pt x="4527" y="5052"/>
                  <a:pt x="4582" y="5081"/>
                </a:cubicBezTo>
                <a:cubicBezTo>
                  <a:pt x="4606" y="5094"/>
                  <a:pt x="4633" y="5101"/>
                  <a:pt x="4660" y="5101"/>
                </a:cubicBezTo>
                <a:cubicBezTo>
                  <a:pt x="4693" y="5101"/>
                  <a:pt x="4725" y="5091"/>
                  <a:pt x="4753" y="5073"/>
                </a:cubicBezTo>
                <a:lnTo>
                  <a:pt x="5277" y="4724"/>
                </a:lnTo>
                <a:cubicBezTo>
                  <a:pt x="5541" y="4819"/>
                  <a:pt x="5817" y="4867"/>
                  <a:pt x="6100" y="4867"/>
                </a:cubicBezTo>
                <a:cubicBezTo>
                  <a:pt x="6500" y="4867"/>
                  <a:pt x="6878" y="4770"/>
                  <a:pt x="7211" y="4598"/>
                </a:cubicBezTo>
                <a:cubicBezTo>
                  <a:pt x="7270" y="4803"/>
                  <a:pt x="7300" y="5016"/>
                  <a:pt x="7300" y="5232"/>
                </a:cubicBezTo>
                <a:cubicBezTo>
                  <a:pt x="7300" y="6018"/>
                  <a:pt x="6905" y="6742"/>
                  <a:pt x="6243" y="7168"/>
                </a:cubicBezTo>
                <a:cubicBezTo>
                  <a:pt x="6195" y="7198"/>
                  <a:pt x="6167" y="7251"/>
                  <a:pt x="6167" y="7308"/>
                </a:cubicBezTo>
                <a:lnTo>
                  <a:pt x="6167" y="8100"/>
                </a:lnTo>
                <a:cubicBezTo>
                  <a:pt x="6167" y="8155"/>
                  <a:pt x="6122" y="8200"/>
                  <a:pt x="6067" y="8200"/>
                </a:cubicBezTo>
                <a:lnTo>
                  <a:pt x="5267" y="8200"/>
                </a:lnTo>
                <a:cubicBezTo>
                  <a:pt x="5212" y="8200"/>
                  <a:pt x="5167" y="8155"/>
                  <a:pt x="5167" y="8100"/>
                </a:cubicBezTo>
                <a:lnTo>
                  <a:pt x="5167" y="7772"/>
                </a:lnTo>
                <a:cubicBezTo>
                  <a:pt x="5167" y="7640"/>
                  <a:pt x="5059" y="7532"/>
                  <a:pt x="4927" y="7532"/>
                </a:cubicBezTo>
                <a:lnTo>
                  <a:pt x="3206" y="7532"/>
                </a:lnTo>
                <a:cubicBezTo>
                  <a:pt x="3074" y="7532"/>
                  <a:pt x="2967" y="7640"/>
                  <a:pt x="2967" y="7772"/>
                </a:cubicBezTo>
                <a:lnTo>
                  <a:pt x="2967" y="8100"/>
                </a:lnTo>
                <a:cubicBezTo>
                  <a:pt x="2967" y="8155"/>
                  <a:pt x="2922" y="8200"/>
                  <a:pt x="2867" y="8200"/>
                </a:cubicBezTo>
                <a:lnTo>
                  <a:pt x="2067" y="8200"/>
                </a:lnTo>
                <a:cubicBezTo>
                  <a:pt x="2012" y="8200"/>
                  <a:pt x="1967" y="8155"/>
                  <a:pt x="1967" y="8100"/>
                </a:cubicBezTo>
                <a:lnTo>
                  <a:pt x="1967" y="7308"/>
                </a:lnTo>
                <a:cubicBezTo>
                  <a:pt x="1967" y="7251"/>
                  <a:pt x="1938" y="7198"/>
                  <a:pt x="1890" y="7168"/>
                </a:cubicBezTo>
                <a:cubicBezTo>
                  <a:pt x="1413" y="6861"/>
                  <a:pt x="1068" y="6392"/>
                  <a:pt x="917" y="5848"/>
                </a:cubicBezTo>
                <a:cubicBezTo>
                  <a:pt x="895" y="5767"/>
                  <a:pt x="816" y="5716"/>
                  <a:pt x="734" y="5727"/>
                </a:cubicBezTo>
                <a:cubicBezTo>
                  <a:pt x="725" y="5728"/>
                  <a:pt x="717" y="5730"/>
                  <a:pt x="709" y="5732"/>
                </a:cubicBezTo>
                <a:lnTo>
                  <a:pt x="383" y="5732"/>
                </a:lnTo>
                <a:cubicBezTo>
                  <a:pt x="356" y="5732"/>
                  <a:pt x="333" y="5710"/>
                  <a:pt x="333" y="5683"/>
                </a:cubicBezTo>
                <a:lnTo>
                  <a:pt x="333" y="4782"/>
                </a:lnTo>
                <a:cubicBezTo>
                  <a:pt x="333" y="4754"/>
                  <a:pt x="356" y="4732"/>
                  <a:pt x="383" y="4732"/>
                </a:cubicBezTo>
                <a:lnTo>
                  <a:pt x="711" y="4732"/>
                </a:lnTo>
                <a:cubicBezTo>
                  <a:pt x="719" y="4734"/>
                  <a:pt x="726" y="4736"/>
                  <a:pt x="734" y="4737"/>
                </a:cubicBezTo>
                <a:cubicBezTo>
                  <a:pt x="817" y="4748"/>
                  <a:pt x="895" y="4697"/>
                  <a:pt x="917" y="4616"/>
                </a:cubicBezTo>
                <a:cubicBezTo>
                  <a:pt x="1192" y="3625"/>
                  <a:pt x="2103" y="2932"/>
                  <a:pt x="3133" y="2932"/>
                </a:cubicBezTo>
                <a:lnTo>
                  <a:pt x="3183" y="2932"/>
                </a:lnTo>
                <a:cubicBezTo>
                  <a:pt x="3275" y="2932"/>
                  <a:pt x="3350" y="2858"/>
                  <a:pt x="3350" y="2766"/>
                </a:cubicBezTo>
                <a:cubicBezTo>
                  <a:pt x="3350" y="2674"/>
                  <a:pt x="3275" y="2599"/>
                  <a:pt x="3183" y="2599"/>
                </a:cubicBezTo>
                <a:lnTo>
                  <a:pt x="3133" y="2599"/>
                </a:lnTo>
                <a:cubicBezTo>
                  <a:pt x="2909" y="2599"/>
                  <a:pt x="2689" y="2628"/>
                  <a:pt x="2478" y="2682"/>
                </a:cubicBezTo>
                <a:cubicBezTo>
                  <a:pt x="2382" y="2233"/>
                  <a:pt x="1982" y="1894"/>
                  <a:pt x="1504" y="1894"/>
                </a:cubicBezTo>
                <a:lnTo>
                  <a:pt x="1440" y="1894"/>
                </a:lnTo>
                <a:cubicBezTo>
                  <a:pt x="1348" y="1894"/>
                  <a:pt x="1274" y="1969"/>
                  <a:pt x="1274" y="2061"/>
                </a:cubicBezTo>
                <a:lnTo>
                  <a:pt x="1274" y="3370"/>
                </a:lnTo>
                <a:cubicBezTo>
                  <a:pt x="989" y="3653"/>
                  <a:pt x="767" y="4003"/>
                  <a:pt x="635" y="4399"/>
                </a:cubicBezTo>
                <a:lnTo>
                  <a:pt x="383" y="4399"/>
                </a:lnTo>
                <a:cubicBezTo>
                  <a:pt x="172" y="4399"/>
                  <a:pt x="0" y="4571"/>
                  <a:pt x="0" y="4782"/>
                </a:cubicBezTo>
                <a:lnTo>
                  <a:pt x="0" y="5683"/>
                </a:lnTo>
                <a:cubicBezTo>
                  <a:pt x="0" y="5894"/>
                  <a:pt x="172" y="6066"/>
                  <a:pt x="383" y="6066"/>
                </a:cubicBezTo>
                <a:lnTo>
                  <a:pt x="635" y="6066"/>
                </a:lnTo>
                <a:cubicBezTo>
                  <a:pt x="815" y="6605"/>
                  <a:pt x="1164" y="7071"/>
                  <a:pt x="1633" y="7397"/>
                </a:cubicBezTo>
                <a:lnTo>
                  <a:pt x="1633" y="8100"/>
                </a:lnTo>
                <a:cubicBezTo>
                  <a:pt x="1633" y="8339"/>
                  <a:pt x="1828" y="8533"/>
                  <a:pt x="2067" y="8533"/>
                </a:cubicBezTo>
                <a:lnTo>
                  <a:pt x="2867" y="8533"/>
                </a:lnTo>
                <a:cubicBezTo>
                  <a:pt x="3106" y="8533"/>
                  <a:pt x="3300" y="8339"/>
                  <a:pt x="3300" y="8100"/>
                </a:cubicBezTo>
                <a:lnTo>
                  <a:pt x="3300" y="7866"/>
                </a:lnTo>
                <a:lnTo>
                  <a:pt x="4833" y="7866"/>
                </a:lnTo>
                <a:lnTo>
                  <a:pt x="4833" y="8100"/>
                </a:lnTo>
                <a:cubicBezTo>
                  <a:pt x="4833" y="8339"/>
                  <a:pt x="5028" y="8533"/>
                  <a:pt x="5267" y="8533"/>
                </a:cubicBezTo>
                <a:lnTo>
                  <a:pt x="6067" y="8533"/>
                </a:lnTo>
                <a:cubicBezTo>
                  <a:pt x="6306" y="8533"/>
                  <a:pt x="6500" y="8339"/>
                  <a:pt x="6500" y="8100"/>
                </a:cubicBezTo>
                <a:lnTo>
                  <a:pt x="6500" y="7397"/>
                </a:lnTo>
                <a:cubicBezTo>
                  <a:pt x="7081" y="6994"/>
                  <a:pt x="7469" y="6385"/>
                  <a:pt x="7592" y="5701"/>
                </a:cubicBezTo>
                <a:cubicBezTo>
                  <a:pt x="7683" y="5744"/>
                  <a:pt x="7781" y="5765"/>
                  <a:pt x="7880" y="5765"/>
                </a:cubicBezTo>
                <a:cubicBezTo>
                  <a:pt x="8055" y="5765"/>
                  <a:pt x="8230" y="5698"/>
                  <a:pt x="8363" y="5565"/>
                </a:cubicBezTo>
                <a:cubicBezTo>
                  <a:pt x="8590" y="5338"/>
                  <a:pt x="8590" y="4970"/>
                  <a:pt x="8363" y="4744"/>
                </a:cubicBezTo>
                <a:cubicBezTo>
                  <a:pt x="8269" y="4650"/>
                  <a:pt x="8144" y="4598"/>
                  <a:pt x="8011" y="4598"/>
                </a:cubicBezTo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" name="Freeform 7">
            <a:extLst>
              <a:ext uri="{FF2B5EF4-FFF2-40B4-BE49-F238E27FC236}">
                <a16:creationId xmlns:a16="http://schemas.microsoft.com/office/drawing/2014/main" id="{9C1F2455-C7EE-43DD-9B3B-EC6A02229A68}"/>
              </a:ext>
            </a:extLst>
          </p:cNvPr>
          <p:cNvSpPr>
            <a:spLocks/>
          </p:cNvSpPr>
          <p:nvPr/>
        </p:nvSpPr>
        <p:spPr bwMode="auto">
          <a:xfrm>
            <a:off x="3260688" y="4109302"/>
            <a:ext cx="25825" cy="24023"/>
          </a:xfrm>
          <a:custGeom>
            <a:avLst/>
            <a:gdLst>
              <a:gd name="T0" fmla="*/ 73 w 388"/>
              <a:gd name="T1" fmla="*/ 306 h 360"/>
              <a:gd name="T2" fmla="*/ 195 w 388"/>
              <a:gd name="T3" fmla="*/ 360 h 360"/>
              <a:gd name="T4" fmla="*/ 310 w 388"/>
              <a:gd name="T5" fmla="*/ 314 h 360"/>
              <a:gd name="T6" fmla="*/ 316 w 388"/>
              <a:gd name="T7" fmla="*/ 77 h 360"/>
              <a:gd name="T8" fmla="*/ 79 w 388"/>
              <a:gd name="T9" fmla="*/ 67 h 360"/>
              <a:gd name="T10" fmla="*/ 72 w 388"/>
              <a:gd name="T11" fmla="*/ 304 h 360"/>
              <a:gd name="T12" fmla="*/ 73 w 388"/>
              <a:gd name="T13" fmla="*/ 306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88" h="360">
                <a:moveTo>
                  <a:pt x="73" y="306"/>
                </a:moveTo>
                <a:cubicBezTo>
                  <a:pt x="109" y="344"/>
                  <a:pt x="153" y="360"/>
                  <a:pt x="195" y="360"/>
                </a:cubicBezTo>
                <a:cubicBezTo>
                  <a:pt x="238" y="360"/>
                  <a:pt x="280" y="343"/>
                  <a:pt x="310" y="314"/>
                </a:cubicBezTo>
                <a:cubicBezTo>
                  <a:pt x="370" y="258"/>
                  <a:pt x="388" y="154"/>
                  <a:pt x="316" y="77"/>
                </a:cubicBezTo>
                <a:cubicBezTo>
                  <a:pt x="243" y="0"/>
                  <a:pt x="138" y="12"/>
                  <a:pt x="79" y="67"/>
                </a:cubicBezTo>
                <a:cubicBezTo>
                  <a:pt x="19" y="123"/>
                  <a:pt x="0" y="227"/>
                  <a:pt x="72" y="304"/>
                </a:cubicBezTo>
                <a:cubicBezTo>
                  <a:pt x="72" y="305"/>
                  <a:pt x="73" y="305"/>
                  <a:pt x="73" y="306"/>
                </a:cubicBezTo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" name="Freeform 8">
            <a:extLst>
              <a:ext uri="{FF2B5EF4-FFF2-40B4-BE49-F238E27FC236}">
                <a16:creationId xmlns:a16="http://schemas.microsoft.com/office/drawing/2014/main" id="{A58AD120-D879-41B3-B3DE-895714916FB0}"/>
              </a:ext>
            </a:extLst>
          </p:cNvPr>
          <p:cNvSpPr>
            <a:spLocks/>
          </p:cNvSpPr>
          <p:nvPr/>
        </p:nvSpPr>
        <p:spPr bwMode="auto">
          <a:xfrm>
            <a:off x="3125557" y="4154345"/>
            <a:ext cx="75673" cy="138734"/>
          </a:xfrm>
          <a:custGeom>
            <a:avLst/>
            <a:gdLst>
              <a:gd name="T0" fmla="*/ 572 w 1145"/>
              <a:gd name="T1" fmla="*/ 487 h 2109"/>
              <a:gd name="T2" fmla="*/ 811 w 1145"/>
              <a:gd name="T3" fmla="*/ 688 h 2109"/>
              <a:gd name="T4" fmla="*/ 978 w 1145"/>
              <a:gd name="T5" fmla="*/ 855 h 2109"/>
              <a:gd name="T6" fmla="*/ 1145 w 1145"/>
              <a:gd name="T7" fmla="*/ 688 h 2109"/>
              <a:gd name="T8" fmla="*/ 739 w 1145"/>
              <a:gd name="T9" fmla="*/ 177 h 2109"/>
              <a:gd name="T10" fmla="*/ 739 w 1145"/>
              <a:gd name="T11" fmla="*/ 167 h 2109"/>
              <a:gd name="T12" fmla="*/ 572 w 1145"/>
              <a:gd name="T13" fmla="*/ 0 h 2109"/>
              <a:gd name="T14" fmla="*/ 406 w 1145"/>
              <a:gd name="T15" fmla="*/ 167 h 2109"/>
              <a:gd name="T16" fmla="*/ 406 w 1145"/>
              <a:gd name="T17" fmla="*/ 177 h 2109"/>
              <a:gd name="T18" fmla="*/ 0 w 1145"/>
              <a:gd name="T19" fmla="*/ 688 h 2109"/>
              <a:gd name="T20" fmla="*/ 572 w 1145"/>
              <a:gd name="T21" fmla="*/ 1223 h 2109"/>
              <a:gd name="T22" fmla="*/ 811 w 1145"/>
              <a:gd name="T23" fmla="*/ 1425 h 2109"/>
              <a:gd name="T24" fmla="*/ 572 w 1145"/>
              <a:gd name="T25" fmla="*/ 1626 h 2109"/>
              <a:gd name="T26" fmla="*/ 333 w 1145"/>
              <a:gd name="T27" fmla="*/ 1425 h 2109"/>
              <a:gd name="T28" fmla="*/ 166 w 1145"/>
              <a:gd name="T29" fmla="*/ 1258 h 2109"/>
              <a:gd name="T30" fmla="*/ 0 w 1145"/>
              <a:gd name="T31" fmla="*/ 1425 h 2109"/>
              <a:gd name="T32" fmla="*/ 406 w 1145"/>
              <a:gd name="T33" fmla="*/ 1937 h 2109"/>
              <a:gd name="T34" fmla="*/ 406 w 1145"/>
              <a:gd name="T35" fmla="*/ 1942 h 2109"/>
              <a:gd name="T36" fmla="*/ 572 w 1145"/>
              <a:gd name="T37" fmla="*/ 2109 h 2109"/>
              <a:gd name="T38" fmla="*/ 739 w 1145"/>
              <a:gd name="T39" fmla="*/ 1942 h 2109"/>
              <a:gd name="T40" fmla="*/ 739 w 1145"/>
              <a:gd name="T41" fmla="*/ 1937 h 2109"/>
              <a:gd name="T42" fmla="*/ 1145 w 1145"/>
              <a:gd name="T43" fmla="*/ 1425 h 2109"/>
              <a:gd name="T44" fmla="*/ 572 w 1145"/>
              <a:gd name="T45" fmla="*/ 890 h 2109"/>
              <a:gd name="T46" fmla="*/ 333 w 1145"/>
              <a:gd name="T47" fmla="*/ 688 h 2109"/>
              <a:gd name="T48" fmla="*/ 572 w 1145"/>
              <a:gd name="T49" fmla="*/ 487 h 2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45" h="2109">
                <a:moveTo>
                  <a:pt x="572" y="487"/>
                </a:moveTo>
                <a:cubicBezTo>
                  <a:pt x="704" y="487"/>
                  <a:pt x="811" y="577"/>
                  <a:pt x="811" y="688"/>
                </a:cubicBezTo>
                <a:cubicBezTo>
                  <a:pt x="811" y="780"/>
                  <a:pt x="886" y="855"/>
                  <a:pt x="978" y="855"/>
                </a:cubicBezTo>
                <a:cubicBezTo>
                  <a:pt x="1070" y="855"/>
                  <a:pt x="1145" y="780"/>
                  <a:pt x="1145" y="688"/>
                </a:cubicBezTo>
                <a:cubicBezTo>
                  <a:pt x="1145" y="447"/>
                  <a:pt x="974" y="243"/>
                  <a:pt x="739" y="177"/>
                </a:cubicBezTo>
                <a:lnTo>
                  <a:pt x="739" y="167"/>
                </a:lnTo>
                <a:cubicBezTo>
                  <a:pt x="739" y="75"/>
                  <a:pt x="664" y="0"/>
                  <a:pt x="572" y="0"/>
                </a:cubicBezTo>
                <a:cubicBezTo>
                  <a:pt x="480" y="0"/>
                  <a:pt x="406" y="75"/>
                  <a:pt x="406" y="167"/>
                </a:cubicBezTo>
                <a:lnTo>
                  <a:pt x="406" y="177"/>
                </a:lnTo>
                <a:cubicBezTo>
                  <a:pt x="171" y="243"/>
                  <a:pt x="0" y="447"/>
                  <a:pt x="0" y="688"/>
                </a:cubicBezTo>
                <a:cubicBezTo>
                  <a:pt x="0" y="983"/>
                  <a:pt x="257" y="1223"/>
                  <a:pt x="572" y="1223"/>
                </a:cubicBezTo>
                <a:cubicBezTo>
                  <a:pt x="704" y="1223"/>
                  <a:pt x="811" y="1314"/>
                  <a:pt x="811" y="1425"/>
                </a:cubicBezTo>
                <a:cubicBezTo>
                  <a:pt x="811" y="1536"/>
                  <a:pt x="704" y="1626"/>
                  <a:pt x="572" y="1626"/>
                </a:cubicBezTo>
                <a:cubicBezTo>
                  <a:pt x="440" y="1626"/>
                  <a:pt x="333" y="1536"/>
                  <a:pt x="333" y="1425"/>
                </a:cubicBezTo>
                <a:cubicBezTo>
                  <a:pt x="333" y="1333"/>
                  <a:pt x="258" y="1258"/>
                  <a:pt x="166" y="1258"/>
                </a:cubicBezTo>
                <a:cubicBezTo>
                  <a:pt x="74" y="1258"/>
                  <a:pt x="0" y="1333"/>
                  <a:pt x="0" y="1425"/>
                </a:cubicBezTo>
                <a:cubicBezTo>
                  <a:pt x="0" y="1666"/>
                  <a:pt x="171" y="1870"/>
                  <a:pt x="406" y="1937"/>
                </a:cubicBezTo>
                <a:lnTo>
                  <a:pt x="406" y="1942"/>
                </a:lnTo>
                <a:cubicBezTo>
                  <a:pt x="406" y="2034"/>
                  <a:pt x="480" y="2109"/>
                  <a:pt x="572" y="2109"/>
                </a:cubicBezTo>
                <a:cubicBezTo>
                  <a:pt x="664" y="2109"/>
                  <a:pt x="739" y="2034"/>
                  <a:pt x="739" y="1942"/>
                </a:cubicBezTo>
                <a:lnTo>
                  <a:pt x="739" y="1937"/>
                </a:lnTo>
                <a:cubicBezTo>
                  <a:pt x="973" y="1870"/>
                  <a:pt x="1145" y="1666"/>
                  <a:pt x="1145" y="1425"/>
                </a:cubicBezTo>
                <a:cubicBezTo>
                  <a:pt x="1145" y="1130"/>
                  <a:pt x="888" y="890"/>
                  <a:pt x="572" y="890"/>
                </a:cubicBezTo>
                <a:cubicBezTo>
                  <a:pt x="440" y="890"/>
                  <a:pt x="333" y="799"/>
                  <a:pt x="333" y="688"/>
                </a:cubicBezTo>
                <a:cubicBezTo>
                  <a:pt x="333" y="577"/>
                  <a:pt x="440" y="487"/>
                  <a:pt x="572" y="487"/>
                </a:cubicBezTo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" name="Freeform 9">
            <a:extLst>
              <a:ext uri="{FF2B5EF4-FFF2-40B4-BE49-F238E27FC236}">
                <a16:creationId xmlns:a16="http://schemas.microsoft.com/office/drawing/2014/main" id="{2EF72032-E081-4738-AD72-1E18783F76ED}"/>
              </a:ext>
            </a:extLst>
          </p:cNvPr>
          <p:cNvSpPr>
            <a:spLocks noEditPoints="1"/>
          </p:cNvSpPr>
          <p:nvPr/>
        </p:nvSpPr>
        <p:spPr bwMode="auto">
          <a:xfrm>
            <a:off x="3049283" y="4109302"/>
            <a:ext cx="228822" cy="228822"/>
          </a:xfrm>
          <a:custGeom>
            <a:avLst/>
            <a:gdLst>
              <a:gd name="T0" fmla="*/ 1732 w 3465"/>
              <a:gd name="T1" fmla="*/ 3132 h 3465"/>
              <a:gd name="T2" fmla="*/ 333 w 3465"/>
              <a:gd name="T3" fmla="*/ 1732 h 3465"/>
              <a:gd name="T4" fmla="*/ 1732 w 3465"/>
              <a:gd name="T5" fmla="*/ 333 h 3465"/>
              <a:gd name="T6" fmla="*/ 3132 w 3465"/>
              <a:gd name="T7" fmla="*/ 1732 h 3465"/>
              <a:gd name="T8" fmla="*/ 1732 w 3465"/>
              <a:gd name="T9" fmla="*/ 3132 h 3465"/>
              <a:gd name="T10" fmla="*/ 1732 w 3465"/>
              <a:gd name="T11" fmla="*/ 0 h 3465"/>
              <a:gd name="T12" fmla="*/ 0 w 3465"/>
              <a:gd name="T13" fmla="*/ 1732 h 3465"/>
              <a:gd name="T14" fmla="*/ 1732 w 3465"/>
              <a:gd name="T15" fmla="*/ 3465 h 3465"/>
              <a:gd name="T16" fmla="*/ 3465 w 3465"/>
              <a:gd name="T17" fmla="*/ 1732 h 3465"/>
              <a:gd name="T18" fmla="*/ 1732 w 3465"/>
              <a:gd name="T19" fmla="*/ 0 h 34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465" h="3465">
                <a:moveTo>
                  <a:pt x="1732" y="3132"/>
                </a:moveTo>
                <a:cubicBezTo>
                  <a:pt x="961" y="3132"/>
                  <a:pt x="333" y="2504"/>
                  <a:pt x="333" y="1732"/>
                </a:cubicBezTo>
                <a:cubicBezTo>
                  <a:pt x="333" y="961"/>
                  <a:pt x="961" y="333"/>
                  <a:pt x="1732" y="333"/>
                </a:cubicBezTo>
                <a:cubicBezTo>
                  <a:pt x="2504" y="333"/>
                  <a:pt x="3132" y="961"/>
                  <a:pt x="3132" y="1732"/>
                </a:cubicBezTo>
                <a:cubicBezTo>
                  <a:pt x="3132" y="2504"/>
                  <a:pt x="2504" y="3132"/>
                  <a:pt x="1732" y="3132"/>
                </a:cubicBezTo>
                <a:close/>
                <a:moveTo>
                  <a:pt x="1732" y="0"/>
                </a:moveTo>
                <a:cubicBezTo>
                  <a:pt x="777" y="0"/>
                  <a:pt x="0" y="777"/>
                  <a:pt x="0" y="1732"/>
                </a:cubicBezTo>
                <a:cubicBezTo>
                  <a:pt x="0" y="2688"/>
                  <a:pt x="777" y="3465"/>
                  <a:pt x="1732" y="3465"/>
                </a:cubicBezTo>
                <a:cubicBezTo>
                  <a:pt x="2688" y="3465"/>
                  <a:pt x="3465" y="2688"/>
                  <a:pt x="3465" y="1732"/>
                </a:cubicBezTo>
                <a:cubicBezTo>
                  <a:pt x="3465" y="777"/>
                  <a:pt x="2688" y="0"/>
                  <a:pt x="1732" y="0"/>
                </a:cubicBezTo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" name="Freeform 10">
            <a:extLst>
              <a:ext uri="{FF2B5EF4-FFF2-40B4-BE49-F238E27FC236}">
                <a16:creationId xmlns:a16="http://schemas.microsoft.com/office/drawing/2014/main" id="{972CBDD1-EBB4-4EDB-9BBD-FBEA10AC9D8E}"/>
              </a:ext>
            </a:extLst>
          </p:cNvPr>
          <p:cNvSpPr>
            <a:spLocks/>
          </p:cNvSpPr>
          <p:nvPr/>
        </p:nvSpPr>
        <p:spPr bwMode="auto">
          <a:xfrm>
            <a:off x="3118950" y="4440223"/>
            <a:ext cx="87084" cy="82880"/>
          </a:xfrm>
          <a:custGeom>
            <a:avLst/>
            <a:gdLst>
              <a:gd name="T0" fmla="*/ 188 w 1313"/>
              <a:gd name="T1" fmla="*/ 1262 h 1262"/>
              <a:gd name="T2" fmla="*/ 249 w 1313"/>
              <a:gd name="T3" fmla="*/ 1250 h 1262"/>
              <a:gd name="T4" fmla="*/ 1277 w 1313"/>
              <a:gd name="T5" fmla="*/ 255 h 1262"/>
              <a:gd name="T6" fmla="*/ 1190 w 1313"/>
              <a:gd name="T7" fmla="*/ 36 h 1262"/>
              <a:gd name="T8" fmla="*/ 971 w 1313"/>
              <a:gd name="T9" fmla="*/ 123 h 1262"/>
              <a:gd name="T10" fmla="*/ 128 w 1313"/>
              <a:gd name="T11" fmla="*/ 940 h 1262"/>
              <a:gd name="T12" fmla="*/ 33 w 1313"/>
              <a:gd name="T13" fmla="*/ 1156 h 1262"/>
              <a:gd name="T14" fmla="*/ 188 w 1313"/>
              <a:gd name="T15" fmla="*/ 1262 h 1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13" h="1262">
                <a:moveTo>
                  <a:pt x="188" y="1262"/>
                </a:moveTo>
                <a:cubicBezTo>
                  <a:pt x="209" y="1262"/>
                  <a:pt x="229" y="1258"/>
                  <a:pt x="249" y="1250"/>
                </a:cubicBezTo>
                <a:cubicBezTo>
                  <a:pt x="708" y="1070"/>
                  <a:pt x="1082" y="708"/>
                  <a:pt x="1277" y="255"/>
                </a:cubicBezTo>
                <a:cubicBezTo>
                  <a:pt x="1313" y="170"/>
                  <a:pt x="1274" y="72"/>
                  <a:pt x="1190" y="36"/>
                </a:cubicBezTo>
                <a:cubicBezTo>
                  <a:pt x="1105" y="0"/>
                  <a:pt x="1007" y="39"/>
                  <a:pt x="971" y="123"/>
                </a:cubicBezTo>
                <a:cubicBezTo>
                  <a:pt x="811" y="495"/>
                  <a:pt x="504" y="792"/>
                  <a:pt x="128" y="940"/>
                </a:cubicBezTo>
                <a:cubicBezTo>
                  <a:pt x="42" y="973"/>
                  <a:pt x="0" y="1070"/>
                  <a:pt x="33" y="1156"/>
                </a:cubicBezTo>
                <a:cubicBezTo>
                  <a:pt x="59" y="1222"/>
                  <a:pt x="122" y="1262"/>
                  <a:pt x="188" y="1262"/>
                </a:cubicBezTo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" name="Freeform 11">
            <a:extLst>
              <a:ext uri="{FF2B5EF4-FFF2-40B4-BE49-F238E27FC236}">
                <a16:creationId xmlns:a16="http://schemas.microsoft.com/office/drawing/2014/main" id="{3CA409DC-8B1E-4AF0-AA51-FA3FF3A800F0}"/>
              </a:ext>
            </a:extLst>
          </p:cNvPr>
          <p:cNvSpPr>
            <a:spLocks/>
          </p:cNvSpPr>
          <p:nvPr/>
        </p:nvSpPr>
        <p:spPr bwMode="auto">
          <a:xfrm>
            <a:off x="3079312" y="4509289"/>
            <a:ext cx="22822" cy="21621"/>
          </a:xfrm>
          <a:custGeom>
            <a:avLst/>
            <a:gdLst>
              <a:gd name="T0" fmla="*/ 172 w 339"/>
              <a:gd name="T1" fmla="*/ 334 h 334"/>
              <a:gd name="T2" fmla="*/ 339 w 339"/>
              <a:gd name="T3" fmla="*/ 167 h 334"/>
              <a:gd name="T4" fmla="*/ 172 w 339"/>
              <a:gd name="T5" fmla="*/ 0 h 334"/>
              <a:gd name="T6" fmla="*/ 167 w 339"/>
              <a:gd name="T7" fmla="*/ 0 h 334"/>
              <a:gd name="T8" fmla="*/ 0 w 339"/>
              <a:gd name="T9" fmla="*/ 167 h 334"/>
              <a:gd name="T10" fmla="*/ 167 w 339"/>
              <a:gd name="T11" fmla="*/ 334 h 334"/>
              <a:gd name="T12" fmla="*/ 172 w 339"/>
              <a:gd name="T13" fmla="*/ 334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9" h="334">
                <a:moveTo>
                  <a:pt x="172" y="334"/>
                </a:moveTo>
                <a:cubicBezTo>
                  <a:pt x="264" y="334"/>
                  <a:pt x="339" y="259"/>
                  <a:pt x="339" y="167"/>
                </a:cubicBezTo>
                <a:cubicBezTo>
                  <a:pt x="339" y="75"/>
                  <a:pt x="264" y="0"/>
                  <a:pt x="172" y="0"/>
                </a:cubicBezTo>
                <a:lnTo>
                  <a:pt x="167" y="0"/>
                </a:lnTo>
                <a:cubicBezTo>
                  <a:pt x="75" y="0"/>
                  <a:pt x="0" y="75"/>
                  <a:pt x="0" y="167"/>
                </a:cubicBezTo>
                <a:cubicBezTo>
                  <a:pt x="0" y="259"/>
                  <a:pt x="75" y="334"/>
                  <a:pt x="167" y="334"/>
                </a:cubicBezTo>
                <a:lnTo>
                  <a:pt x="172" y="3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" name="Oval 5">
            <a:extLst>
              <a:ext uri="{FF2B5EF4-FFF2-40B4-BE49-F238E27FC236}">
                <a16:creationId xmlns:a16="http://schemas.microsoft.com/office/drawing/2014/main" id="{40644311-FE6F-4789-9039-4272AC16B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691" y="4375524"/>
            <a:ext cx="22511" cy="22378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0" name="Oval 6">
            <a:extLst>
              <a:ext uri="{FF2B5EF4-FFF2-40B4-BE49-F238E27FC236}">
                <a16:creationId xmlns:a16="http://schemas.microsoft.com/office/drawing/2014/main" id="{D66F0C16-5773-414F-A5C7-936BB5D2A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026" y="4375524"/>
            <a:ext cx="22378" cy="22378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" name="Freeform 7">
            <a:extLst>
              <a:ext uri="{FF2B5EF4-FFF2-40B4-BE49-F238E27FC236}">
                <a16:creationId xmlns:a16="http://schemas.microsoft.com/office/drawing/2014/main" id="{561BBB6F-D161-4969-98B1-16028D2C1C09}"/>
              </a:ext>
            </a:extLst>
          </p:cNvPr>
          <p:cNvSpPr>
            <a:spLocks/>
          </p:cNvSpPr>
          <p:nvPr/>
        </p:nvSpPr>
        <p:spPr bwMode="auto">
          <a:xfrm>
            <a:off x="892916" y="4308258"/>
            <a:ext cx="69264" cy="156909"/>
          </a:xfrm>
          <a:custGeom>
            <a:avLst/>
            <a:gdLst>
              <a:gd name="T0" fmla="*/ 530 w 1030"/>
              <a:gd name="T1" fmla="*/ 1000 h 2333"/>
              <a:gd name="T2" fmla="*/ 364 w 1030"/>
              <a:gd name="T3" fmla="*/ 833 h 2333"/>
              <a:gd name="T4" fmla="*/ 530 w 1030"/>
              <a:gd name="T5" fmla="*/ 666 h 2333"/>
              <a:gd name="T6" fmla="*/ 711 w 1030"/>
              <a:gd name="T7" fmla="*/ 753 h 2333"/>
              <a:gd name="T8" fmla="*/ 946 w 1030"/>
              <a:gd name="T9" fmla="*/ 750 h 2333"/>
              <a:gd name="T10" fmla="*/ 942 w 1030"/>
              <a:gd name="T11" fmla="*/ 514 h 2333"/>
              <a:gd name="T12" fmla="*/ 697 w 1030"/>
              <a:gd name="T13" fmla="*/ 360 h 2333"/>
              <a:gd name="T14" fmla="*/ 697 w 1030"/>
              <a:gd name="T15" fmla="*/ 166 h 2333"/>
              <a:gd name="T16" fmla="*/ 530 w 1030"/>
              <a:gd name="T17" fmla="*/ 0 h 2333"/>
              <a:gd name="T18" fmla="*/ 364 w 1030"/>
              <a:gd name="T19" fmla="*/ 166 h 2333"/>
              <a:gd name="T20" fmla="*/ 364 w 1030"/>
              <a:gd name="T21" fmla="*/ 362 h 2333"/>
              <a:gd name="T22" fmla="*/ 30 w 1030"/>
              <a:gd name="T23" fmla="*/ 833 h 2333"/>
              <a:gd name="T24" fmla="*/ 530 w 1030"/>
              <a:gd name="T25" fmla="*/ 1333 h 2333"/>
              <a:gd name="T26" fmla="*/ 697 w 1030"/>
              <a:gd name="T27" fmla="*/ 1500 h 2333"/>
              <a:gd name="T28" fmla="*/ 530 w 1030"/>
              <a:gd name="T29" fmla="*/ 1666 h 2333"/>
              <a:gd name="T30" fmla="*/ 314 w 1030"/>
              <a:gd name="T31" fmla="*/ 1540 h 2333"/>
              <a:gd name="T32" fmla="*/ 79 w 1030"/>
              <a:gd name="T33" fmla="*/ 1520 h 2333"/>
              <a:gd name="T34" fmla="*/ 59 w 1030"/>
              <a:gd name="T35" fmla="*/ 1755 h 2333"/>
              <a:gd name="T36" fmla="*/ 364 w 1030"/>
              <a:gd name="T37" fmla="*/ 1972 h 2333"/>
              <a:gd name="T38" fmla="*/ 364 w 1030"/>
              <a:gd name="T39" fmla="*/ 2166 h 2333"/>
              <a:gd name="T40" fmla="*/ 530 w 1030"/>
              <a:gd name="T41" fmla="*/ 2333 h 2333"/>
              <a:gd name="T42" fmla="*/ 697 w 1030"/>
              <a:gd name="T43" fmla="*/ 2166 h 2333"/>
              <a:gd name="T44" fmla="*/ 697 w 1030"/>
              <a:gd name="T45" fmla="*/ 1971 h 2333"/>
              <a:gd name="T46" fmla="*/ 1030 w 1030"/>
              <a:gd name="T47" fmla="*/ 1500 h 2333"/>
              <a:gd name="T48" fmla="*/ 530 w 1030"/>
              <a:gd name="T49" fmla="*/ 1000 h 2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030" h="2333">
                <a:moveTo>
                  <a:pt x="530" y="1000"/>
                </a:moveTo>
                <a:cubicBezTo>
                  <a:pt x="438" y="1000"/>
                  <a:pt x="364" y="925"/>
                  <a:pt x="364" y="833"/>
                </a:cubicBezTo>
                <a:cubicBezTo>
                  <a:pt x="364" y="741"/>
                  <a:pt x="438" y="666"/>
                  <a:pt x="530" y="666"/>
                </a:cubicBezTo>
                <a:cubicBezTo>
                  <a:pt x="589" y="666"/>
                  <a:pt x="652" y="696"/>
                  <a:pt x="711" y="753"/>
                </a:cubicBezTo>
                <a:cubicBezTo>
                  <a:pt x="777" y="817"/>
                  <a:pt x="882" y="816"/>
                  <a:pt x="946" y="750"/>
                </a:cubicBezTo>
                <a:cubicBezTo>
                  <a:pt x="1010" y="683"/>
                  <a:pt x="1009" y="578"/>
                  <a:pt x="942" y="514"/>
                </a:cubicBezTo>
                <a:cubicBezTo>
                  <a:pt x="858" y="432"/>
                  <a:pt x="773" y="386"/>
                  <a:pt x="697" y="360"/>
                </a:cubicBezTo>
                <a:lnTo>
                  <a:pt x="697" y="166"/>
                </a:lnTo>
                <a:cubicBezTo>
                  <a:pt x="697" y="74"/>
                  <a:pt x="622" y="0"/>
                  <a:pt x="530" y="0"/>
                </a:cubicBezTo>
                <a:cubicBezTo>
                  <a:pt x="438" y="0"/>
                  <a:pt x="364" y="74"/>
                  <a:pt x="364" y="166"/>
                </a:cubicBezTo>
                <a:lnTo>
                  <a:pt x="364" y="362"/>
                </a:lnTo>
                <a:cubicBezTo>
                  <a:pt x="170" y="430"/>
                  <a:pt x="30" y="616"/>
                  <a:pt x="30" y="833"/>
                </a:cubicBezTo>
                <a:cubicBezTo>
                  <a:pt x="30" y="1109"/>
                  <a:pt x="255" y="1333"/>
                  <a:pt x="530" y="1333"/>
                </a:cubicBezTo>
                <a:cubicBezTo>
                  <a:pt x="622" y="1333"/>
                  <a:pt x="697" y="1408"/>
                  <a:pt x="697" y="1500"/>
                </a:cubicBezTo>
                <a:cubicBezTo>
                  <a:pt x="697" y="1592"/>
                  <a:pt x="622" y="1666"/>
                  <a:pt x="530" y="1666"/>
                </a:cubicBezTo>
                <a:cubicBezTo>
                  <a:pt x="459" y="1666"/>
                  <a:pt x="382" y="1622"/>
                  <a:pt x="314" y="1540"/>
                </a:cubicBezTo>
                <a:cubicBezTo>
                  <a:pt x="255" y="1470"/>
                  <a:pt x="150" y="1461"/>
                  <a:pt x="79" y="1520"/>
                </a:cubicBezTo>
                <a:cubicBezTo>
                  <a:pt x="9" y="1579"/>
                  <a:pt x="0" y="1684"/>
                  <a:pt x="59" y="1755"/>
                </a:cubicBezTo>
                <a:cubicBezTo>
                  <a:pt x="148" y="1861"/>
                  <a:pt x="253" y="1935"/>
                  <a:pt x="364" y="1972"/>
                </a:cubicBezTo>
                <a:lnTo>
                  <a:pt x="364" y="2166"/>
                </a:lnTo>
                <a:cubicBezTo>
                  <a:pt x="364" y="2258"/>
                  <a:pt x="438" y="2333"/>
                  <a:pt x="530" y="2333"/>
                </a:cubicBezTo>
                <a:cubicBezTo>
                  <a:pt x="622" y="2333"/>
                  <a:pt x="697" y="2258"/>
                  <a:pt x="697" y="2166"/>
                </a:cubicBezTo>
                <a:lnTo>
                  <a:pt x="697" y="1971"/>
                </a:lnTo>
                <a:cubicBezTo>
                  <a:pt x="891" y="1902"/>
                  <a:pt x="1030" y="1717"/>
                  <a:pt x="1030" y="1500"/>
                </a:cubicBezTo>
                <a:cubicBezTo>
                  <a:pt x="1030" y="1224"/>
                  <a:pt x="806" y="1000"/>
                  <a:pt x="530" y="1000"/>
                </a:cubicBezTo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2" name="Freeform 8">
            <a:extLst>
              <a:ext uri="{FF2B5EF4-FFF2-40B4-BE49-F238E27FC236}">
                <a16:creationId xmlns:a16="http://schemas.microsoft.com/office/drawing/2014/main" id="{AE5906E9-370A-4247-8837-DC885CEC9CFC}"/>
              </a:ext>
            </a:extLst>
          </p:cNvPr>
          <p:cNvSpPr>
            <a:spLocks noEditPoints="1"/>
          </p:cNvSpPr>
          <p:nvPr/>
        </p:nvSpPr>
        <p:spPr bwMode="auto">
          <a:xfrm>
            <a:off x="737738" y="4047586"/>
            <a:ext cx="574758" cy="574624"/>
          </a:xfrm>
          <a:custGeom>
            <a:avLst/>
            <a:gdLst>
              <a:gd name="T0" fmla="*/ 6433 w 8533"/>
              <a:gd name="T1" fmla="*/ 7669 h 8539"/>
              <a:gd name="T2" fmla="*/ 8200 w 8533"/>
              <a:gd name="T3" fmla="*/ 7873 h 8539"/>
              <a:gd name="T4" fmla="*/ 4989 w 8533"/>
              <a:gd name="T5" fmla="*/ 8192 h 8539"/>
              <a:gd name="T6" fmla="*/ 5217 w 8533"/>
              <a:gd name="T7" fmla="*/ 7873 h 8539"/>
              <a:gd name="T8" fmla="*/ 5217 w 8533"/>
              <a:gd name="T9" fmla="*/ 8206 h 8539"/>
              <a:gd name="T10" fmla="*/ 1730 w 8533"/>
              <a:gd name="T11" fmla="*/ 2695 h 8539"/>
              <a:gd name="T12" fmla="*/ 3937 w 8533"/>
              <a:gd name="T13" fmla="*/ 2695 h 8539"/>
              <a:gd name="T14" fmla="*/ 5217 w 8533"/>
              <a:gd name="T15" fmla="*/ 5206 h 8539"/>
              <a:gd name="T16" fmla="*/ 2833 w 8533"/>
              <a:gd name="T17" fmla="*/ 3206 h 8539"/>
              <a:gd name="T18" fmla="*/ 4000 w 8533"/>
              <a:gd name="T19" fmla="*/ 6455 h 8539"/>
              <a:gd name="T20" fmla="*/ 1167 w 8533"/>
              <a:gd name="T21" fmla="*/ 8206 h 8539"/>
              <a:gd name="T22" fmla="*/ 2759 w 8533"/>
              <a:gd name="T23" fmla="*/ 655 h 8539"/>
              <a:gd name="T24" fmla="*/ 3927 w 8533"/>
              <a:gd name="T25" fmla="*/ 573 h 8539"/>
              <a:gd name="T26" fmla="*/ 1740 w 8533"/>
              <a:gd name="T27" fmla="*/ 573 h 8539"/>
              <a:gd name="T28" fmla="*/ 2000 w 8533"/>
              <a:gd name="T29" fmla="*/ 1889 h 8539"/>
              <a:gd name="T30" fmla="*/ 3500 w 8533"/>
              <a:gd name="T31" fmla="*/ 1723 h 8539"/>
              <a:gd name="T32" fmla="*/ 3667 w 8533"/>
              <a:gd name="T33" fmla="*/ 2106 h 8539"/>
              <a:gd name="T34" fmla="*/ 5217 w 8533"/>
              <a:gd name="T35" fmla="*/ 6206 h 8539"/>
              <a:gd name="T36" fmla="*/ 5217 w 8533"/>
              <a:gd name="T37" fmla="*/ 5539 h 8539"/>
              <a:gd name="T38" fmla="*/ 7317 w 8533"/>
              <a:gd name="T39" fmla="*/ 4206 h 8539"/>
              <a:gd name="T40" fmla="*/ 6433 w 8533"/>
              <a:gd name="T41" fmla="*/ 4539 h 8539"/>
              <a:gd name="T42" fmla="*/ 7317 w 8533"/>
              <a:gd name="T43" fmla="*/ 5539 h 8539"/>
              <a:gd name="T44" fmla="*/ 7317 w 8533"/>
              <a:gd name="T45" fmla="*/ 5206 h 8539"/>
              <a:gd name="T46" fmla="*/ 8200 w 8533"/>
              <a:gd name="T47" fmla="*/ 5873 h 8539"/>
              <a:gd name="T48" fmla="*/ 6433 w 8533"/>
              <a:gd name="T49" fmla="*/ 5669 h 8539"/>
              <a:gd name="T50" fmla="*/ 8200 w 8533"/>
              <a:gd name="T51" fmla="*/ 5873 h 8539"/>
              <a:gd name="T52" fmla="*/ 6433 w 8533"/>
              <a:gd name="T53" fmla="*/ 6539 h 8539"/>
              <a:gd name="T54" fmla="*/ 8200 w 8533"/>
              <a:gd name="T55" fmla="*/ 6335 h 8539"/>
              <a:gd name="T56" fmla="*/ 5217 w 8533"/>
              <a:gd name="T57" fmla="*/ 7206 h 8539"/>
              <a:gd name="T58" fmla="*/ 5217 w 8533"/>
              <a:gd name="T59" fmla="*/ 7539 h 8539"/>
              <a:gd name="T60" fmla="*/ 4278 w 8533"/>
              <a:gd name="T61" fmla="*/ 5443 h 8539"/>
              <a:gd name="T62" fmla="*/ 2833 w 8533"/>
              <a:gd name="T63" fmla="*/ 6539 h 8539"/>
              <a:gd name="T64" fmla="*/ 4333 w 8533"/>
              <a:gd name="T65" fmla="*/ 5039 h 8539"/>
              <a:gd name="T66" fmla="*/ 5217 w 8533"/>
              <a:gd name="T67" fmla="*/ 6873 h 8539"/>
              <a:gd name="T68" fmla="*/ 5217 w 8533"/>
              <a:gd name="T69" fmla="*/ 6539 h 8539"/>
              <a:gd name="T70" fmla="*/ 8200 w 8533"/>
              <a:gd name="T71" fmla="*/ 7206 h 8539"/>
              <a:gd name="T72" fmla="*/ 6433 w 8533"/>
              <a:gd name="T73" fmla="*/ 7002 h 8539"/>
              <a:gd name="T74" fmla="*/ 8200 w 8533"/>
              <a:gd name="T75" fmla="*/ 7206 h 8539"/>
              <a:gd name="T76" fmla="*/ 6100 w 8533"/>
              <a:gd name="T77" fmla="*/ 5411 h 8539"/>
              <a:gd name="T78" fmla="*/ 5229 w 8533"/>
              <a:gd name="T79" fmla="*/ 3476 h 8539"/>
              <a:gd name="T80" fmla="*/ 4000 w 8533"/>
              <a:gd name="T81" fmla="*/ 2039 h 8539"/>
              <a:gd name="T82" fmla="*/ 4333 w 8533"/>
              <a:gd name="T83" fmla="*/ 1223 h 8539"/>
              <a:gd name="T84" fmla="*/ 4307 w 8533"/>
              <a:gd name="T85" fmla="*/ 595 h 8539"/>
              <a:gd name="T86" fmla="*/ 3575 w 8533"/>
              <a:gd name="T87" fmla="*/ 24 h 8539"/>
              <a:gd name="T88" fmla="*/ 2241 w 8533"/>
              <a:gd name="T89" fmla="*/ 24 h 8539"/>
              <a:gd name="T90" fmla="*/ 1339 w 8533"/>
              <a:gd name="T91" fmla="*/ 461 h 8539"/>
              <a:gd name="T92" fmla="*/ 1702 w 8533"/>
              <a:gd name="T93" fmla="*/ 1705 h 8539"/>
              <a:gd name="T94" fmla="*/ 1000 w 8533"/>
              <a:gd name="T95" fmla="*/ 1223 h 8539"/>
              <a:gd name="T96" fmla="*/ 1583 w 8533"/>
              <a:gd name="T97" fmla="*/ 2396 h 8539"/>
              <a:gd name="T98" fmla="*/ 0 w 8533"/>
              <a:gd name="T99" fmla="*/ 7373 h 8539"/>
              <a:gd name="T100" fmla="*/ 5020 w 8533"/>
              <a:gd name="T101" fmla="*/ 8530 h 8539"/>
              <a:gd name="T102" fmla="*/ 7317 w 8533"/>
              <a:gd name="T103" fmla="*/ 8539 h 8539"/>
              <a:gd name="T104" fmla="*/ 7317 w 8533"/>
              <a:gd name="T105" fmla="*/ 3873 h 8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533" h="8539">
                <a:moveTo>
                  <a:pt x="7317" y="8206"/>
                </a:moveTo>
                <a:cubicBezTo>
                  <a:pt x="6813" y="8206"/>
                  <a:pt x="6433" y="8004"/>
                  <a:pt x="6433" y="7873"/>
                </a:cubicBezTo>
                <a:lnTo>
                  <a:pt x="6433" y="7669"/>
                </a:lnTo>
                <a:cubicBezTo>
                  <a:pt x="6667" y="7800"/>
                  <a:pt x="6995" y="7873"/>
                  <a:pt x="7317" y="7873"/>
                </a:cubicBezTo>
                <a:cubicBezTo>
                  <a:pt x="7638" y="7873"/>
                  <a:pt x="7966" y="7800"/>
                  <a:pt x="8200" y="7669"/>
                </a:cubicBezTo>
                <a:lnTo>
                  <a:pt x="8200" y="7873"/>
                </a:lnTo>
                <a:cubicBezTo>
                  <a:pt x="8200" y="8004"/>
                  <a:pt x="7821" y="8206"/>
                  <a:pt x="7317" y="8206"/>
                </a:cubicBezTo>
                <a:close/>
                <a:moveTo>
                  <a:pt x="5217" y="8206"/>
                </a:moveTo>
                <a:cubicBezTo>
                  <a:pt x="5140" y="8206"/>
                  <a:pt x="5063" y="8201"/>
                  <a:pt x="4989" y="8192"/>
                </a:cubicBezTo>
                <a:cubicBezTo>
                  <a:pt x="4583" y="8142"/>
                  <a:pt x="4333" y="7972"/>
                  <a:pt x="4333" y="7873"/>
                </a:cubicBezTo>
                <a:lnTo>
                  <a:pt x="4333" y="7669"/>
                </a:lnTo>
                <a:cubicBezTo>
                  <a:pt x="4567" y="7800"/>
                  <a:pt x="4895" y="7873"/>
                  <a:pt x="5217" y="7873"/>
                </a:cubicBezTo>
                <a:cubicBezTo>
                  <a:pt x="5538" y="7873"/>
                  <a:pt x="5866" y="7800"/>
                  <a:pt x="6100" y="7669"/>
                </a:cubicBezTo>
                <a:lnTo>
                  <a:pt x="6100" y="7873"/>
                </a:lnTo>
                <a:cubicBezTo>
                  <a:pt x="6100" y="8004"/>
                  <a:pt x="5721" y="8206"/>
                  <a:pt x="5217" y="8206"/>
                </a:cubicBezTo>
                <a:close/>
                <a:moveTo>
                  <a:pt x="333" y="7373"/>
                </a:moveTo>
                <a:lnTo>
                  <a:pt x="333" y="5039"/>
                </a:lnTo>
                <a:cubicBezTo>
                  <a:pt x="333" y="4049"/>
                  <a:pt x="895" y="3107"/>
                  <a:pt x="1730" y="2695"/>
                </a:cubicBezTo>
                <a:cubicBezTo>
                  <a:pt x="1842" y="2640"/>
                  <a:pt x="1926" y="2548"/>
                  <a:pt x="1968" y="2439"/>
                </a:cubicBezTo>
                <a:lnTo>
                  <a:pt x="3698" y="2439"/>
                </a:lnTo>
                <a:cubicBezTo>
                  <a:pt x="3741" y="2548"/>
                  <a:pt x="3824" y="2640"/>
                  <a:pt x="3937" y="2695"/>
                </a:cubicBezTo>
                <a:cubicBezTo>
                  <a:pt x="4759" y="3100"/>
                  <a:pt x="5333" y="4064"/>
                  <a:pt x="5333" y="5039"/>
                </a:cubicBezTo>
                <a:lnTo>
                  <a:pt x="5333" y="5209"/>
                </a:lnTo>
                <a:cubicBezTo>
                  <a:pt x="5294" y="5207"/>
                  <a:pt x="5256" y="5206"/>
                  <a:pt x="5217" y="5206"/>
                </a:cubicBezTo>
                <a:cubicBezTo>
                  <a:pt x="5019" y="5206"/>
                  <a:pt x="4824" y="5233"/>
                  <a:pt x="4650" y="5282"/>
                </a:cubicBezTo>
                <a:cubicBezTo>
                  <a:pt x="4661" y="5202"/>
                  <a:pt x="4667" y="5121"/>
                  <a:pt x="4667" y="5039"/>
                </a:cubicBezTo>
                <a:cubicBezTo>
                  <a:pt x="4667" y="4028"/>
                  <a:pt x="3844" y="3206"/>
                  <a:pt x="2833" y="3206"/>
                </a:cubicBezTo>
                <a:cubicBezTo>
                  <a:pt x="1822" y="3206"/>
                  <a:pt x="1000" y="4028"/>
                  <a:pt x="1000" y="5039"/>
                </a:cubicBezTo>
                <a:cubicBezTo>
                  <a:pt x="1000" y="6050"/>
                  <a:pt x="1822" y="6873"/>
                  <a:pt x="2833" y="6873"/>
                </a:cubicBezTo>
                <a:cubicBezTo>
                  <a:pt x="3268" y="6873"/>
                  <a:pt x="3675" y="6724"/>
                  <a:pt x="4000" y="6455"/>
                </a:cubicBezTo>
                <a:lnTo>
                  <a:pt x="4000" y="7873"/>
                </a:lnTo>
                <a:cubicBezTo>
                  <a:pt x="4000" y="8002"/>
                  <a:pt x="4059" y="8113"/>
                  <a:pt x="4155" y="8206"/>
                </a:cubicBezTo>
                <a:lnTo>
                  <a:pt x="1167" y="8206"/>
                </a:lnTo>
                <a:cubicBezTo>
                  <a:pt x="707" y="8206"/>
                  <a:pt x="333" y="7832"/>
                  <a:pt x="333" y="7373"/>
                </a:cubicBezTo>
                <a:close/>
                <a:moveTo>
                  <a:pt x="2167" y="359"/>
                </a:moveTo>
                <a:lnTo>
                  <a:pt x="2759" y="655"/>
                </a:lnTo>
                <a:cubicBezTo>
                  <a:pt x="2806" y="679"/>
                  <a:pt x="2861" y="679"/>
                  <a:pt x="2908" y="655"/>
                </a:cubicBezTo>
                <a:lnTo>
                  <a:pt x="3500" y="359"/>
                </a:lnTo>
                <a:lnTo>
                  <a:pt x="3927" y="573"/>
                </a:lnTo>
                <a:lnTo>
                  <a:pt x="3408" y="1389"/>
                </a:lnTo>
                <a:lnTo>
                  <a:pt x="2258" y="1389"/>
                </a:lnTo>
                <a:lnTo>
                  <a:pt x="1740" y="573"/>
                </a:lnTo>
                <a:lnTo>
                  <a:pt x="2167" y="359"/>
                </a:lnTo>
                <a:close/>
                <a:moveTo>
                  <a:pt x="2000" y="2106"/>
                </a:moveTo>
                <a:lnTo>
                  <a:pt x="2000" y="1889"/>
                </a:lnTo>
                <a:cubicBezTo>
                  <a:pt x="2000" y="1797"/>
                  <a:pt x="2075" y="1723"/>
                  <a:pt x="2167" y="1723"/>
                </a:cubicBezTo>
                <a:lnTo>
                  <a:pt x="3499" y="1723"/>
                </a:lnTo>
                <a:cubicBezTo>
                  <a:pt x="3500" y="1723"/>
                  <a:pt x="3500" y="1723"/>
                  <a:pt x="3500" y="1723"/>
                </a:cubicBezTo>
                <a:cubicBezTo>
                  <a:pt x="3500" y="1723"/>
                  <a:pt x="3500" y="1723"/>
                  <a:pt x="3500" y="1723"/>
                </a:cubicBezTo>
                <a:cubicBezTo>
                  <a:pt x="3592" y="1723"/>
                  <a:pt x="3667" y="1797"/>
                  <a:pt x="3667" y="1889"/>
                </a:cubicBezTo>
                <a:lnTo>
                  <a:pt x="3667" y="2106"/>
                </a:lnTo>
                <a:lnTo>
                  <a:pt x="2000" y="2106"/>
                </a:lnTo>
                <a:close/>
                <a:moveTo>
                  <a:pt x="6100" y="5873"/>
                </a:moveTo>
                <a:cubicBezTo>
                  <a:pt x="6100" y="6004"/>
                  <a:pt x="5721" y="6206"/>
                  <a:pt x="5217" y="6206"/>
                </a:cubicBezTo>
                <a:cubicBezTo>
                  <a:pt x="4713" y="6206"/>
                  <a:pt x="4333" y="6004"/>
                  <a:pt x="4333" y="5873"/>
                </a:cubicBezTo>
                <a:cubicBezTo>
                  <a:pt x="4333" y="5822"/>
                  <a:pt x="4402" y="5751"/>
                  <a:pt x="4509" y="5694"/>
                </a:cubicBezTo>
                <a:cubicBezTo>
                  <a:pt x="4687" y="5597"/>
                  <a:pt x="4951" y="5539"/>
                  <a:pt x="5217" y="5539"/>
                </a:cubicBezTo>
                <a:cubicBezTo>
                  <a:pt x="5302" y="5539"/>
                  <a:pt x="5388" y="5545"/>
                  <a:pt x="5472" y="5557"/>
                </a:cubicBezTo>
                <a:cubicBezTo>
                  <a:pt x="5876" y="5613"/>
                  <a:pt x="6100" y="5779"/>
                  <a:pt x="6100" y="5873"/>
                </a:cubicBezTo>
                <a:close/>
                <a:moveTo>
                  <a:pt x="7317" y="4206"/>
                </a:moveTo>
                <a:cubicBezTo>
                  <a:pt x="7821" y="4206"/>
                  <a:pt x="8200" y="4408"/>
                  <a:pt x="8200" y="4539"/>
                </a:cubicBezTo>
                <a:cubicBezTo>
                  <a:pt x="8200" y="4670"/>
                  <a:pt x="7821" y="4873"/>
                  <a:pt x="7317" y="4873"/>
                </a:cubicBezTo>
                <a:cubicBezTo>
                  <a:pt x="6813" y="4873"/>
                  <a:pt x="6433" y="4670"/>
                  <a:pt x="6433" y="4539"/>
                </a:cubicBezTo>
                <a:cubicBezTo>
                  <a:pt x="6433" y="4408"/>
                  <a:pt x="6813" y="4206"/>
                  <a:pt x="7317" y="4206"/>
                </a:cubicBezTo>
                <a:close/>
                <a:moveTo>
                  <a:pt x="8200" y="5206"/>
                </a:moveTo>
                <a:cubicBezTo>
                  <a:pt x="8200" y="5337"/>
                  <a:pt x="7821" y="5539"/>
                  <a:pt x="7317" y="5539"/>
                </a:cubicBezTo>
                <a:cubicBezTo>
                  <a:pt x="6813" y="5539"/>
                  <a:pt x="6433" y="5337"/>
                  <a:pt x="6433" y="5206"/>
                </a:cubicBezTo>
                <a:lnTo>
                  <a:pt x="6433" y="5002"/>
                </a:lnTo>
                <a:cubicBezTo>
                  <a:pt x="6667" y="5134"/>
                  <a:pt x="6995" y="5206"/>
                  <a:pt x="7317" y="5206"/>
                </a:cubicBezTo>
                <a:cubicBezTo>
                  <a:pt x="7638" y="5206"/>
                  <a:pt x="7966" y="5134"/>
                  <a:pt x="8200" y="5002"/>
                </a:cubicBezTo>
                <a:lnTo>
                  <a:pt x="8200" y="5206"/>
                </a:lnTo>
                <a:close/>
                <a:moveTo>
                  <a:pt x="8200" y="5873"/>
                </a:moveTo>
                <a:cubicBezTo>
                  <a:pt x="8200" y="6004"/>
                  <a:pt x="7821" y="6206"/>
                  <a:pt x="7317" y="6206"/>
                </a:cubicBezTo>
                <a:cubicBezTo>
                  <a:pt x="6813" y="6206"/>
                  <a:pt x="6433" y="6004"/>
                  <a:pt x="6433" y="5873"/>
                </a:cubicBezTo>
                <a:lnTo>
                  <a:pt x="6433" y="5669"/>
                </a:lnTo>
                <a:cubicBezTo>
                  <a:pt x="6667" y="5800"/>
                  <a:pt x="6995" y="5873"/>
                  <a:pt x="7317" y="5873"/>
                </a:cubicBezTo>
                <a:cubicBezTo>
                  <a:pt x="7638" y="5873"/>
                  <a:pt x="7966" y="5800"/>
                  <a:pt x="8200" y="5669"/>
                </a:cubicBezTo>
                <a:lnTo>
                  <a:pt x="8200" y="5873"/>
                </a:lnTo>
                <a:close/>
                <a:moveTo>
                  <a:pt x="8200" y="6539"/>
                </a:moveTo>
                <a:cubicBezTo>
                  <a:pt x="8200" y="6670"/>
                  <a:pt x="7821" y="6873"/>
                  <a:pt x="7317" y="6873"/>
                </a:cubicBezTo>
                <a:cubicBezTo>
                  <a:pt x="6813" y="6873"/>
                  <a:pt x="6433" y="6670"/>
                  <a:pt x="6433" y="6539"/>
                </a:cubicBezTo>
                <a:lnTo>
                  <a:pt x="6433" y="6335"/>
                </a:lnTo>
                <a:cubicBezTo>
                  <a:pt x="6667" y="6467"/>
                  <a:pt x="6995" y="6539"/>
                  <a:pt x="7317" y="6539"/>
                </a:cubicBezTo>
                <a:cubicBezTo>
                  <a:pt x="7638" y="6539"/>
                  <a:pt x="7966" y="6467"/>
                  <a:pt x="8200" y="6335"/>
                </a:cubicBezTo>
                <a:lnTo>
                  <a:pt x="8200" y="6539"/>
                </a:lnTo>
                <a:close/>
                <a:moveTo>
                  <a:pt x="4333" y="7002"/>
                </a:moveTo>
                <a:cubicBezTo>
                  <a:pt x="4567" y="7134"/>
                  <a:pt x="4895" y="7206"/>
                  <a:pt x="5217" y="7206"/>
                </a:cubicBezTo>
                <a:cubicBezTo>
                  <a:pt x="5538" y="7206"/>
                  <a:pt x="5866" y="7134"/>
                  <a:pt x="6100" y="7002"/>
                </a:cubicBezTo>
                <a:lnTo>
                  <a:pt x="6100" y="7206"/>
                </a:lnTo>
                <a:cubicBezTo>
                  <a:pt x="6100" y="7337"/>
                  <a:pt x="5721" y="7539"/>
                  <a:pt x="5217" y="7539"/>
                </a:cubicBezTo>
                <a:cubicBezTo>
                  <a:pt x="4713" y="7539"/>
                  <a:pt x="4333" y="7337"/>
                  <a:pt x="4333" y="7206"/>
                </a:cubicBezTo>
                <a:lnTo>
                  <a:pt x="4333" y="7002"/>
                </a:lnTo>
                <a:close/>
                <a:moveTo>
                  <a:pt x="4278" y="5443"/>
                </a:moveTo>
                <a:cubicBezTo>
                  <a:pt x="4098" y="5560"/>
                  <a:pt x="4000" y="5711"/>
                  <a:pt x="4000" y="5873"/>
                </a:cubicBezTo>
                <a:lnTo>
                  <a:pt x="4000" y="5982"/>
                </a:lnTo>
                <a:cubicBezTo>
                  <a:pt x="3714" y="6337"/>
                  <a:pt x="3291" y="6539"/>
                  <a:pt x="2833" y="6539"/>
                </a:cubicBezTo>
                <a:cubicBezTo>
                  <a:pt x="2006" y="6539"/>
                  <a:pt x="1333" y="5866"/>
                  <a:pt x="1333" y="5039"/>
                </a:cubicBezTo>
                <a:cubicBezTo>
                  <a:pt x="1333" y="4212"/>
                  <a:pt x="2006" y="3539"/>
                  <a:pt x="2833" y="3539"/>
                </a:cubicBezTo>
                <a:cubicBezTo>
                  <a:pt x="3660" y="3539"/>
                  <a:pt x="4333" y="4212"/>
                  <a:pt x="4333" y="5039"/>
                </a:cubicBezTo>
                <a:cubicBezTo>
                  <a:pt x="4333" y="5177"/>
                  <a:pt x="4315" y="5313"/>
                  <a:pt x="4278" y="5443"/>
                </a:cubicBezTo>
                <a:close/>
                <a:moveTo>
                  <a:pt x="6100" y="6539"/>
                </a:moveTo>
                <a:cubicBezTo>
                  <a:pt x="6100" y="6670"/>
                  <a:pt x="5721" y="6873"/>
                  <a:pt x="5217" y="6873"/>
                </a:cubicBezTo>
                <a:cubicBezTo>
                  <a:pt x="4713" y="6873"/>
                  <a:pt x="4333" y="6670"/>
                  <a:pt x="4333" y="6539"/>
                </a:cubicBezTo>
                <a:lnTo>
                  <a:pt x="4333" y="6335"/>
                </a:lnTo>
                <a:cubicBezTo>
                  <a:pt x="4567" y="6467"/>
                  <a:pt x="4895" y="6539"/>
                  <a:pt x="5217" y="6539"/>
                </a:cubicBezTo>
                <a:cubicBezTo>
                  <a:pt x="5538" y="6539"/>
                  <a:pt x="5866" y="6467"/>
                  <a:pt x="6100" y="6335"/>
                </a:cubicBezTo>
                <a:lnTo>
                  <a:pt x="6100" y="6539"/>
                </a:lnTo>
                <a:close/>
                <a:moveTo>
                  <a:pt x="8200" y="7206"/>
                </a:moveTo>
                <a:cubicBezTo>
                  <a:pt x="8200" y="7337"/>
                  <a:pt x="7821" y="7539"/>
                  <a:pt x="7317" y="7539"/>
                </a:cubicBezTo>
                <a:cubicBezTo>
                  <a:pt x="6813" y="7539"/>
                  <a:pt x="6433" y="7337"/>
                  <a:pt x="6433" y="7206"/>
                </a:cubicBezTo>
                <a:lnTo>
                  <a:pt x="6433" y="7002"/>
                </a:lnTo>
                <a:cubicBezTo>
                  <a:pt x="6667" y="7134"/>
                  <a:pt x="6995" y="7206"/>
                  <a:pt x="7317" y="7206"/>
                </a:cubicBezTo>
                <a:cubicBezTo>
                  <a:pt x="7638" y="7206"/>
                  <a:pt x="7966" y="7134"/>
                  <a:pt x="8200" y="7002"/>
                </a:cubicBezTo>
                <a:lnTo>
                  <a:pt x="8200" y="7206"/>
                </a:lnTo>
                <a:close/>
                <a:moveTo>
                  <a:pt x="7317" y="3873"/>
                </a:moveTo>
                <a:cubicBezTo>
                  <a:pt x="6719" y="3873"/>
                  <a:pt x="6100" y="4122"/>
                  <a:pt x="6100" y="4539"/>
                </a:cubicBezTo>
                <a:lnTo>
                  <a:pt x="6100" y="5411"/>
                </a:lnTo>
                <a:cubicBezTo>
                  <a:pt x="5981" y="5343"/>
                  <a:pt x="5835" y="5288"/>
                  <a:pt x="5667" y="5253"/>
                </a:cubicBezTo>
                <a:lnTo>
                  <a:pt x="5667" y="5039"/>
                </a:lnTo>
                <a:cubicBezTo>
                  <a:pt x="5667" y="4495"/>
                  <a:pt x="5515" y="3954"/>
                  <a:pt x="5229" y="3476"/>
                </a:cubicBezTo>
                <a:cubicBezTo>
                  <a:pt x="4943" y="2998"/>
                  <a:pt x="4547" y="2624"/>
                  <a:pt x="4084" y="2396"/>
                </a:cubicBezTo>
                <a:cubicBezTo>
                  <a:pt x="4032" y="2371"/>
                  <a:pt x="4000" y="2323"/>
                  <a:pt x="4000" y="2273"/>
                </a:cubicBezTo>
                <a:lnTo>
                  <a:pt x="4000" y="2039"/>
                </a:lnTo>
                <a:cubicBezTo>
                  <a:pt x="4380" y="1962"/>
                  <a:pt x="4667" y="1625"/>
                  <a:pt x="4667" y="1223"/>
                </a:cubicBezTo>
                <a:cubicBezTo>
                  <a:pt x="4667" y="1131"/>
                  <a:pt x="4592" y="1056"/>
                  <a:pt x="4500" y="1056"/>
                </a:cubicBezTo>
                <a:cubicBezTo>
                  <a:pt x="4408" y="1056"/>
                  <a:pt x="4333" y="1131"/>
                  <a:pt x="4333" y="1223"/>
                </a:cubicBezTo>
                <a:cubicBezTo>
                  <a:pt x="4333" y="1453"/>
                  <a:pt x="4177" y="1647"/>
                  <a:pt x="3965" y="1705"/>
                </a:cubicBezTo>
                <a:cubicBezTo>
                  <a:pt x="3924" y="1603"/>
                  <a:pt x="3851" y="1517"/>
                  <a:pt x="3758" y="1461"/>
                </a:cubicBezTo>
                <a:lnTo>
                  <a:pt x="4307" y="595"/>
                </a:lnTo>
                <a:cubicBezTo>
                  <a:pt x="4333" y="556"/>
                  <a:pt x="4340" y="507"/>
                  <a:pt x="4327" y="461"/>
                </a:cubicBezTo>
                <a:cubicBezTo>
                  <a:pt x="4315" y="416"/>
                  <a:pt x="4283" y="378"/>
                  <a:pt x="4241" y="357"/>
                </a:cubicBezTo>
                <a:lnTo>
                  <a:pt x="3575" y="24"/>
                </a:lnTo>
                <a:cubicBezTo>
                  <a:pt x="3528" y="0"/>
                  <a:pt x="3472" y="0"/>
                  <a:pt x="3425" y="24"/>
                </a:cubicBezTo>
                <a:lnTo>
                  <a:pt x="2833" y="320"/>
                </a:lnTo>
                <a:lnTo>
                  <a:pt x="2241" y="24"/>
                </a:lnTo>
                <a:cubicBezTo>
                  <a:pt x="2194" y="0"/>
                  <a:pt x="2139" y="0"/>
                  <a:pt x="2092" y="24"/>
                </a:cubicBezTo>
                <a:lnTo>
                  <a:pt x="1425" y="357"/>
                </a:lnTo>
                <a:cubicBezTo>
                  <a:pt x="1383" y="378"/>
                  <a:pt x="1352" y="416"/>
                  <a:pt x="1339" y="461"/>
                </a:cubicBezTo>
                <a:cubicBezTo>
                  <a:pt x="1327" y="507"/>
                  <a:pt x="1334" y="556"/>
                  <a:pt x="1359" y="595"/>
                </a:cubicBezTo>
                <a:lnTo>
                  <a:pt x="1909" y="1461"/>
                </a:lnTo>
                <a:cubicBezTo>
                  <a:pt x="1816" y="1517"/>
                  <a:pt x="1743" y="1603"/>
                  <a:pt x="1702" y="1705"/>
                </a:cubicBezTo>
                <a:cubicBezTo>
                  <a:pt x="1490" y="1647"/>
                  <a:pt x="1333" y="1453"/>
                  <a:pt x="1333" y="1223"/>
                </a:cubicBezTo>
                <a:cubicBezTo>
                  <a:pt x="1333" y="1131"/>
                  <a:pt x="1259" y="1056"/>
                  <a:pt x="1167" y="1056"/>
                </a:cubicBezTo>
                <a:cubicBezTo>
                  <a:pt x="1075" y="1056"/>
                  <a:pt x="1000" y="1131"/>
                  <a:pt x="1000" y="1223"/>
                </a:cubicBezTo>
                <a:cubicBezTo>
                  <a:pt x="1000" y="1625"/>
                  <a:pt x="1287" y="1962"/>
                  <a:pt x="1667" y="2039"/>
                </a:cubicBezTo>
                <a:lnTo>
                  <a:pt x="1667" y="2273"/>
                </a:lnTo>
                <a:cubicBezTo>
                  <a:pt x="1667" y="2323"/>
                  <a:pt x="1634" y="2371"/>
                  <a:pt x="1583" y="2396"/>
                </a:cubicBezTo>
                <a:cubicBezTo>
                  <a:pt x="1120" y="2624"/>
                  <a:pt x="724" y="2998"/>
                  <a:pt x="438" y="3476"/>
                </a:cubicBezTo>
                <a:cubicBezTo>
                  <a:pt x="151" y="3954"/>
                  <a:pt x="0" y="4495"/>
                  <a:pt x="0" y="5039"/>
                </a:cubicBezTo>
                <a:lnTo>
                  <a:pt x="0" y="7373"/>
                </a:lnTo>
                <a:cubicBezTo>
                  <a:pt x="0" y="8016"/>
                  <a:pt x="523" y="8539"/>
                  <a:pt x="1167" y="8539"/>
                </a:cubicBezTo>
                <a:lnTo>
                  <a:pt x="4967" y="8539"/>
                </a:lnTo>
                <a:cubicBezTo>
                  <a:pt x="4985" y="8539"/>
                  <a:pt x="5003" y="8536"/>
                  <a:pt x="5020" y="8530"/>
                </a:cubicBezTo>
                <a:cubicBezTo>
                  <a:pt x="5085" y="8536"/>
                  <a:pt x="5151" y="8539"/>
                  <a:pt x="5217" y="8539"/>
                </a:cubicBezTo>
                <a:cubicBezTo>
                  <a:pt x="5625" y="8539"/>
                  <a:pt x="6043" y="8423"/>
                  <a:pt x="6267" y="8217"/>
                </a:cubicBezTo>
                <a:cubicBezTo>
                  <a:pt x="6491" y="8423"/>
                  <a:pt x="6908" y="8539"/>
                  <a:pt x="7317" y="8539"/>
                </a:cubicBezTo>
                <a:cubicBezTo>
                  <a:pt x="7915" y="8539"/>
                  <a:pt x="8533" y="8290"/>
                  <a:pt x="8533" y="7873"/>
                </a:cubicBezTo>
                <a:lnTo>
                  <a:pt x="8533" y="4539"/>
                </a:lnTo>
                <a:cubicBezTo>
                  <a:pt x="8533" y="4122"/>
                  <a:pt x="7915" y="3873"/>
                  <a:pt x="7317" y="387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4" name="AutoShape 3">
            <a:extLst>
              <a:ext uri="{FF2B5EF4-FFF2-40B4-BE49-F238E27FC236}">
                <a16:creationId xmlns:a16="http://schemas.microsoft.com/office/drawing/2014/main" id="{C3904762-D27E-4687-85E0-DC9562841BD8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4853703" y="1979985"/>
            <a:ext cx="535869" cy="57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5" name="Freeform 5">
            <a:extLst>
              <a:ext uri="{FF2B5EF4-FFF2-40B4-BE49-F238E27FC236}">
                <a16:creationId xmlns:a16="http://schemas.microsoft.com/office/drawing/2014/main" id="{DACB6417-5B4F-4DCB-B9E6-6834159D41C5}"/>
              </a:ext>
            </a:extLst>
          </p:cNvPr>
          <p:cNvSpPr>
            <a:spLocks noEditPoints="1"/>
          </p:cNvSpPr>
          <p:nvPr/>
        </p:nvSpPr>
        <p:spPr bwMode="auto">
          <a:xfrm>
            <a:off x="4852807" y="1979985"/>
            <a:ext cx="534077" cy="573506"/>
          </a:xfrm>
          <a:custGeom>
            <a:avLst/>
            <a:gdLst>
              <a:gd name="T0" fmla="*/ 1094 w 7433"/>
              <a:gd name="T1" fmla="*/ 267 h 8005"/>
              <a:gd name="T2" fmla="*/ 1474 w 7433"/>
              <a:gd name="T3" fmla="*/ 533 h 8005"/>
              <a:gd name="T4" fmla="*/ 2754 w 7433"/>
              <a:gd name="T5" fmla="*/ 4267 h 8005"/>
              <a:gd name="T6" fmla="*/ 1702 w 7433"/>
              <a:gd name="T7" fmla="*/ 4267 h 8005"/>
              <a:gd name="T8" fmla="*/ 327 w 7433"/>
              <a:gd name="T9" fmla="*/ 267 h 8005"/>
              <a:gd name="T10" fmla="*/ 1094 w 7433"/>
              <a:gd name="T11" fmla="*/ 267 h 8005"/>
              <a:gd name="T12" fmla="*/ 4541 w 7433"/>
              <a:gd name="T13" fmla="*/ 2800 h 8005"/>
              <a:gd name="T14" fmla="*/ 5474 w 7433"/>
              <a:gd name="T15" fmla="*/ 3733 h 8005"/>
              <a:gd name="T16" fmla="*/ 5474 w 7433"/>
              <a:gd name="T17" fmla="*/ 4267 h 8005"/>
              <a:gd name="T18" fmla="*/ 3035 w 7433"/>
              <a:gd name="T19" fmla="*/ 4267 h 8005"/>
              <a:gd name="T20" fmla="*/ 2531 w 7433"/>
              <a:gd name="T21" fmla="*/ 2800 h 8005"/>
              <a:gd name="T22" fmla="*/ 4541 w 7433"/>
              <a:gd name="T23" fmla="*/ 2800 h 8005"/>
              <a:gd name="T24" fmla="*/ 6274 w 7433"/>
              <a:gd name="T25" fmla="*/ 4533 h 8005"/>
              <a:gd name="T26" fmla="*/ 6274 w 7433"/>
              <a:gd name="T27" fmla="*/ 5333 h 8005"/>
              <a:gd name="T28" fmla="*/ 1741 w 7433"/>
              <a:gd name="T29" fmla="*/ 5333 h 8005"/>
              <a:gd name="T30" fmla="*/ 1741 w 7433"/>
              <a:gd name="T31" fmla="*/ 4533 h 8005"/>
              <a:gd name="T32" fmla="*/ 6274 w 7433"/>
              <a:gd name="T33" fmla="*/ 4533 h 8005"/>
              <a:gd name="T34" fmla="*/ 6462 w 7433"/>
              <a:gd name="T35" fmla="*/ 7044 h 8005"/>
              <a:gd name="T36" fmla="*/ 1553 w 7433"/>
              <a:gd name="T37" fmla="*/ 7044 h 8005"/>
              <a:gd name="T38" fmla="*/ 2995 w 7433"/>
              <a:gd name="T39" fmla="*/ 5600 h 8005"/>
              <a:gd name="T40" fmla="*/ 5019 w 7433"/>
              <a:gd name="T41" fmla="*/ 5600 h 8005"/>
              <a:gd name="T42" fmla="*/ 6462 w 7433"/>
              <a:gd name="T43" fmla="*/ 7044 h 8005"/>
              <a:gd name="T44" fmla="*/ 1474 w 7433"/>
              <a:gd name="T45" fmla="*/ 4423 h 8005"/>
              <a:gd name="T46" fmla="*/ 1474 w 7433"/>
              <a:gd name="T47" fmla="*/ 5467 h 8005"/>
              <a:gd name="T48" fmla="*/ 1607 w 7433"/>
              <a:gd name="T49" fmla="*/ 5600 h 8005"/>
              <a:gd name="T50" fmla="*/ 2619 w 7433"/>
              <a:gd name="T51" fmla="*/ 5600 h 8005"/>
              <a:gd name="T52" fmla="*/ 1323 w 7433"/>
              <a:gd name="T53" fmla="*/ 6895 h 8005"/>
              <a:gd name="T54" fmla="*/ 766 w 7433"/>
              <a:gd name="T55" fmla="*/ 6437 h 8005"/>
              <a:gd name="T56" fmla="*/ 582 w 7433"/>
              <a:gd name="T57" fmla="*/ 6629 h 8005"/>
              <a:gd name="T58" fmla="*/ 4007 w 7433"/>
              <a:gd name="T59" fmla="*/ 8000 h 8005"/>
              <a:gd name="T60" fmla="*/ 7433 w 7433"/>
              <a:gd name="T61" fmla="*/ 6629 h 8005"/>
              <a:gd name="T62" fmla="*/ 7249 w 7433"/>
              <a:gd name="T63" fmla="*/ 6437 h 8005"/>
              <a:gd name="T64" fmla="*/ 6691 w 7433"/>
              <a:gd name="T65" fmla="*/ 6895 h 8005"/>
              <a:gd name="T66" fmla="*/ 5395 w 7433"/>
              <a:gd name="T67" fmla="*/ 5600 h 8005"/>
              <a:gd name="T68" fmla="*/ 6407 w 7433"/>
              <a:gd name="T69" fmla="*/ 5600 h 8005"/>
              <a:gd name="T70" fmla="*/ 6541 w 7433"/>
              <a:gd name="T71" fmla="*/ 5467 h 8005"/>
              <a:gd name="T72" fmla="*/ 6541 w 7433"/>
              <a:gd name="T73" fmla="*/ 4400 h 8005"/>
              <a:gd name="T74" fmla="*/ 6407 w 7433"/>
              <a:gd name="T75" fmla="*/ 4267 h 8005"/>
              <a:gd name="T76" fmla="*/ 5741 w 7433"/>
              <a:gd name="T77" fmla="*/ 4267 h 8005"/>
              <a:gd name="T78" fmla="*/ 5741 w 7433"/>
              <a:gd name="T79" fmla="*/ 3733 h 8005"/>
              <a:gd name="T80" fmla="*/ 4541 w 7433"/>
              <a:gd name="T81" fmla="*/ 2533 h 8005"/>
              <a:gd name="T82" fmla="*/ 2439 w 7433"/>
              <a:gd name="T83" fmla="*/ 2533 h 8005"/>
              <a:gd name="T84" fmla="*/ 1723 w 7433"/>
              <a:gd name="T85" fmla="*/ 451 h 8005"/>
              <a:gd name="T86" fmla="*/ 1094 w 7433"/>
              <a:gd name="T87" fmla="*/ 0 h 8005"/>
              <a:gd name="T88" fmla="*/ 141 w 7433"/>
              <a:gd name="T89" fmla="*/ 0 h 8005"/>
              <a:gd name="T90" fmla="*/ 33 w 7433"/>
              <a:gd name="T91" fmla="*/ 56 h 8005"/>
              <a:gd name="T92" fmla="*/ 14 w 7433"/>
              <a:gd name="T93" fmla="*/ 177 h 8005"/>
              <a:gd name="T94" fmla="*/ 1474 w 7433"/>
              <a:gd name="T95" fmla="*/ 4423 h 80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7433" h="8005">
                <a:moveTo>
                  <a:pt x="1094" y="267"/>
                </a:moveTo>
                <a:cubicBezTo>
                  <a:pt x="1265" y="265"/>
                  <a:pt x="1417" y="372"/>
                  <a:pt x="1474" y="533"/>
                </a:cubicBezTo>
                <a:lnTo>
                  <a:pt x="2754" y="4267"/>
                </a:lnTo>
                <a:lnTo>
                  <a:pt x="1702" y="4267"/>
                </a:lnTo>
                <a:lnTo>
                  <a:pt x="327" y="267"/>
                </a:lnTo>
                <a:lnTo>
                  <a:pt x="1094" y="267"/>
                </a:lnTo>
                <a:close/>
                <a:moveTo>
                  <a:pt x="4541" y="2800"/>
                </a:moveTo>
                <a:cubicBezTo>
                  <a:pt x="5056" y="2800"/>
                  <a:pt x="5474" y="3218"/>
                  <a:pt x="5474" y="3733"/>
                </a:cubicBezTo>
                <a:lnTo>
                  <a:pt x="5474" y="4267"/>
                </a:lnTo>
                <a:lnTo>
                  <a:pt x="3035" y="4267"/>
                </a:lnTo>
                <a:lnTo>
                  <a:pt x="2531" y="2800"/>
                </a:lnTo>
                <a:lnTo>
                  <a:pt x="4541" y="2800"/>
                </a:lnTo>
                <a:close/>
                <a:moveTo>
                  <a:pt x="6274" y="4533"/>
                </a:moveTo>
                <a:lnTo>
                  <a:pt x="6274" y="5333"/>
                </a:lnTo>
                <a:lnTo>
                  <a:pt x="1741" y="5333"/>
                </a:lnTo>
                <a:lnTo>
                  <a:pt x="1741" y="4533"/>
                </a:lnTo>
                <a:lnTo>
                  <a:pt x="6274" y="4533"/>
                </a:lnTo>
                <a:close/>
                <a:moveTo>
                  <a:pt x="6462" y="7044"/>
                </a:moveTo>
                <a:cubicBezTo>
                  <a:pt x="4953" y="7957"/>
                  <a:pt x="3062" y="7957"/>
                  <a:pt x="1553" y="7044"/>
                </a:cubicBezTo>
                <a:lnTo>
                  <a:pt x="2995" y="5600"/>
                </a:lnTo>
                <a:lnTo>
                  <a:pt x="5019" y="5600"/>
                </a:lnTo>
                <a:lnTo>
                  <a:pt x="6462" y="7044"/>
                </a:lnTo>
                <a:close/>
                <a:moveTo>
                  <a:pt x="1474" y="4423"/>
                </a:moveTo>
                <a:lnTo>
                  <a:pt x="1474" y="5467"/>
                </a:lnTo>
                <a:cubicBezTo>
                  <a:pt x="1474" y="5540"/>
                  <a:pt x="1534" y="5600"/>
                  <a:pt x="1607" y="5600"/>
                </a:cubicBezTo>
                <a:lnTo>
                  <a:pt x="2619" y="5600"/>
                </a:lnTo>
                <a:lnTo>
                  <a:pt x="1323" y="6895"/>
                </a:lnTo>
                <a:cubicBezTo>
                  <a:pt x="1126" y="6757"/>
                  <a:pt x="940" y="6604"/>
                  <a:pt x="766" y="6437"/>
                </a:cubicBezTo>
                <a:lnTo>
                  <a:pt x="582" y="6629"/>
                </a:lnTo>
                <a:cubicBezTo>
                  <a:pt x="1502" y="7514"/>
                  <a:pt x="2731" y="8005"/>
                  <a:pt x="4007" y="8000"/>
                </a:cubicBezTo>
                <a:cubicBezTo>
                  <a:pt x="5284" y="8005"/>
                  <a:pt x="6512" y="7514"/>
                  <a:pt x="7433" y="6629"/>
                </a:cubicBezTo>
                <a:lnTo>
                  <a:pt x="7249" y="6437"/>
                </a:lnTo>
                <a:cubicBezTo>
                  <a:pt x="7075" y="6604"/>
                  <a:pt x="6889" y="6757"/>
                  <a:pt x="6691" y="6895"/>
                </a:cubicBezTo>
                <a:lnTo>
                  <a:pt x="5395" y="5600"/>
                </a:lnTo>
                <a:lnTo>
                  <a:pt x="6407" y="5600"/>
                </a:lnTo>
                <a:cubicBezTo>
                  <a:pt x="6481" y="5600"/>
                  <a:pt x="6541" y="5540"/>
                  <a:pt x="6541" y="5467"/>
                </a:cubicBezTo>
                <a:lnTo>
                  <a:pt x="6541" y="4400"/>
                </a:lnTo>
                <a:cubicBezTo>
                  <a:pt x="6541" y="4326"/>
                  <a:pt x="6481" y="4267"/>
                  <a:pt x="6407" y="4267"/>
                </a:cubicBezTo>
                <a:lnTo>
                  <a:pt x="5741" y="4267"/>
                </a:lnTo>
                <a:lnTo>
                  <a:pt x="5741" y="3733"/>
                </a:lnTo>
                <a:cubicBezTo>
                  <a:pt x="5741" y="3071"/>
                  <a:pt x="5203" y="2533"/>
                  <a:pt x="4541" y="2533"/>
                </a:cubicBezTo>
                <a:lnTo>
                  <a:pt x="2439" y="2533"/>
                </a:lnTo>
                <a:lnTo>
                  <a:pt x="1723" y="451"/>
                </a:lnTo>
                <a:cubicBezTo>
                  <a:pt x="1631" y="182"/>
                  <a:pt x="1378" y="1"/>
                  <a:pt x="1094" y="0"/>
                </a:cubicBezTo>
                <a:lnTo>
                  <a:pt x="141" y="0"/>
                </a:lnTo>
                <a:cubicBezTo>
                  <a:pt x="98" y="0"/>
                  <a:pt x="58" y="21"/>
                  <a:pt x="33" y="56"/>
                </a:cubicBezTo>
                <a:cubicBezTo>
                  <a:pt x="7" y="91"/>
                  <a:pt x="0" y="136"/>
                  <a:pt x="14" y="177"/>
                </a:cubicBezTo>
                <a:lnTo>
                  <a:pt x="1474" y="4423"/>
                </a:lnTo>
                <a:close/>
              </a:path>
            </a:pathLst>
          </a:custGeom>
          <a:solidFill>
            <a:srgbClr val="1311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6" name="Rectangle 6">
            <a:extLst>
              <a:ext uri="{FF2B5EF4-FFF2-40B4-BE49-F238E27FC236}">
                <a16:creationId xmlns:a16="http://schemas.microsoft.com/office/drawing/2014/main" id="{0D4B753E-C1A5-4E2B-B5E9-6A7F48432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7079" y="2324088"/>
            <a:ext cx="19714" cy="18818"/>
          </a:xfrm>
          <a:prstGeom prst="rect">
            <a:avLst/>
          </a:prstGeom>
          <a:solidFill>
            <a:srgbClr val="1311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7" name="Rectangle 7">
            <a:extLst>
              <a:ext uri="{FF2B5EF4-FFF2-40B4-BE49-F238E27FC236}">
                <a16:creationId xmlns:a16="http://schemas.microsoft.com/office/drawing/2014/main" id="{8AE02D6B-7861-4E15-AAEC-07B8706BD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5612" y="2324088"/>
            <a:ext cx="76169" cy="18818"/>
          </a:xfrm>
          <a:prstGeom prst="rect">
            <a:avLst/>
          </a:prstGeom>
          <a:solidFill>
            <a:srgbClr val="1311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9" name="Oval 5">
            <a:extLst>
              <a:ext uri="{FF2B5EF4-FFF2-40B4-BE49-F238E27FC236}">
                <a16:creationId xmlns:a16="http://schemas.microsoft.com/office/drawing/2014/main" id="{843F36A7-21E0-4D17-A095-37DD68294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793" y="2027128"/>
            <a:ext cx="23813" cy="23813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0" name="Freeform 6">
            <a:extLst>
              <a:ext uri="{FF2B5EF4-FFF2-40B4-BE49-F238E27FC236}">
                <a16:creationId xmlns:a16="http://schemas.microsoft.com/office/drawing/2014/main" id="{3094651D-DC40-4E97-B69F-88AA845684DD}"/>
              </a:ext>
            </a:extLst>
          </p:cNvPr>
          <p:cNvSpPr>
            <a:spLocks/>
          </p:cNvSpPr>
          <p:nvPr/>
        </p:nvSpPr>
        <p:spPr bwMode="auto">
          <a:xfrm>
            <a:off x="3042830" y="2050940"/>
            <a:ext cx="76200" cy="173038"/>
          </a:xfrm>
          <a:custGeom>
            <a:avLst/>
            <a:gdLst>
              <a:gd name="T0" fmla="*/ 531 w 1031"/>
              <a:gd name="T1" fmla="*/ 1667 h 2334"/>
              <a:gd name="T2" fmla="*/ 314 w 1031"/>
              <a:gd name="T3" fmla="*/ 1541 h 2334"/>
              <a:gd name="T4" fmla="*/ 79 w 1031"/>
              <a:gd name="T5" fmla="*/ 1521 h 2334"/>
              <a:gd name="T6" fmla="*/ 59 w 1031"/>
              <a:gd name="T7" fmla="*/ 1755 h 2334"/>
              <a:gd name="T8" fmla="*/ 364 w 1031"/>
              <a:gd name="T9" fmla="*/ 1972 h 2334"/>
              <a:gd name="T10" fmla="*/ 364 w 1031"/>
              <a:gd name="T11" fmla="*/ 2167 h 2334"/>
              <a:gd name="T12" fmla="*/ 531 w 1031"/>
              <a:gd name="T13" fmla="*/ 2334 h 2334"/>
              <a:gd name="T14" fmla="*/ 697 w 1031"/>
              <a:gd name="T15" fmla="*/ 2167 h 2334"/>
              <a:gd name="T16" fmla="*/ 697 w 1031"/>
              <a:gd name="T17" fmla="*/ 1972 h 2334"/>
              <a:gd name="T18" fmla="*/ 1031 w 1031"/>
              <a:gd name="T19" fmla="*/ 1500 h 2334"/>
              <a:gd name="T20" fmla="*/ 531 w 1031"/>
              <a:gd name="T21" fmla="*/ 1000 h 2334"/>
              <a:gd name="T22" fmla="*/ 364 w 1031"/>
              <a:gd name="T23" fmla="*/ 834 h 2334"/>
              <a:gd name="T24" fmla="*/ 531 w 1031"/>
              <a:gd name="T25" fmla="*/ 667 h 2334"/>
              <a:gd name="T26" fmla="*/ 711 w 1031"/>
              <a:gd name="T27" fmla="*/ 754 h 2334"/>
              <a:gd name="T28" fmla="*/ 947 w 1031"/>
              <a:gd name="T29" fmla="*/ 750 h 2334"/>
              <a:gd name="T30" fmla="*/ 943 w 1031"/>
              <a:gd name="T31" fmla="*/ 515 h 2334"/>
              <a:gd name="T32" fmla="*/ 697 w 1031"/>
              <a:gd name="T33" fmla="*/ 361 h 2334"/>
              <a:gd name="T34" fmla="*/ 697 w 1031"/>
              <a:gd name="T35" fmla="*/ 167 h 2334"/>
              <a:gd name="T36" fmla="*/ 531 w 1031"/>
              <a:gd name="T37" fmla="*/ 0 h 2334"/>
              <a:gd name="T38" fmla="*/ 364 w 1031"/>
              <a:gd name="T39" fmla="*/ 167 h 2334"/>
              <a:gd name="T40" fmla="*/ 364 w 1031"/>
              <a:gd name="T41" fmla="*/ 362 h 2334"/>
              <a:gd name="T42" fmla="*/ 31 w 1031"/>
              <a:gd name="T43" fmla="*/ 834 h 2334"/>
              <a:gd name="T44" fmla="*/ 531 w 1031"/>
              <a:gd name="T45" fmla="*/ 1334 h 2334"/>
              <a:gd name="T46" fmla="*/ 697 w 1031"/>
              <a:gd name="T47" fmla="*/ 1500 h 2334"/>
              <a:gd name="T48" fmla="*/ 531 w 1031"/>
              <a:gd name="T49" fmla="*/ 1667 h 2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031" h="2334">
                <a:moveTo>
                  <a:pt x="531" y="1667"/>
                </a:moveTo>
                <a:cubicBezTo>
                  <a:pt x="459" y="1667"/>
                  <a:pt x="383" y="1622"/>
                  <a:pt x="314" y="1541"/>
                </a:cubicBezTo>
                <a:cubicBezTo>
                  <a:pt x="255" y="1470"/>
                  <a:pt x="150" y="1461"/>
                  <a:pt x="79" y="1521"/>
                </a:cubicBezTo>
                <a:cubicBezTo>
                  <a:pt x="9" y="1580"/>
                  <a:pt x="0" y="1685"/>
                  <a:pt x="59" y="1755"/>
                </a:cubicBezTo>
                <a:cubicBezTo>
                  <a:pt x="148" y="1861"/>
                  <a:pt x="253" y="1935"/>
                  <a:pt x="364" y="1972"/>
                </a:cubicBezTo>
                <a:lnTo>
                  <a:pt x="364" y="2167"/>
                </a:lnTo>
                <a:cubicBezTo>
                  <a:pt x="364" y="2259"/>
                  <a:pt x="439" y="2334"/>
                  <a:pt x="531" y="2334"/>
                </a:cubicBezTo>
                <a:cubicBezTo>
                  <a:pt x="623" y="2334"/>
                  <a:pt x="697" y="2259"/>
                  <a:pt x="697" y="2167"/>
                </a:cubicBezTo>
                <a:lnTo>
                  <a:pt x="697" y="1972"/>
                </a:lnTo>
                <a:cubicBezTo>
                  <a:pt x="891" y="1903"/>
                  <a:pt x="1031" y="1718"/>
                  <a:pt x="1031" y="1500"/>
                </a:cubicBezTo>
                <a:cubicBezTo>
                  <a:pt x="1031" y="1225"/>
                  <a:pt x="806" y="1000"/>
                  <a:pt x="531" y="1000"/>
                </a:cubicBezTo>
                <a:cubicBezTo>
                  <a:pt x="439" y="1000"/>
                  <a:pt x="364" y="926"/>
                  <a:pt x="364" y="834"/>
                </a:cubicBezTo>
                <a:cubicBezTo>
                  <a:pt x="364" y="742"/>
                  <a:pt x="439" y="667"/>
                  <a:pt x="531" y="667"/>
                </a:cubicBezTo>
                <a:cubicBezTo>
                  <a:pt x="590" y="667"/>
                  <a:pt x="652" y="697"/>
                  <a:pt x="711" y="754"/>
                </a:cubicBezTo>
                <a:cubicBezTo>
                  <a:pt x="777" y="818"/>
                  <a:pt x="883" y="816"/>
                  <a:pt x="947" y="750"/>
                </a:cubicBezTo>
                <a:cubicBezTo>
                  <a:pt x="1011" y="684"/>
                  <a:pt x="1009" y="579"/>
                  <a:pt x="943" y="515"/>
                </a:cubicBezTo>
                <a:cubicBezTo>
                  <a:pt x="858" y="433"/>
                  <a:pt x="774" y="386"/>
                  <a:pt x="697" y="361"/>
                </a:cubicBezTo>
                <a:lnTo>
                  <a:pt x="697" y="167"/>
                </a:lnTo>
                <a:cubicBezTo>
                  <a:pt x="697" y="75"/>
                  <a:pt x="623" y="0"/>
                  <a:pt x="531" y="0"/>
                </a:cubicBezTo>
                <a:cubicBezTo>
                  <a:pt x="439" y="0"/>
                  <a:pt x="364" y="75"/>
                  <a:pt x="364" y="167"/>
                </a:cubicBezTo>
                <a:lnTo>
                  <a:pt x="364" y="362"/>
                </a:lnTo>
                <a:cubicBezTo>
                  <a:pt x="170" y="431"/>
                  <a:pt x="31" y="616"/>
                  <a:pt x="31" y="834"/>
                </a:cubicBezTo>
                <a:cubicBezTo>
                  <a:pt x="31" y="1109"/>
                  <a:pt x="255" y="1334"/>
                  <a:pt x="531" y="1334"/>
                </a:cubicBezTo>
                <a:cubicBezTo>
                  <a:pt x="623" y="1334"/>
                  <a:pt x="697" y="1408"/>
                  <a:pt x="697" y="1500"/>
                </a:cubicBezTo>
                <a:cubicBezTo>
                  <a:pt x="697" y="1592"/>
                  <a:pt x="623" y="1667"/>
                  <a:pt x="531" y="166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" name="Freeform 7">
            <a:extLst>
              <a:ext uri="{FF2B5EF4-FFF2-40B4-BE49-F238E27FC236}">
                <a16:creationId xmlns:a16="http://schemas.microsoft.com/office/drawing/2014/main" id="{559A7FD5-86B0-45FA-9ECD-3826977CAB27}"/>
              </a:ext>
            </a:extLst>
          </p:cNvPr>
          <p:cNvSpPr>
            <a:spLocks noEditPoints="1"/>
          </p:cNvSpPr>
          <p:nvPr/>
        </p:nvSpPr>
        <p:spPr bwMode="auto">
          <a:xfrm>
            <a:off x="3126968" y="2131903"/>
            <a:ext cx="271463" cy="450850"/>
          </a:xfrm>
          <a:custGeom>
            <a:avLst/>
            <a:gdLst>
              <a:gd name="T0" fmla="*/ 3333 w 3666"/>
              <a:gd name="T1" fmla="*/ 2891 h 6100"/>
              <a:gd name="T2" fmla="*/ 3186 w 3666"/>
              <a:gd name="T3" fmla="*/ 3244 h 6100"/>
              <a:gd name="T4" fmla="*/ 2146 w 3666"/>
              <a:gd name="T5" fmla="*/ 4285 h 6100"/>
              <a:gd name="T6" fmla="*/ 2000 w 3666"/>
              <a:gd name="T7" fmla="*/ 4638 h 6100"/>
              <a:gd name="T8" fmla="*/ 2000 w 3666"/>
              <a:gd name="T9" fmla="*/ 4717 h 6100"/>
              <a:gd name="T10" fmla="*/ 666 w 3666"/>
              <a:gd name="T11" fmla="*/ 4717 h 6100"/>
              <a:gd name="T12" fmla="*/ 666 w 3666"/>
              <a:gd name="T13" fmla="*/ 3736 h 6100"/>
              <a:gd name="T14" fmla="*/ 813 w 3666"/>
              <a:gd name="T15" fmla="*/ 3383 h 6100"/>
              <a:gd name="T16" fmla="*/ 1931 w 3666"/>
              <a:gd name="T17" fmla="*/ 2265 h 6100"/>
              <a:gd name="T18" fmla="*/ 2388 w 3666"/>
              <a:gd name="T19" fmla="*/ 2252 h 6100"/>
              <a:gd name="T20" fmla="*/ 2391 w 3666"/>
              <a:gd name="T21" fmla="*/ 2254 h 6100"/>
              <a:gd name="T22" fmla="*/ 2402 w 3666"/>
              <a:gd name="T23" fmla="*/ 2265 h 6100"/>
              <a:gd name="T24" fmla="*/ 2500 w 3666"/>
              <a:gd name="T25" fmla="*/ 2500 h 6100"/>
              <a:gd name="T26" fmla="*/ 2402 w 3666"/>
              <a:gd name="T27" fmla="*/ 2736 h 6100"/>
              <a:gd name="T28" fmla="*/ 1574 w 3666"/>
              <a:gd name="T29" fmla="*/ 3564 h 6100"/>
              <a:gd name="T30" fmla="*/ 1574 w 3666"/>
              <a:gd name="T31" fmla="*/ 3800 h 6100"/>
              <a:gd name="T32" fmla="*/ 1810 w 3666"/>
              <a:gd name="T33" fmla="*/ 3800 h 6100"/>
              <a:gd name="T34" fmla="*/ 2638 w 3666"/>
              <a:gd name="T35" fmla="*/ 2972 h 6100"/>
              <a:gd name="T36" fmla="*/ 2833 w 3666"/>
              <a:gd name="T37" fmla="*/ 2500 h 6100"/>
              <a:gd name="T38" fmla="*/ 2666 w 3666"/>
              <a:gd name="T39" fmla="*/ 2060 h 6100"/>
              <a:gd name="T40" fmla="*/ 2666 w 3666"/>
              <a:gd name="T41" fmla="*/ 667 h 6100"/>
              <a:gd name="T42" fmla="*/ 3000 w 3666"/>
              <a:gd name="T43" fmla="*/ 334 h 6100"/>
              <a:gd name="T44" fmla="*/ 3333 w 3666"/>
              <a:gd name="T45" fmla="*/ 667 h 6100"/>
              <a:gd name="T46" fmla="*/ 3333 w 3666"/>
              <a:gd name="T47" fmla="*/ 2891 h 6100"/>
              <a:gd name="T48" fmla="*/ 2333 w 3666"/>
              <a:gd name="T49" fmla="*/ 5767 h 6100"/>
              <a:gd name="T50" fmla="*/ 333 w 3666"/>
              <a:gd name="T51" fmla="*/ 5767 h 6100"/>
              <a:gd name="T52" fmla="*/ 333 w 3666"/>
              <a:gd name="T53" fmla="*/ 5050 h 6100"/>
              <a:gd name="T54" fmla="*/ 2333 w 3666"/>
              <a:gd name="T55" fmla="*/ 5050 h 6100"/>
              <a:gd name="T56" fmla="*/ 2333 w 3666"/>
              <a:gd name="T57" fmla="*/ 5767 h 6100"/>
              <a:gd name="T58" fmla="*/ 3000 w 3666"/>
              <a:gd name="T59" fmla="*/ 0 h 6100"/>
              <a:gd name="T60" fmla="*/ 2333 w 3666"/>
              <a:gd name="T61" fmla="*/ 667 h 6100"/>
              <a:gd name="T62" fmla="*/ 2333 w 3666"/>
              <a:gd name="T63" fmla="*/ 1855 h 6100"/>
              <a:gd name="T64" fmla="*/ 1695 w 3666"/>
              <a:gd name="T65" fmla="*/ 2029 h 6100"/>
              <a:gd name="T66" fmla="*/ 577 w 3666"/>
              <a:gd name="T67" fmla="*/ 3147 h 6100"/>
              <a:gd name="T68" fmla="*/ 333 w 3666"/>
              <a:gd name="T69" fmla="*/ 3736 h 6100"/>
              <a:gd name="T70" fmla="*/ 333 w 3666"/>
              <a:gd name="T71" fmla="*/ 4717 h 6100"/>
              <a:gd name="T72" fmla="*/ 166 w 3666"/>
              <a:gd name="T73" fmla="*/ 4717 h 6100"/>
              <a:gd name="T74" fmla="*/ 0 w 3666"/>
              <a:gd name="T75" fmla="*/ 4884 h 6100"/>
              <a:gd name="T76" fmla="*/ 0 w 3666"/>
              <a:gd name="T77" fmla="*/ 5934 h 6100"/>
              <a:gd name="T78" fmla="*/ 166 w 3666"/>
              <a:gd name="T79" fmla="*/ 6100 h 6100"/>
              <a:gd name="T80" fmla="*/ 2500 w 3666"/>
              <a:gd name="T81" fmla="*/ 6100 h 6100"/>
              <a:gd name="T82" fmla="*/ 2666 w 3666"/>
              <a:gd name="T83" fmla="*/ 5934 h 6100"/>
              <a:gd name="T84" fmla="*/ 2666 w 3666"/>
              <a:gd name="T85" fmla="*/ 4884 h 6100"/>
              <a:gd name="T86" fmla="*/ 2500 w 3666"/>
              <a:gd name="T87" fmla="*/ 4717 h 6100"/>
              <a:gd name="T88" fmla="*/ 2333 w 3666"/>
              <a:gd name="T89" fmla="*/ 4717 h 6100"/>
              <a:gd name="T90" fmla="*/ 2333 w 3666"/>
              <a:gd name="T91" fmla="*/ 4638 h 6100"/>
              <a:gd name="T92" fmla="*/ 2382 w 3666"/>
              <a:gd name="T93" fmla="*/ 4521 h 6100"/>
              <a:gd name="T94" fmla="*/ 3422 w 3666"/>
              <a:gd name="T95" fmla="*/ 3480 h 6100"/>
              <a:gd name="T96" fmla="*/ 3666 w 3666"/>
              <a:gd name="T97" fmla="*/ 2891 h 6100"/>
              <a:gd name="T98" fmla="*/ 3666 w 3666"/>
              <a:gd name="T99" fmla="*/ 667 h 6100"/>
              <a:gd name="T100" fmla="*/ 3000 w 3666"/>
              <a:gd name="T101" fmla="*/ 0 h 6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666" h="6100">
                <a:moveTo>
                  <a:pt x="3333" y="2891"/>
                </a:moveTo>
                <a:cubicBezTo>
                  <a:pt x="3333" y="3024"/>
                  <a:pt x="3281" y="3150"/>
                  <a:pt x="3186" y="3244"/>
                </a:cubicBezTo>
                <a:lnTo>
                  <a:pt x="2146" y="4285"/>
                </a:lnTo>
                <a:cubicBezTo>
                  <a:pt x="2053" y="4378"/>
                  <a:pt x="2000" y="4507"/>
                  <a:pt x="2000" y="4638"/>
                </a:cubicBezTo>
                <a:lnTo>
                  <a:pt x="2000" y="4717"/>
                </a:lnTo>
                <a:lnTo>
                  <a:pt x="666" y="4717"/>
                </a:lnTo>
                <a:lnTo>
                  <a:pt x="666" y="3736"/>
                </a:lnTo>
                <a:cubicBezTo>
                  <a:pt x="666" y="3602"/>
                  <a:pt x="718" y="3477"/>
                  <a:pt x="813" y="3383"/>
                </a:cubicBezTo>
                <a:lnTo>
                  <a:pt x="1931" y="2265"/>
                </a:lnTo>
                <a:cubicBezTo>
                  <a:pt x="2056" y="2140"/>
                  <a:pt x="2257" y="2134"/>
                  <a:pt x="2388" y="2252"/>
                </a:cubicBezTo>
                <a:cubicBezTo>
                  <a:pt x="2389" y="2253"/>
                  <a:pt x="2390" y="2254"/>
                  <a:pt x="2391" y="2254"/>
                </a:cubicBezTo>
                <a:cubicBezTo>
                  <a:pt x="2395" y="2258"/>
                  <a:pt x="2398" y="2261"/>
                  <a:pt x="2402" y="2265"/>
                </a:cubicBezTo>
                <a:cubicBezTo>
                  <a:pt x="2465" y="2328"/>
                  <a:pt x="2500" y="2411"/>
                  <a:pt x="2500" y="2500"/>
                </a:cubicBezTo>
                <a:cubicBezTo>
                  <a:pt x="2500" y="2589"/>
                  <a:pt x="2465" y="2673"/>
                  <a:pt x="2402" y="2736"/>
                </a:cubicBezTo>
                <a:lnTo>
                  <a:pt x="1574" y="3564"/>
                </a:lnTo>
                <a:cubicBezTo>
                  <a:pt x="1509" y="3629"/>
                  <a:pt x="1509" y="3735"/>
                  <a:pt x="1574" y="3800"/>
                </a:cubicBezTo>
                <a:cubicBezTo>
                  <a:pt x="1639" y="3865"/>
                  <a:pt x="1744" y="3865"/>
                  <a:pt x="1810" y="3800"/>
                </a:cubicBezTo>
                <a:lnTo>
                  <a:pt x="2638" y="2972"/>
                </a:lnTo>
                <a:cubicBezTo>
                  <a:pt x="2764" y="2846"/>
                  <a:pt x="2833" y="2678"/>
                  <a:pt x="2833" y="2500"/>
                </a:cubicBezTo>
                <a:cubicBezTo>
                  <a:pt x="2833" y="2336"/>
                  <a:pt x="2774" y="2181"/>
                  <a:pt x="2666" y="2060"/>
                </a:cubicBezTo>
                <a:lnTo>
                  <a:pt x="2666" y="667"/>
                </a:lnTo>
                <a:cubicBezTo>
                  <a:pt x="2666" y="483"/>
                  <a:pt x="2816" y="334"/>
                  <a:pt x="3000" y="334"/>
                </a:cubicBezTo>
                <a:cubicBezTo>
                  <a:pt x="3183" y="334"/>
                  <a:pt x="3333" y="483"/>
                  <a:pt x="3333" y="667"/>
                </a:cubicBezTo>
                <a:lnTo>
                  <a:pt x="3333" y="2891"/>
                </a:lnTo>
                <a:close/>
                <a:moveTo>
                  <a:pt x="2333" y="5767"/>
                </a:moveTo>
                <a:lnTo>
                  <a:pt x="333" y="5767"/>
                </a:lnTo>
                <a:lnTo>
                  <a:pt x="333" y="5050"/>
                </a:lnTo>
                <a:lnTo>
                  <a:pt x="2333" y="5050"/>
                </a:lnTo>
                <a:lnTo>
                  <a:pt x="2333" y="5767"/>
                </a:lnTo>
                <a:close/>
                <a:moveTo>
                  <a:pt x="3000" y="0"/>
                </a:moveTo>
                <a:cubicBezTo>
                  <a:pt x="2632" y="0"/>
                  <a:pt x="2333" y="299"/>
                  <a:pt x="2333" y="667"/>
                </a:cubicBezTo>
                <a:lnTo>
                  <a:pt x="2333" y="1855"/>
                </a:lnTo>
                <a:cubicBezTo>
                  <a:pt x="2112" y="1798"/>
                  <a:pt x="1867" y="1857"/>
                  <a:pt x="1695" y="2029"/>
                </a:cubicBezTo>
                <a:lnTo>
                  <a:pt x="577" y="3147"/>
                </a:lnTo>
                <a:cubicBezTo>
                  <a:pt x="420" y="3304"/>
                  <a:pt x="333" y="3513"/>
                  <a:pt x="333" y="3736"/>
                </a:cubicBezTo>
                <a:lnTo>
                  <a:pt x="333" y="4717"/>
                </a:lnTo>
                <a:lnTo>
                  <a:pt x="166" y="4717"/>
                </a:lnTo>
                <a:cubicBezTo>
                  <a:pt x="74" y="4717"/>
                  <a:pt x="0" y="4792"/>
                  <a:pt x="0" y="4884"/>
                </a:cubicBezTo>
                <a:lnTo>
                  <a:pt x="0" y="5934"/>
                </a:lnTo>
                <a:cubicBezTo>
                  <a:pt x="0" y="6026"/>
                  <a:pt x="74" y="6100"/>
                  <a:pt x="166" y="6100"/>
                </a:cubicBezTo>
                <a:lnTo>
                  <a:pt x="2500" y="6100"/>
                </a:lnTo>
                <a:cubicBezTo>
                  <a:pt x="2592" y="6100"/>
                  <a:pt x="2666" y="6026"/>
                  <a:pt x="2666" y="5934"/>
                </a:cubicBezTo>
                <a:lnTo>
                  <a:pt x="2666" y="4884"/>
                </a:lnTo>
                <a:cubicBezTo>
                  <a:pt x="2666" y="4792"/>
                  <a:pt x="2592" y="4717"/>
                  <a:pt x="2500" y="4717"/>
                </a:cubicBezTo>
                <a:lnTo>
                  <a:pt x="2333" y="4717"/>
                </a:lnTo>
                <a:lnTo>
                  <a:pt x="2333" y="4638"/>
                </a:lnTo>
                <a:cubicBezTo>
                  <a:pt x="2333" y="4595"/>
                  <a:pt x="2351" y="4552"/>
                  <a:pt x="2382" y="4521"/>
                </a:cubicBezTo>
                <a:lnTo>
                  <a:pt x="3422" y="3480"/>
                </a:lnTo>
                <a:cubicBezTo>
                  <a:pt x="3580" y="3323"/>
                  <a:pt x="3666" y="3113"/>
                  <a:pt x="3666" y="2891"/>
                </a:cubicBezTo>
                <a:lnTo>
                  <a:pt x="3666" y="667"/>
                </a:lnTo>
                <a:cubicBezTo>
                  <a:pt x="3666" y="299"/>
                  <a:pt x="3367" y="0"/>
                  <a:pt x="3000" y="0"/>
                </a:cubicBezTo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2" name="Freeform 8">
            <a:extLst>
              <a:ext uri="{FF2B5EF4-FFF2-40B4-BE49-F238E27FC236}">
                <a16:creationId xmlns:a16="http://schemas.microsoft.com/office/drawing/2014/main" id="{02B5BA92-3024-4903-AA47-6A0BC87E9970}"/>
              </a:ext>
            </a:extLst>
          </p:cNvPr>
          <p:cNvSpPr>
            <a:spLocks noEditPoints="1"/>
          </p:cNvSpPr>
          <p:nvPr/>
        </p:nvSpPr>
        <p:spPr bwMode="auto">
          <a:xfrm>
            <a:off x="2766605" y="2131903"/>
            <a:ext cx="271463" cy="450850"/>
          </a:xfrm>
          <a:custGeom>
            <a:avLst/>
            <a:gdLst>
              <a:gd name="T0" fmla="*/ 3333 w 3667"/>
              <a:gd name="T1" fmla="*/ 5767 h 6100"/>
              <a:gd name="T2" fmla="*/ 1333 w 3667"/>
              <a:gd name="T3" fmla="*/ 5767 h 6100"/>
              <a:gd name="T4" fmla="*/ 1333 w 3667"/>
              <a:gd name="T5" fmla="*/ 5050 h 6100"/>
              <a:gd name="T6" fmla="*/ 3333 w 3667"/>
              <a:gd name="T7" fmla="*/ 5050 h 6100"/>
              <a:gd name="T8" fmla="*/ 3333 w 3667"/>
              <a:gd name="T9" fmla="*/ 5767 h 6100"/>
              <a:gd name="T10" fmla="*/ 1520 w 3667"/>
              <a:gd name="T11" fmla="*/ 4285 h 6100"/>
              <a:gd name="T12" fmla="*/ 480 w 3667"/>
              <a:gd name="T13" fmla="*/ 3245 h 6100"/>
              <a:gd name="T14" fmla="*/ 333 w 3667"/>
              <a:gd name="T15" fmla="*/ 2891 h 6100"/>
              <a:gd name="T16" fmla="*/ 333 w 3667"/>
              <a:gd name="T17" fmla="*/ 667 h 6100"/>
              <a:gd name="T18" fmla="*/ 667 w 3667"/>
              <a:gd name="T19" fmla="*/ 334 h 6100"/>
              <a:gd name="T20" fmla="*/ 1000 w 3667"/>
              <a:gd name="T21" fmla="*/ 667 h 6100"/>
              <a:gd name="T22" fmla="*/ 1000 w 3667"/>
              <a:gd name="T23" fmla="*/ 2060 h 6100"/>
              <a:gd name="T24" fmla="*/ 833 w 3667"/>
              <a:gd name="T25" fmla="*/ 2500 h 6100"/>
              <a:gd name="T26" fmla="*/ 1029 w 3667"/>
              <a:gd name="T27" fmla="*/ 2972 h 6100"/>
              <a:gd name="T28" fmla="*/ 1862 w 3667"/>
              <a:gd name="T29" fmla="*/ 3805 h 6100"/>
              <a:gd name="T30" fmla="*/ 2098 w 3667"/>
              <a:gd name="T31" fmla="*/ 3805 h 6100"/>
              <a:gd name="T32" fmla="*/ 2098 w 3667"/>
              <a:gd name="T33" fmla="*/ 3569 h 6100"/>
              <a:gd name="T34" fmla="*/ 1264 w 3667"/>
              <a:gd name="T35" fmla="*/ 2736 h 6100"/>
              <a:gd name="T36" fmla="*/ 1167 w 3667"/>
              <a:gd name="T37" fmla="*/ 2500 h 6100"/>
              <a:gd name="T38" fmla="*/ 1264 w 3667"/>
              <a:gd name="T39" fmla="*/ 2265 h 6100"/>
              <a:gd name="T40" fmla="*/ 1275 w 3667"/>
              <a:gd name="T41" fmla="*/ 2254 h 6100"/>
              <a:gd name="T42" fmla="*/ 1278 w 3667"/>
              <a:gd name="T43" fmla="*/ 2252 h 6100"/>
              <a:gd name="T44" fmla="*/ 1736 w 3667"/>
              <a:gd name="T45" fmla="*/ 2265 h 6100"/>
              <a:gd name="T46" fmla="*/ 2854 w 3667"/>
              <a:gd name="T47" fmla="*/ 3383 h 6100"/>
              <a:gd name="T48" fmla="*/ 3000 w 3667"/>
              <a:gd name="T49" fmla="*/ 3736 h 6100"/>
              <a:gd name="T50" fmla="*/ 3000 w 3667"/>
              <a:gd name="T51" fmla="*/ 4717 h 6100"/>
              <a:gd name="T52" fmla="*/ 1667 w 3667"/>
              <a:gd name="T53" fmla="*/ 4717 h 6100"/>
              <a:gd name="T54" fmla="*/ 1667 w 3667"/>
              <a:gd name="T55" fmla="*/ 4638 h 6100"/>
              <a:gd name="T56" fmla="*/ 1520 w 3667"/>
              <a:gd name="T57" fmla="*/ 4285 h 6100"/>
              <a:gd name="T58" fmla="*/ 3500 w 3667"/>
              <a:gd name="T59" fmla="*/ 4717 h 6100"/>
              <a:gd name="T60" fmla="*/ 3333 w 3667"/>
              <a:gd name="T61" fmla="*/ 4717 h 6100"/>
              <a:gd name="T62" fmla="*/ 3333 w 3667"/>
              <a:gd name="T63" fmla="*/ 3736 h 6100"/>
              <a:gd name="T64" fmla="*/ 3089 w 3667"/>
              <a:gd name="T65" fmla="*/ 3147 h 6100"/>
              <a:gd name="T66" fmla="*/ 1971 w 3667"/>
              <a:gd name="T67" fmla="*/ 2029 h 6100"/>
              <a:gd name="T68" fmla="*/ 1333 w 3667"/>
              <a:gd name="T69" fmla="*/ 1855 h 6100"/>
              <a:gd name="T70" fmla="*/ 1333 w 3667"/>
              <a:gd name="T71" fmla="*/ 667 h 6100"/>
              <a:gd name="T72" fmla="*/ 667 w 3667"/>
              <a:gd name="T73" fmla="*/ 0 h 6100"/>
              <a:gd name="T74" fmla="*/ 0 w 3667"/>
              <a:gd name="T75" fmla="*/ 667 h 6100"/>
              <a:gd name="T76" fmla="*/ 0 w 3667"/>
              <a:gd name="T77" fmla="*/ 2891 h 6100"/>
              <a:gd name="T78" fmla="*/ 244 w 3667"/>
              <a:gd name="T79" fmla="*/ 3480 h 6100"/>
              <a:gd name="T80" fmla="*/ 1284 w 3667"/>
              <a:gd name="T81" fmla="*/ 4521 h 6100"/>
              <a:gd name="T82" fmla="*/ 1333 w 3667"/>
              <a:gd name="T83" fmla="*/ 4638 h 6100"/>
              <a:gd name="T84" fmla="*/ 1333 w 3667"/>
              <a:gd name="T85" fmla="*/ 4717 h 6100"/>
              <a:gd name="T86" fmla="*/ 1167 w 3667"/>
              <a:gd name="T87" fmla="*/ 4717 h 6100"/>
              <a:gd name="T88" fmla="*/ 1000 w 3667"/>
              <a:gd name="T89" fmla="*/ 4884 h 6100"/>
              <a:gd name="T90" fmla="*/ 1000 w 3667"/>
              <a:gd name="T91" fmla="*/ 5934 h 6100"/>
              <a:gd name="T92" fmla="*/ 1167 w 3667"/>
              <a:gd name="T93" fmla="*/ 6100 h 6100"/>
              <a:gd name="T94" fmla="*/ 3500 w 3667"/>
              <a:gd name="T95" fmla="*/ 6100 h 6100"/>
              <a:gd name="T96" fmla="*/ 3667 w 3667"/>
              <a:gd name="T97" fmla="*/ 5934 h 6100"/>
              <a:gd name="T98" fmla="*/ 3667 w 3667"/>
              <a:gd name="T99" fmla="*/ 4884 h 6100"/>
              <a:gd name="T100" fmla="*/ 3500 w 3667"/>
              <a:gd name="T101" fmla="*/ 4717 h 6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667" h="6100">
                <a:moveTo>
                  <a:pt x="3333" y="5767"/>
                </a:moveTo>
                <a:lnTo>
                  <a:pt x="1333" y="5767"/>
                </a:lnTo>
                <a:lnTo>
                  <a:pt x="1333" y="5050"/>
                </a:lnTo>
                <a:lnTo>
                  <a:pt x="3333" y="5050"/>
                </a:lnTo>
                <a:lnTo>
                  <a:pt x="3333" y="5767"/>
                </a:lnTo>
                <a:close/>
                <a:moveTo>
                  <a:pt x="1520" y="4285"/>
                </a:moveTo>
                <a:lnTo>
                  <a:pt x="480" y="3245"/>
                </a:lnTo>
                <a:cubicBezTo>
                  <a:pt x="385" y="3150"/>
                  <a:pt x="333" y="3024"/>
                  <a:pt x="333" y="2891"/>
                </a:cubicBezTo>
                <a:lnTo>
                  <a:pt x="333" y="667"/>
                </a:lnTo>
                <a:cubicBezTo>
                  <a:pt x="333" y="483"/>
                  <a:pt x="483" y="334"/>
                  <a:pt x="667" y="334"/>
                </a:cubicBezTo>
                <a:cubicBezTo>
                  <a:pt x="850" y="334"/>
                  <a:pt x="1000" y="483"/>
                  <a:pt x="1000" y="667"/>
                </a:cubicBezTo>
                <a:lnTo>
                  <a:pt x="1000" y="2060"/>
                </a:lnTo>
                <a:cubicBezTo>
                  <a:pt x="892" y="2181"/>
                  <a:pt x="833" y="2336"/>
                  <a:pt x="833" y="2500"/>
                </a:cubicBezTo>
                <a:cubicBezTo>
                  <a:pt x="833" y="2678"/>
                  <a:pt x="903" y="2846"/>
                  <a:pt x="1029" y="2972"/>
                </a:cubicBezTo>
                <a:lnTo>
                  <a:pt x="1862" y="3805"/>
                </a:lnTo>
                <a:cubicBezTo>
                  <a:pt x="1927" y="3870"/>
                  <a:pt x="2033" y="3870"/>
                  <a:pt x="2098" y="3805"/>
                </a:cubicBezTo>
                <a:cubicBezTo>
                  <a:pt x="2163" y="3740"/>
                  <a:pt x="2163" y="3634"/>
                  <a:pt x="2098" y="3569"/>
                </a:cubicBezTo>
                <a:lnTo>
                  <a:pt x="1264" y="2736"/>
                </a:lnTo>
                <a:cubicBezTo>
                  <a:pt x="1201" y="2673"/>
                  <a:pt x="1167" y="2589"/>
                  <a:pt x="1167" y="2500"/>
                </a:cubicBezTo>
                <a:cubicBezTo>
                  <a:pt x="1167" y="2411"/>
                  <a:pt x="1201" y="2328"/>
                  <a:pt x="1264" y="2265"/>
                </a:cubicBezTo>
                <a:cubicBezTo>
                  <a:pt x="1268" y="2261"/>
                  <a:pt x="1271" y="2258"/>
                  <a:pt x="1275" y="2254"/>
                </a:cubicBezTo>
                <a:lnTo>
                  <a:pt x="1278" y="2252"/>
                </a:lnTo>
                <a:cubicBezTo>
                  <a:pt x="1410" y="2134"/>
                  <a:pt x="1611" y="2140"/>
                  <a:pt x="1736" y="2265"/>
                </a:cubicBezTo>
                <a:lnTo>
                  <a:pt x="2854" y="3383"/>
                </a:lnTo>
                <a:cubicBezTo>
                  <a:pt x="2948" y="3477"/>
                  <a:pt x="3000" y="3602"/>
                  <a:pt x="3000" y="3736"/>
                </a:cubicBezTo>
                <a:lnTo>
                  <a:pt x="3000" y="4717"/>
                </a:lnTo>
                <a:lnTo>
                  <a:pt x="1667" y="4717"/>
                </a:lnTo>
                <a:lnTo>
                  <a:pt x="1667" y="4638"/>
                </a:lnTo>
                <a:cubicBezTo>
                  <a:pt x="1667" y="4507"/>
                  <a:pt x="1613" y="4378"/>
                  <a:pt x="1520" y="4285"/>
                </a:cubicBezTo>
                <a:close/>
                <a:moveTo>
                  <a:pt x="3500" y="4717"/>
                </a:moveTo>
                <a:lnTo>
                  <a:pt x="3333" y="4717"/>
                </a:lnTo>
                <a:lnTo>
                  <a:pt x="3333" y="3736"/>
                </a:lnTo>
                <a:cubicBezTo>
                  <a:pt x="3333" y="3513"/>
                  <a:pt x="3247" y="3304"/>
                  <a:pt x="3089" y="3147"/>
                </a:cubicBezTo>
                <a:lnTo>
                  <a:pt x="1971" y="2029"/>
                </a:lnTo>
                <a:cubicBezTo>
                  <a:pt x="1799" y="1857"/>
                  <a:pt x="1555" y="1798"/>
                  <a:pt x="1333" y="1855"/>
                </a:cubicBezTo>
                <a:lnTo>
                  <a:pt x="1333" y="667"/>
                </a:lnTo>
                <a:cubicBezTo>
                  <a:pt x="1333" y="299"/>
                  <a:pt x="1034" y="0"/>
                  <a:pt x="667" y="0"/>
                </a:cubicBezTo>
                <a:cubicBezTo>
                  <a:pt x="299" y="0"/>
                  <a:pt x="0" y="299"/>
                  <a:pt x="0" y="667"/>
                </a:cubicBezTo>
                <a:lnTo>
                  <a:pt x="0" y="2891"/>
                </a:lnTo>
                <a:cubicBezTo>
                  <a:pt x="0" y="3113"/>
                  <a:pt x="87" y="3323"/>
                  <a:pt x="244" y="3480"/>
                </a:cubicBezTo>
                <a:lnTo>
                  <a:pt x="1284" y="4521"/>
                </a:lnTo>
                <a:cubicBezTo>
                  <a:pt x="1316" y="4552"/>
                  <a:pt x="1333" y="4595"/>
                  <a:pt x="1333" y="4638"/>
                </a:cubicBezTo>
                <a:lnTo>
                  <a:pt x="1333" y="4717"/>
                </a:lnTo>
                <a:lnTo>
                  <a:pt x="1167" y="4717"/>
                </a:lnTo>
                <a:cubicBezTo>
                  <a:pt x="1075" y="4717"/>
                  <a:pt x="1000" y="4792"/>
                  <a:pt x="1000" y="4884"/>
                </a:cubicBezTo>
                <a:lnTo>
                  <a:pt x="1000" y="5934"/>
                </a:lnTo>
                <a:cubicBezTo>
                  <a:pt x="1000" y="6026"/>
                  <a:pt x="1075" y="6100"/>
                  <a:pt x="1167" y="6100"/>
                </a:cubicBezTo>
                <a:lnTo>
                  <a:pt x="3500" y="6100"/>
                </a:lnTo>
                <a:cubicBezTo>
                  <a:pt x="3592" y="6100"/>
                  <a:pt x="3667" y="6026"/>
                  <a:pt x="3667" y="5934"/>
                </a:cubicBezTo>
                <a:lnTo>
                  <a:pt x="3667" y="4884"/>
                </a:lnTo>
                <a:cubicBezTo>
                  <a:pt x="3667" y="4792"/>
                  <a:pt x="3592" y="4717"/>
                  <a:pt x="3500" y="471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3" name="Freeform 9">
            <a:extLst>
              <a:ext uri="{FF2B5EF4-FFF2-40B4-BE49-F238E27FC236}">
                <a16:creationId xmlns:a16="http://schemas.microsoft.com/office/drawing/2014/main" id="{0B455601-53E2-4C3B-B0BC-1B01A0547AF7}"/>
              </a:ext>
            </a:extLst>
          </p:cNvPr>
          <p:cNvSpPr>
            <a:spLocks noEditPoints="1"/>
          </p:cNvSpPr>
          <p:nvPr/>
        </p:nvSpPr>
        <p:spPr bwMode="auto">
          <a:xfrm>
            <a:off x="2896780" y="1952515"/>
            <a:ext cx="371475" cy="369888"/>
          </a:xfrm>
          <a:custGeom>
            <a:avLst/>
            <a:gdLst>
              <a:gd name="T0" fmla="*/ 2500 w 5000"/>
              <a:gd name="T1" fmla="*/ 4667 h 5000"/>
              <a:gd name="T2" fmla="*/ 333 w 5000"/>
              <a:gd name="T3" fmla="*/ 2500 h 5000"/>
              <a:gd name="T4" fmla="*/ 2500 w 5000"/>
              <a:gd name="T5" fmla="*/ 333 h 5000"/>
              <a:gd name="T6" fmla="*/ 4666 w 5000"/>
              <a:gd name="T7" fmla="*/ 2500 h 5000"/>
              <a:gd name="T8" fmla="*/ 2500 w 5000"/>
              <a:gd name="T9" fmla="*/ 4667 h 5000"/>
              <a:gd name="T10" fmla="*/ 5000 w 5000"/>
              <a:gd name="T11" fmla="*/ 2500 h 5000"/>
              <a:gd name="T12" fmla="*/ 2500 w 5000"/>
              <a:gd name="T13" fmla="*/ 0 h 5000"/>
              <a:gd name="T14" fmla="*/ 0 w 5000"/>
              <a:gd name="T15" fmla="*/ 2500 h 5000"/>
              <a:gd name="T16" fmla="*/ 2500 w 5000"/>
              <a:gd name="T17" fmla="*/ 5000 h 5000"/>
              <a:gd name="T18" fmla="*/ 5000 w 5000"/>
              <a:gd name="T19" fmla="*/ 2500 h 5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000" h="5000">
                <a:moveTo>
                  <a:pt x="2500" y="4667"/>
                </a:moveTo>
                <a:cubicBezTo>
                  <a:pt x="1305" y="4667"/>
                  <a:pt x="333" y="3695"/>
                  <a:pt x="333" y="2500"/>
                </a:cubicBezTo>
                <a:cubicBezTo>
                  <a:pt x="333" y="1305"/>
                  <a:pt x="1305" y="333"/>
                  <a:pt x="2500" y="333"/>
                </a:cubicBezTo>
                <a:cubicBezTo>
                  <a:pt x="3694" y="333"/>
                  <a:pt x="4666" y="1305"/>
                  <a:pt x="4666" y="2500"/>
                </a:cubicBezTo>
                <a:cubicBezTo>
                  <a:pt x="4666" y="3695"/>
                  <a:pt x="3694" y="4667"/>
                  <a:pt x="2500" y="4667"/>
                </a:cubicBezTo>
                <a:close/>
                <a:moveTo>
                  <a:pt x="5000" y="2500"/>
                </a:moveTo>
                <a:cubicBezTo>
                  <a:pt x="5000" y="1122"/>
                  <a:pt x="3878" y="0"/>
                  <a:pt x="2500" y="0"/>
                </a:cubicBezTo>
                <a:cubicBezTo>
                  <a:pt x="1121" y="0"/>
                  <a:pt x="0" y="1122"/>
                  <a:pt x="0" y="2500"/>
                </a:cubicBezTo>
                <a:cubicBezTo>
                  <a:pt x="0" y="3879"/>
                  <a:pt x="1121" y="5000"/>
                  <a:pt x="2500" y="5000"/>
                </a:cubicBezTo>
                <a:cubicBezTo>
                  <a:pt x="3878" y="5000"/>
                  <a:pt x="5000" y="3879"/>
                  <a:pt x="5000" y="250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4" name="Freeform 10">
            <a:extLst>
              <a:ext uri="{FF2B5EF4-FFF2-40B4-BE49-F238E27FC236}">
                <a16:creationId xmlns:a16="http://schemas.microsoft.com/office/drawing/2014/main" id="{DE8F1123-749A-4BA7-87FF-3C4B0CB02568}"/>
              </a:ext>
            </a:extLst>
          </p:cNvPr>
          <p:cNvSpPr>
            <a:spLocks/>
          </p:cNvSpPr>
          <p:nvPr/>
        </p:nvSpPr>
        <p:spPr bwMode="auto">
          <a:xfrm>
            <a:off x="2947580" y="1996965"/>
            <a:ext cx="271463" cy="276225"/>
          </a:xfrm>
          <a:custGeom>
            <a:avLst/>
            <a:gdLst>
              <a:gd name="T0" fmla="*/ 2985 w 3667"/>
              <a:gd name="T1" fmla="*/ 482 h 3742"/>
              <a:gd name="T2" fmla="*/ 1428 w 3667"/>
              <a:gd name="T3" fmla="*/ 119 h 3742"/>
              <a:gd name="T4" fmla="*/ 1300 w 3667"/>
              <a:gd name="T5" fmla="*/ 317 h 3742"/>
              <a:gd name="T6" fmla="*/ 1498 w 3667"/>
              <a:gd name="T7" fmla="*/ 445 h 3742"/>
              <a:gd name="T8" fmla="*/ 2775 w 3667"/>
              <a:gd name="T9" fmla="*/ 741 h 3742"/>
              <a:gd name="T10" fmla="*/ 3334 w 3667"/>
              <a:gd name="T11" fmla="*/ 1909 h 3742"/>
              <a:gd name="T12" fmla="*/ 1834 w 3667"/>
              <a:gd name="T13" fmla="*/ 3409 h 3742"/>
              <a:gd name="T14" fmla="*/ 334 w 3667"/>
              <a:gd name="T15" fmla="*/ 1909 h 3742"/>
              <a:gd name="T16" fmla="*/ 511 w 3667"/>
              <a:gd name="T17" fmla="*/ 1201 h 3742"/>
              <a:gd name="T18" fmla="*/ 443 w 3667"/>
              <a:gd name="T19" fmla="*/ 975 h 3742"/>
              <a:gd name="T20" fmla="*/ 217 w 3667"/>
              <a:gd name="T21" fmla="*/ 1043 h 3742"/>
              <a:gd name="T22" fmla="*/ 0 w 3667"/>
              <a:gd name="T23" fmla="*/ 1909 h 3742"/>
              <a:gd name="T24" fmla="*/ 1834 w 3667"/>
              <a:gd name="T25" fmla="*/ 3742 h 3742"/>
              <a:gd name="T26" fmla="*/ 3667 w 3667"/>
              <a:gd name="T27" fmla="*/ 1909 h 3742"/>
              <a:gd name="T28" fmla="*/ 2985 w 3667"/>
              <a:gd name="T29" fmla="*/ 482 h 37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667" h="3742">
                <a:moveTo>
                  <a:pt x="2985" y="482"/>
                </a:moveTo>
                <a:cubicBezTo>
                  <a:pt x="2551" y="132"/>
                  <a:pt x="1983" y="0"/>
                  <a:pt x="1428" y="119"/>
                </a:cubicBezTo>
                <a:cubicBezTo>
                  <a:pt x="1338" y="139"/>
                  <a:pt x="1280" y="227"/>
                  <a:pt x="1300" y="317"/>
                </a:cubicBezTo>
                <a:cubicBezTo>
                  <a:pt x="1319" y="407"/>
                  <a:pt x="1408" y="465"/>
                  <a:pt x="1498" y="445"/>
                </a:cubicBezTo>
                <a:cubicBezTo>
                  <a:pt x="1955" y="347"/>
                  <a:pt x="2420" y="455"/>
                  <a:pt x="2775" y="741"/>
                </a:cubicBezTo>
                <a:cubicBezTo>
                  <a:pt x="3130" y="1028"/>
                  <a:pt x="3334" y="1453"/>
                  <a:pt x="3334" y="1909"/>
                </a:cubicBezTo>
                <a:cubicBezTo>
                  <a:pt x="3334" y="2736"/>
                  <a:pt x="2661" y="3409"/>
                  <a:pt x="1834" y="3409"/>
                </a:cubicBezTo>
                <a:cubicBezTo>
                  <a:pt x="1007" y="3409"/>
                  <a:pt x="334" y="2736"/>
                  <a:pt x="334" y="1909"/>
                </a:cubicBezTo>
                <a:cubicBezTo>
                  <a:pt x="334" y="1662"/>
                  <a:pt x="395" y="1417"/>
                  <a:pt x="511" y="1201"/>
                </a:cubicBezTo>
                <a:cubicBezTo>
                  <a:pt x="555" y="1120"/>
                  <a:pt x="524" y="1019"/>
                  <a:pt x="443" y="975"/>
                </a:cubicBezTo>
                <a:cubicBezTo>
                  <a:pt x="362" y="932"/>
                  <a:pt x="261" y="962"/>
                  <a:pt x="217" y="1043"/>
                </a:cubicBezTo>
                <a:cubicBezTo>
                  <a:pt x="75" y="1308"/>
                  <a:pt x="0" y="1607"/>
                  <a:pt x="0" y="1909"/>
                </a:cubicBezTo>
                <a:cubicBezTo>
                  <a:pt x="0" y="2920"/>
                  <a:pt x="823" y="3742"/>
                  <a:pt x="1834" y="3742"/>
                </a:cubicBezTo>
                <a:cubicBezTo>
                  <a:pt x="2845" y="3742"/>
                  <a:pt x="3667" y="2920"/>
                  <a:pt x="3667" y="1909"/>
                </a:cubicBezTo>
                <a:cubicBezTo>
                  <a:pt x="3667" y="1352"/>
                  <a:pt x="3418" y="832"/>
                  <a:pt x="2985" y="482"/>
                </a:cubicBezTo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6" name="Freeform 15">
            <a:extLst>
              <a:ext uri="{FF2B5EF4-FFF2-40B4-BE49-F238E27FC236}">
                <a16:creationId xmlns:a16="http://schemas.microsoft.com/office/drawing/2014/main" id="{9205A1EA-7A98-457F-B0F3-4136A092EEEB}"/>
              </a:ext>
            </a:extLst>
          </p:cNvPr>
          <p:cNvSpPr>
            <a:spLocks/>
          </p:cNvSpPr>
          <p:nvPr/>
        </p:nvSpPr>
        <p:spPr bwMode="auto">
          <a:xfrm>
            <a:off x="814578" y="2424414"/>
            <a:ext cx="459540" cy="105761"/>
          </a:xfrm>
          <a:custGeom>
            <a:avLst/>
            <a:gdLst>
              <a:gd name="T0" fmla="*/ 5599 w 5811"/>
              <a:gd name="T1" fmla="*/ 462 h 1332"/>
              <a:gd name="T2" fmla="*/ 4384 w 5811"/>
              <a:gd name="T3" fmla="*/ 969 h 1332"/>
              <a:gd name="T4" fmla="*/ 3613 w 5811"/>
              <a:gd name="T5" fmla="*/ 998 h 1332"/>
              <a:gd name="T6" fmla="*/ 762 w 5811"/>
              <a:gd name="T7" fmla="*/ 59 h 1332"/>
              <a:gd name="T8" fmla="*/ 216 w 5811"/>
              <a:gd name="T9" fmla="*/ 85 h 1332"/>
              <a:gd name="T10" fmla="*/ 102 w 5811"/>
              <a:gd name="T11" fmla="*/ 134 h 1332"/>
              <a:gd name="T12" fmla="*/ 31 w 5811"/>
              <a:gd name="T13" fmla="*/ 317 h 1332"/>
              <a:gd name="T14" fmla="*/ 214 w 5811"/>
              <a:gd name="T15" fmla="*/ 389 h 1332"/>
              <a:gd name="T16" fmla="*/ 327 w 5811"/>
              <a:gd name="T17" fmla="*/ 339 h 1332"/>
              <a:gd name="T18" fmla="*/ 675 w 5811"/>
              <a:gd name="T19" fmla="*/ 323 h 1332"/>
              <a:gd name="T20" fmla="*/ 3526 w 5811"/>
              <a:gd name="T21" fmla="*/ 1262 h 1332"/>
              <a:gd name="T22" fmla="*/ 3959 w 5811"/>
              <a:gd name="T23" fmla="*/ 1332 h 1332"/>
              <a:gd name="T24" fmla="*/ 4491 w 5811"/>
              <a:gd name="T25" fmla="*/ 1225 h 1332"/>
              <a:gd name="T26" fmla="*/ 5706 w 5811"/>
              <a:gd name="T27" fmla="*/ 718 h 1332"/>
              <a:gd name="T28" fmla="*/ 5781 w 5811"/>
              <a:gd name="T29" fmla="*/ 536 h 1332"/>
              <a:gd name="T30" fmla="*/ 5599 w 5811"/>
              <a:gd name="T31" fmla="*/ 46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811" h="1332">
                <a:moveTo>
                  <a:pt x="5599" y="462"/>
                </a:moveTo>
                <a:lnTo>
                  <a:pt x="4384" y="969"/>
                </a:lnTo>
                <a:cubicBezTo>
                  <a:pt x="4139" y="1071"/>
                  <a:pt x="3865" y="1081"/>
                  <a:pt x="3613" y="998"/>
                </a:cubicBezTo>
                <a:lnTo>
                  <a:pt x="762" y="59"/>
                </a:lnTo>
                <a:cubicBezTo>
                  <a:pt x="583" y="0"/>
                  <a:pt x="389" y="9"/>
                  <a:pt x="216" y="85"/>
                </a:cubicBezTo>
                <a:lnTo>
                  <a:pt x="102" y="134"/>
                </a:lnTo>
                <a:cubicBezTo>
                  <a:pt x="32" y="165"/>
                  <a:pt x="0" y="247"/>
                  <a:pt x="31" y="317"/>
                </a:cubicBezTo>
                <a:cubicBezTo>
                  <a:pt x="62" y="388"/>
                  <a:pt x="144" y="420"/>
                  <a:pt x="214" y="389"/>
                </a:cubicBezTo>
                <a:lnTo>
                  <a:pt x="327" y="339"/>
                </a:lnTo>
                <a:cubicBezTo>
                  <a:pt x="437" y="291"/>
                  <a:pt x="561" y="285"/>
                  <a:pt x="675" y="323"/>
                </a:cubicBezTo>
                <a:lnTo>
                  <a:pt x="3526" y="1262"/>
                </a:lnTo>
                <a:cubicBezTo>
                  <a:pt x="3667" y="1309"/>
                  <a:pt x="3813" y="1332"/>
                  <a:pt x="3959" y="1332"/>
                </a:cubicBezTo>
                <a:cubicBezTo>
                  <a:pt x="4140" y="1332"/>
                  <a:pt x="4321" y="1296"/>
                  <a:pt x="4491" y="1225"/>
                </a:cubicBezTo>
                <a:lnTo>
                  <a:pt x="5706" y="718"/>
                </a:lnTo>
                <a:cubicBezTo>
                  <a:pt x="5777" y="689"/>
                  <a:pt x="5811" y="607"/>
                  <a:pt x="5781" y="536"/>
                </a:cubicBezTo>
                <a:cubicBezTo>
                  <a:pt x="5752" y="465"/>
                  <a:pt x="5670" y="432"/>
                  <a:pt x="5599" y="46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7" name="Freeform 16">
            <a:extLst>
              <a:ext uri="{FF2B5EF4-FFF2-40B4-BE49-F238E27FC236}">
                <a16:creationId xmlns:a16="http://schemas.microsoft.com/office/drawing/2014/main" id="{5653EC58-6D8E-47F9-AF38-354391064416}"/>
              </a:ext>
            </a:extLst>
          </p:cNvPr>
          <p:cNvSpPr>
            <a:spLocks noEditPoints="1"/>
          </p:cNvSpPr>
          <p:nvPr/>
        </p:nvSpPr>
        <p:spPr bwMode="auto">
          <a:xfrm>
            <a:off x="742333" y="2005093"/>
            <a:ext cx="677765" cy="464009"/>
          </a:xfrm>
          <a:custGeom>
            <a:avLst/>
            <a:gdLst>
              <a:gd name="T0" fmla="*/ 7328 w 8570"/>
              <a:gd name="T1" fmla="*/ 3728 h 5874"/>
              <a:gd name="T2" fmla="*/ 7480 w 8570"/>
              <a:gd name="T3" fmla="*/ 3877 h 5874"/>
              <a:gd name="T4" fmla="*/ 7410 w 8570"/>
              <a:gd name="T5" fmla="*/ 4262 h 5874"/>
              <a:gd name="T6" fmla="*/ 7081 w 8570"/>
              <a:gd name="T7" fmla="*/ 3751 h 5874"/>
              <a:gd name="T8" fmla="*/ 3323 w 8570"/>
              <a:gd name="T9" fmla="*/ 3772 h 5874"/>
              <a:gd name="T10" fmla="*/ 3454 w 8570"/>
              <a:gd name="T11" fmla="*/ 4303 h 5874"/>
              <a:gd name="T12" fmla="*/ 3172 w 8570"/>
              <a:gd name="T13" fmla="*/ 3947 h 5874"/>
              <a:gd name="T14" fmla="*/ 4683 w 8570"/>
              <a:gd name="T15" fmla="*/ 2919 h 5874"/>
              <a:gd name="T16" fmla="*/ 5851 w 8570"/>
              <a:gd name="T17" fmla="*/ 2392 h 5874"/>
              <a:gd name="T18" fmla="*/ 5821 w 8570"/>
              <a:gd name="T19" fmla="*/ 3541 h 5874"/>
              <a:gd name="T20" fmla="*/ 6024 w 8570"/>
              <a:gd name="T21" fmla="*/ 278 h 5874"/>
              <a:gd name="T22" fmla="*/ 6580 w 8570"/>
              <a:gd name="T23" fmla="*/ 1036 h 5874"/>
              <a:gd name="T24" fmla="*/ 6024 w 8570"/>
              <a:gd name="T25" fmla="*/ 278 h 5874"/>
              <a:gd name="T26" fmla="*/ 8498 w 8570"/>
              <a:gd name="T27" fmla="*/ 4528 h 5874"/>
              <a:gd name="T28" fmla="*/ 7737 w 8570"/>
              <a:gd name="T29" fmla="*/ 3769 h 5874"/>
              <a:gd name="T30" fmla="*/ 7430 w 8570"/>
              <a:gd name="T31" fmla="*/ 3469 h 5874"/>
              <a:gd name="T32" fmla="*/ 7081 w 8570"/>
              <a:gd name="T33" fmla="*/ 2549 h 5874"/>
              <a:gd name="T34" fmla="*/ 6803 w 8570"/>
              <a:gd name="T35" fmla="*/ 2549 h 5874"/>
              <a:gd name="T36" fmla="*/ 5580 w 8570"/>
              <a:gd name="T37" fmla="*/ 4902 h 5874"/>
              <a:gd name="T38" fmla="*/ 3732 w 8570"/>
              <a:gd name="T39" fmla="*/ 4400 h 5874"/>
              <a:gd name="T40" fmla="*/ 5109 w 8570"/>
              <a:gd name="T41" fmla="*/ 4310 h 5874"/>
              <a:gd name="T42" fmla="*/ 5990 w 8570"/>
              <a:gd name="T43" fmla="*/ 4005 h 5874"/>
              <a:gd name="T44" fmla="*/ 6130 w 8570"/>
              <a:gd name="T45" fmla="*/ 2253 h 5874"/>
              <a:gd name="T46" fmla="*/ 4544 w 8570"/>
              <a:gd name="T47" fmla="*/ 2114 h 5874"/>
              <a:gd name="T48" fmla="*/ 4405 w 8570"/>
              <a:gd name="T49" fmla="*/ 2813 h 5874"/>
              <a:gd name="T50" fmla="*/ 3732 w 8570"/>
              <a:gd name="T51" fmla="*/ 1517 h 5874"/>
              <a:gd name="T52" fmla="*/ 6803 w 8570"/>
              <a:gd name="T53" fmla="*/ 1517 h 5874"/>
              <a:gd name="T54" fmla="*/ 6942 w 8570"/>
              <a:gd name="T55" fmla="*/ 2225 h 5874"/>
              <a:gd name="T56" fmla="*/ 7081 w 8570"/>
              <a:gd name="T57" fmla="*/ 1701 h 5874"/>
              <a:gd name="T58" fmla="*/ 7539 w 8570"/>
              <a:gd name="T59" fmla="*/ 1977 h 5874"/>
              <a:gd name="T60" fmla="*/ 7616 w 8570"/>
              <a:gd name="T61" fmla="*/ 1722 h 5874"/>
              <a:gd name="T62" fmla="*/ 6858 w 8570"/>
              <a:gd name="T63" fmla="*/ 139 h 5874"/>
              <a:gd name="T64" fmla="*/ 5885 w 8570"/>
              <a:gd name="T65" fmla="*/ 0 h 5874"/>
              <a:gd name="T66" fmla="*/ 5746 w 8570"/>
              <a:gd name="T67" fmla="*/ 483 h 5874"/>
              <a:gd name="T68" fmla="*/ 5191 w 8570"/>
              <a:gd name="T69" fmla="*/ 217 h 5874"/>
              <a:gd name="T70" fmla="*/ 2880 w 8570"/>
              <a:gd name="T71" fmla="*/ 1914 h 5874"/>
              <a:gd name="T72" fmla="*/ 3454 w 8570"/>
              <a:gd name="T73" fmla="*/ 1701 h 5874"/>
              <a:gd name="T74" fmla="*/ 2985 w 8570"/>
              <a:gd name="T75" fmla="*/ 2268 h 5874"/>
              <a:gd name="T76" fmla="*/ 1419 w 8570"/>
              <a:gd name="T77" fmla="*/ 2452 h 5874"/>
              <a:gd name="T78" fmla="*/ 42 w 8570"/>
              <a:gd name="T79" fmla="*/ 3536 h 5874"/>
              <a:gd name="T80" fmla="*/ 1573 w 8570"/>
              <a:gd name="T81" fmla="*/ 2684 h 5874"/>
              <a:gd name="T82" fmla="*/ 2884 w 8570"/>
              <a:gd name="T83" fmla="*/ 2527 h 5874"/>
              <a:gd name="T84" fmla="*/ 5565 w 8570"/>
              <a:gd name="T85" fmla="*/ 3651 h 5874"/>
              <a:gd name="T86" fmla="*/ 5199 w 8570"/>
              <a:gd name="T87" fmla="*/ 4047 h 5874"/>
              <a:gd name="T88" fmla="*/ 3213 w 8570"/>
              <a:gd name="T89" fmla="*/ 3517 h 5874"/>
              <a:gd name="T90" fmla="*/ 3248 w 8570"/>
              <a:gd name="T91" fmla="*/ 4526 h 5874"/>
              <a:gd name="T92" fmla="*/ 5672 w 8570"/>
              <a:gd name="T93" fmla="*/ 5165 h 5874"/>
              <a:gd name="T94" fmla="*/ 8243 w 8570"/>
              <a:gd name="T95" fmla="*/ 4640 h 5874"/>
              <a:gd name="T96" fmla="*/ 8246 w 8570"/>
              <a:gd name="T97" fmla="*/ 4932 h 5874"/>
              <a:gd name="T98" fmla="*/ 6920 w 8570"/>
              <a:gd name="T99" fmla="*/ 5606 h 5874"/>
              <a:gd name="T100" fmla="*/ 6974 w 8570"/>
              <a:gd name="T101" fmla="*/ 5874 h 5874"/>
              <a:gd name="T102" fmla="*/ 8147 w 8570"/>
              <a:gd name="T103" fmla="*/ 5396 h 5874"/>
              <a:gd name="T104" fmla="*/ 8500 w 8570"/>
              <a:gd name="T105" fmla="*/ 4533 h 58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570" h="5874">
                <a:moveTo>
                  <a:pt x="7081" y="3751"/>
                </a:moveTo>
                <a:cubicBezTo>
                  <a:pt x="7154" y="3705"/>
                  <a:pt x="7246" y="3696"/>
                  <a:pt x="7328" y="3728"/>
                </a:cubicBezTo>
                <a:cubicBezTo>
                  <a:pt x="7329" y="3729"/>
                  <a:pt x="7330" y="3729"/>
                  <a:pt x="7332" y="3730"/>
                </a:cubicBezTo>
                <a:cubicBezTo>
                  <a:pt x="7399" y="3758"/>
                  <a:pt x="7452" y="3810"/>
                  <a:pt x="7480" y="3877"/>
                </a:cubicBezTo>
                <a:cubicBezTo>
                  <a:pt x="7509" y="3945"/>
                  <a:pt x="7509" y="4021"/>
                  <a:pt x="7481" y="4089"/>
                </a:cubicBezTo>
                <a:lnTo>
                  <a:pt x="7410" y="4262"/>
                </a:lnTo>
                <a:lnTo>
                  <a:pt x="7081" y="4377"/>
                </a:lnTo>
                <a:lnTo>
                  <a:pt x="7081" y="3751"/>
                </a:lnTo>
                <a:close/>
                <a:moveTo>
                  <a:pt x="3172" y="3947"/>
                </a:moveTo>
                <a:cubicBezTo>
                  <a:pt x="3193" y="3868"/>
                  <a:pt x="3248" y="3804"/>
                  <a:pt x="3323" y="3772"/>
                </a:cubicBezTo>
                <a:cubicBezTo>
                  <a:pt x="3364" y="3754"/>
                  <a:pt x="3410" y="3747"/>
                  <a:pt x="3454" y="3752"/>
                </a:cubicBezTo>
                <a:lnTo>
                  <a:pt x="3454" y="4303"/>
                </a:lnTo>
                <a:lnTo>
                  <a:pt x="3340" y="4263"/>
                </a:lnTo>
                <a:cubicBezTo>
                  <a:pt x="3211" y="4218"/>
                  <a:pt x="3137" y="4079"/>
                  <a:pt x="3172" y="3947"/>
                </a:cubicBezTo>
                <a:close/>
                <a:moveTo>
                  <a:pt x="5500" y="3233"/>
                </a:moveTo>
                <a:lnTo>
                  <a:pt x="4683" y="2919"/>
                </a:lnTo>
                <a:lnTo>
                  <a:pt x="4683" y="2392"/>
                </a:lnTo>
                <a:lnTo>
                  <a:pt x="5851" y="2392"/>
                </a:lnTo>
                <a:lnTo>
                  <a:pt x="5851" y="3633"/>
                </a:lnTo>
                <a:cubicBezTo>
                  <a:pt x="5844" y="3602"/>
                  <a:pt x="5834" y="3571"/>
                  <a:pt x="5821" y="3541"/>
                </a:cubicBezTo>
                <a:cubicBezTo>
                  <a:pt x="5759" y="3397"/>
                  <a:pt x="5645" y="3288"/>
                  <a:pt x="5500" y="3233"/>
                </a:cubicBezTo>
                <a:close/>
                <a:moveTo>
                  <a:pt x="6024" y="278"/>
                </a:moveTo>
                <a:lnTo>
                  <a:pt x="6580" y="278"/>
                </a:lnTo>
                <a:lnTo>
                  <a:pt x="6580" y="1036"/>
                </a:lnTo>
                <a:lnTo>
                  <a:pt x="6024" y="667"/>
                </a:lnTo>
                <a:lnTo>
                  <a:pt x="6024" y="278"/>
                </a:lnTo>
                <a:close/>
                <a:moveTo>
                  <a:pt x="8500" y="4533"/>
                </a:moveTo>
                <a:lnTo>
                  <a:pt x="8498" y="4528"/>
                </a:lnTo>
                <a:cubicBezTo>
                  <a:pt x="8373" y="4238"/>
                  <a:pt x="8058" y="4081"/>
                  <a:pt x="7756" y="4147"/>
                </a:cubicBezTo>
                <a:cubicBezTo>
                  <a:pt x="7794" y="4023"/>
                  <a:pt x="7788" y="3890"/>
                  <a:pt x="7737" y="3769"/>
                </a:cubicBezTo>
                <a:cubicBezTo>
                  <a:pt x="7679" y="3633"/>
                  <a:pt x="7572" y="3527"/>
                  <a:pt x="7434" y="3471"/>
                </a:cubicBezTo>
                <a:cubicBezTo>
                  <a:pt x="7433" y="3471"/>
                  <a:pt x="7431" y="3470"/>
                  <a:pt x="7430" y="3469"/>
                </a:cubicBezTo>
                <a:cubicBezTo>
                  <a:pt x="7317" y="3425"/>
                  <a:pt x="7194" y="3420"/>
                  <a:pt x="7081" y="3451"/>
                </a:cubicBezTo>
                <a:lnTo>
                  <a:pt x="7081" y="2549"/>
                </a:lnTo>
                <a:cubicBezTo>
                  <a:pt x="7081" y="2473"/>
                  <a:pt x="7018" y="2410"/>
                  <a:pt x="6942" y="2410"/>
                </a:cubicBezTo>
                <a:cubicBezTo>
                  <a:pt x="6865" y="2410"/>
                  <a:pt x="6803" y="2473"/>
                  <a:pt x="6803" y="2549"/>
                </a:cubicBezTo>
                <a:lnTo>
                  <a:pt x="6803" y="4475"/>
                </a:lnTo>
                <a:lnTo>
                  <a:pt x="5580" y="4902"/>
                </a:lnTo>
                <a:cubicBezTo>
                  <a:pt x="5447" y="4949"/>
                  <a:pt x="5302" y="4949"/>
                  <a:pt x="5169" y="4902"/>
                </a:cubicBezTo>
                <a:lnTo>
                  <a:pt x="3732" y="4400"/>
                </a:lnTo>
                <a:lnTo>
                  <a:pt x="3732" y="3840"/>
                </a:lnTo>
                <a:lnTo>
                  <a:pt x="5109" y="4310"/>
                </a:lnTo>
                <a:cubicBezTo>
                  <a:pt x="5386" y="4406"/>
                  <a:pt x="5696" y="4271"/>
                  <a:pt x="5816" y="4005"/>
                </a:cubicBezTo>
                <a:lnTo>
                  <a:pt x="5990" y="4005"/>
                </a:lnTo>
                <a:cubicBezTo>
                  <a:pt x="6067" y="4005"/>
                  <a:pt x="6130" y="3943"/>
                  <a:pt x="6130" y="3866"/>
                </a:cubicBezTo>
                <a:lnTo>
                  <a:pt x="6130" y="2253"/>
                </a:lnTo>
                <a:cubicBezTo>
                  <a:pt x="6130" y="2176"/>
                  <a:pt x="6067" y="2114"/>
                  <a:pt x="5990" y="2114"/>
                </a:cubicBezTo>
                <a:lnTo>
                  <a:pt x="4544" y="2114"/>
                </a:lnTo>
                <a:cubicBezTo>
                  <a:pt x="4467" y="2114"/>
                  <a:pt x="4405" y="2176"/>
                  <a:pt x="4405" y="2253"/>
                </a:cubicBezTo>
                <a:lnTo>
                  <a:pt x="4405" y="2813"/>
                </a:lnTo>
                <a:lnTo>
                  <a:pt x="3732" y="2555"/>
                </a:lnTo>
                <a:lnTo>
                  <a:pt x="3732" y="1517"/>
                </a:lnTo>
                <a:lnTo>
                  <a:pt x="5267" y="500"/>
                </a:lnTo>
                <a:lnTo>
                  <a:pt x="6803" y="1517"/>
                </a:lnTo>
                <a:lnTo>
                  <a:pt x="6803" y="2086"/>
                </a:lnTo>
                <a:cubicBezTo>
                  <a:pt x="6803" y="2163"/>
                  <a:pt x="6865" y="2225"/>
                  <a:pt x="6942" y="2225"/>
                </a:cubicBezTo>
                <a:cubicBezTo>
                  <a:pt x="7018" y="2225"/>
                  <a:pt x="7081" y="2163"/>
                  <a:pt x="7081" y="2086"/>
                </a:cubicBezTo>
                <a:lnTo>
                  <a:pt x="7081" y="1701"/>
                </a:lnTo>
                <a:lnTo>
                  <a:pt x="7462" y="1954"/>
                </a:lnTo>
                <a:cubicBezTo>
                  <a:pt x="7486" y="1969"/>
                  <a:pt x="7513" y="1977"/>
                  <a:pt x="7539" y="1977"/>
                </a:cubicBezTo>
                <a:cubicBezTo>
                  <a:pt x="7584" y="1977"/>
                  <a:pt x="7628" y="1955"/>
                  <a:pt x="7655" y="1914"/>
                </a:cubicBezTo>
                <a:cubicBezTo>
                  <a:pt x="7698" y="1850"/>
                  <a:pt x="7680" y="1764"/>
                  <a:pt x="7616" y="1722"/>
                </a:cubicBezTo>
                <a:lnTo>
                  <a:pt x="6858" y="1220"/>
                </a:lnTo>
                <a:lnTo>
                  <a:pt x="6858" y="139"/>
                </a:lnTo>
                <a:cubicBezTo>
                  <a:pt x="6858" y="62"/>
                  <a:pt x="6796" y="0"/>
                  <a:pt x="6719" y="0"/>
                </a:cubicBezTo>
                <a:lnTo>
                  <a:pt x="5885" y="0"/>
                </a:lnTo>
                <a:cubicBezTo>
                  <a:pt x="5808" y="0"/>
                  <a:pt x="5746" y="62"/>
                  <a:pt x="5746" y="139"/>
                </a:cubicBezTo>
                <a:lnTo>
                  <a:pt x="5746" y="483"/>
                </a:lnTo>
                <a:lnTo>
                  <a:pt x="5344" y="217"/>
                </a:lnTo>
                <a:cubicBezTo>
                  <a:pt x="5298" y="187"/>
                  <a:pt x="5237" y="187"/>
                  <a:pt x="5191" y="217"/>
                </a:cubicBezTo>
                <a:lnTo>
                  <a:pt x="2919" y="1722"/>
                </a:lnTo>
                <a:cubicBezTo>
                  <a:pt x="2855" y="1764"/>
                  <a:pt x="2837" y="1850"/>
                  <a:pt x="2880" y="1914"/>
                </a:cubicBezTo>
                <a:cubicBezTo>
                  <a:pt x="2922" y="1978"/>
                  <a:pt x="3008" y="1996"/>
                  <a:pt x="3072" y="1954"/>
                </a:cubicBezTo>
                <a:lnTo>
                  <a:pt x="3454" y="1701"/>
                </a:lnTo>
                <a:lnTo>
                  <a:pt x="3454" y="2448"/>
                </a:lnTo>
                <a:lnTo>
                  <a:pt x="2985" y="2268"/>
                </a:lnTo>
                <a:cubicBezTo>
                  <a:pt x="2967" y="2261"/>
                  <a:pt x="2947" y="2254"/>
                  <a:pt x="2923" y="2245"/>
                </a:cubicBezTo>
                <a:cubicBezTo>
                  <a:pt x="2430" y="2076"/>
                  <a:pt x="1867" y="2153"/>
                  <a:pt x="1419" y="2452"/>
                </a:cubicBezTo>
                <a:lnTo>
                  <a:pt x="81" y="3343"/>
                </a:lnTo>
                <a:cubicBezTo>
                  <a:pt x="17" y="3386"/>
                  <a:pt x="0" y="3472"/>
                  <a:pt x="42" y="3536"/>
                </a:cubicBezTo>
                <a:cubicBezTo>
                  <a:pt x="85" y="3600"/>
                  <a:pt x="171" y="3617"/>
                  <a:pt x="235" y="3575"/>
                </a:cubicBezTo>
                <a:lnTo>
                  <a:pt x="1573" y="2684"/>
                </a:lnTo>
                <a:cubicBezTo>
                  <a:pt x="1950" y="2432"/>
                  <a:pt x="2421" y="2367"/>
                  <a:pt x="2833" y="2508"/>
                </a:cubicBezTo>
                <a:cubicBezTo>
                  <a:pt x="2853" y="2515"/>
                  <a:pt x="2869" y="2521"/>
                  <a:pt x="2884" y="2527"/>
                </a:cubicBezTo>
                <a:lnTo>
                  <a:pt x="5400" y="3492"/>
                </a:lnTo>
                <a:cubicBezTo>
                  <a:pt x="5475" y="3521"/>
                  <a:pt x="5534" y="3577"/>
                  <a:pt x="5565" y="3651"/>
                </a:cubicBezTo>
                <a:cubicBezTo>
                  <a:pt x="5598" y="3727"/>
                  <a:pt x="5598" y="3811"/>
                  <a:pt x="5565" y="3886"/>
                </a:cubicBezTo>
                <a:cubicBezTo>
                  <a:pt x="5504" y="4026"/>
                  <a:pt x="5343" y="4097"/>
                  <a:pt x="5199" y="4047"/>
                </a:cubicBezTo>
                <a:lnTo>
                  <a:pt x="3602" y="3501"/>
                </a:lnTo>
                <a:cubicBezTo>
                  <a:pt x="3475" y="3458"/>
                  <a:pt x="3336" y="3463"/>
                  <a:pt x="3213" y="3517"/>
                </a:cubicBezTo>
                <a:cubicBezTo>
                  <a:pt x="3059" y="3583"/>
                  <a:pt x="2946" y="3714"/>
                  <a:pt x="2903" y="3875"/>
                </a:cubicBezTo>
                <a:cubicBezTo>
                  <a:pt x="2831" y="4147"/>
                  <a:pt x="2983" y="4433"/>
                  <a:pt x="3248" y="4526"/>
                </a:cubicBezTo>
                <a:lnTo>
                  <a:pt x="5078" y="5165"/>
                </a:lnTo>
                <a:cubicBezTo>
                  <a:pt x="5269" y="5232"/>
                  <a:pt x="5480" y="5232"/>
                  <a:pt x="5672" y="5165"/>
                </a:cubicBezTo>
                <a:lnTo>
                  <a:pt x="7769" y="4431"/>
                </a:lnTo>
                <a:cubicBezTo>
                  <a:pt x="7956" y="4366"/>
                  <a:pt x="8164" y="4457"/>
                  <a:pt x="8243" y="4640"/>
                </a:cubicBezTo>
                <a:lnTo>
                  <a:pt x="8244" y="4641"/>
                </a:lnTo>
                <a:cubicBezTo>
                  <a:pt x="8283" y="4735"/>
                  <a:pt x="8284" y="4838"/>
                  <a:pt x="8246" y="4932"/>
                </a:cubicBezTo>
                <a:cubicBezTo>
                  <a:pt x="8207" y="5027"/>
                  <a:pt x="8134" y="5100"/>
                  <a:pt x="8040" y="5139"/>
                </a:cubicBezTo>
                <a:lnTo>
                  <a:pt x="6920" y="5606"/>
                </a:lnTo>
                <a:cubicBezTo>
                  <a:pt x="6850" y="5636"/>
                  <a:pt x="6816" y="5717"/>
                  <a:pt x="6846" y="5788"/>
                </a:cubicBezTo>
                <a:cubicBezTo>
                  <a:pt x="6868" y="5842"/>
                  <a:pt x="6920" y="5874"/>
                  <a:pt x="6974" y="5874"/>
                </a:cubicBezTo>
                <a:cubicBezTo>
                  <a:pt x="6992" y="5874"/>
                  <a:pt x="7010" y="5870"/>
                  <a:pt x="7028" y="5863"/>
                </a:cubicBezTo>
                <a:lnTo>
                  <a:pt x="8147" y="5396"/>
                </a:lnTo>
                <a:cubicBezTo>
                  <a:pt x="8310" y="5328"/>
                  <a:pt x="8437" y="5201"/>
                  <a:pt x="8503" y="5037"/>
                </a:cubicBezTo>
                <a:cubicBezTo>
                  <a:pt x="8570" y="4874"/>
                  <a:pt x="8569" y="4695"/>
                  <a:pt x="8500" y="4533"/>
                </a:cubicBezTo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9" name="Freeform 5">
            <a:extLst>
              <a:ext uri="{FF2B5EF4-FFF2-40B4-BE49-F238E27FC236}">
                <a16:creationId xmlns:a16="http://schemas.microsoft.com/office/drawing/2014/main" id="{94ADA4B0-DC64-4533-A2CE-6BB6DBD5F6D9}"/>
              </a:ext>
            </a:extLst>
          </p:cNvPr>
          <p:cNvSpPr>
            <a:spLocks/>
          </p:cNvSpPr>
          <p:nvPr/>
        </p:nvSpPr>
        <p:spPr bwMode="auto">
          <a:xfrm>
            <a:off x="7196475" y="2312980"/>
            <a:ext cx="87313" cy="169386"/>
          </a:xfrm>
          <a:custGeom>
            <a:avLst/>
            <a:gdLst>
              <a:gd name="T0" fmla="*/ 700 w 1400"/>
              <a:gd name="T1" fmla="*/ 568 h 2724"/>
              <a:gd name="T2" fmla="*/ 1067 w 1400"/>
              <a:gd name="T3" fmla="*/ 885 h 2724"/>
              <a:gd name="T4" fmla="*/ 1234 w 1400"/>
              <a:gd name="T5" fmla="*/ 1052 h 2724"/>
              <a:gd name="T6" fmla="*/ 1400 w 1400"/>
              <a:gd name="T7" fmla="*/ 885 h 2724"/>
              <a:gd name="T8" fmla="*/ 867 w 1400"/>
              <a:gd name="T9" fmla="*/ 253 h 2724"/>
              <a:gd name="T10" fmla="*/ 867 w 1400"/>
              <a:gd name="T11" fmla="*/ 167 h 2724"/>
              <a:gd name="T12" fmla="*/ 700 w 1400"/>
              <a:gd name="T13" fmla="*/ 0 h 2724"/>
              <a:gd name="T14" fmla="*/ 534 w 1400"/>
              <a:gd name="T15" fmla="*/ 167 h 2724"/>
              <a:gd name="T16" fmla="*/ 534 w 1400"/>
              <a:gd name="T17" fmla="*/ 253 h 2724"/>
              <a:gd name="T18" fmla="*/ 0 w 1400"/>
              <a:gd name="T19" fmla="*/ 885 h 2724"/>
              <a:gd name="T20" fmla="*/ 700 w 1400"/>
              <a:gd name="T21" fmla="*/ 1536 h 2724"/>
              <a:gd name="T22" fmla="*/ 1067 w 1400"/>
              <a:gd name="T23" fmla="*/ 1853 h 2724"/>
              <a:gd name="T24" fmla="*/ 700 w 1400"/>
              <a:gd name="T25" fmla="*/ 2171 h 2724"/>
              <a:gd name="T26" fmla="*/ 334 w 1400"/>
              <a:gd name="T27" fmla="*/ 1853 h 2724"/>
              <a:gd name="T28" fmla="*/ 167 w 1400"/>
              <a:gd name="T29" fmla="*/ 1687 h 2724"/>
              <a:gd name="T30" fmla="*/ 0 w 1400"/>
              <a:gd name="T31" fmla="*/ 1853 h 2724"/>
              <a:gd name="T32" fmla="*/ 534 w 1400"/>
              <a:gd name="T33" fmla="*/ 2485 h 2724"/>
              <a:gd name="T34" fmla="*/ 534 w 1400"/>
              <a:gd name="T35" fmla="*/ 2557 h 2724"/>
              <a:gd name="T36" fmla="*/ 700 w 1400"/>
              <a:gd name="T37" fmla="*/ 2724 h 2724"/>
              <a:gd name="T38" fmla="*/ 867 w 1400"/>
              <a:gd name="T39" fmla="*/ 2557 h 2724"/>
              <a:gd name="T40" fmla="*/ 867 w 1400"/>
              <a:gd name="T41" fmla="*/ 2485 h 2724"/>
              <a:gd name="T42" fmla="*/ 1400 w 1400"/>
              <a:gd name="T43" fmla="*/ 1853 h 2724"/>
              <a:gd name="T44" fmla="*/ 700 w 1400"/>
              <a:gd name="T45" fmla="*/ 1203 h 2724"/>
              <a:gd name="T46" fmla="*/ 334 w 1400"/>
              <a:gd name="T47" fmla="*/ 885 h 2724"/>
              <a:gd name="T48" fmla="*/ 700 w 1400"/>
              <a:gd name="T49" fmla="*/ 568 h 27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400" h="2724">
                <a:moveTo>
                  <a:pt x="700" y="568"/>
                </a:moveTo>
                <a:cubicBezTo>
                  <a:pt x="902" y="568"/>
                  <a:pt x="1067" y="710"/>
                  <a:pt x="1067" y="885"/>
                </a:cubicBezTo>
                <a:cubicBezTo>
                  <a:pt x="1067" y="977"/>
                  <a:pt x="1142" y="1052"/>
                  <a:pt x="1234" y="1052"/>
                </a:cubicBezTo>
                <a:cubicBezTo>
                  <a:pt x="1326" y="1052"/>
                  <a:pt x="1400" y="977"/>
                  <a:pt x="1400" y="885"/>
                </a:cubicBezTo>
                <a:cubicBezTo>
                  <a:pt x="1400" y="580"/>
                  <a:pt x="1173" y="323"/>
                  <a:pt x="867" y="253"/>
                </a:cubicBezTo>
                <a:lnTo>
                  <a:pt x="867" y="167"/>
                </a:lnTo>
                <a:cubicBezTo>
                  <a:pt x="867" y="75"/>
                  <a:pt x="792" y="0"/>
                  <a:pt x="700" y="0"/>
                </a:cubicBezTo>
                <a:cubicBezTo>
                  <a:pt x="608" y="0"/>
                  <a:pt x="534" y="75"/>
                  <a:pt x="534" y="167"/>
                </a:cubicBezTo>
                <a:lnTo>
                  <a:pt x="534" y="253"/>
                </a:lnTo>
                <a:cubicBezTo>
                  <a:pt x="228" y="323"/>
                  <a:pt x="0" y="580"/>
                  <a:pt x="0" y="885"/>
                </a:cubicBezTo>
                <a:cubicBezTo>
                  <a:pt x="0" y="1244"/>
                  <a:pt x="314" y="1536"/>
                  <a:pt x="700" y="1536"/>
                </a:cubicBezTo>
                <a:cubicBezTo>
                  <a:pt x="902" y="1536"/>
                  <a:pt x="1067" y="1678"/>
                  <a:pt x="1067" y="1853"/>
                </a:cubicBezTo>
                <a:cubicBezTo>
                  <a:pt x="1067" y="2028"/>
                  <a:pt x="902" y="2171"/>
                  <a:pt x="700" y="2171"/>
                </a:cubicBezTo>
                <a:cubicBezTo>
                  <a:pt x="498" y="2171"/>
                  <a:pt x="334" y="2028"/>
                  <a:pt x="334" y="1853"/>
                </a:cubicBezTo>
                <a:cubicBezTo>
                  <a:pt x="334" y="1761"/>
                  <a:pt x="259" y="1687"/>
                  <a:pt x="167" y="1687"/>
                </a:cubicBezTo>
                <a:cubicBezTo>
                  <a:pt x="75" y="1687"/>
                  <a:pt x="0" y="1761"/>
                  <a:pt x="0" y="1853"/>
                </a:cubicBezTo>
                <a:cubicBezTo>
                  <a:pt x="0" y="2159"/>
                  <a:pt x="228" y="2416"/>
                  <a:pt x="534" y="2485"/>
                </a:cubicBezTo>
                <a:lnTo>
                  <a:pt x="534" y="2557"/>
                </a:lnTo>
                <a:cubicBezTo>
                  <a:pt x="534" y="2649"/>
                  <a:pt x="608" y="2724"/>
                  <a:pt x="700" y="2724"/>
                </a:cubicBezTo>
                <a:cubicBezTo>
                  <a:pt x="792" y="2724"/>
                  <a:pt x="867" y="2649"/>
                  <a:pt x="867" y="2557"/>
                </a:cubicBezTo>
                <a:lnTo>
                  <a:pt x="867" y="2485"/>
                </a:lnTo>
                <a:cubicBezTo>
                  <a:pt x="1173" y="2416"/>
                  <a:pt x="1400" y="2159"/>
                  <a:pt x="1400" y="1853"/>
                </a:cubicBezTo>
                <a:cubicBezTo>
                  <a:pt x="1400" y="1495"/>
                  <a:pt x="1086" y="1203"/>
                  <a:pt x="700" y="1203"/>
                </a:cubicBezTo>
                <a:cubicBezTo>
                  <a:pt x="498" y="1203"/>
                  <a:pt x="334" y="1060"/>
                  <a:pt x="334" y="885"/>
                </a:cubicBezTo>
                <a:cubicBezTo>
                  <a:pt x="334" y="710"/>
                  <a:pt x="498" y="568"/>
                  <a:pt x="700" y="568"/>
                </a:cubicBezTo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0" name="Freeform 6">
            <a:extLst>
              <a:ext uri="{FF2B5EF4-FFF2-40B4-BE49-F238E27FC236}">
                <a16:creationId xmlns:a16="http://schemas.microsoft.com/office/drawing/2014/main" id="{9E60AACC-1BD2-4C28-BD6D-551574773FB8}"/>
              </a:ext>
            </a:extLst>
          </p:cNvPr>
          <p:cNvSpPr>
            <a:spLocks/>
          </p:cNvSpPr>
          <p:nvPr/>
        </p:nvSpPr>
        <p:spPr bwMode="auto">
          <a:xfrm>
            <a:off x="7282041" y="2276308"/>
            <a:ext cx="92551" cy="190341"/>
          </a:xfrm>
          <a:custGeom>
            <a:avLst/>
            <a:gdLst>
              <a:gd name="T0" fmla="*/ 1150 w 1492"/>
              <a:gd name="T1" fmla="*/ 825 h 3099"/>
              <a:gd name="T2" fmla="*/ 263 w 1492"/>
              <a:gd name="T3" fmla="*/ 40 h 3099"/>
              <a:gd name="T4" fmla="*/ 40 w 1492"/>
              <a:gd name="T5" fmla="*/ 118 h 3099"/>
              <a:gd name="T6" fmla="*/ 118 w 1492"/>
              <a:gd name="T7" fmla="*/ 341 h 3099"/>
              <a:gd name="T8" fmla="*/ 1158 w 1492"/>
              <a:gd name="T9" fmla="*/ 1994 h 3099"/>
              <a:gd name="T10" fmla="*/ 945 w 1492"/>
              <a:gd name="T11" fmla="*/ 2854 h 3099"/>
              <a:gd name="T12" fmla="*/ 1013 w 1492"/>
              <a:gd name="T13" fmla="*/ 3079 h 3099"/>
              <a:gd name="T14" fmla="*/ 1092 w 1492"/>
              <a:gd name="T15" fmla="*/ 3099 h 3099"/>
              <a:gd name="T16" fmla="*/ 1239 w 1492"/>
              <a:gd name="T17" fmla="*/ 3010 h 3099"/>
              <a:gd name="T18" fmla="*/ 1492 w 1492"/>
              <a:gd name="T19" fmla="*/ 1994 h 3099"/>
              <a:gd name="T20" fmla="*/ 1150 w 1492"/>
              <a:gd name="T21" fmla="*/ 825 h 30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492" h="3099">
                <a:moveTo>
                  <a:pt x="1150" y="825"/>
                </a:moveTo>
                <a:cubicBezTo>
                  <a:pt x="932" y="486"/>
                  <a:pt x="625" y="215"/>
                  <a:pt x="263" y="40"/>
                </a:cubicBezTo>
                <a:cubicBezTo>
                  <a:pt x="180" y="0"/>
                  <a:pt x="80" y="35"/>
                  <a:pt x="40" y="118"/>
                </a:cubicBezTo>
                <a:cubicBezTo>
                  <a:pt x="0" y="201"/>
                  <a:pt x="35" y="301"/>
                  <a:pt x="118" y="341"/>
                </a:cubicBezTo>
                <a:cubicBezTo>
                  <a:pt x="750" y="644"/>
                  <a:pt x="1158" y="1293"/>
                  <a:pt x="1158" y="1994"/>
                </a:cubicBezTo>
                <a:cubicBezTo>
                  <a:pt x="1158" y="2294"/>
                  <a:pt x="1084" y="2591"/>
                  <a:pt x="945" y="2854"/>
                </a:cubicBezTo>
                <a:cubicBezTo>
                  <a:pt x="901" y="2935"/>
                  <a:pt x="932" y="3036"/>
                  <a:pt x="1013" y="3079"/>
                </a:cubicBezTo>
                <a:cubicBezTo>
                  <a:pt x="1038" y="3093"/>
                  <a:pt x="1065" y="3099"/>
                  <a:pt x="1092" y="3099"/>
                </a:cubicBezTo>
                <a:cubicBezTo>
                  <a:pt x="1151" y="3099"/>
                  <a:pt x="1209" y="3067"/>
                  <a:pt x="1239" y="3010"/>
                </a:cubicBezTo>
                <a:cubicBezTo>
                  <a:pt x="1404" y="2700"/>
                  <a:pt x="1492" y="2348"/>
                  <a:pt x="1492" y="1994"/>
                </a:cubicBezTo>
                <a:cubicBezTo>
                  <a:pt x="1492" y="1578"/>
                  <a:pt x="1373" y="1174"/>
                  <a:pt x="1150" y="82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" name="Freeform 7">
            <a:extLst>
              <a:ext uri="{FF2B5EF4-FFF2-40B4-BE49-F238E27FC236}">
                <a16:creationId xmlns:a16="http://schemas.microsoft.com/office/drawing/2014/main" id="{2D880B02-C3AA-421C-8755-B81CA9893096}"/>
              </a:ext>
            </a:extLst>
          </p:cNvPr>
          <p:cNvSpPr>
            <a:spLocks/>
          </p:cNvSpPr>
          <p:nvPr/>
        </p:nvSpPr>
        <p:spPr bwMode="auto">
          <a:xfrm>
            <a:off x="7245370" y="2264084"/>
            <a:ext cx="20955" cy="20955"/>
          </a:xfrm>
          <a:custGeom>
            <a:avLst/>
            <a:gdLst>
              <a:gd name="T0" fmla="*/ 167 w 345"/>
              <a:gd name="T1" fmla="*/ 334 h 334"/>
              <a:gd name="T2" fmla="*/ 177 w 345"/>
              <a:gd name="T3" fmla="*/ 334 h 334"/>
              <a:gd name="T4" fmla="*/ 177 w 345"/>
              <a:gd name="T5" fmla="*/ 334 h 334"/>
              <a:gd name="T6" fmla="*/ 344 w 345"/>
              <a:gd name="T7" fmla="*/ 168 h 334"/>
              <a:gd name="T8" fmla="*/ 178 w 345"/>
              <a:gd name="T9" fmla="*/ 0 h 334"/>
              <a:gd name="T10" fmla="*/ 167 w 345"/>
              <a:gd name="T11" fmla="*/ 0 h 334"/>
              <a:gd name="T12" fmla="*/ 0 w 345"/>
              <a:gd name="T13" fmla="*/ 167 h 334"/>
              <a:gd name="T14" fmla="*/ 167 w 345"/>
              <a:gd name="T15" fmla="*/ 334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45" h="334">
                <a:moveTo>
                  <a:pt x="167" y="334"/>
                </a:moveTo>
                <a:lnTo>
                  <a:pt x="177" y="334"/>
                </a:lnTo>
                <a:lnTo>
                  <a:pt x="177" y="334"/>
                </a:lnTo>
                <a:cubicBezTo>
                  <a:pt x="269" y="334"/>
                  <a:pt x="344" y="260"/>
                  <a:pt x="344" y="168"/>
                </a:cubicBezTo>
                <a:cubicBezTo>
                  <a:pt x="345" y="76"/>
                  <a:pt x="270" y="1"/>
                  <a:pt x="178" y="0"/>
                </a:cubicBezTo>
                <a:lnTo>
                  <a:pt x="167" y="0"/>
                </a:lnTo>
                <a:cubicBezTo>
                  <a:pt x="75" y="0"/>
                  <a:pt x="0" y="75"/>
                  <a:pt x="0" y="167"/>
                </a:cubicBezTo>
                <a:cubicBezTo>
                  <a:pt x="0" y="259"/>
                  <a:pt x="75" y="334"/>
                  <a:pt x="167" y="33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2" name="Freeform 8">
            <a:extLst>
              <a:ext uri="{FF2B5EF4-FFF2-40B4-BE49-F238E27FC236}">
                <a16:creationId xmlns:a16="http://schemas.microsoft.com/office/drawing/2014/main" id="{1DEFEED4-0E1C-479D-9D5F-9AE11FABA32A}"/>
              </a:ext>
            </a:extLst>
          </p:cNvPr>
          <p:cNvSpPr>
            <a:spLocks/>
          </p:cNvSpPr>
          <p:nvPr/>
        </p:nvSpPr>
        <p:spPr bwMode="auto">
          <a:xfrm>
            <a:off x="7105669" y="2328696"/>
            <a:ext cx="92551" cy="192088"/>
          </a:xfrm>
          <a:custGeom>
            <a:avLst/>
            <a:gdLst>
              <a:gd name="T0" fmla="*/ 1374 w 1492"/>
              <a:gd name="T1" fmla="*/ 2781 h 3098"/>
              <a:gd name="T2" fmla="*/ 334 w 1492"/>
              <a:gd name="T3" fmla="*/ 1128 h 3098"/>
              <a:gd name="T4" fmla="*/ 547 w 1492"/>
              <a:gd name="T5" fmla="*/ 268 h 3098"/>
              <a:gd name="T6" fmla="*/ 479 w 1492"/>
              <a:gd name="T7" fmla="*/ 43 h 3098"/>
              <a:gd name="T8" fmla="*/ 253 w 1492"/>
              <a:gd name="T9" fmla="*/ 112 h 3098"/>
              <a:gd name="T10" fmla="*/ 0 w 1492"/>
              <a:gd name="T11" fmla="*/ 1128 h 3098"/>
              <a:gd name="T12" fmla="*/ 342 w 1492"/>
              <a:gd name="T13" fmla="*/ 2297 h 3098"/>
              <a:gd name="T14" fmla="*/ 1229 w 1492"/>
              <a:gd name="T15" fmla="*/ 3082 h 3098"/>
              <a:gd name="T16" fmla="*/ 1301 w 1492"/>
              <a:gd name="T17" fmla="*/ 3098 h 3098"/>
              <a:gd name="T18" fmla="*/ 1452 w 1492"/>
              <a:gd name="T19" fmla="*/ 3004 h 3098"/>
              <a:gd name="T20" fmla="*/ 1374 w 1492"/>
              <a:gd name="T21" fmla="*/ 2781 h 3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492" h="3098">
                <a:moveTo>
                  <a:pt x="1374" y="2781"/>
                </a:moveTo>
                <a:cubicBezTo>
                  <a:pt x="742" y="2478"/>
                  <a:pt x="334" y="1829"/>
                  <a:pt x="334" y="1128"/>
                </a:cubicBezTo>
                <a:cubicBezTo>
                  <a:pt x="334" y="828"/>
                  <a:pt x="408" y="531"/>
                  <a:pt x="547" y="268"/>
                </a:cubicBezTo>
                <a:cubicBezTo>
                  <a:pt x="591" y="187"/>
                  <a:pt x="560" y="86"/>
                  <a:pt x="479" y="43"/>
                </a:cubicBezTo>
                <a:cubicBezTo>
                  <a:pt x="397" y="0"/>
                  <a:pt x="296" y="30"/>
                  <a:pt x="253" y="112"/>
                </a:cubicBezTo>
                <a:cubicBezTo>
                  <a:pt x="88" y="422"/>
                  <a:pt x="0" y="774"/>
                  <a:pt x="0" y="1128"/>
                </a:cubicBezTo>
                <a:cubicBezTo>
                  <a:pt x="0" y="1544"/>
                  <a:pt x="119" y="1948"/>
                  <a:pt x="342" y="2297"/>
                </a:cubicBezTo>
                <a:cubicBezTo>
                  <a:pt x="560" y="2636"/>
                  <a:pt x="867" y="2907"/>
                  <a:pt x="1229" y="3082"/>
                </a:cubicBezTo>
                <a:cubicBezTo>
                  <a:pt x="1253" y="3093"/>
                  <a:pt x="1277" y="3098"/>
                  <a:pt x="1301" y="3098"/>
                </a:cubicBezTo>
                <a:cubicBezTo>
                  <a:pt x="1364" y="3098"/>
                  <a:pt x="1423" y="3063"/>
                  <a:pt x="1452" y="3004"/>
                </a:cubicBezTo>
                <a:cubicBezTo>
                  <a:pt x="1492" y="2921"/>
                  <a:pt x="1457" y="2821"/>
                  <a:pt x="1374" y="278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3" name="Freeform 9">
            <a:extLst>
              <a:ext uri="{FF2B5EF4-FFF2-40B4-BE49-F238E27FC236}">
                <a16:creationId xmlns:a16="http://schemas.microsoft.com/office/drawing/2014/main" id="{E5C2AC34-5D86-4002-A0F3-5FC884D7E228}"/>
              </a:ext>
            </a:extLst>
          </p:cNvPr>
          <p:cNvSpPr>
            <a:spLocks/>
          </p:cNvSpPr>
          <p:nvPr/>
        </p:nvSpPr>
        <p:spPr bwMode="auto">
          <a:xfrm>
            <a:off x="7213937" y="2512052"/>
            <a:ext cx="20955" cy="20955"/>
          </a:xfrm>
          <a:custGeom>
            <a:avLst/>
            <a:gdLst>
              <a:gd name="T0" fmla="*/ 177 w 344"/>
              <a:gd name="T1" fmla="*/ 0 h 334"/>
              <a:gd name="T2" fmla="*/ 167 w 344"/>
              <a:gd name="T3" fmla="*/ 0 h 334"/>
              <a:gd name="T4" fmla="*/ 0 w 344"/>
              <a:gd name="T5" fmla="*/ 166 h 334"/>
              <a:gd name="T6" fmla="*/ 166 w 344"/>
              <a:gd name="T7" fmla="*/ 334 h 334"/>
              <a:gd name="T8" fmla="*/ 177 w 344"/>
              <a:gd name="T9" fmla="*/ 334 h 334"/>
              <a:gd name="T10" fmla="*/ 344 w 344"/>
              <a:gd name="T11" fmla="*/ 167 h 334"/>
              <a:gd name="T12" fmla="*/ 177 w 344"/>
              <a:gd name="T13" fmla="*/ 0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44" h="334">
                <a:moveTo>
                  <a:pt x="177" y="0"/>
                </a:moveTo>
                <a:lnTo>
                  <a:pt x="167" y="0"/>
                </a:lnTo>
                <a:cubicBezTo>
                  <a:pt x="75" y="0"/>
                  <a:pt x="0" y="74"/>
                  <a:pt x="0" y="166"/>
                </a:cubicBezTo>
                <a:cubicBezTo>
                  <a:pt x="0" y="258"/>
                  <a:pt x="74" y="333"/>
                  <a:pt x="166" y="334"/>
                </a:cubicBezTo>
                <a:lnTo>
                  <a:pt x="177" y="334"/>
                </a:lnTo>
                <a:cubicBezTo>
                  <a:pt x="269" y="334"/>
                  <a:pt x="344" y="259"/>
                  <a:pt x="344" y="167"/>
                </a:cubicBezTo>
                <a:cubicBezTo>
                  <a:pt x="344" y="75"/>
                  <a:pt x="269" y="0"/>
                  <a:pt x="177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4" name="Freeform 10">
            <a:extLst>
              <a:ext uri="{FF2B5EF4-FFF2-40B4-BE49-F238E27FC236}">
                <a16:creationId xmlns:a16="http://schemas.microsoft.com/office/drawing/2014/main" id="{5F0D9486-D442-4155-855E-BF63E4D04F74}"/>
              </a:ext>
            </a:extLst>
          </p:cNvPr>
          <p:cNvSpPr>
            <a:spLocks noEditPoints="1"/>
          </p:cNvSpPr>
          <p:nvPr/>
        </p:nvSpPr>
        <p:spPr bwMode="auto">
          <a:xfrm>
            <a:off x="6887388" y="2052788"/>
            <a:ext cx="527368" cy="520383"/>
          </a:xfrm>
          <a:custGeom>
            <a:avLst/>
            <a:gdLst>
              <a:gd name="T0" fmla="*/ 3200 w 8533"/>
              <a:gd name="T1" fmla="*/ 5600 h 8433"/>
              <a:gd name="T2" fmla="*/ 8200 w 8533"/>
              <a:gd name="T3" fmla="*/ 5600 h 8433"/>
              <a:gd name="T4" fmla="*/ 1667 w 8533"/>
              <a:gd name="T5" fmla="*/ 7200 h 8433"/>
              <a:gd name="T6" fmla="*/ 1667 w 8533"/>
              <a:gd name="T7" fmla="*/ 6333 h 8433"/>
              <a:gd name="T8" fmla="*/ 3363 w 8533"/>
              <a:gd name="T9" fmla="*/ 7200 h 8433"/>
              <a:gd name="T10" fmla="*/ 1233 w 8533"/>
              <a:gd name="T11" fmla="*/ 5567 h 8433"/>
              <a:gd name="T12" fmla="*/ 2905 w 8533"/>
              <a:gd name="T13" fmla="*/ 5133 h 8433"/>
              <a:gd name="T14" fmla="*/ 2895 w 8533"/>
              <a:gd name="T15" fmla="*/ 6000 h 8433"/>
              <a:gd name="T16" fmla="*/ 1233 w 8533"/>
              <a:gd name="T17" fmla="*/ 5567 h 8433"/>
              <a:gd name="T18" fmla="*/ 1667 w 8533"/>
              <a:gd name="T19" fmla="*/ 3933 h 8433"/>
              <a:gd name="T20" fmla="*/ 2982 w 8533"/>
              <a:gd name="T21" fmla="*/ 4800 h 8433"/>
              <a:gd name="T22" fmla="*/ 1233 w 8533"/>
              <a:gd name="T23" fmla="*/ 4367 h 8433"/>
              <a:gd name="T24" fmla="*/ 1667 w 8533"/>
              <a:gd name="T25" fmla="*/ 2733 h 8433"/>
              <a:gd name="T26" fmla="*/ 5939 w 8533"/>
              <a:gd name="T27" fmla="*/ 2777 h 8433"/>
              <a:gd name="T28" fmla="*/ 3695 w 8533"/>
              <a:gd name="T29" fmla="*/ 3600 h 8433"/>
              <a:gd name="T30" fmla="*/ 1233 w 8533"/>
              <a:gd name="T31" fmla="*/ 3167 h 8433"/>
              <a:gd name="T32" fmla="*/ 2733 w 8533"/>
              <a:gd name="T33" fmla="*/ 1533 h 8433"/>
              <a:gd name="T34" fmla="*/ 7250 w 8533"/>
              <a:gd name="T35" fmla="*/ 1967 h 8433"/>
              <a:gd name="T36" fmla="*/ 5750 w 8533"/>
              <a:gd name="T37" fmla="*/ 2400 h 8433"/>
              <a:gd name="T38" fmla="*/ 2300 w 8533"/>
              <a:gd name="T39" fmla="*/ 1967 h 8433"/>
              <a:gd name="T40" fmla="*/ 767 w 8533"/>
              <a:gd name="T41" fmla="*/ 333 h 8433"/>
              <a:gd name="T42" fmla="*/ 5283 w 8533"/>
              <a:gd name="T43" fmla="*/ 767 h 8433"/>
              <a:gd name="T44" fmla="*/ 767 w 8533"/>
              <a:gd name="T45" fmla="*/ 1200 h 8433"/>
              <a:gd name="T46" fmla="*/ 6457 w 8533"/>
              <a:gd name="T47" fmla="*/ 2869 h 8433"/>
              <a:gd name="T48" fmla="*/ 6817 w 8533"/>
              <a:gd name="T49" fmla="*/ 2733 h 8433"/>
              <a:gd name="T50" fmla="*/ 6817 w 8533"/>
              <a:gd name="T51" fmla="*/ 1200 h 8433"/>
              <a:gd name="T52" fmla="*/ 5617 w 8533"/>
              <a:gd name="T53" fmla="*/ 767 h 8433"/>
              <a:gd name="T54" fmla="*/ 767 w 8533"/>
              <a:gd name="T55" fmla="*/ 0 h 8433"/>
              <a:gd name="T56" fmla="*/ 767 w 8533"/>
              <a:gd name="T57" fmla="*/ 1533 h 8433"/>
              <a:gd name="T58" fmla="*/ 1967 w 8533"/>
              <a:gd name="T59" fmla="*/ 1967 h 8433"/>
              <a:gd name="T60" fmla="*/ 1667 w 8533"/>
              <a:gd name="T61" fmla="*/ 2400 h 8433"/>
              <a:gd name="T62" fmla="*/ 1190 w 8533"/>
              <a:gd name="T63" fmla="*/ 3767 h 8433"/>
              <a:gd name="T64" fmla="*/ 1190 w 8533"/>
              <a:gd name="T65" fmla="*/ 4967 h 8433"/>
              <a:gd name="T66" fmla="*/ 1190 w 8533"/>
              <a:gd name="T67" fmla="*/ 6167 h 8433"/>
              <a:gd name="T68" fmla="*/ 1667 w 8533"/>
              <a:gd name="T69" fmla="*/ 7533 h 8433"/>
              <a:gd name="T70" fmla="*/ 5700 w 8533"/>
              <a:gd name="T71" fmla="*/ 8433 h 8433"/>
              <a:gd name="T72" fmla="*/ 6457 w 8533"/>
              <a:gd name="T73" fmla="*/ 2869 h 8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33" h="8433">
                <a:moveTo>
                  <a:pt x="5700" y="8100"/>
                </a:moveTo>
                <a:cubicBezTo>
                  <a:pt x="4322" y="8100"/>
                  <a:pt x="3200" y="6978"/>
                  <a:pt x="3200" y="5600"/>
                </a:cubicBezTo>
                <a:cubicBezTo>
                  <a:pt x="3200" y="4222"/>
                  <a:pt x="4322" y="3100"/>
                  <a:pt x="5700" y="3100"/>
                </a:cubicBezTo>
                <a:cubicBezTo>
                  <a:pt x="7079" y="3100"/>
                  <a:pt x="8200" y="4222"/>
                  <a:pt x="8200" y="5600"/>
                </a:cubicBezTo>
                <a:cubicBezTo>
                  <a:pt x="8200" y="6978"/>
                  <a:pt x="7079" y="8100"/>
                  <a:pt x="5700" y="8100"/>
                </a:cubicBezTo>
                <a:close/>
                <a:moveTo>
                  <a:pt x="1667" y="7200"/>
                </a:moveTo>
                <a:cubicBezTo>
                  <a:pt x="1428" y="7200"/>
                  <a:pt x="1233" y="7006"/>
                  <a:pt x="1233" y="6767"/>
                </a:cubicBezTo>
                <a:cubicBezTo>
                  <a:pt x="1233" y="6528"/>
                  <a:pt x="1428" y="6333"/>
                  <a:pt x="1667" y="6333"/>
                </a:cubicBezTo>
                <a:lnTo>
                  <a:pt x="2963" y="6333"/>
                </a:lnTo>
                <a:cubicBezTo>
                  <a:pt x="3047" y="6647"/>
                  <a:pt x="3184" y="6939"/>
                  <a:pt x="3363" y="7200"/>
                </a:cubicBezTo>
                <a:lnTo>
                  <a:pt x="1667" y="7200"/>
                </a:lnTo>
                <a:close/>
                <a:moveTo>
                  <a:pt x="1233" y="5567"/>
                </a:moveTo>
                <a:cubicBezTo>
                  <a:pt x="1233" y="5328"/>
                  <a:pt x="1428" y="5133"/>
                  <a:pt x="1667" y="5133"/>
                </a:cubicBezTo>
                <a:lnTo>
                  <a:pt x="2905" y="5133"/>
                </a:lnTo>
                <a:cubicBezTo>
                  <a:pt x="2880" y="5285"/>
                  <a:pt x="2867" y="5441"/>
                  <a:pt x="2867" y="5600"/>
                </a:cubicBezTo>
                <a:cubicBezTo>
                  <a:pt x="2867" y="5736"/>
                  <a:pt x="2876" y="5869"/>
                  <a:pt x="2895" y="6000"/>
                </a:cubicBezTo>
                <a:lnTo>
                  <a:pt x="1667" y="6000"/>
                </a:lnTo>
                <a:cubicBezTo>
                  <a:pt x="1428" y="6000"/>
                  <a:pt x="1233" y="5806"/>
                  <a:pt x="1233" y="5567"/>
                </a:cubicBezTo>
                <a:close/>
                <a:moveTo>
                  <a:pt x="1233" y="4367"/>
                </a:moveTo>
                <a:cubicBezTo>
                  <a:pt x="1233" y="4128"/>
                  <a:pt x="1428" y="3933"/>
                  <a:pt x="1667" y="3933"/>
                </a:cubicBezTo>
                <a:lnTo>
                  <a:pt x="3410" y="3933"/>
                </a:lnTo>
                <a:cubicBezTo>
                  <a:pt x="3221" y="4193"/>
                  <a:pt x="3075" y="4485"/>
                  <a:pt x="2982" y="4800"/>
                </a:cubicBezTo>
                <a:lnTo>
                  <a:pt x="1667" y="4800"/>
                </a:lnTo>
                <a:cubicBezTo>
                  <a:pt x="1428" y="4800"/>
                  <a:pt x="1233" y="4606"/>
                  <a:pt x="1233" y="4367"/>
                </a:cubicBezTo>
                <a:close/>
                <a:moveTo>
                  <a:pt x="1233" y="3167"/>
                </a:moveTo>
                <a:cubicBezTo>
                  <a:pt x="1233" y="2928"/>
                  <a:pt x="1428" y="2733"/>
                  <a:pt x="1667" y="2733"/>
                </a:cubicBezTo>
                <a:lnTo>
                  <a:pt x="5750" y="2733"/>
                </a:lnTo>
                <a:cubicBezTo>
                  <a:pt x="5817" y="2733"/>
                  <a:pt x="5881" y="2749"/>
                  <a:pt x="5939" y="2777"/>
                </a:cubicBezTo>
                <a:cubicBezTo>
                  <a:pt x="5860" y="2770"/>
                  <a:pt x="5781" y="2767"/>
                  <a:pt x="5700" y="2767"/>
                </a:cubicBezTo>
                <a:cubicBezTo>
                  <a:pt x="4918" y="2767"/>
                  <a:pt x="4208" y="3085"/>
                  <a:pt x="3695" y="3600"/>
                </a:cubicBezTo>
                <a:lnTo>
                  <a:pt x="1667" y="3600"/>
                </a:lnTo>
                <a:cubicBezTo>
                  <a:pt x="1428" y="3600"/>
                  <a:pt x="1233" y="3406"/>
                  <a:pt x="1233" y="3167"/>
                </a:cubicBezTo>
                <a:close/>
                <a:moveTo>
                  <a:pt x="2300" y="1967"/>
                </a:moveTo>
                <a:cubicBezTo>
                  <a:pt x="2300" y="1728"/>
                  <a:pt x="2494" y="1533"/>
                  <a:pt x="2733" y="1533"/>
                </a:cubicBezTo>
                <a:lnTo>
                  <a:pt x="6817" y="1533"/>
                </a:lnTo>
                <a:cubicBezTo>
                  <a:pt x="7056" y="1533"/>
                  <a:pt x="7250" y="1728"/>
                  <a:pt x="7250" y="1967"/>
                </a:cubicBezTo>
                <a:cubicBezTo>
                  <a:pt x="7250" y="2206"/>
                  <a:pt x="7056" y="2400"/>
                  <a:pt x="6817" y="2400"/>
                </a:cubicBezTo>
                <a:lnTo>
                  <a:pt x="5750" y="2400"/>
                </a:lnTo>
                <a:lnTo>
                  <a:pt x="2733" y="2400"/>
                </a:lnTo>
                <a:cubicBezTo>
                  <a:pt x="2494" y="2400"/>
                  <a:pt x="2300" y="2206"/>
                  <a:pt x="2300" y="1967"/>
                </a:cubicBezTo>
                <a:close/>
                <a:moveTo>
                  <a:pt x="333" y="767"/>
                </a:moveTo>
                <a:cubicBezTo>
                  <a:pt x="333" y="528"/>
                  <a:pt x="528" y="333"/>
                  <a:pt x="767" y="333"/>
                </a:cubicBezTo>
                <a:lnTo>
                  <a:pt x="4850" y="333"/>
                </a:lnTo>
                <a:cubicBezTo>
                  <a:pt x="5089" y="333"/>
                  <a:pt x="5283" y="528"/>
                  <a:pt x="5283" y="767"/>
                </a:cubicBezTo>
                <a:cubicBezTo>
                  <a:pt x="5283" y="1006"/>
                  <a:pt x="5089" y="1200"/>
                  <a:pt x="4850" y="1200"/>
                </a:cubicBezTo>
                <a:lnTo>
                  <a:pt x="767" y="1200"/>
                </a:lnTo>
                <a:cubicBezTo>
                  <a:pt x="528" y="1200"/>
                  <a:pt x="333" y="1006"/>
                  <a:pt x="333" y="767"/>
                </a:cubicBezTo>
                <a:close/>
                <a:moveTo>
                  <a:pt x="6457" y="2869"/>
                </a:moveTo>
                <a:cubicBezTo>
                  <a:pt x="6437" y="2821"/>
                  <a:pt x="6412" y="2776"/>
                  <a:pt x="6383" y="2733"/>
                </a:cubicBezTo>
                <a:lnTo>
                  <a:pt x="6817" y="2733"/>
                </a:lnTo>
                <a:cubicBezTo>
                  <a:pt x="7239" y="2733"/>
                  <a:pt x="7583" y="2389"/>
                  <a:pt x="7583" y="1967"/>
                </a:cubicBezTo>
                <a:cubicBezTo>
                  <a:pt x="7583" y="1544"/>
                  <a:pt x="7239" y="1200"/>
                  <a:pt x="6817" y="1200"/>
                </a:cubicBezTo>
                <a:lnTo>
                  <a:pt x="5482" y="1200"/>
                </a:lnTo>
                <a:cubicBezTo>
                  <a:pt x="5567" y="1077"/>
                  <a:pt x="5617" y="927"/>
                  <a:pt x="5617" y="767"/>
                </a:cubicBezTo>
                <a:cubicBezTo>
                  <a:pt x="5617" y="344"/>
                  <a:pt x="5273" y="0"/>
                  <a:pt x="4850" y="0"/>
                </a:cubicBezTo>
                <a:lnTo>
                  <a:pt x="767" y="0"/>
                </a:lnTo>
                <a:cubicBezTo>
                  <a:pt x="344" y="0"/>
                  <a:pt x="0" y="344"/>
                  <a:pt x="0" y="767"/>
                </a:cubicBezTo>
                <a:cubicBezTo>
                  <a:pt x="0" y="1189"/>
                  <a:pt x="344" y="1533"/>
                  <a:pt x="767" y="1533"/>
                </a:cubicBezTo>
                <a:lnTo>
                  <a:pt x="2101" y="1533"/>
                </a:lnTo>
                <a:cubicBezTo>
                  <a:pt x="2016" y="1657"/>
                  <a:pt x="1967" y="1806"/>
                  <a:pt x="1967" y="1967"/>
                </a:cubicBezTo>
                <a:cubicBezTo>
                  <a:pt x="1967" y="2127"/>
                  <a:pt x="2016" y="2277"/>
                  <a:pt x="2101" y="2400"/>
                </a:cubicBezTo>
                <a:lnTo>
                  <a:pt x="1667" y="2400"/>
                </a:lnTo>
                <a:cubicBezTo>
                  <a:pt x="1244" y="2400"/>
                  <a:pt x="900" y="2744"/>
                  <a:pt x="900" y="3167"/>
                </a:cubicBezTo>
                <a:cubicBezTo>
                  <a:pt x="900" y="3409"/>
                  <a:pt x="1014" y="3626"/>
                  <a:pt x="1190" y="3767"/>
                </a:cubicBezTo>
                <a:cubicBezTo>
                  <a:pt x="1014" y="3907"/>
                  <a:pt x="900" y="4124"/>
                  <a:pt x="900" y="4367"/>
                </a:cubicBezTo>
                <a:cubicBezTo>
                  <a:pt x="900" y="4609"/>
                  <a:pt x="1014" y="4826"/>
                  <a:pt x="1190" y="4967"/>
                </a:cubicBezTo>
                <a:cubicBezTo>
                  <a:pt x="1014" y="5107"/>
                  <a:pt x="900" y="5324"/>
                  <a:pt x="900" y="5567"/>
                </a:cubicBezTo>
                <a:cubicBezTo>
                  <a:pt x="900" y="5809"/>
                  <a:pt x="1014" y="6026"/>
                  <a:pt x="1190" y="6167"/>
                </a:cubicBezTo>
                <a:cubicBezTo>
                  <a:pt x="1014" y="6307"/>
                  <a:pt x="900" y="6524"/>
                  <a:pt x="900" y="6767"/>
                </a:cubicBezTo>
                <a:cubicBezTo>
                  <a:pt x="900" y="7189"/>
                  <a:pt x="1244" y="7533"/>
                  <a:pt x="1667" y="7533"/>
                </a:cubicBezTo>
                <a:lnTo>
                  <a:pt x="3631" y="7533"/>
                </a:lnTo>
                <a:cubicBezTo>
                  <a:pt x="4148" y="8087"/>
                  <a:pt x="4884" y="8433"/>
                  <a:pt x="5700" y="8433"/>
                </a:cubicBezTo>
                <a:cubicBezTo>
                  <a:pt x="7262" y="8433"/>
                  <a:pt x="8533" y="7162"/>
                  <a:pt x="8533" y="5600"/>
                </a:cubicBezTo>
                <a:cubicBezTo>
                  <a:pt x="8533" y="4300"/>
                  <a:pt x="7653" y="3201"/>
                  <a:pt x="6457" y="286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5" name="title"/>
          <p:cNvSpPr txBox="1"/>
          <p:nvPr/>
        </p:nvSpPr>
        <p:spPr>
          <a:xfrm>
            <a:off x="563779" y="1079130"/>
            <a:ext cx="353464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b="1" dirty="0" smtClean="0">
                <a:latin typeface="+mj-lt"/>
              </a:rPr>
              <a:t>LOREM IPSUM</a:t>
            </a:r>
            <a:endParaRPr lang="ru-RU" sz="3600" b="1" dirty="0">
              <a:latin typeface="+mj-lt"/>
            </a:endParaRPr>
          </a:p>
        </p:txBody>
      </p:sp>
      <p:sp>
        <p:nvSpPr>
          <p:cNvPr id="76" name="TextBox">
            <a:extLst>
              <a:ext uri="{FF2B5EF4-FFF2-40B4-BE49-F238E27FC236}">
                <a16:creationId xmlns:a16="http://schemas.microsoft.com/office/drawing/2014/main" id="{BD3C4C23-5DEC-4D04-A454-00D12BC79648}"/>
              </a:ext>
            </a:extLst>
          </p:cNvPr>
          <p:cNvSpPr txBox="1"/>
          <p:nvPr/>
        </p:nvSpPr>
        <p:spPr bwMode="auto">
          <a:xfrm>
            <a:off x="2672269" y="2662261"/>
            <a:ext cx="1243482" cy="30777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400" dirty="0" smtClean="0">
                <a:latin typeface="Lato Black" panose="020F0A02020204030203" pitchFamily="34" charset="0"/>
              </a:rPr>
              <a:t>LOREM IPSUM</a:t>
            </a:r>
            <a:endParaRPr lang="ru-RU" sz="1400" dirty="0">
              <a:latin typeface="Lato Black" panose="020F0502020204030203" pitchFamily="34" charset="0"/>
            </a:endParaRPr>
          </a:p>
        </p:txBody>
      </p:sp>
      <p:sp>
        <p:nvSpPr>
          <p:cNvPr id="77" name="TextBox">
            <a:extLst>
              <a:ext uri="{FF2B5EF4-FFF2-40B4-BE49-F238E27FC236}">
                <a16:creationId xmlns:a16="http://schemas.microsoft.com/office/drawing/2014/main" id="{BD3C4C23-5DEC-4D04-A454-00D12BC79648}"/>
              </a:ext>
            </a:extLst>
          </p:cNvPr>
          <p:cNvSpPr txBox="1"/>
          <p:nvPr/>
        </p:nvSpPr>
        <p:spPr bwMode="auto">
          <a:xfrm>
            <a:off x="4779639" y="2662261"/>
            <a:ext cx="1243482" cy="30777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400" dirty="0" smtClean="0">
                <a:latin typeface="Lato Black" panose="020F0A02020204030203" pitchFamily="34" charset="0"/>
              </a:rPr>
              <a:t>LOREM IPSUM</a:t>
            </a:r>
            <a:endParaRPr lang="ru-RU" sz="1400" dirty="0">
              <a:latin typeface="Lato Black" panose="020F0502020204030203" pitchFamily="34" charset="0"/>
            </a:endParaRPr>
          </a:p>
        </p:txBody>
      </p:sp>
      <p:sp>
        <p:nvSpPr>
          <p:cNvPr id="79" name="TextBox">
            <a:extLst>
              <a:ext uri="{FF2B5EF4-FFF2-40B4-BE49-F238E27FC236}">
                <a16:creationId xmlns:a16="http://schemas.microsoft.com/office/drawing/2014/main" id="{BD3C4C23-5DEC-4D04-A454-00D12BC79648}"/>
              </a:ext>
            </a:extLst>
          </p:cNvPr>
          <p:cNvSpPr txBox="1"/>
          <p:nvPr/>
        </p:nvSpPr>
        <p:spPr bwMode="auto">
          <a:xfrm>
            <a:off x="6793015" y="2662261"/>
            <a:ext cx="1243482" cy="30777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400" dirty="0" smtClean="0">
                <a:latin typeface="Lato Black" panose="020F0A02020204030203" pitchFamily="34" charset="0"/>
              </a:rPr>
              <a:t>LOREM IPSUM</a:t>
            </a:r>
            <a:endParaRPr lang="ru-RU" sz="1400" dirty="0">
              <a:latin typeface="Lato Black" panose="020F0502020204030203" pitchFamily="34" charset="0"/>
            </a:endParaRPr>
          </a:p>
        </p:txBody>
      </p:sp>
      <p:sp>
        <p:nvSpPr>
          <p:cNvPr id="80" name="TextBox">
            <a:extLst>
              <a:ext uri="{FF2B5EF4-FFF2-40B4-BE49-F238E27FC236}">
                <a16:creationId xmlns:a16="http://schemas.microsoft.com/office/drawing/2014/main" id="{BD3C4C23-5DEC-4D04-A454-00D12BC79648}"/>
              </a:ext>
            </a:extLst>
          </p:cNvPr>
          <p:cNvSpPr txBox="1"/>
          <p:nvPr/>
        </p:nvSpPr>
        <p:spPr bwMode="auto">
          <a:xfrm>
            <a:off x="642485" y="4713128"/>
            <a:ext cx="1243482" cy="30777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400" dirty="0" smtClean="0">
                <a:latin typeface="Lato Black" panose="020F0A02020204030203" pitchFamily="34" charset="0"/>
              </a:rPr>
              <a:t>LOREM IPSUM</a:t>
            </a:r>
            <a:endParaRPr lang="ru-RU" sz="1400" dirty="0">
              <a:latin typeface="Lato Black" panose="020F0502020204030203" pitchFamily="34" charset="0"/>
            </a:endParaRPr>
          </a:p>
        </p:txBody>
      </p:sp>
      <p:sp>
        <p:nvSpPr>
          <p:cNvPr id="81" name="TextBox">
            <a:extLst>
              <a:ext uri="{FF2B5EF4-FFF2-40B4-BE49-F238E27FC236}">
                <a16:creationId xmlns:a16="http://schemas.microsoft.com/office/drawing/2014/main" id="{BD3C4C23-5DEC-4D04-A454-00D12BC79648}"/>
              </a:ext>
            </a:extLst>
          </p:cNvPr>
          <p:cNvSpPr txBox="1"/>
          <p:nvPr/>
        </p:nvSpPr>
        <p:spPr bwMode="auto">
          <a:xfrm>
            <a:off x="2713850" y="4713128"/>
            <a:ext cx="1243482" cy="30777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400" dirty="0" smtClean="0">
                <a:latin typeface="Lato Black" panose="020F0A02020204030203" pitchFamily="34" charset="0"/>
              </a:rPr>
              <a:t>LOREM IPSUM</a:t>
            </a:r>
            <a:endParaRPr lang="ru-RU" sz="1400" dirty="0">
              <a:latin typeface="Lato Black" panose="020F0502020204030203" pitchFamily="34" charset="0"/>
            </a:endParaRPr>
          </a:p>
        </p:txBody>
      </p:sp>
      <p:sp>
        <p:nvSpPr>
          <p:cNvPr id="82" name="TextBox">
            <a:extLst>
              <a:ext uri="{FF2B5EF4-FFF2-40B4-BE49-F238E27FC236}">
                <a16:creationId xmlns:a16="http://schemas.microsoft.com/office/drawing/2014/main" id="{BD3C4C23-5DEC-4D04-A454-00D12BC79648}"/>
              </a:ext>
            </a:extLst>
          </p:cNvPr>
          <p:cNvSpPr txBox="1"/>
          <p:nvPr/>
        </p:nvSpPr>
        <p:spPr bwMode="auto">
          <a:xfrm>
            <a:off x="4780562" y="4713128"/>
            <a:ext cx="1243482" cy="30777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400" dirty="0" smtClean="0">
                <a:latin typeface="Lato Black" panose="020F0A02020204030203" pitchFamily="34" charset="0"/>
              </a:rPr>
              <a:t>LOREM IPSUM</a:t>
            </a:r>
            <a:endParaRPr lang="ru-RU" sz="1400" dirty="0">
              <a:latin typeface="Lato Black" panose="020F0502020204030203" pitchFamily="34" charset="0"/>
            </a:endParaRPr>
          </a:p>
        </p:txBody>
      </p:sp>
      <p:sp>
        <p:nvSpPr>
          <p:cNvPr id="83" name="TextBox">
            <a:extLst>
              <a:ext uri="{FF2B5EF4-FFF2-40B4-BE49-F238E27FC236}">
                <a16:creationId xmlns:a16="http://schemas.microsoft.com/office/drawing/2014/main" id="{BD3C4C23-5DEC-4D04-A454-00D12BC79648}"/>
              </a:ext>
            </a:extLst>
          </p:cNvPr>
          <p:cNvSpPr txBox="1"/>
          <p:nvPr/>
        </p:nvSpPr>
        <p:spPr bwMode="auto">
          <a:xfrm>
            <a:off x="6793015" y="4713128"/>
            <a:ext cx="1243482" cy="30777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400" dirty="0" smtClean="0">
                <a:latin typeface="Lato Black" panose="020F0A02020204030203" pitchFamily="34" charset="0"/>
              </a:rPr>
              <a:t>LOREM IPSUM</a:t>
            </a:r>
            <a:endParaRPr lang="ru-RU" sz="1400" dirty="0">
              <a:latin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81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6" b="15566"/>
          <a:stretch>
            <a:fillRect/>
          </a:stretch>
        </p:blipFill>
        <p:spPr/>
      </p:pic>
      <p:sp>
        <p:nvSpPr>
          <p:cNvPr id="28" name="Freeform 27"/>
          <p:cNvSpPr/>
          <p:nvPr/>
        </p:nvSpPr>
        <p:spPr>
          <a:xfrm flipH="1" flipV="1">
            <a:off x="0" y="626537"/>
            <a:ext cx="3662244" cy="5597316"/>
          </a:xfrm>
          <a:custGeom>
            <a:avLst/>
            <a:gdLst>
              <a:gd name="connsiteX0" fmla="*/ 3662244 w 3662244"/>
              <a:gd name="connsiteY0" fmla="*/ 5597316 h 5597316"/>
              <a:gd name="connsiteX1" fmla="*/ 0 w 3662244"/>
              <a:gd name="connsiteY1" fmla="*/ 5597316 h 5597316"/>
              <a:gd name="connsiteX2" fmla="*/ 2065440 w 3662244"/>
              <a:gd name="connsiteY2" fmla="*/ 0 h 5597316"/>
              <a:gd name="connsiteX3" fmla="*/ 3662244 w 3662244"/>
              <a:gd name="connsiteY3" fmla="*/ 0 h 559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2244" h="5597316">
                <a:moveTo>
                  <a:pt x="3662244" y="5597316"/>
                </a:moveTo>
                <a:lnTo>
                  <a:pt x="0" y="5597316"/>
                </a:lnTo>
                <a:lnTo>
                  <a:pt x="2065440" y="0"/>
                </a:lnTo>
                <a:lnTo>
                  <a:pt x="3662244" y="0"/>
                </a:lnTo>
                <a:close/>
              </a:path>
            </a:pathLst>
          </a:custGeom>
          <a:solidFill>
            <a:schemeClr val="accent3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2400" dirty="0"/>
          </a:p>
        </p:txBody>
      </p:sp>
      <p:sp>
        <p:nvSpPr>
          <p:cNvPr id="19" name="Freeform 18"/>
          <p:cNvSpPr/>
          <p:nvPr/>
        </p:nvSpPr>
        <p:spPr>
          <a:xfrm>
            <a:off x="6605427" y="626537"/>
            <a:ext cx="5586573" cy="5597316"/>
          </a:xfrm>
          <a:custGeom>
            <a:avLst/>
            <a:gdLst>
              <a:gd name="connsiteX0" fmla="*/ 2065440 w 5586573"/>
              <a:gd name="connsiteY0" fmla="*/ 0 h 5597316"/>
              <a:gd name="connsiteX1" fmla="*/ 5586573 w 5586573"/>
              <a:gd name="connsiteY1" fmla="*/ 0 h 5597316"/>
              <a:gd name="connsiteX2" fmla="*/ 5586573 w 5586573"/>
              <a:gd name="connsiteY2" fmla="*/ 5597316 h 5597316"/>
              <a:gd name="connsiteX3" fmla="*/ 0 w 5586573"/>
              <a:gd name="connsiteY3" fmla="*/ 5597316 h 559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86573" h="5597316">
                <a:moveTo>
                  <a:pt x="2065440" y="0"/>
                </a:moveTo>
                <a:lnTo>
                  <a:pt x="5586573" y="0"/>
                </a:lnTo>
                <a:lnTo>
                  <a:pt x="5586573" y="5597316"/>
                </a:lnTo>
                <a:lnTo>
                  <a:pt x="0" y="5597316"/>
                </a:lnTo>
                <a:close/>
              </a:path>
            </a:pathLst>
          </a:cu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2400" dirty="0"/>
          </a:p>
        </p:txBody>
      </p:sp>
      <p:sp>
        <p:nvSpPr>
          <p:cNvPr id="24" name="TextBox 1"/>
          <p:cNvSpPr txBox="1"/>
          <p:nvPr/>
        </p:nvSpPr>
        <p:spPr>
          <a:xfrm>
            <a:off x="8302271" y="3306293"/>
            <a:ext cx="3529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elit,sed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eiu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smod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et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dolore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magna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aliqua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ru-RU" sz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en-US" sz="1200" dirty="0" err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2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enim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ad minim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veniam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quis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nostrud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exercitation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ullamco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laborisnisi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aliquip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ex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commodo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consequat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Duis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aute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irure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.</a:t>
            </a:r>
          </a:p>
        </p:txBody>
      </p:sp>
      <p:sp>
        <p:nvSpPr>
          <p:cNvPr id="59" name="title"/>
          <p:cNvSpPr txBox="1"/>
          <p:nvPr/>
        </p:nvSpPr>
        <p:spPr>
          <a:xfrm>
            <a:off x="8260026" y="2746052"/>
            <a:ext cx="341127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LOREM IPSUM</a:t>
            </a:r>
            <a:endParaRPr lang="ru-RU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8639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6" name="Freeform 35"/>
          <p:cNvSpPr/>
          <p:nvPr/>
        </p:nvSpPr>
        <p:spPr>
          <a:xfrm flipH="1" flipV="1">
            <a:off x="2484047" y="626537"/>
            <a:ext cx="8018587" cy="5597316"/>
          </a:xfrm>
          <a:custGeom>
            <a:avLst/>
            <a:gdLst>
              <a:gd name="connsiteX0" fmla="*/ 8018587 w 8018587"/>
              <a:gd name="connsiteY0" fmla="*/ 5603141 h 5603141"/>
              <a:gd name="connsiteX1" fmla="*/ 5586573 w 8018587"/>
              <a:gd name="connsiteY1" fmla="*/ 5603141 h 5603141"/>
              <a:gd name="connsiteX2" fmla="*/ 2432014 w 8018587"/>
              <a:gd name="connsiteY2" fmla="*/ 5603141 h 5603141"/>
              <a:gd name="connsiteX3" fmla="*/ 0 w 8018587"/>
              <a:gd name="connsiteY3" fmla="*/ 5603141 h 5603141"/>
              <a:gd name="connsiteX4" fmla="*/ 2065440 w 8018587"/>
              <a:gd name="connsiteY4" fmla="*/ 0 h 5603141"/>
              <a:gd name="connsiteX5" fmla="*/ 4497454 w 8018587"/>
              <a:gd name="connsiteY5" fmla="*/ 0 h 5603141"/>
              <a:gd name="connsiteX6" fmla="*/ 5586573 w 8018587"/>
              <a:gd name="connsiteY6" fmla="*/ 0 h 5603141"/>
              <a:gd name="connsiteX7" fmla="*/ 8018587 w 8018587"/>
              <a:gd name="connsiteY7" fmla="*/ 0 h 5603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18587" h="5603141">
                <a:moveTo>
                  <a:pt x="8018587" y="5603141"/>
                </a:moveTo>
                <a:lnTo>
                  <a:pt x="5586573" y="5603141"/>
                </a:lnTo>
                <a:lnTo>
                  <a:pt x="2432014" y="5603141"/>
                </a:lnTo>
                <a:lnTo>
                  <a:pt x="0" y="5603141"/>
                </a:lnTo>
                <a:lnTo>
                  <a:pt x="2065440" y="0"/>
                </a:lnTo>
                <a:lnTo>
                  <a:pt x="4497454" y="0"/>
                </a:lnTo>
                <a:lnTo>
                  <a:pt x="5586573" y="0"/>
                </a:lnTo>
                <a:lnTo>
                  <a:pt x="8018587" y="0"/>
                </a:lnTo>
                <a:close/>
              </a:path>
            </a:pathLst>
          </a:cu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62" name="Freeform 61"/>
          <p:cNvSpPr/>
          <p:nvPr/>
        </p:nvSpPr>
        <p:spPr>
          <a:xfrm flipH="1" flipV="1">
            <a:off x="-1" y="626537"/>
            <a:ext cx="5205571" cy="5597316"/>
          </a:xfrm>
          <a:custGeom>
            <a:avLst/>
            <a:gdLst>
              <a:gd name="connsiteX0" fmla="*/ 5205571 w 5205571"/>
              <a:gd name="connsiteY0" fmla="*/ 5603141 h 5603141"/>
              <a:gd name="connsiteX1" fmla="*/ 0 w 5205571"/>
              <a:gd name="connsiteY1" fmla="*/ 5603141 h 5603141"/>
              <a:gd name="connsiteX2" fmla="*/ 2065440 w 5205571"/>
              <a:gd name="connsiteY2" fmla="*/ 0 h 5603141"/>
              <a:gd name="connsiteX3" fmla="*/ 5205571 w 5205571"/>
              <a:gd name="connsiteY3" fmla="*/ 0 h 5603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5571" h="5603141">
                <a:moveTo>
                  <a:pt x="5205571" y="5603141"/>
                </a:moveTo>
                <a:lnTo>
                  <a:pt x="0" y="5603141"/>
                </a:lnTo>
                <a:lnTo>
                  <a:pt x="2065440" y="0"/>
                </a:lnTo>
                <a:lnTo>
                  <a:pt x="520557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effectLst>
            <a:outerShdw blurRad="215900" dist="1270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2400" dirty="0"/>
          </a:p>
        </p:txBody>
      </p:sp>
      <p:sp>
        <p:nvSpPr>
          <p:cNvPr id="37" name="TextBox 1"/>
          <p:cNvSpPr txBox="1"/>
          <p:nvPr/>
        </p:nvSpPr>
        <p:spPr>
          <a:xfrm>
            <a:off x="462966" y="2609069"/>
            <a:ext cx="31233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elit,sed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et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dolore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magna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aliqua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.</a:t>
            </a:r>
          </a:p>
          <a:p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enim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ad minim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veniam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quis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nostrud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exercitation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ullamco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laborisnisi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aliquip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ex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ea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commodo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consequuis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aute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irure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.</a:t>
            </a:r>
          </a:p>
        </p:txBody>
      </p:sp>
      <p:sp>
        <p:nvSpPr>
          <p:cNvPr id="52" name="TextBox"/>
          <p:cNvSpPr/>
          <p:nvPr/>
        </p:nvSpPr>
        <p:spPr bwMode="auto">
          <a:xfrm>
            <a:off x="6055667" y="1417147"/>
            <a:ext cx="25844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conse</a:t>
            </a:r>
            <a:r>
              <a:rPr lang="en-US" sz="10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ctetur</a:t>
            </a:r>
            <a:r>
              <a:rPr lang="en-US" sz="10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adi</a:t>
            </a:r>
            <a:r>
              <a:rPr lang="ru-RU" sz="10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piscing</a:t>
            </a:r>
            <a:r>
              <a:rPr lang="en-US" sz="10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elit,sed</a:t>
            </a:r>
            <a:r>
              <a:rPr lang="en-US" sz="10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do </a:t>
            </a:r>
            <a:r>
              <a:rPr lang="en-US" sz="10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iusm</a:t>
            </a:r>
            <a:endParaRPr lang="ru-RU" sz="1000" dirty="0">
              <a:solidFill>
                <a:schemeClr val="bg1"/>
              </a:solidFill>
              <a:latin typeface="Lato Light" panose="020F0502020204030203" pitchFamily="34" charset="0"/>
            </a:endParaRPr>
          </a:p>
        </p:txBody>
      </p:sp>
      <p:sp>
        <p:nvSpPr>
          <p:cNvPr id="53" name="TextBox"/>
          <p:cNvSpPr txBox="1"/>
          <p:nvPr/>
        </p:nvSpPr>
        <p:spPr bwMode="auto">
          <a:xfrm>
            <a:off x="6033788" y="1154004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LOREM IPSUM</a:t>
            </a:r>
            <a:endParaRPr lang="ru-RU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54" name="TextBox"/>
          <p:cNvSpPr/>
          <p:nvPr/>
        </p:nvSpPr>
        <p:spPr bwMode="auto">
          <a:xfrm>
            <a:off x="6055667" y="2448550"/>
            <a:ext cx="25844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conse</a:t>
            </a:r>
            <a:r>
              <a:rPr lang="en-US" sz="10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ctetur</a:t>
            </a:r>
            <a:r>
              <a:rPr lang="en-US" sz="10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adi</a:t>
            </a:r>
            <a:r>
              <a:rPr lang="ru-RU" sz="10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piscing</a:t>
            </a:r>
            <a:r>
              <a:rPr lang="en-US" sz="10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elit,sed</a:t>
            </a:r>
            <a:r>
              <a:rPr lang="en-US" sz="10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do </a:t>
            </a:r>
            <a:r>
              <a:rPr lang="en-US" sz="10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iusm</a:t>
            </a:r>
            <a:endParaRPr lang="ru-RU" sz="1000" dirty="0">
              <a:solidFill>
                <a:schemeClr val="bg1"/>
              </a:solidFill>
              <a:latin typeface="Lato Light" panose="020F0502020204030203" pitchFamily="34" charset="0"/>
            </a:endParaRPr>
          </a:p>
        </p:txBody>
      </p:sp>
      <p:sp>
        <p:nvSpPr>
          <p:cNvPr id="55" name="TextBox"/>
          <p:cNvSpPr txBox="1"/>
          <p:nvPr/>
        </p:nvSpPr>
        <p:spPr bwMode="auto">
          <a:xfrm>
            <a:off x="6033787" y="2185407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LOREM IPSUM</a:t>
            </a:r>
            <a:endParaRPr lang="ru-RU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56" name="TextBox"/>
          <p:cNvSpPr/>
          <p:nvPr/>
        </p:nvSpPr>
        <p:spPr bwMode="auto">
          <a:xfrm>
            <a:off x="6055667" y="3378024"/>
            <a:ext cx="25844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conse</a:t>
            </a:r>
            <a:r>
              <a:rPr lang="en-US" sz="10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ctetur</a:t>
            </a:r>
            <a:r>
              <a:rPr lang="en-US" sz="10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adi</a:t>
            </a:r>
            <a:r>
              <a:rPr lang="ru-RU" sz="10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piscing</a:t>
            </a:r>
            <a:r>
              <a:rPr lang="en-US" sz="10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elit,sed</a:t>
            </a:r>
            <a:r>
              <a:rPr lang="en-US" sz="10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do </a:t>
            </a:r>
            <a:r>
              <a:rPr lang="en-US" sz="10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iusm</a:t>
            </a:r>
            <a:endParaRPr lang="ru-RU" sz="1000" dirty="0">
              <a:solidFill>
                <a:schemeClr val="bg1"/>
              </a:solidFill>
              <a:latin typeface="Lato Light" panose="020F0502020204030203" pitchFamily="34" charset="0"/>
            </a:endParaRPr>
          </a:p>
        </p:txBody>
      </p:sp>
      <p:sp>
        <p:nvSpPr>
          <p:cNvPr id="57" name="TextBox"/>
          <p:cNvSpPr txBox="1"/>
          <p:nvPr/>
        </p:nvSpPr>
        <p:spPr bwMode="auto">
          <a:xfrm>
            <a:off x="6033787" y="3139761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LOREM IPSUM</a:t>
            </a:r>
            <a:endParaRPr lang="ru-RU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58" name="TextBox"/>
          <p:cNvSpPr/>
          <p:nvPr/>
        </p:nvSpPr>
        <p:spPr bwMode="auto">
          <a:xfrm>
            <a:off x="6055667" y="4361184"/>
            <a:ext cx="25844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conse</a:t>
            </a:r>
            <a:r>
              <a:rPr lang="en-US" sz="10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ctetur</a:t>
            </a:r>
            <a:r>
              <a:rPr lang="en-US" sz="10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adi</a:t>
            </a:r>
            <a:r>
              <a:rPr lang="ru-RU" sz="10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piscing</a:t>
            </a:r>
            <a:r>
              <a:rPr lang="en-US" sz="10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elit,sed</a:t>
            </a:r>
            <a:r>
              <a:rPr lang="en-US" sz="10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do </a:t>
            </a:r>
            <a:r>
              <a:rPr lang="en-US" sz="10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iusm</a:t>
            </a:r>
            <a:endParaRPr lang="ru-RU" sz="1000" dirty="0">
              <a:solidFill>
                <a:schemeClr val="bg1"/>
              </a:solidFill>
              <a:latin typeface="Lato Light" panose="020F0502020204030203" pitchFamily="34" charset="0"/>
            </a:endParaRPr>
          </a:p>
        </p:txBody>
      </p:sp>
      <p:sp>
        <p:nvSpPr>
          <p:cNvPr id="59" name="TextBox"/>
          <p:cNvSpPr txBox="1"/>
          <p:nvPr/>
        </p:nvSpPr>
        <p:spPr bwMode="auto">
          <a:xfrm>
            <a:off x="6040817" y="4148321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LOREM IPSUM</a:t>
            </a:r>
            <a:endParaRPr lang="ru-RU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60" name="TextBox"/>
          <p:cNvSpPr/>
          <p:nvPr/>
        </p:nvSpPr>
        <p:spPr bwMode="auto">
          <a:xfrm>
            <a:off x="6055668" y="5377171"/>
            <a:ext cx="24977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conse</a:t>
            </a:r>
            <a:r>
              <a:rPr lang="en-US" sz="10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ctetur</a:t>
            </a:r>
            <a:r>
              <a:rPr lang="en-US" sz="10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elit,sed</a:t>
            </a:r>
            <a:r>
              <a:rPr lang="en-US" sz="10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do </a:t>
            </a:r>
            <a:r>
              <a:rPr lang="en-US" sz="10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iusm</a:t>
            </a:r>
            <a:endParaRPr lang="ru-RU" sz="1000" dirty="0">
              <a:solidFill>
                <a:schemeClr val="bg1"/>
              </a:solidFill>
              <a:latin typeface="Lato Light" panose="020F0502020204030203" pitchFamily="34" charset="0"/>
            </a:endParaRPr>
          </a:p>
        </p:txBody>
      </p:sp>
      <p:sp>
        <p:nvSpPr>
          <p:cNvPr id="61" name="TextBox"/>
          <p:cNvSpPr txBox="1"/>
          <p:nvPr/>
        </p:nvSpPr>
        <p:spPr bwMode="auto">
          <a:xfrm>
            <a:off x="6033787" y="5100703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LOREM IPSUM</a:t>
            </a:r>
            <a:endParaRPr lang="ru-RU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2" name="5"/>
          <p:cNvSpPr>
            <a:spLocks noEditPoints="1"/>
          </p:cNvSpPr>
          <p:nvPr/>
        </p:nvSpPr>
        <p:spPr bwMode="auto">
          <a:xfrm>
            <a:off x="5325344" y="5247326"/>
            <a:ext cx="430331" cy="431643"/>
          </a:xfrm>
          <a:custGeom>
            <a:avLst/>
            <a:gdLst>
              <a:gd name="T0" fmla="*/ 6267 w 8533"/>
              <a:gd name="T1" fmla="*/ 3017 h 8533"/>
              <a:gd name="T2" fmla="*/ 6017 w 8533"/>
              <a:gd name="T3" fmla="*/ 4017 h 8533"/>
              <a:gd name="T4" fmla="*/ 5517 w 8533"/>
              <a:gd name="T5" fmla="*/ 3267 h 8533"/>
              <a:gd name="T6" fmla="*/ 4517 w 8533"/>
              <a:gd name="T7" fmla="*/ 3017 h 8533"/>
              <a:gd name="T8" fmla="*/ 5267 w 8533"/>
              <a:gd name="T9" fmla="*/ 2517 h 8533"/>
              <a:gd name="T10" fmla="*/ 5517 w 8533"/>
              <a:gd name="T11" fmla="*/ 250 h 8533"/>
              <a:gd name="T12" fmla="*/ 3267 w 8533"/>
              <a:gd name="T13" fmla="*/ 0 h 8533"/>
              <a:gd name="T14" fmla="*/ 3017 w 8533"/>
              <a:gd name="T15" fmla="*/ 1017 h 8533"/>
              <a:gd name="T16" fmla="*/ 2517 w 8533"/>
              <a:gd name="T17" fmla="*/ 250 h 8533"/>
              <a:gd name="T18" fmla="*/ 250 w 8533"/>
              <a:gd name="T19" fmla="*/ 0 h 8533"/>
              <a:gd name="T20" fmla="*/ 0 w 8533"/>
              <a:gd name="T21" fmla="*/ 2267 h 8533"/>
              <a:gd name="T22" fmla="*/ 2267 w 8533"/>
              <a:gd name="T23" fmla="*/ 2517 h 8533"/>
              <a:gd name="T24" fmla="*/ 2517 w 8533"/>
              <a:gd name="T25" fmla="*/ 1517 h 8533"/>
              <a:gd name="T26" fmla="*/ 3017 w 8533"/>
              <a:gd name="T27" fmla="*/ 2267 h 8533"/>
              <a:gd name="T28" fmla="*/ 4017 w 8533"/>
              <a:gd name="T29" fmla="*/ 2517 h 8533"/>
              <a:gd name="T30" fmla="*/ 3267 w 8533"/>
              <a:gd name="T31" fmla="*/ 3017 h 8533"/>
              <a:gd name="T32" fmla="*/ 3017 w 8533"/>
              <a:gd name="T33" fmla="*/ 5267 h 8533"/>
              <a:gd name="T34" fmla="*/ 5267 w 8533"/>
              <a:gd name="T35" fmla="*/ 5517 h 8533"/>
              <a:gd name="T36" fmla="*/ 5517 w 8533"/>
              <a:gd name="T37" fmla="*/ 4517 h 8533"/>
              <a:gd name="T38" fmla="*/ 6017 w 8533"/>
              <a:gd name="T39" fmla="*/ 5267 h 8533"/>
              <a:gd name="T40" fmla="*/ 7017 w 8533"/>
              <a:gd name="T41" fmla="*/ 5517 h 8533"/>
              <a:gd name="T42" fmla="*/ 6267 w 8533"/>
              <a:gd name="T43" fmla="*/ 6017 h 8533"/>
              <a:gd name="T44" fmla="*/ 6017 w 8533"/>
              <a:gd name="T45" fmla="*/ 7017 h 8533"/>
              <a:gd name="T46" fmla="*/ 5517 w 8533"/>
              <a:gd name="T47" fmla="*/ 6267 h 8533"/>
              <a:gd name="T48" fmla="*/ 3267 w 8533"/>
              <a:gd name="T49" fmla="*/ 6017 h 8533"/>
              <a:gd name="T50" fmla="*/ 3017 w 8533"/>
              <a:gd name="T51" fmla="*/ 7017 h 8533"/>
              <a:gd name="T52" fmla="*/ 2517 w 8533"/>
              <a:gd name="T53" fmla="*/ 6267 h 8533"/>
              <a:gd name="T54" fmla="*/ 250 w 8533"/>
              <a:gd name="T55" fmla="*/ 6017 h 8533"/>
              <a:gd name="T56" fmla="*/ 0 w 8533"/>
              <a:gd name="T57" fmla="*/ 8283 h 8533"/>
              <a:gd name="T58" fmla="*/ 2267 w 8533"/>
              <a:gd name="T59" fmla="*/ 8533 h 8533"/>
              <a:gd name="T60" fmla="*/ 2517 w 8533"/>
              <a:gd name="T61" fmla="*/ 7517 h 8533"/>
              <a:gd name="T62" fmla="*/ 3017 w 8533"/>
              <a:gd name="T63" fmla="*/ 8283 h 8533"/>
              <a:gd name="T64" fmla="*/ 5267 w 8533"/>
              <a:gd name="T65" fmla="*/ 8533 h 8533"/>
              <a:gd name="T66" fmla="*/ 5517 w 8533"/>
              <a:gd name="T67" fmla="*/ 7517 h 8533"/>
              <a:gd name="T68" fmla="*/ 6017 w 8533"/>
              <a:gd name="T69" fmla="*/ 8283 h 8533"/>
              <a:gd name="T70" fmla="*/ 8283 w 8533"/>
              <a:gd name="T71" fmla="*/ 8533 h 8533"/>
              <a:gd name="T72" fmla="*/ 8533 w 8533"/>
              <a:gd name="T73" fmla="*/ 6267 h 8533"/>
              <a:gd name="T74" fmla="*/ 7517 w 8533"/>
              <a:gd name="T75" fmla="*/ 6017 h 8533"/>
              <a:gd name="T76" fmla="*/ 8283 w 8533"/>
              <a:gd name="T77" fmla="*/ 5517 h 8533"/>
              <a:gd name="T78" fmla="*/ 8533 w 8533"/>
              <a:gd name="T79" fmla="*/ 3267 h 8533"/>
              <a:gd name="T80" fmla="*/ 2017 w 8533"/>
              <a:gd name="T81" fmla="*/ 2017 h 8533"/>
              <a:gd name="T82" fmla="*/ 500 w 8533"/>
              <a:gd name="T83" fmla="*/ 500 h 8533"/>
              <a:gd name="T84" fmla="*/ 2017 w 8533"/>
              <a:gd name="T85" fmla="*/ 2017 h 8533"/>
              <a:gd name="T86" fmla="*/ 5017 w 8533"/>
              <a:gd name="T87" fmla="*/ 500 h 8533"/>
              <a:gd name="T88" fmla="*/ 3517 w 8533"/>
              <a:gd name="T89" fmla="*/ 2017 h 8533"/>
              <a:gd name="T90" fmla="*/ 5017 w 8533"/>
              <a:gd name="T91" fmla="*/ 5017 h 8533"/>
              <a:gd name="T92" fmla="*/ 3517 w 8533"/>
              <a:gd name="T93" fmla="*/ 3517 h 8533"/>
              <a:gd name="T94" fmla="*/ 5017 w 8533"/>
              <a:gd name="T95" fmla="*/ 5017 h 8533"/>
              <a:gd name="T96" fmla="*/ 500 w 8533"/>
              <a:gd name="T97" fmla="*/ 8033 h 8533"/>
              <a:gd name="T98" fmla="*/ 2017 w 8533"/>
              <a:gd name="T99" fmla="*/ 6517 h 8533"/>
              <a:gd name="T100" fmla="*/ 5017 w 8533"/>
              <a:gd name="T101" fmla="*/ 8033 h 8533"/>
              <a:gd name="T102" fmla="*/ 3517 w 8533"/>
              <a:gd name="T103" fmla="*/ 6517 h 8533"/>
              <a:gd name="T104" fmla="*/ 5017 w 8533"/>
              <a:gd name="T105" fmla="*/ 8033 h 8533"/>
              <a:gd name="T106" fmla="*/ 6517 w 8533"/>
              <a:gd name="T107" fmla="*/ 8033 h 8533"/>
              <a:gd name="T108" fmla="*/ 8033 w 8533"/>
              <a:gd name="T109" fmla="*/ 6517 h 8533"/>
              <a:gd name="T110" fmla="*/ 8033 w 8533"/>
              <a:gd name="T111" fmla="*/ 5017 h 8533"/>
              <a:gd name="T112" fmla="*/ 6517 w 8533"/>
              <a:gd name="T113" fmla="*/ 3517 h 8533"/>
              <a:gd name="T114" fmla="*/ 8033 w 8533"/>
              <a:gd name="T115" fmla="*/ 5017 h 8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533" h="8533">
                <a:moveTo>
                  <a:pt x="8283" y="3017"/>
                </a:moveTo>
                <a:lnTo>
                  <a:pt x="6267" y="3017"/>
                </a:lnTo>
                <a:cubicBezTo>
                  <a:pt x="6129" y="3017"/>
                  <a:pt x="6017" y="3129"/>
                  <a:pt x="6017" y="3267"/>
                </a:cubicBezTo>
                <a:lnTo>
                  <a:pt x="6017" y="4017"/>
                </a:lnTo>
                <a:lnTo>
                  <a:pt x="5517" y="4017"/>
                </a:lnTo>
                <a:lnTo>
                  <a:pt x="5517" y="3267"/>
                </a:lnTo>
                <a:cubicBezTo>
                  <a:pt x="5517" y="3129"/>
                  <a:pt x="5405" y="3017"/>
                  <a:pt x="5267" y="3017"/>
                </a:cubicBezTo>
                <a:lnTo>
                  <a:pt x="4517" y="3017"/>
                </a:lnTo>
                <a:lnTo>
                  <a:pt x="4517" y="2517"/>
                </a:lnTo>
                <a:lnTo>
                  <a:pt x="5267" y="2517"/>
                </a:lnTo>
                <a:cubicBezTo>
                  <a:pt x="5405" y="2517"/>
                  <a:pt x="5517" y="2405"/>
                  <a:pt x="5517" y="2267"/>
                </a:cubicBezTo>
                <a:lnTo>
                  <a:pt x="5517" y="250"/>
                </a:lnTo>
                <a:cubicBezTo>
                  <a:pt x="5517" y="112"/>
                  <a:pt x="5405" y="0"/>
                  <a:pt x="5267" y="0"/>
                </a:cubicBezTo>
                <a:lnTo>
                  <a:pt x="3267" y="0"/>
                </a:lnTo>
                <a:cubicBezTo>
                  <a:pt x="3129" y="0"/>
                  <a:pt x="3017" y="112"/>
                  <a:pt x="3017" y="250"/>
                </a:cubicBezTo>
                <a:lnTo>
                  <a:pt x="3017" y="1017"/>
                </a:lnTo>
                <a:lnTo>
                  <a:pt x="2517" y="1017"/>
                </a:lnTo>
                <a:lnTo>
                  <a:pt x="2517" y="250"/>
                </a:lnTo>
                <a:cubicBezTo>
                  <a:pt x="2517" y="112"/>
                  <a:pt x="2405" y="0"/>
                  <a:pt x="2267" y="0"/>
                </a:cubicBezTo>
                <a:lnTo>
                  <a:pt x="250" y="0"/>
                </a:lnTo>
                <a:cubicBezTo>
                  <a:pt x="112" y="0"/>
                  <a:pt x="0" y="112"/>
                  <a:pt x="0" y="250"/>
                </a:cubicBezTo>
                <a:lnTo>
                  <a:pt x="0" y="2267"/>
                </a:lnTo>
                <a:cubicBezTo>
                  <a:pt x="0" y="2405"/>
                  <a:pt x="112" y="2517"/>
                  <a:pt x="250" y="2517"/>
                </a:cubicBezTo>
                <a:lnTo>
                  <a:pt x="2267" y="2517"/>
                </a:lnTo>
                <a:cubicBezTo>
                  <a:pt x="2405" y="2517"/>
                  <a:pt x="2517" y="2405"/>
                  <a:pt x="2517" y="2267"/>
                </a:cubicBezTo>
                <a:lnTo>
                  <a:pt x="2517" y="1517"/>
                </a:lnTo>
                <a:lnTo>
                  <a:pt x="3017" y="1517"/>
                </a:lnTo>
                <a:lnTo>
                  <a:pt x="3017" y="2267"/>
                </a:lnTo>
                <a:cubicBezTo>
                  <a:pt x="3017" y="2405"/>
                  <a:pt x="3129" y="2517"/>
                  <a:pt x="3267" y="2517"/>
                </a:cubicBezTo>
                <a:lnTo>
                  <a:pt x="4017" y="2517"/>
                </a:lnTo>
                <a:lnTo>
                  <a:pt x="4017" y="3017"/>
                </a:lnTo>
                <a:lnTo>
                  <a:pt x="3267" y="3017"/>
                </a:lnTo>
                <a:cubicBezTo>
                  <a:pt x="3129" y="3017"/>
                  <a:pt x="3017" y="3129"/>
                  <a:pt x="3017" y="3267"/>
                </a:cubicBezTo>
                <a:lnTo>
                  <a:pt x="3017" y="5267"/>
                </a:lnTo>
                <a:cubicBezTo>
                  <a:pt x="3017" y="5405"/>
                  <a:pt x="3129" y="5517"/>
                  <a:pt x="3267" y="5517"/>
                </a:cubicBezTo>
                <a:lnTo>
                  <a:pt x="5267" y="5517"/>
                </a:lnTo>
                <a:cubicBezTo>
                  <a:pt x="5405" y="5517"/>
                  <a:pt x="5517" y="5405"/>
                  <a:pt x="5517" y="5267"/>
                </a:cubicBezTo>
                <a:lnTo>
                  <a:pt x="5517" y="4517"/>
                </a:lnTo>
                <a:lnTo>
                  <a:pt x="6017" y="4517"/>
                </a:lnTo>
                <a:lnTo>
                  <a:pt x="6017" y="5267"/>
                </a:lnTo>
                <a:cubicBezTo>
                  <a:pt x="6017" y="5405"/>
                  <a:pt x="6129" y="5517"/>
                  <a:pt x="6267" y="5517"/>
                </a:cubicBezTo>
                <a:lnTo>
                  <a:pt x="7017" y="5517"/>
                </a:lnTo>
                <a:lnTo>
                  <a:pt x="7017" y="6017"/>
                </a:lnTo>
                <a:lnTo>
                  <a:pt x="6267" y="6017"/>
                </a:lnTo>
                <a:cubicBezTo>
                  <a:pt x="6129" y="6017"/>
                  <a:pt x="6017" y="6129"/>
                  <a:pt x="6017" y="6267"/>
                </a:cubicBezTo>
                <a:lnTo>
                  <a:pt x="6017" y="7017"/>
                </a:lnTo>
                <a:lnTo>
                  <a:pt x="5517" y="7017"/>
                </a:lnTo>
                <a:lnTo>
                  <a:pt x="5517" y="6267"/>
                </a:lnTo>
                <a:cubicBezTo>
                  <a:pt x="5517" y="6129"/>
                  <a:pt x="5405" y="6017"/>
                  <a:pt x="5267" y="6017"/>
                </a:cubicBezTo>
                <a:lnTo>
                  <a:pt x="3267" y="6017"/>
                </a:lnTo>
                <a:cubicBezTo>
                  <a:pt x="3129" y="6017"/>
                  <a:pt x="3017" y="6129"/>
                  <a:pt x="3017" y="6267"/>
                </a:cubicBezTo>
                <a:lnTo>
                  <a:pt x="3017" y="7017"/>
                </a:lnTo>
                <a:lnTo>
                  <a:pt x="2517" y="7017"/>
                </a:lnTo>
                <a:lnTo>
                  <a:pt x="2517" y="6267"/>
                </a:lnTo>
                <a:cubicBezTo>
                  <a:pt x="2517" y="6129"/>
                  <a:pt x="2405" y="6017"/>
                  <a:pt x="2267" y="6017"/>
                </a:cubicBezTo>
                <a:lnTo>
                  <a:pt x="250" y="6017"/>
                </a:lnTo>
                <a:cubicBezTo>
                  <a:pt x="112" y="6017"/>
                  <a:pt x="0" y="6129"/>
                  <a:pt x="0" y="6267"/>
                </a:cubicBezTo>
                <a:lnTo>
                  <a:pt x="0" y="8283"/>
                </a:lnTo>
                <a:cubicBezTo>
                  <a:pt x="0" y="8421"/>
                  <a:pt x="112" y="8533"/>
                  <a:pt x="250" y="8533"/>
                </a:cubicBezTo>
                <a:lnTo>
                  <a:pt x="2267" y="8533"/>
                </a:lnTo>
                <a:cubicBezTo>
                  <a:pt x="2405" y="8533"/>
                  <a:pt x="2517" y="8421"/>
                  <a:pt x="2517" y="8283"/>
                </a:cubicBezTo>
                <a:lnTo>
                  <a:pt x="2517" y="7517"/>
                </a:lnTo>
                <a:lnTo>
                  <a:pt x="3017" y="7517"/>
                </a:lnTo>
                <a:lnTo>
                  <a:pt x="3017" y="8283"/>
                </a:lnTo>
                <a:cubicBezTo>
                  <a:pt x="3017" y="8421"/>
                  <a:pt x="3129" y="8533"/>
                  <a:pt x="3267" y="8533"/>
                </a:cubicBezTo>
                <a:lnTo>
                  <a:pt x="5267" y="8533"/>
                </a:lnTo>
                <a:cubicBezTo>
                  <a:pt x="5405" y="8533"/>
                  <a:pt x="5517" y="8421"/>
                  <a:pt x="5517" y="8283"/>
                </a:cubicBezTo>
                <a:lnTo>
                  <a:pt x="5517" y="7517"/>
                </a:lnTo>
                <a:lnTo>
                  <a:pt x="6017" y="7517"/>
                </a:lnTo>
                <a:lnTo>
                  <a:pt x="6017" y="8283"/>
                </a:lnTo>
                <a:cubicBezTo>
                  <a:pt x="6017" y="8421"/>
                  <a:pt x="6129" y="8533"/>
                  <a:pt x="6267" y="8533"/>
                </a:cubicBezTo>
                <a:lnTo>
                  <a:pt x="8283" y="8533"/>
                </a:lnTo>
                <a:cubicBezTo>
                  <a:pt x="8421" y="8533"/>
                  <a:pt x="8533" y="8421"/>
                  <a:pt x="8533" y="8283"/>
                </a:cubicBezTo>
                <a:lnTo>
                  <a:pt x="8533" y="6267"/>
                </a:lnTo>
                <a:cubicBezTo>
                  <a:pt x="8533" y="6129"/>
                  <a:pt x="8421" y="6017"/>
                  <a:pt x="8283" y="6017"/>
                </a:cubicBezTo>
                <a:lnTo>
                  <a:pt x="7517" y="6017"/>
                </a:lnTo>
                <a:lnTo>
                  <a:pt x="7517" y="5517"/>
                </a:lnTo>
                <a:lnTo>
                  <a:pt x="8283" y="5517"/>
                </a:lnTo>
                <a:cubicBezTo>
                  <a:pt x="8421" y="5517"/>
                  <a:pt x="8533" y="5405"/>
                  <a:pt x="8533" y="5267"/>
                </a:cubicBezTo>
                <a:lnTo>
                  <a:pt x="8533" y="3267"/>
                </a:lnTo>
                <a:cubicBezTo>
                  <a:pt x="8533" y="3129"/>
                  <a:pt x="8421" y="3017"/>
                  <a:pt x="8283" y="3017"/>
                </a:cubicBezTo>
                <a:close/>
                <a:moveTo>
                  <a:pt x="2017" y="2017"/>
                </a:moveTo>
                <a:lnTo>
                  <a:pt x="500" y="2017"/>
                </a:lnTo>
                <a:lnTo>
                  <a:pt x="500" y="500"/>
                </a:lnTo>
                <a:lnTo>
                  <a:pt x="2017" y="500"/>
                </a:lnTo>
                <a:lnTo>
                  <a:pt x="2017" y="2017"/>
                </a:lnTo>
                <a:close/>
                <a:moveTo>
                  <a:pt x="3517" y="500"/>
                </a:moveTo>
                <a:lnTo>
                  <a:pt x="5017" y="500"/>
                </a:lnTo>
                <a:lnTo>
                  <a:pt x="5017" y="2017"/>
                </a:lnTo>
                <a:lnTo>
                  <a:pt x="3517" y="2017"/>
                </a:lnTo>
                <a:lnTo>
                  <a:pt x="3517" y="500"/>
                </a:lnTo>
                <a:close/>
                <a:moveTo>
                  <a:pt x="5017" y="5017"/>
                </a:moveTo>
                <a:lnTo>
                  <a:pt x="3517" y="5017"/>
                </a:lnTo>
                <a:lnTo>
                  <a:pt x="3517" y="3517"/>
                </a:lnTo>
                <a:lnTo>
                  <a:pt x="5017" y="3517"/>
                </a:lnTo>
                <a:lnTo>
                  <a:pt x="5017" y="5017"/>
                </a:lnTo>
                <a:close/>
                <a:moveTo>
                  <a:pt x="2017" y="8033"/>
                </a:moveTo>
                <a:lnTo>
                  <a:pt x="500" y="8033"/>
                </a:lnTo>
                <a:lnTo>
                  <a:pt x="500" y="6517"/>
                </a:lnTo>
                <a:lnTo>
                  <a:pt x="2017" y="6517"/>
                </a:lnTo>
                <a:lnTo>
                  <a:pt x="2017" y="8033"/>
                </a:lnTo>
                <a:close/>
                <a:moveTo>
                  <a:pt x="5017" y="8033"/>
                </a:moveTo>
                <a:lnTo>
                  <a:pt x="3517" y="8033"/>
                </a:lnTo>
                <a:lnTo>
                  <a:pt x="3517" y="6517"/>
                </a:lnTo>
                <a:lnTo>
                  <a:pt x="5017" y="6517"/>
                </a:lnTo>
                <a:lnTo>
                  <a:pt x="5017" y="8033"/>
                </a:lnTo>
                <a:close/>
                <a:moveTo>
                  <a:pt x="8033" y="8033"/>
                </a:moveTo>
                <a:lnTo>
                  <a:pt x="6517" y="8033"/>
                </a:lnTo>
                <a:lnTo>
                  <a:pt x="6517" y="6517"/>
                </a:lnTo>
                <a:lnTo>
                  <a:pt x="8033" y="6517"/>
                </a:lnTo>
                <a:lnTo>
                  <a:pt x="8033" y="8033"/>
                </a:lnTo>
                <a:close/>
                <a:moveTo>
                  <a:pt x="8033" y="5017"/>
                </a:moveTo>
                <a:lnTo>
                  <a:pt x="6517" y="5017"/>
                </a:lnTo>
                <a:lnTo>
                  <a:pt x="6517" y="3517"/>
                </a:lnTo>
                <a:lnTo>
                  <a:pt x="8033" y="3517"/>
                </a:lnTo>
                <a:lnTo>
                  <a:pt x="8033" y="50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4" name="4"/>
          <p:cNvGrpSpPr>
            <a:grpSpLocks noChangeAspect="1"/>
          </p:cNvGrpSpPr>
          <p:nvPr/>
        </p:nvGrpSpPr>
        <p:grpSpPr bwMode="auto">
          <a:xfrm>
            <a:off x="5253316" y="4240732"/>
            <a:ext cx="574386" cy="572944"/>
            <a:chOff x="3306" y="2636"/>
            <a:chExt cx="398" cy="397"/>
          </a:xfrm>
          <a:solidFill>
            <a:schemeClr val="bg1"/>
          </a:solidFill>
        </p:grpSpPr>
        <p:sp>
          <p:nvSpPr>
            <p:cNvPr id="7" name="Oval 5"/>
            <p:cNvSpPr>
              <a:spLocks noChangeArrowheads="1"/>
            </p:cNvSpPr>
            <p:nvPr/>
          </p:nvSpPr>
          <p:spPr bwMode="auto">
            <a:xfrm>
              <a:off x="3451" y="2683"/>
              <a:ext cx="15" cy="1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480" y="2698"/>
              <a:ext cx="48" cy="109"/>
            </a:xfrm>
            <a:custGeom>
              <a:avLst/>
              <a:gdLst>
                <a:gd name="T0" fmla="*/ 531 w 1031"/>
                <a:gd name="T1" fmla="*/ 1667 h 2334"/>
                <a:gd name="T2" fmla="*/ 314 w 1031"/>
                <a:gd name="T3" fmla="*/ 1541 h 2334"/>
                <a:gd name="T4" fmla="*/ 79 w 1031"/>
                <a:gd name="T5" fmla="*/ 1521 h 2334"/>
                <a:gd name="T6" fmla="*/ 59 w 1031"/>
                <a:gd name="T7" fmla="*/ 1755 h 2334"/>
                <a:gd name="T8" fmla="*/ 364 w 1031"/>
                <a:gd name="T9" fmla="*/ 1972 h 2334"/>
                <a:gd name="T10" fmla="*/ 364 w 1031"/>
                <a:gd name="T11" fmla="*/ 2167 h 2334"/>
                <a:gd name="T12" fmla="*/ 531 w 1031"/>
                <a:gd name="T13" fmla="*/ 2334 h 2334"/>
                <a:gd name="T14" fmla="*/ 697 w 1031"/>
                <a:gd name="T15" fmla="*/ 2167 h 2334"/>
                <a:gd name="T16" fmla="*/ 697 w 1031"/>
                <a:gd name="T17" fmla="*/ 1972 h 2334"/>
                <a:gd name="T18" fmla="*/ 1031 w 1031"/>
                <a:gd name="T19" fmla="*/ 1500 h 2334"/>
                <a:gd name="T20" fmla="*/ 531 w 1031"/>
                <a:gd name="T21" fmla="*/ 1000 h 2334"/>
                <a:gd name="T22" fmla="*/ 364 w 1031"/>
                <a:gd name="T23" fmla="*/ 834 h 2334"/>
                <a:gd name="T24" fmla="*/ 531 w 1031"/>
                <a:gd name="T25" fmla="*/ 667 h 2334"/>
                <a:gd name="T26" fmla="*/ 711 w 1031"/>
                <a:gd name="T27" fmla="*/ 754 h 2334"/>
                <a:gd name="T28" fmla="*/ 947 w 1031"/>
                <a:gd name="T29" fmla="*/ 750 h 2334"/>
                <a:gd name="T30" fmla="*/ 943 w 1031"/>
                <a:gd name="T31" fmla="*/ 515 h 2334"/>
                <a:gd name="T32" fmla="*/ 697 w 1031"/>
                <a:gd name="T33" fmla="*/ 361 h 2334"/>
                <a:gd name="T34" fmla="*/ 697 w 1031"/>
                <a:gd name="T35" fmla="*/ 167 h 2334"/>
                <a:gd name="T36" fmla="*/ 531 w 1031"/>
                <a:gd name="T37" fmla="*/ 0 h 2334"/>
                <a:gd name="T38" fmla="*/ 364 w 1031"/>
                <a:gd name="T39" fmla="*/ 167 h 2334"/>
                <a:gd name="T40" fmla="*/ 364 w 1031"/>
                <a:gd name="T41" fmla="*/ 362 h 2334"/>
                <a:gd name="T42" fmla="*/ 31 w 1031"/>
                <a:gd name="T43" fmla="*/ 834 h 2334"/>
                <a:gd name="T44" fmla="*/ 531 w 1031"/>
                <a:gd name="T45" fmla="*/ 1334 h 2334"/>
                <a:gd name="T46" fmla="*/ 697 w 1031"/>
                <a:gd name="T47" fmla="*/ 1500 h 2334"/>
                <a:gd name="T48" fmla="*/ 531 w 1031"/>
                <a:gd name="T49" fmla="*/ 1667 h 2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31" h="2334">
                  <a:moveTo>
                    <a:pt x="531" y="1667"/>
                  </a:moveTo>
                  <a:cubicBezTo>
                    <a:pt x="459" y="1667"/>
                    <a:pt x="383" y="1622"/>
                    <a:pt x="314" y="1541"/>
                  </a:cubicBezTo>
                  <a:cubicBezTo>
                    <a:pt x="255" y="1470"/>
                    <a:pt x="150" y="1461"/>
                    <a:pt x="79" y="1521"/>
                  </a:cubicBezTo>
                  <a:cubicBezTo>
                    <a:pt x="9" y="1580"/>
                    <a:pt x="0" y="1685"/>
                    <a:pt x="59" y="1755"/>
                  </a:cubicBezTo>
                  <a:cubicBezTo>
                    <a:pt x="148" y="1861"/>
                    <a:pt x="253" y="1935"/>
                    <a:pt x="364" y="1972"/>
                  </a:cubicBezTo>
                  <a:lnTo>
                    <a:pt x="364" y="2167"/>
                  </a:lnTo>
                  <a:cubicBezTo>
                    <a:pt x="364" y="2259"/>
                    <a:pt x="439" y="2334"/>
                    <a:pt x="531" y="2334"/>
                  </a:cubicBezTo>
                  <a:cubicBezTo>
                    <a:pt x="623" y="2334"/>
                    <a:pt x="697" y="2259"/>
                    <a:pt x="697" y="2167"/>
                  </a:cubicBezTo>
                  <a:lnTo>
                    <a:pt x="697" y="1972"/>
                  </a:lnTo>
                  <a:cubicBezTo>
                    <a:pt x="891" y="1903"/>
                    <a:pt x="1031" y="1718"/>
                    <a:pt x="1031" y="1500"/>
                  </a:cubicBezTo>
                  <a:cubicBezTo>
                    <a:pt x="1031" y="1225"/>
                    <a:pt x="806" y="1000"/>
                    <a:pt x="531" y="1000"/>
                  </a:cubicBezTo>
                  <a:cubicBezTo>
                    <a:pt x="439" y="1000"/>
                    <a:pt x="364" y="926"/>
                    <a:pt x="364" y="834"/>
                  </a:cubicBezTo>
                  <a:cubicBezTo>
                    <a:pt x="364" y="742"/>
                    <a:pt x="439" y="667"/>
                    <a:pt x="531" y="667"/>
                  </a:cubicBezTo>
                  <a:cubicBezTo>
                    <a:pt x="590" y="667"/>
                    <a:pt x="652" y="697"/>
                    <a:pt x="711" y="754"/>
                  </a:cubicBezTo>
                  <a:cubicBezTo>
                    <a:pt x="777" y="818"/>
                    <a:pt x="883" y="816"/>
                    <a:pt x="947" y="750"/>
                  </a:cubicBezTo>
                  <a:cubicBezTo>
                    <a:pt x="1011" y="684"/>
                    <a:pt x="1009" y="579"/>
                    <a:pt x="943" y="515"/>
                  </a:cubicBezTo>
                  <a:cubicBezTo>
                    <a:pt x="858" y="433"/>
                    <a:pt x="774" y="386"/>
                    <a:pt x="697" y="361"/>
                  </a:cubicBezTo>
                  <a:lnTo>
                    <a:pt x="697" y="167"/>
                  </a:lnTo>
                  <a:cubicBezTo>
                    <a:pt x="697" y="75"/>
                    <a:pt x="623" y="0"/>
                    <a:pt x="531" y="0"/>
                  </a:cubicBezTo>
                  <a:cubicBezTo>
                    <a:pt x="439" y="0"/>
                    <a:pt x="364" y="75"/>
                    <a:pt x="364" y="167"/>
                  </a:cubicBezTo>
                  <a:lnTo>
                    <a:pt x="364" y="362"/>
                  </a:lnTo>
                  <a:cubicBezTo>
                    <a:pt x="170" y="431"/>
                    <a:pt x="31" y="616"/>
                    <a:pt x="31" y="834"/>
                  </a:cubicBezTo>
                  <a:cubicBezTo>
                    <a:pt x="31" y="1109"/>
                    <a:pt x="255" y="1334"/>
                    <a:pt x="531" y="1334"/>
                  </a:cubicBezTo>
                  <a:cubicBezTo>
                    <a:pt x="623" y="1334"/>
                    <a:pt x="697" y="1408"/>
                    <a:pt x="697" y="1500"/>
                  </a:cubicBezTo>
                  <a:cubicBezTo>
                    <a:pt x="697" y="1592"/>
                    <a:pt x="623" y="1667"/>
                    <a:pt x="531" y="16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7"/>
            <p:cNvSpPr>
              <a:spLocks noEditPoints="1"/>
            </p:cNvSpPr>
            <p:nvPr/>
          </p:nvSpPr>
          <p:spPr bwMode="auto">
            <a:xfrm>
              <a:off x="3533" y="2749"/>
              <a:ext cx="171" cy="284"/>
            </a:xfrm>
            <a:custGeom>
              <a:avLst/>
              <a:gdLst>
                <a:gd name="T0" fmla="*/ 3333 w 3666"/>
                <a:gd name="T1" fmla="*/ 2891 h 6100"/>
                <a:gd name="T2" fmla="*/ 3186 w 3666"/>
                <a:gd name="T3" fmla="*/ 3244 h 6100"/>
                <a:gd name="T4" fmla="*/ 2146 w 3666"/>
                <a:gd name="T5" fmla="*/ 4285 h 6100"/>
                <a:gd name="T6" fmla="*/ 2000 w 3666"/>
                <a:gd name="T7" fmla="*/ 4638 h 6100"/>
                <a:gd name="T8" fmla="*/ 2000 w 3666"/>
                <a:gd name="T9" fmla="*/ 4717 h 6100"/>
                <a:gd name="T10" fmla="*/ 666 w 3666"/>
                <a:gd name="T11" fmla="*/ 4717 h 6100"/>
                <a:gd name="T12" fmla="*/ 666 w 3666"/>
                <a:gd name="T13" fmla="*/ 3736 h 6100"/>
                <a:gd name="T14" fmla="*/ 813 w 3666"/>
                <a:gd name="T15" fmla="*/ 3383 h 6100"/>
                <a:gd name="T16" fmla="*/ 1931 w 3666"/>
                <a:gd name="T17" fmla="*/ 2265 h 6100"/>
                <a:gd name="T18" fmla="*/ 2388 w 3666"/>
                <a:gd name="T19" fmla="*/ 2252 h 6100"/>
                <a:gd name="T20" fmla="*/ 2391 w 3666"/>
                <a:gd name="T21" fmla="*/ 2254 h 6100"/>
                <a:gd name="T22" fmla="*/ 2402 w 3666"/>
                <a:gd name="T23" fmla="*/ 2265 h 6100"/>
                <a:gd name="T24" fmla="*/ 2500 w 3666"/>
                <a:gd name="T25" fmla="*/ 2500 h 6100"/>
                <a:gd name="T26" fmla="*/ 2402 w 3666"/>
                <a:gd name="T27" fmla="*/ 2736 h 6100"/>
                <a:gd name="T28" fmla="*/ 1574 w 3666"/>
                <a:gd name="T29" fmla="*/ 3564 h 6100"/>
                <a:gd name="T30" fmla="*/ 1574 w 3666"/>
                <a:gd name="T31" fmla="*/ 3800 h 6100"/>
                <a:gd name="T32" fmla="*/ 1810 w 3666"/>
                <a:gd name="T33" fmla="*/ 3800 h 6100"/>
                <a:gd name="T34" fmla="*/ 2638 w 3666"/>
                <a:gd name="T35" fmla="*/ 2972 h 6100"/>
                <a:gd name="T36" fmla="*/ 2833 w 3666"/>
                <a:gd name="T37" fmla="*/ 2500 h 6100"/>
                <a:gd name="T38" fmla="*/ 2666 w 3666"/>
                <a:gd name="T39" fmla="*/ 2060 h 6100"/>
                <a:gd name="T40" fmla="*/ 2666 w 3666"/>
                <a:gd name="T41" fmla="*/ 667 h 6100"/>
                <a:gd name="T42" fmla="*/ 3000 w 3666"/>
                <a:gd name="T43" fmla="*/ 334 h 6100"/>
                <a:gd name="T44" fmla="*/ 3333 w 3666"/>
                <a:gd name="T45" fmla="*/ 667 h 6100"/>
                <a:gd name="T46" fmla="*/ 3333 w 3666"/>
                <a:gd name="T47" fmla="*/ 2891 h 6100"/>
                <a:gd name="T48" fmla="*/ 2333 w 3666"/>
                <a:gd name="T49" fmla="*/ 5767 h 6100"/>
                <a:gd name="T50" fmla="*/ 333 w 3666"/>
                <a:gd name="T51" fmla="*/ 5767 h 6100"/>
                <a:gd name="T52" fmla="*/ 333 w 3666"/>
                <a:gd name="T53" fmla="*/ 5050 h 6100"/>
                <a:gd name="T54" fmla="*/ 2333 w 3666"/>
                <a:gd name="T55" fmla="*/ 5050 h 6100"/>
                <a:gd name="T56" fmla="*/ 2333 w 3666"/>
                <a:gd name="T57" fmla="*/ 5767 h 6100"/>
                <a:gd name="T58" fmla="*/ 3000 w 3666"/>
                <a:gd name="T59" fmla="*/ 0 h 6100"/>
                <a:gd name="T60" fmla="*/ 2333 w 3666"/>
                <a:gd name="T61" fmla="*/ 667 h 6100"/>
                <a:gd name="T62" fmla="*/ 2333 w 3666"/>
                <a:gd name="T63" fmla="*/ 1855 h 6100"/>
                <a:gd name="T64" fmla="*/ 1695 w 3666"/>
                <a:gd name="T65" fmla="*/ 2029 h 6100"/>
                <a:gd name="T66" fmla="*/ 577 w 3666"/>
                <a:gd name="T67" fmla="*/ 3147 h 6100"/>
                <a:gd name="T68" fmla="*/ 333 w 3666"/>
                <a:gd name="T69" fmla="*/ 3736 h 6100"/>
                <a:gd name="T70" fmla="*/ 333 w 3666"/>
                <a:gd name="T71" fmla="*/ 4717 h 6100"/>
                <a:gd name="T72" fmla="*/ 166 w 3666"/>
                <a:gd name="T73" fmla="*/ 4717 h 6100"/>
                <a:gd name="T74" fmla="*/ 0 w 3666"/>
                <a:gd name="T75" fmla="*/ 4884 h 6100"/>
                <a:gd name="T76" fmla="*/ 0 w 3666"/>
                <a:gd name="T77" fmla="*/ 5934 h 6100"/>
                <a:gd name="T78" fmla="*/ 166 w 3666"/>
                <a:gd name="T79" fmla="*/ 6100 h 6100"/>
                <a:gd name="T80" fmla="*/ 2500 w 3666"/>
                <a:gd name="T81" fmla="*/ 6100 h 6100"/>
                <a:gd name="T82" fmla="*/ 2666 w 3666"/>
                <a:gd name="T83" fmla="*/ 5934 h 6100"/>
                <a:gd name="T84" fmla="*/ 2666 w 3666"/>
                <a:gd name="T85" fmla="*/ 4884 h 6100"/>
                <a:gd name="T86" fmla="*/ 2500 w 3666"/>
                <a:gd name="T87" fmla="*/ 4717 h 6100"/>
                <a:gd name="T88" fmla="*/ 2333 w 3666"/>
                <a:gd name="T89" fmla="*/ 4717 h 6100"/>
                <a:gd name="T90" fmla="*/ 2333 w 3666"/>
                <a:gd name="T91" fmla="*/ 4638 h 6100"/>
                <a:gd name="T92" fmla="*/ 2382 w 3666"/>
                <a:gd name="T93" fmla="*/ 4521 h 6100"/>
                <a:gd name="T94" fmla="*/ 3422 w 3666"/>
                <a:gd name="T95" fmla="*/ 3480 h 6100"/>
                <a:gd name="T96" fmla="*/ 3666 w 3666"/>
                <a:gd name="T97" fmla="*/ 2891 h 6100"/>
                <a:gd name="T98" fmla="*/ 3666 w 3666"/>
                <a:gd name="T99" fmla="*/ 667 h 6100"/>
                <a:gd name="T100" fmla="*/ 3000 w 3666"/>
                <a:gd name="T101" fmla="*/ 0 h 6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666" h="6100">
                  <a:moveTo>
                    <a:pt x="3333" y="2891"/>
                  </a:moveTo>
                  <a:cubicBezTo>
                    <a:pt x="3333" y="3024"/>
                    <a:pt x="3281" y="3150"/>
                    <a:pt x="3186" y="3244"/>
                  </a:cubicBezTo>
                  <a:lnTo>
                    <a:pt x="2146" y="4285"/>
                  </a:lnTo>
                  <a:cubicBezTo>
                    <a:pt x="2053" y="4378"/>
                    <a:pt x="2000" y="4507"/>
                    <a:pt x="2000" y="4638"/>
                  </a:cubicBezTo>
                  <a:lnTo>
                    <a:pt x="2000" y="4717"/>
                  </a:lnTo>
                  <a:lnTo>
                    <a:pt x="666" y="4717"/>
                  </a:lnTo>
                  <a:lnTo>
                    <a:pt x="666" y="3736"/>
                  </a:lnTo>
                  <a:cubicBezTo>
                    <a:pt x="666" y="3602"/>
                    <a:pt x="718" y="3477"/>
                    <a:pt x="813" y="3383"/>
                  </a:cubicBezTo>
                  <a:lnTo>
                    <a:pt x="1931" y="2265"/>
                  </a:lnTo>
                  <a:cubicBezTo>
                    <a:pt x="2056" y="2140"/>
                    <a:pt x="2257" y="2134"/>
                    <a:pt x="2388" y="2252"/>
                  </a:cubicBezTo>
                  <a:cubicBezTo>
                    <a:pt x="2389" y="2253"/>
                    <a:pt x="2390" y="2254"/>
                    <a:pt x="2391" y="2254"/>
                  </a:cubicBezTo>
                  <a:cubicBezTo>
                    <a:pt x="2395" y="2258"/>
                    <a:pt x="2398" y="2261"/>
                    <a:pt x="2402" y="2265"/>
                  </a:cubicBezTo>
                  <a:cubicBezTo>
                    <a:pt x="2465" y="2328"/>
                    <a:pt x="2500" y="2411"/>
                    <a:pt x="2500" y="2500"/>
                  </a:cubicBezTo>
                  <a:cubicBezTo>
                    <a:pt x="2500" y="2589"/>
                    <a:pt x="2465" y="2673"/>
                    <a:pt x="2402" y="2736"/>
                  </a:cubicBezTo>
                  <a:lnTo>
                    <a:pt x="1574" y="3564"/>
                  </a:lnTo>
                  <a:cubicBezTo>
                    <a:pt x="1509" y="3629"/>
                    <a:pt x="1509" y="3735"/>
                    <a:pt x="1574" y="3800"/>
                  </a:cubicBezTo>
                  <a:cubicBezTo>
                    <a:pt x="1639" y="3865"/>
                    <a:pt x="1744" y="3865"/>
                    <a:pt x="1810" y="3800"/>
                  </a:cubicBezTo>
                  <a:lnTo>
                    <a:pt x="2638" y="2972"/>
                  </a:lnTo>
                  <a:cubicBezTo>
                    <a:pt x="2764" y="2846"/>
                    <a:pt x="2833" y="2678"/>
                    <a:pt x="2833" y="2500"/>
                  </a:cubicBezTo>
                  <a:cubicBezTo>
                    <a:pt x="2833" y="2336"/>
                    <a:pt x="2774" y="2181"/>
                    <a:pt x="2666" y="2060"/>
                  </a:cubicBezTo>
                  <a:lnTo>
                    <a:pt x="2666" y="667"/>
                  </a:lnTo>
                  <a:cubicBezTo>
                    <a:pt x="2666" y="483"/>
                    <a:pt x="2816" y="334"/>
                    <a:pt x="3000" y="334"/>
                  </a:cubicBezTo>
                  <a:cubicBezTo>
                    <a:pt x="3183" y="334"/>
                    <a:pt x="3333" y="483"/>
                    <a:pt x="3333" y="667"/>
                  </a:cubicBezTo>
                  <a:lnTo>
                    <a:pt x="3333" y="2891"/>
                  </a:lnTo>
                  <a:close/>
                  <a:moveTo>
                    <a:pt x="2333" y="5767"/>
                  </a:moveTo>
                  <a:lnTo>
                    <a:pt x="333" y="5767"/>
                  </a:lnTo>
                  <a:lnTo>
                    <a:pt x="333" y="5050"/>
                  </a:lnTo>
                  <a:lnTo>
                    <a:pt x="2333" y="5050"/>
                  </a:lnTo>
                  <a:lnTo>
                    <a:pt x="2333" y="5767"/>
                  </a:lnTo>
                  <a:close/>
                  <a:moveTo>
                    <a:pt x="3000" y="0"/>
                  </a:moveTo>
                  <a:cubicBezTo>
                    <a:pt x="2632" y="0"/>
                    <a:pt x="2333" y="299"/>
                    <a:pt x="2333" y="667"/>
                  </a:cubicBezTo>
                  <a:lnTo>
                    <a:pt x="2333" y="1855"/>
                  </a:lnTo>
                  <a:cubicBezTo>
                    <a:pt x="2112" y="1798"/>
                    <a:pt x="1867" y="1857"/>
                    <a:pt x="1695" y="2029"/>
                  </a:cubicBezTo>
                  <a:lnTo>
                    <a:pt x="577" y="3147"/>
                  </a:lnTo>
                  <a:cubicBezTo>
                    <a:pt x="420" y="3304"/>
                    <a:pt x="333" y="3513"/>
                    <a:pt x="333" y="3736"/>
                  </a:cubicBezTo>
                  <a:lnTo>
                    <a:pt x="333" y="4717"/>
                  </a:lnTo>
                  <a:lnTo>
                    <a:pt x="166" y="4717"/>
                  </a:lnTo>
                  <a:cubicBezTo>
                    <a:pt x="74" y="4717"/>
                    <a:pt x="0" y="4792"/>
                    <a:pt x="0" y="4884"/>
                  </a:cubicBezTo>
                  <a:lnTo>
                    <a:pt x="0" y="5934"/>
                  </a:lnTo>
                  <a:cubicBezTo>
                    <a:pt x="0" y="6026"/>
                    <a:pt x="74" y="6100"/>
                    <a:pt x="166" y="6100"/>
                  </a:cubicBezTo>
                  <a:lnTo>
                    <a:pt x="2500" y="6100"/>
                  </a:lnTo>
                  <a:cubicBezTo>
                    <a:pt x="2592" y="6100"/>
                    <a:pt x="2666" y="6026"/>
                    <a:pt x="2666" y="5934"/>
                  </a:cubicBezTo>
                  <a:lnTo>
                    <a:pt x="2666" y="4884"/>
                  </a:lnTo>
                  <a:cubicBezTo>
                    <a:pt x="2666" y="4792"/>
                    <a:pt x="2592" y="4717"/>
                    <a:pt x="2500" y="4717"/>
                  </a:cubicBezTo>
                  <a:lnTo>
                    <a:pt x="2333" y="4717"/>
                  </a:lnTo>
                  <a:lnTo>
                    <a:pt x="2333" y="4638"/>
                  </a:lnTo>
                  <a:cubicBezTo>
                    <a:pt x="2333" y="4595"/>
                    <a:pt x="2351" y="4552"/>
                    <a:pt x="2382" y="4521"/>
                  </a:cubicBezTo>
                  <a:lnTo>
                    <a:pt x="3422" y="3480"/>
                  </a:lnTo>
                  <a:cubicBezTo>
                    <a:pt x="3580" y="3323"/>
                    <a:pt x="3666" y="3113"/>
                    <a:pt x="3666" y="2891"/>
                  </a:cubicBezTo>
                  <a:lnTo>
                    <a:pt x="3666" y="667"/>
                  </a:lnTo>
                  <a:cubicBezTo>
                    <a:pt x="3666" y="299"/>
                    <a:pt x="3367" y="0"/>
                    <a:pt x="300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8"/>
            <p:cNvSpPr>
              <a:spLocks noEditPoints="1"/>
            </p:cNvSpPr>
            <p:nvPr/>
          </p:nvSpPr>
          <p:spPr bwMode="auto">
            <a:xfrm>
              <a:off x="3306" y="2749"/>
              <a:ext cx="171" cy="284"/>
            </a:xfrm>
            <a:custGeom>
              <a:avLst/>
              <a:gdLst>
                <a:gd name="T0" fmla="*/ 3333 w 3667"/>
                <a:gd name="T1" fmla="*/ 5767 h 6100"/>
                <a:gd name="T2" fmla="*/ 1333 w 3667"/>
                <a:gd name="T3" fmla="*/ 5767 h 6100"/>
                <a:gd name="T4" fmla="*/ 1333 w 3667"/>
                <a:gd name="T5" fmla="*/ 5050 h 6100"/>
                <a:gd name="T6" fmla="*/ 3333 w 3667"/>
                <a:gd name="T7" fmla="*/ 5050 h 6100"/>
                <a:gd name="T8" fmla="*/ 3333 w 3667"/>
                <a:gd name="T9" fmla="*/ 5767 h 6100"/>
                <a:gd name="T10" fmla="*/ 1520 w 3667"/>
                <a:gd name="T11" fmla="*/ 4285 h 6100"/>
                <a:gd name="T12" fmla="*/ 480 w 3667"/>
                <a:gd name="T13" fmla="*/ 3245 h 6100"/>
                <a:gd name="T14" fmla="*/ 333 w 3667"/>
                <a:gd name="T15" fmla="*/ 2891 h 6100"/>
                <a:gd name="T16" fmla="*/ 333 w 3667"/>
                <a:gd name="T17" fmla="*/ 667 h 6100"/>
                <a:gd name="T18" fmla="*/ 667 w 3667"/>
                <a:gd name="T19" fmla="*/ 334 h 6100"/>
                <a:gd name="T20" fmla="*/ 1000 w 3667"/>
                <a:gd name="T21" fmla="*/ 667 h 6100"/>
                <a:gd name="T22" fmla="*/ 1000 w 3667"/>
                <a:gd name="T23" fmla="*/ 2060 h 6100"/>
                <a:gd name="T24" fmla="*/ 833 w 3667"/>
                <a:gd name="T25" fmla="*/ 2500 h 6100"/>
                <a:gd name="T26" fmla="*/ 1029 w 3667"/>
                <a:gd name="T27" fmla="*/ 2972 h 6100"/>
                <a:gd name="T28" fmla="*/ 1862 w 3667"/>
                <a:gd name="T29" fmla="*/ 3805 h 6100"/>
                <a:gd name="T30" fmla="*/ 2098 w 3667"/>
                <a:gd name="T31" fmla="*/ 3805 h 6100"/>
                <a:gd name="T32" fmla="*/ 2098 w 3667"/>
                <a:gd name="T33" fmla="*/ 3569 h 6100"/>
                <a:gd name="T34" fmla="*/ 1264 w 3667"/>
                <a:gd name="T35" fmla="*/ 2736 h 6100"/>
                <a:gd name="T36" fmla="*/ 1167 w 3667"/>
                <a:gd name="T37" fmla="*/ 2500 h 6100"/>
                <a:gd name="T38" fmla="*/ 1264 w 3667"/>
                <a:gd name="T39" fmla="*/ 2265 h 6100"/>
                <a:gd name="T40" fmla="*/ 1275 w 3667"/>
                <a:gd name="T41" fmla="*/ 2254 h 6100"/>
                <a:gd name="T42" fmla="*/ 1278 w 3667"/>
                <a:gd name="T43" fmla="*/ 2252 h 6100"/>
                <a:gd name="T44" fmla="*/ 1736 w 3667"/>
                <a:gd name="T45" fmla="*/ 2265 h 6100"/>
                <a:gd name="T46" fmla="*/ 2854 w 3667"/>
                <a:gd name="T47" fmla="*/ 3383 h 6100"/>
                <a:gd name="T48" fmla="*/ 3000 w 3667"/>
                <a:gd name="T49" fmla="*/ 3736 h 6100"/>
                <a:gd name="T50" fmla="*/ 3000 w 3667"/>
                <a:gd name="T51" fmla="*/ 4717 h 6100"/>
                <a:gd name="T52" fmla="*/ 1667 w 3667"/>
                <a:gd name="T53" fmla="*/ 4717 h 6100"/>
                <a:gd name="T54" fmla="*/ 1667 w 3667"/>
                <a:gd name="T55" fmla="*/ 4638 h 6100"/>
                <a:gd name="T56" fmla="*/ 1520 w 3667"/>
                <a:gd name="T57" fmla="*/ 4285 h 6100"/>
                <a:gd name="T58" fmla="*/ 3500 w 3667"/>
                <a:gd name="T59" fmla="*/ 4717 h 6100"/>
                <a:gd name="T60" fmla="*/ 3333 w 3667"/>
                <a:gd name="T61" fmla="*/ 4717 h 6100"/>
                <a:gd name="T62" fmla="*/ 3333 w 3667"/>
                <a:gd name="T63" fmla="*/ 3736 h 6100"/>
                <a:gd name="T64" fmla="*/ 3089 w 3667"/>
                <a:gd name="T65" fmla="*/ 3147 h 6100"/>
                <a:gd name="T66" fmla="*/ 1971 w 3667"/>
                <a:gd name="T67" fmla="*/ 2029 h 6100"/>
                <a:gd name="T68" fmla="*/ 1333 w 3667"/>
                <a:gd name="T69" fmla="*/ 1855 h 6100"/>
                <a:gd name="T70" fmla="*/ 1333 w 3667"/>
                <a:gd name="T71" fmla="*/ 667 h 6100"/>
                <a:gd name="T72" fmla="*/ 667 w 3667"/>
                <a:gd name="T73" fmla="*/ 0 h 6100"/>
                <a:gd name="T74" fmla="*/ 0 w 3667"/>
                <a:gd name="T75" fmla="*/ 667 h 6100"/>
                <a:gd name="T76" fmla="*/ 0 w 3667"/>
                <a:gd name="T77" fmla="*/ 2891 h 6100"/>
                <a:gd name="T78" fmla="*/ 244 w 3667"/>
                <a:gd name="T79" fmla="*/ 3480 h 6100"/>
                <a:gd name="T80" fmla="*/ 1284 w 3667"/>
                <a:gd name="T81" fmla="*/ 4521 h 6100"/>
                <a:gd name="T82" fmla="*/ 1333 w 3667"/>
                <a:gd name="T83" fmla="*/ 4638 h 6100"/>
                <a:gd name="T84" fmla="*/ 1333 w 3667"/>
                <a:gd name="T85" fmla="*/ 4717 h 6100"/>
                <a:gd name="T86" fmla="*/ 1167 w 3667"/>
                <a:gd name="T87" fmla="*/ 4717 h 6100"/>
                <a:gd name="T88" fmla="*/ 1000 w 3667"/>
                <a:gd name="T89" fmla="*/ 4884 h 6100"/>
                <a:gd name="T90" fmla="*/ 1000 w 3667"/>
                <a:gd name="T91" fmla="*/ 5934 h 6100"/>
                <a:gd name="T92" fmla="*/ 1167 w 3667"/>
                <a:gd name="T93" fmla="*/ 6100 h 6100"/>
                <a:gd name="T94" fmla="*/ 3500 w 3667"/>
                <a:gd name="T95" fmla="*/ 6100 h 6100"/>
                <a:gd name="T96" fmla="*/ 3667 w 3667"/>
                <a:gd name="T97" fmla="*/ 5934 h 6100"/>
                <a:gd name="T98" fmla="*/ 3667 w 3667"/>
                <a:gd name="T99" fmla="*/ 4884 h 6100"/>
                <a:gd name="T100" fmla="*/ 3500 w 3667"/>
                <a:gd name="T101" fmla="*/ 4717 h 6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667" h="6100">
                  <a:moveTo>
                    <a:pt x="3333" y="5767"/>
                  </a:moveTo>
                  <a:lnTo>
                    <a:pt x="1333" y="5767"/>
                  </a:lnTo>
                  <a:lnTo>
                    <a:pt x="1333" y="5050"/>
                  </a:lnTo>
                  <a:lnTo>
                    <a:pt x="3333" y="5050"/>
                  </a:lnTo>
                  <a:lnTo>
                    <a:pt x="3333" y="5767"/>
                  </a:lnTo>
                  <a:close/>
                  <a:moveTo>
                    <a:pt x="1520" y="4285"/>
                  </a:moveTo>
                  <a:lnTo>
                    <a:pt x="480" y="3245"/>
                  </a:lnTo>
                  <a:cubicBezTo>
                    <a:pt x="385" y="3150"/>
                    <a:pt x="333" y="3024"/>
                    <a:pt x="333" y="2891"/>
                  </a:cubicBezTo>
                  <a:lnTo>
                    <a:pt x="333" y="667"/>
                  </a:lnTo>
                  <a:cubicBezTo>
                    <a:pt x="333" y="483"/>
                    <a:pt x="483" y="334"/>
                    <a:pt x="667" y="334"/>
                  </a:cubicBezTo>
                  <a:cubicBezTo>
                    <a:pt x="850" y="334"/>
                    <a:pt x="1000" y="483"/>
                    <a:pt x="1000" y="667"/>
                  </a:cubicBezTo>
                  <a:lnTo>
                    <a:pt x="1000" y="2060"/>
                  </a:lnTo>
                  <a:cubicBezTo>
                    <a:pt x="892" y="2181"/>
                    <a:pt x="833" y="2336"/>
                    <a:pt x="833" y="2500"/>
                  </a:cubicBezTo>
                  <a:cubicBezTo>
                    <a:pt x="833" y="2678"/>
                    <a:pt x="903" y="2846"/>
                    <a:pt x="1029" y="2972"/>
                  </a:cubicBezTo>
                  <a:lnTo>
                    <a:pt x="1862" y="3805"/>
                  </a:lnTo>
                  <a:cubicBezTo>
                    <a:pt x="1927" y="3870"/>
                    <a:pt x="2033" y="3870"/>
                    <a:pt x="2098" y="3805"/>
                  </a:cubicBezTo>
                  <a:cubicBezTo>
                    <a:pt x="2163" y="3740"/>
                    <a:pt x="2163" y="3634"/>
                    <a:pt x="2098" y="3569"/>
                  </a:cubicBezTo>
                  <a:lnTo>
                    <a:pt x="1264" y="2736"/>
                  </a:lnTo>
                  <a:cubicBezTo>
                    <a:pt x="1201" y="2673"/>
                    <a:pt x="1167" y="2589"/>
                    <a:pt x="1167" y="2500"/>
                  </a:cubicBezTo>
                  <a:cubicBezTo>
                    <a:pt x="1167" y="2411"/>
                    <a:pt x="1201" y="2328"/>
                    <a:pt x="1264" y="2265"/>
                  </a:cubicBezTo>
                  <a:cubicBezTo>
                    <a:pt x="1268" y="2261"/>
                    <a:pt x="1271" y="2258"/>
                    <a:pt x="1275" y="2254"/>
                  </a:cubicBezTo>
                  <a:lnTo>
                    <a:pt x="1278" y="2252"/>
                  </a:lnTo>
                  <a:cubicBezTo>
                    <a:pt x="1410" y="2134"/>
                    <a:pt x="1611" y="2140"/>
                    <a:pt x="1736" y="2265"/>
                  </a:cubicBezTo>
                  <a:lnTo>
                    <a:pt x="2854" y="3383"/>
                  </a:lnTo>
                  <a:cubicBezTo>
                    <a:pt x="2948" y="3477"/>
                    <a:pt x="3000" y="3602"/>
                    <a:pt x="3000" y="3736"/>
                  </a:cubicBezTo>
                  <a:lnTo>
                    <a:pt x="3000" y="4717"/>
                  </a:lnTo>
                  <a:lnTo>
                    <a:pt x="1667" y="4717"/>
                  </a:lnTo>
                  <a:lnTo>
                    <a:pt x="1667" y="4638"/>
                  </a:lnTo>
                  <a:cubicBezTo>
                    <a:pt x="1667" y="4507"/>
                    <a:pt x="1613" y="4378"/>
                    <a:pt x="1520" y="4285"/>
                  </a:cubicBezTo>
                  <a:close/>
                  <a:moveTo>
                    <a:pt x="3500" y="4717"/>
                  </a:moveTo>
                  <a:lnTo>
                    <a:pt x="3333" y="4717"/>
                  </a:lnTo>
                  <a:lnTo>
                    <a:pt x="3333" y="3736"/>
                  </a:lnTo>
                  <a:cubicBezTo>
                    <a:pt x="3333" y="3513"/>
                    <a:pt x="3247" y="3304"/>
                    <a:pt x="3089" y="3147"/>
                  </a:cubicBezTo>
                  <a:lnTo>
                    <a:pt x="1971" y="2029"/>
                  </a:lnTo>
                  <a:cubicBezTo>
                    <a:pt x="1799" y="1857"/>
                    <a:pt x="1555" y="1798"/>
                    <a:pt x="1333" y="1855"/>
                  </a:cubicBezTo>
                  <a:lnTo>
                    <a:pt x="1333" y="667"/>
                  </a:lnTo>
                  <a:cubicBezTo>
                    <a:pt x="1333" y="299"/>
                    <a:pt x="1034" y="0"/>
                    <a:pt x="667" y="0"/>
                  </a:cubicBezTo>
                  <a:cubicBezTo>
                    <a:pt x="299" y="0"/>
                    <a:pt x="0" y="299"/>
                    <a:pt x="0" y="667"/>
                  </a:cubicBezTo>
                  <a:lnTo>
                    <a:pt x="0" y="2891"/>
                  </a:lnTo>
                  <a:cubicBezTo>
                    <a:pt x="0" y="3113"/>
                    <a:pt x="87" y="3323"/>
                    <a:pt x="244" y="3480"/>
                  </a:cubicBezTo>
                  <a:lnTo>
                    <a:pt x="1284" y="4521"/>
                  </a:lnTo>
                  <a:cubicBezTo>
                    <a:pt x="1316" y="4552"/>
                    <a:pt x="1333" y="4595"/>
                    <a:pt x="1333" y="4638"/>
                  </a:cubicBezTo>
                  <a:lnTo>
                    <a:pt x="1333" y="4717"/>
                  </a:lnTo>
                  <a:lnTo>
                    <a:pt x="1167" y="4717"/>
                  </a:lnTo>
                  <a:cubicBezTo>
                    <a:pt x="1075" y="4717"/>
                    <a:pt x="1000" y="4792"/>
                    <a:pt x="1000" y="4884"/>
                  </a:cubicBezTo>
                  <a:lnTo>
                    <a:pt x="1000" y="5934"/>
                  </a:lnTo>
                  <a:cubicBezTo>
                    <a:pt x="1000" y="6026"/>
                    <a:pt x="1075" y="6100"/>
                    <a:pt x="1167" y="6100"/>
                  </a:cubicBezTo>
                  <a:lnTo>
                    <a:pt x="3500" y="6100"/>
                  </a:lnTo>
                  <a:cubicBezTo>
                    <a:pt x="3592" y="6100"/>
                    <a:pt x="3667" y="6026"/>
                    <a:pt x="3667" y="5934"/>
                  </a:cubicBezTo>
                  <a:lnTo>
                    <a:pt x="3667" y="4884"/>
                  </a:lnTo>
                  <a:cubicBezTo>
                    <a:pt x="3667" y="4792"/>
                    <a:pt x="3592" y="4717"/>
                    <a:pt x="3500" y="47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9"/>
            <p:cNvSpPr>
              <a:spLocks noEditPoints="1"/>
            </p:cNvSpPr>
            <p:nvPr/>
          </p:nvSpPr>
          <p:spPr bwMode="auto">
            <a:xfrm>
              <a:off x="3388" y="2636"/>
              <a:ext cx="234" cy="233"/>
            </a:xfrm>
            <a:custGeom>
              <a:avLst/>
              <a:gdLst>
                <a:gd name="T0" fmla="*/ 2500 w 5000"/>
                <a:gd name="T1" fmla="*/ 4667 h 5000"/>
                <a:gd name="T2" fmla="*/ 333 w 5000"/>
                <a:gd name="T3" fmla="*/ 2500 h 5000"/>
                <a:gd name="T4" fmla="*/ 2500 w 5000"/>
                <a:gd name="T5" fmla="*/ 333 h 5000"/>
                <a:gd name="T6" fmla="*/ 4666 w 5000"/>
                <a:gd name="T7" fmla="*/ 2500 h 5000"/>
                <a:gd name="T8" fmla="*/ 2500 w 5000"/>
                <a:gd name="T9" fmla="*/ 4667 h 5000"/>
                <a:gd name="T10" fmla="*/ 5000 w 5000"/>
                <a:gd name="T11" fmla="*/ 2500 h 5000"/>
                <a:gd name="T12" fmla="*/ 2500 w 5000"/>
                <a:gd name="T13" fmla="*/ 0 h 5000"/>
                <a:gd name="T14" fmla="*/ 0 w 5000"/>
                <a:gd name="T15" fmla="*/ 2500 h 5000"/>
                <a:gd name="T16" fmla="*/ 2500 w 5000"/>
                <a:gd name="T17" fmla="*/ 5000 h 5000"/>
                <a:gd name="T18" fmla="*/ 5000 w 5000"/>
                <a:gd name="T19" fmla="*/ 2500 h 5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00" h="5000">
                  <a:moveTo>
                    <a:pt x="2500" y="4667"/>
                  </a:moveTo>
                  <a:cubicBezTo>
                    <a:pt x="1305" y="4667"/>
                    <a:pt x="333" y="3695"/>
                    <a:pt x="333" y="2500"/>
                  </a:cubicBezTo>
                  <a:cubicBezTo>
                    <a:pt x="333" y="1305"/>
                    <a:pt x="1305" y="333"/>
                    <a:pt x="2500" y="333"/>
                  </a:cubicBezTo>
                  <a:cubicBezTo>
                    <a:pt x="3694" y="333"/>
                    <a:pt x="4666" y="1305"/>
                    <a:pt x="4666" y="2500"/>
                  </a:cubicBezTo>
                  <a:cubicBezTo>
                    <a:pt x="4666" y="3695"/>
                    <a:pt x="3694" y="4667"/>
                    <a:pt x="2500" y="4667"/>
                  </a:cubicBezTo>
                  <a:close/>
                  <a:moveTo>
                    <a:pt x="5000" y="2500"/>
                  </a:moveTo>
                  <a:cubicBezTo>
                    <a:pt x="5000" y="1122"/>
                    <a:pt x="3878" y="0"/>
                    <a:pt x="2500" y="0"/>
                  </a:cubicBezTo>
                  <a:cubicBezTo>
                    <a:pt x="1121" y="0"/>
                    <a:pt x="0" y="1122"/>
                    <a:pt x="0" y="2500"/>
                  </a:cubicBezTo>
                  <a:cubicBezTo>
                    <a:pt x="0" y="3879"/>
                    <a:pt x="1121" y="5000"/>
                    <a:pt x="2500" y="5000"/>
                  </a:cubicBezTo>
                  <a:cubicBezTo>
                    <a:pt x="3878" y="5000"/>
                    <a:pt x="5000" y="3879"/>
                    <a:pt x="5000" y="25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auto">
            <a:xfrm>
              <a:off x="3420" y="2664"/>
              <a:ext cx="171" cy="174"/>
            </a:xfrm>
            <a:custGeom>
              <a:avLst/>
              <a:gdLst>
                <a:gd name="T0" fmla="*/ 2985 w 3667"/>
                <a:gd name="T1" fmla="*/ 482 h 3742"/>
                <a:gd name="T2" fmla="*/ 1428 w 3667"/>
                <a:gd name="T3" fmla="*/ 119 h 3742"/>
                <a:gd name="T4" fmla="*/ 1300 w 3667"/>
                <a:gd name="T5" fmla="*/ 317 h 3742"/>
                <a:gd name="T6" fmla="*/ 1498 w 3667"/>
                <a:gd name="T7" fmla="*/ 445 h 3742"/>
                <a:gd name="T8" fmla="*/ 2775 w 3667"/>
                <a:gd name="T9" fmla="*/ 741 h 3742"/>
                <a:gd name="T10" fmla="*/ 3334 w 3667"/>
                <a:gd name="T11" fmla="*/ 1909 h 3742"/>
                <a:gd name="T12" fmla="*/ 1834 w 3667"/>
                <a:gd name="T13" fmla="*/ 3409 h 3742"/>
                <a:gd name="T14" fmla="*/ 334 w 3667"/>
                <a:gd name="T15" fmla="*/ 1909 h 3742"/>
                <a:gd name="T16" fmla="*/ 511 w 3667"/>
                <a:gd name="T17" fmla="*/ 1201 h 3742"/>
                <a:gd name="T18" fmla="*/ 443 w 3667"/>
                <a:gd name="T19" fmla="*/ 975 h 3742"/>
                <a:gd name="T20" fmla="*/ 217 w 3667"/>
                <a:gd name="T21" fmla="*/ 1043 h 3742"/>
                <a:gd name="T22" fmla="*/ 0 w 3667"/>
                <a:gd name="T23" fmla="*/ 1909 h 3742"/>
                <a:gd name="T24" fmla="*/ 1834 w 3667"/>
                <a:gd name="T25" fmla="*/ 3742 h 3742"/>
                <a:gd name="T26" fmla="*/ 3667 w 3667"/>
                <a:gd name="T27" fmla="*/ 1909 h 3742"/>
                <a:gd name="T28" fmla="*/ 2985 w 3667"/>
                <a:gd name="T29" fmla="*/ 482 h 3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67" h="3742">
                  <a:moveTo>
                    <a:pt x="2985" y="482"/>
                  </a:moveTo>
                  <a:cubicBezTo>
                    <a:pt x="2551" y="132"/>
                    <a:pt x="1983" y="0"/>
                    <a:pt x="1428" y="119"/>
                  </a:cubicBezTo>
                  <a:cubicBezTo>
                    <a:pt x="1338" y="139"/>
                    <a:pt x="1280" y="227"/>
                    <a:pt x="1300" y="317"/>
                  </a:cubicBezTo>
                  <a:cubicBezTo>
                    <a:pt x="1319" y="407"/>
                    <a:pt x="1408" y="465"/>
                    <a:pt x="1498" y="445"/>
                  </a:cubicBezTo>
                  <a:cubicBezTo>
                    <a:pt x="1955" y="347"/>
                    <a:pt x="2420" y="455"/>
                    <a:pt x="2775" y="741"/>
                  </a:cubicBezTo>
                  <a:cubicBezTo>
                    <a:pt x="3130" y="1028"/>
                    <a:pt x="3334" y="1453"/>
                    <a:pt x="3334" y="1909"/>
                  </a:cubicBezTo>
                  <a:cubicBezTo>
                    <a:pt x="3334" y="2736"/>
                    <a:pt x="2661" y="3409"/>
                    <a:pt x="1834" y="3409"/>
                  </a:cubicBezTo>
                  <a:cubicBezTo>
                    <a:pt x="1007" y="3409"/>
                    <a:pt x="334" y="2736"/>
                    <a:pt x="334" y="1909"/>
                  </a:cubicBezTo>
                  <a:cubicBezTo>
                    <a:pt x="334" y="1662"/>
                    <a:pt x="395" y="1417"/>
                    <a:pt x="511" y="1201"/>
                  </a:cubicBezTo>
                  <a:cubicBezTo>
                    <a:pt x="555" y="1120"/>
                    <a:pt x="524" y="1019"/>
                    <a:pt x="443" y="975"/>
                  </a:cubicBezTo>
                  <a:cubicBezTo>
                    <a:pt x="362" y="932"/>
                    <a:pt x="261" y="962"/>
                    <a:pt x="217" y="1043"/>
                  </a:cubicBezTo>
                  <a:cubicBezTo>
                    <a:pt x="75" y="1308"/>
                    <a:pt x="0" y="1607"/>
                    <a:pt x="0" y="1909"/>
                  </a:cubicBezTo>
                  <a:cubicBezTo>
                    <a:pt x="0" y="2920"/>
                    <a:pt x="823" y="3742"/>
                    <a:pt x="1834" y="3742"/>
                  </a:cubicBezTo>
                  <a:cubicBezTo>
                    <a:pt x="2845" y="3742"/>
                    <a:pt x="3667" y="2920"/>
                    <a:pt x="3667" y="1909"/>
                  </a:cubicBezTo>
                  <a:cubicBezTo>
                    <a:pt x="3667" y="1352"/>
                    <a:pt x="3418" y="832"/>
                    <a:pt x="2985" y="48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5" name="3"/>
          <p:cNvGrpSpPr>
            <a:grpSpLocks noChangeAspect="1"/>
          </p:cNvGrpSpPr>
          <p:nvPr/>
        </p:nvGrpSpPr>
        <p:grpSpPr bwMode="auto">
          <a:xfrm>
            <a:off x="5242853" y="3404118"/>
            <a:ext cx="595313" cy="409574"/>
            <a:chOff x="3271" y="2115"/>
            <a:chExt cx="375" cy="258"/>
          </a:xfrm>
          <a:solidFill>
            <a:schemeClr val="bg1"/>
          </a:solidFill>
        </p:grpSpPr>
        <p:sp>
          <p:nvSpPr>
            <p:cNvPr id="27" name="Freeform 24"/>
            <p:cNvSpPr>
              <a:spLocks noEditPoints="1"/>
            </p:cNvSpPr>
            <p:nvPr/>
          </p:nvSpPr>
          <p:spPr bwMode="auto">
            <a:xfrm>
              <a:off x="3271" y="2115"/>
              <a:ext cx="375" cy="258"/>
            </a:xfrm>
            <a:custGeom>
              <a:avLst/>
              <a:gdLst>
                <a:gd name="T0" fmla="*/ 260 w 5373"/>
                <a:gd name="T1" fmla="*/ 2614 h 3700"/>
                <a:gd name="T2" fmla="*/ 400 w 5373"/>
                <a:gd name="T3" fmla="*/ 1694 h 3700"/>
                <a:gd name="T4" fmla="*/ 680 w 5373"/>
                <a:gd name="T5" fmla="*/ 940 h 3700"/>
                <a:gd name="T6" fmla="*/ 1980 w 5373"/>
                <a:gd name="T7" fmla="*/ 520 h 3700"/>
                <a:gd name="T8" fmla="*/ 2633 w 5373"/>
                <a:gd name="T9" fmla="*/ 647 h 3700"/>
                <a:gd name="T10" fmla="*/ 2646 w 5373"/>
                <a:gd name="T11" fmla="*/ 647 h 3700"/>
                <a:gd name="T12" fmla="*/ 2720 w 5373"/>
                <a:gd name="T13" fmla="*/ 647 h 3700"/>
                <a:gd name="T14" fmla="*/ 2720 w 5373"/>
                <a:gd name="T15" fmla="*/ 647 h 3700"/>
                <a:gd name="T16" fmla="*/ 2733 w 5373"/>
                <a:gd name="T17" fmla="*/ 647 h 3700"/>
                <a:gd name="T18" fmla="*/ 3393 w 5373"/>
                <a:gd name="T19" fmla="*/ 520 h 3700"/>
                <a:gd name="T20" fmla="*/ 4693 w 5373"/>
                <a:gd name="T21" fmla="*/ 940 h 3700"/>
                <a:gd name="T22" fmla="*/ 4973 w 5373"/>
                <a:gd name="T23" fmla="*/ 1694 h 3700"/>
                <a:gd name="T24" fmla="*/ 5113 w 5373"/>
                <a:gd name="T25" fmla="*/ 2614 h 3700"/>
                <a:gd name="T26" fmla="*/ 5040 w 5373"/>
                <a:gd name="T27" fmla="*/ 3267 h 3700"/>
                <a:gd name="T28" fmla="*/ 4880 w 5373"/>
                <a:gd name="T29" fmla="*/ 3434 h 3700"/>
                <a:gd name="T30" fmla="*/ 4606 w 5373"/>
                <a:gd name="T31" fmla="*/ 3400 h 3700"/>
                <a:gd name="T32" fmla="*/ 3833 w 5373"/>
                <a:gd name="T33" fmla="*/ 2847 h 3700"/>
                <a:gd name="T34" fmla="*/ 2686 w 5373"/>
                <a:gd name="T35" fmla="*/ 2467 h 3700"/>
                <a:gd name="T36" fmla="*/ 1533 w 5373"/>
                <a:gd name="T37" fmla="*/ 2834 h 3700"/>
                <a:gd name="T38" fmla="*/ 760 w 5373"/>
                <a:gd name="T39" fmla="*/ 3387 h 3700"/>
                <a:gd name="T40" fmla="*/ 486 w 5373"/>
                <a:gd name="T41" fmla="*/ 3420 h 3700"/>
                <a:gd name="T42" fmla="*/ 326 w 5373"/>
                <a:gd name="T43" fmla="*/ 3254 h 3700"/>
                <a:gd name="T44" fmla="*/ 260 w 5373"/>
                <a:gd name="T45" fmla="*/ 2614 h 3700"/>
                <a:gd name="T46" fmla="*/ 426 w 5373"/>
                <a:gd name="T47" fmla="*/ 3667 h 3700"/>
                <a:gd name="T48" fmla="*/ 853 w 5373"/>
                <a:gd name="T49" fmla="*/ 3620 h 3700"/>
                <a:gd name="T50" fmla="*/ 1706 w 5373"/>
                <a:gd name="T51" fmla="*/ 3014 h 3700"/>
                <a:gd name="T52" fmla="*/ 2686 w 5373"/>
                <a:gd name="T53" fmla="*/ 2714 h 3700"/>
                <a:gd name="T54" fmla="*/ 3666 w 5373"/>
                <a:gd name="T55" fmla="*/ 3014 h 3700"/>
                <a:gd name="T56" fmla="*/ 4520 w 5373"/>
                <a:gd name="T57" fmla="*/ 3620 h 3700"/>
                <a:gd name="T58" fmla="*/ 4946 w 5373"/>
                <a:gd name="T59" fmla="*/ 3667 h 3700"/>
                <a:gd name="T60" fmla="*/ 5266 w 5373"/>
                <a:gd name="T61" fmla="*/ 3360 h 3700"/>
                <a:gd name="T62" fmla="*/ 5360 w 5373"/>
                <a:gd name="T63" fmla="*/ 2600 h 3700"/>
                <a:gd name="T64" fmla="*/ 5213 w 5373"/>
                <a:gd name="T65" fmla="*/ 1634 h 3700"/>
                <a:gd name="T66" fmla="*/ 4913 w 5373"/>
                <a:gd name="T67" fmla="*/ 820 h 3700"/>
                <a:gd name="T68" fmla="*/ 3333 w 5373"/>
                <a:gd name="T69" fmla="*/ 287 h 3700"/>
                <a:gd name="T70" fmla="*/ 2720 w 5373"/>
                <a:gd name="T71" fmla="*/ 407 h 3700"/>
                <a:gd name="T72" fmla="*/ 2653 w 5373"/>
                <a:gd name="T73" fmla="*/ 407 h 3700"/>
                <a:gd name="T74" fmla="*/ 2040 w 5373"/>
                <a:gd name="T75" fmla="*/ 287 h 3700"/>
                <a:gd name="T76" fmla="*/ 460 w 5373"/>
                <a:gd name="T77" fmla="*/ 827 h 3700"/>
                <a:gd name="T78" fmla="*/ 160 w 5373"/>
                <a:gd name="T79" fmla="*/ 1640 h 3700"/>
                <a:gd name="T80" fmla="*/ 13 w 5373"/>
                <a:gd name="T81" fmla="*/ 2607 h 3700"/>
                <a:gd name="T82" fmla="*/ 106 w 5373"/>
                <a:gd name="T83" fmla="*/ 3367 h 3700"/>
                <a:gd name="T84" fmla="*/ 426 w 5373"/>
                <a:gd name="T85" fmla="*/ 3667 h 3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373" h="3700">
                  <a:moveTo>
                    <a:pt x="260" y="2614"/>
                  </a:moveTo>
                  <a:cubicBezTo>
                    <a:pt x="273" y="2327"/>
                    <a:pt x="320" y="2000"/>
                    <a:pt x="400" y="1694"/>
                  </a:cubicBezTo>
                  <a:cubicBezTo>
                    <a:pt x="473" y="1407"/>
                    <a:pt x="566" y="1140"/>
                    <a:pt x="680" y="940"/>
                  </a:cubicBezTo>
                  <a:cubicBezTo>
                    <a:pt x="1046" y="280"/>
                    <a:pt x="1473" y="387"/>
                    <a:pt x="1980" y="520"/>
                  </a:cubicBezTo>
                  <a:cubicBezTo>
                    <a:pt x="2186" y="574"/>
                    <a:pt x="2400" y="627"/>
                    <a:pt x="2633" y="647"/>
                  </a:cubicBezTo>
                  <a:lnTo>
                    <a:pt x="2646" y="647"/>
                  </a:lnTo>
                  <a:lnTo>
                    <a:pt x="2720" y="647"/>
                  </a:lnTo>
                  <a:lnTo>
                    <a:pt x="2720" y="647"/>
                  </a:lnTo>
                  <a:lnTo>
                    <a:pt x="2733" y="647"/>
                  </a:lnTo>
                  <a:cubicBezTo>
                    <a:pt x="2973" y="627"/>
                    <a:pt x="3186" y="574"/>
                    <a:pt x="3393" y="520"/>
                  </a:cubicBezTo>
                  <a:cubicBezTo>
                    <a:pt x="3900" y="394"/>
                    <a:pt x="4326" y="280"/>
                    <a:pt x="4693" y="940"/>
                  </a:cubicBezTo>
                  <a:cubicBezTo>
                    <a:pt x="4806" y="1140"/>
                    <a:pt x="4900" y="1400"/>
                    <a:pt x="4973" y="1694"/>
                  </a:cubicBezTo>
                  <a:cubicBezTo>
                    <a:pt x="5046" y="2000"/>
                    <a:pt x="5100" y="2320"/>
                    <a:pt x="5113" y="2614"/>
                  </a:cubicBezTo>
                  <a:cubicBezTo>
                    <a:pt x="5126" y="2920"/>
                    <a:pt x="5100" y="3127"/>
                    <a:pt x="5040" y="3267"/>
                  </a:cubicBezTo>
                  <a:cubicBezTo>
                    <a:pt x="5000" y="3360"/>
                    <a:pt x="4946" y="3414"/>
                    <a:pt x="4880" y="3434"/>
                  </a:cubicBezTo>
                  <a:cubicBezTo>
                    <a:pt x="4806" y="3454"/>
                    <a:pt x="4713" y="3440"/>
                    <a:pt x="4606" y="3400"/>
                  </a:cubicBezTo>
                  <a:cubicBezTo>
                    <a:pt x="4373" y="3307"/>
                    <a:pt x="4100" y="3100"/>
                    <a:pt x="3833" y="2847"/>
                  </a:cubicBezTo>
                  <a:cubicBezTo>
                    <a:pt x="3580" y="2594"/>
                    <a:pt x="3133" y="2467"/>
                    <a:pt x="2686" y="2467"/>
                  </a:cubicBezTo>
                  <a:cubicBezTo>
                    <a:pt x="2240" y="2467"/>
                    <a:pt x="1793" y="2594"/>
                    <a:pt x="1533" y="2834"/>
                  </a:cubicBezTo>
                  <a:cubicBezTo>
                    <a:pt x="1260" y="3087"/>
                    <a:pt x="986" y="3300"/>
                    <a:pt x="760" y="3387"/>
                  </a:cubicBezTo>
                  <a:cubicBezTo>
                    <a:pt x="653" y="3427"/>
                    <a:pt x="560" y="3447"/>
                    <a:pt x="486" y="3420"/>
                  </a:cubicBezTo>
                  <a:cubicBezTo>
                    <a:pt x="420" y="3400"/>
                    <a:pt x="366" y="3347"/>
                    <a:pt x="326" y="3254"/>
                  </a:cubicBezTo>
                  <a:cubicBezTo>
                    <a:pt x="273" y="3127"/>
                    <a:pt x="246" y="2920"/>
                    <a:pt x="260" y="2614"/>
                  </a:cubicBezTo>
                  <a:close/>
                  <a:moveTo>
                    <a:pt x="426" y="3667"/>
                  </a:moveTo>
                  <a:cubicBezTo>
                    <a:pt x="553" y="3700"/>
                    <a:pt x="700" y="3687"/>
                    <a:pt x="853" y="3620"/>
                  </a:cubicBezTo>
                  <a:cubicBezTo>
                    <a:pt x="1113" y="3514"/>
                    <a:pt x="1413" y="3287"/>
                    <a:pt x="1706" y="3014"/>
                  </a:cubicBezTo>
                  <a:cubicBezTo>
                    <a:pt x="1913" y="2814"/>
                    <a:pt x="2300" y="2714"/>
                    <a:pt x="2686" y="2714"/>
                  </a:cubicBezTo>
                  <a:cubicBezTo>
                    <a:pt x="3073" y="2714"/>
                    <a:pt x="3460" y="2814"/>
                    <a:pt x="3666" y="3014"/>
                  </a:cubicBezTo>
                  <a:cubicBezTo>
                    <a:pt x="3960" y="3287"/>
                    <a:pt x="4260" y="3514"/>
                    <a:pt x="4520" y="3620"/>
                  </a:cubicBezTo>
                  <a:cubicBezTo>
                    <a:pt x="4673" y="3680"/>
                    <a:pt x="4820" y="3700"/>
                    <a:pt x="4946" y="3667"/>
                  </a:cubicBezTo>
                  <a:cubicBezTo>
                    <a:pt x="5080" y="3627"/>
                    <a:pt x="5193" y="3534"/>
                    <a:pt x="5266" y="3360"/>
                  </a:cubicBezTo>
                  <a:cubicBezTo>
                    <a:pt x="5340" y="3194"/>
                    <a:pt x="5373" y="2947"/>
                    <a:pt x="5360" y="2600"/>
                  </a:cubicBezTo>
                  <a:cubicBezTo>
                    <a:pt x="5346" y="2294"/>
                    <a:pt x="5293" y="1954"/>
                    <a:pt x="5213" y="1634"/>
                  </a:cubicBezTo>
                  <a:cubicBezTo>
                    <a:pt x="5133" y="1327"/>
                    <a:pt x="5033" y="1040"/>
                    <a:pt x="4913" y="820"/>
                  </a:cubicBezTo>
                  <a:cubicBezTo>
                    <a:pt x="4446" y="0"/>
                    <a:pt x="3940" y="127"/>
                    <a:pt x="3333" y="287"/>
                  </a:cubicBezTo>
                  <a:cubicBezTo>
                    <a:pt x="3140" y="334"/>
                    <a:pt x="2933" y="387"/>
                    <a:pt x="2720" y="407"/>
                  </a:cubicBezTo>
                  <a:lnTo>
                    <a:pt x="2653" y="407"/>
                  </a:lnTo>
                  <a:cubicBezTo>
                    <a:pt x="2440" y="387"/>
                    <a:pt x="2233" y="334"/>
                    <a:pt x="2040" y="287"/>
                  </a:cubicBezTo>
                  <a:cubicBezTo>
                    <a:pt x="1433" y="134"/>
                    <a:pt x="926" y="0"/>
                    <a:pt x="460" y="827"/>
                  </a:cubicBezTo>
                  <a:cubicBezTo>
                    <a:pt x="340" y="1047"/>
                    <a:pt x="233" y="1334"/>
                    <a:pt x="160" y="1640"/>
                  </a:cubicBezTo>
                  <a:cubicBezTo>
                    <a:pt x="80" y="1960"/>
                    <a:pt x="26" y="2300"/>
                    <a:pt x="13" y="2607"/>
                  </a:cubicBezTo>
                  <a:cubicBezTo>
                    <a:pt x="0" y="2947"/>
                    <a:pt x="33" y="3194"/>
                    <a:pt x="106" y="3367"/>
                  </a:cubicBezTo>
                  <a:cubicBezTo>
                    <a:pt x="180" y="3527"/>
                    <a:pt x="286" y="3627"/>
                    <a:pt x="426" y="36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25"/>
            <p:cNvSpPr>
              <a:spLocks noEditPoints="1"/>
            </p:cNvSpPr>
            <p:nvPr/>
          </p:nvSpPr>
          <p:spPr bwMode="auto">
            <a:xfrm>
              <a:off x="3320" y="2173"/>
              <a:ext cx="104" cy="104"/>
            </a:xfrm>
            <a:custGeom>
              <a:avLst/>
              <a:gdLst>
                <a:gd name="T0" fmla="*/ 246 w 1486"/>
                <a:gd name="T1" fmla="*/ 740 h 1480"/>
                <a:gd name="T2" fmla="*/ 286 w 1486"/>
                <a:gd name="T3" fmla="*/ 640 h 1480"/>
                <a:gd name="T4" fmla="*/ 293 w 1486"/>
                <a:gd name="T5" fmla="*/ 633 h 1480"/>
                <a:gd name="T6" fmla="*/ 386 w 1486"/>
                <a:gd name="T7" fmla="*/ 600 h 1480"/>
                <a:gd name="T8" fmla="*/ 480 w 1486"/>
                <a:gd name="T9" fmla="*/ 600 h 1480"/>
                <a:gd name="T10" fmla="*/ 606 w 1486"/>
                <a:gd name="T11" fmla="*/ 473 h 1480"/>
                <a:gd name="T12" fmla="*/ 606 w 1486"/>
                <a:gd name="T13" fmla="*/ 380 h 1480"/>
                <a:gd name="T14" fmla="*/ 646 w 1486"/>
                <a:gd name="T15" fmla="*/ 280 h 1480"/>
                <a:gd name="T16" fmla="*/ 746 w 1486"/>
                <a:gd name="T17" fmla="*/ 240 h 1480"/>
                <a:gd name="T18" fmla="*/ 746 w 1486"/>
                <a:gd name="T19" fmla="*/ 240 h 1480"/>
                <a:gd name="T20" fmla="*/ 846 w 1486"/>
                <a:gd name="T21" fmla="*/ 280 h 1480"/>
                <a:gd name="T22" fmla="*/ 853 w 1486"/>
                <a:gd name="T23" fmla="*/ 286 h 1480"/>
                <a:gd name="T24" fmla="*/ 886 w 1486"/>
                <a:gd name="T25" fmla="*/ 380 h 1480"/>
                <a:gd name="T26" fmla="*/ 886 w 1486"/>
                <a:gd name="T27" fmla="*/ 473 h 1480"/>
                <a:gd name="T28" fmla="*/ 1013 w 1486"/>
                <a:gd name="T29" fmla="*/ 600 h 1480"/>
                <a:gd name="T30" fmla="*/ 1106 w 1486"/>
                <a:gd name="T31" fmla="*/ 600 h 1480"/>
                <a:gd name="T32" fmla="*/ 1206 w 1486"/>
                <a:gd name="T33" fmla="*/ 640 h 1480"/>
                <a:gd name="T34" fmla="*/ 1206 w 1486"/>
                <a:gd name="T35" fmla="*/ 640 h 1480"/>
                <a:gd name="T36" fmla="*/ 1206 w 1486"/>
                <a:gd name="T37" fmla="*/ 640 h 1480"/>
                <a:gd name="T38" fmla="*/ 1246 w 1486"/>
                <a:gd name="T39" fmla="*/ 740 h 1480"/>
                <a:gd name="T40" fmla="*/ 1246 w 1486"/>
                <a:gd name="T41" fmla="*/ 740 h 1480"/>
                <a:gd name="T42" fmla="*/ 1206 w 1486"/>
                <a:gd name="T43" fmla="*/ 840 h 1480"/>
                <a:gd name="T44" fmla="*/ 1106 w 1486"/>
                <a:gd name="T45" fmla="*/ 880 h 1480"/>
                <a:gd name="T46" fmla="*/ 1013 w 1486"/>
                <a:gd name="T47" fmla="*/ 880 h 1480"/>
                <a:gd name="T48" fmla="*/ 886 w 1486"/>
                <a:gd name="T49" fmla="*/ 1006 h 1480"/>
                <a:gd name="T50" fmla="*/ 886 w 1486"/>
                <a:gd name="T51" fmla="*/ 1093 h 1480"/>
                <a:gd name="T52" fmla="*/ 846 w 1486"/>
                <a:gd name="T53" fmla="*/ 1193 h 1480"/>
                <a:gd name="T54" fmla="*/ 846 w 1486"/>
                <a:gd name="T55" fmla="*/ 1193 h 1480"/>
                <a:gd name="T56" fmla="*/ 846 w 1486"/>
                <a:gd name="T57" fmla="*/ 1193 h 1480"/>
                <a:gd name="T58" fmla="*/ 746 w 1486"/>
                <a:gd name="T59" fmla="*/ 1233 h 1480"/>
                <a:gd name="T60" fmla="*/ 746 w 1486"/>
                <a:gd name="T61" fmla="*/ 1233 h 1480"/>
                <a:gd name="T62" fmla="*/ 646 w 1486"/>
                <a:gd name="T63" fmla="*/ 1193 h 1480"/>
                <a:gd name="T64" fmla="*/ 606 w 1486"/>
                <a:gd name="T65" fmla="*/ 1093 h 1480"/>
                <a:gd name="T66" fmla="*/ 606 w 1486"/>
                <a:gd name="T67" fmla="*/ 1000 h 1480"/>
                <a:gd name="T68" fmla="*/ 480 w 1486"/>
                <a:gd name="T69" fmla="*/ 873 h 1480"/>
                <a:gd name="T70" fmla="*/ 386 w 1486"/>
                <a:gd name="T71" fmla="*/ 873 h 1480"/>
                <a:gd name="T72" fmla="*/ 286 w 1486"/>
                <a:gd name="T73" fmla="*/ 833 h 1480"/>
                <a:gd name="T74" fmla="*/ 246 w 1486"/>
                <a:gd name="T75" fmla="*/ 740 h 1480"/>
                <a:gd name="T76" fmla="*/ 360 w 1486"/>
                <a:gd name="T77" fmla="*/ 1126 h 1480"/>
                <a:gd name="T78" fmla="*/ 473 w 1486"/>
                <a:gd name="T79" fmla="*/ 1366 h 1480"/>
                <a:gd name="T80" fmla="*/ 746 w 1486"/>
                <a:gd name="T81" fmla="*/ 1480 h 1480"/>
                <a:gd name="T82" fmla="*/ 746 w 1486"/>
                <a:gd name="T83" fmla="*/ 1480 h 1480"/>
                <a:gd name="T84" fmla="*/ 1020 w 1486"/>
                <a:gd name="T85" fmla="*/ 1366 h 1480"/>
                <a:gd name="T86" fmla="*/ 1020 w 1486"/>
                <a:gd name="T87" fmla="*/ 1366 h 1480"/>
                <a:gd name="T88" fmla="*/ 1133 w 1486"/>
                <a:gd name="T89" fmla="*/ 1126 h 1480"/>
                <a:gd name="T90" fmla="*/ 1373 w 1486"/>
                <a:gd name="T91" fmla="*/ 1013 h 1480"/>
                <a:gd name="T92" fmla="*/ 1486 w 1486"/>
                <a:gd name="T93" fmla="*/ 740 h 1480"/>
                <a:gd name="T94" fmla="*/ 1486 w 1486"/>
                <a:gd name="T95" fmla="*/ 740 h 1480"/>
                <a:gd name="T96" fmla="*/ 1373 w 1486"/>
                <a:gd name="T97" fmla="*/ 466 h 1480"/>
                <a:gd name="T98" fmla="*/ 1373 w 1486"/>
                <a:gd name="T99" fmla="*/ 466 h 1480"/>
                <a:gd name="T100" fmla="*/ 1133 w 1486"/>
                <a:gd name="T101" fmla="*/ 353 h 1480"/>
                <a:gd name="T102" fmla="*/ 1026 w 1486"/>
                <a:gd name="T103" fmla="*/ 120 h 1480"/>
                <a:gd name="T104" fmla="*/ 1020 w 1486"/>
                <a:gd name="T105" fmla="*/ 113 h 1480"/>
                <a:gd name="T106" fmla="*/ 746 w 1486"/>
                <a:gd name="T107" fmla="*/ 0 h 1480"/>
                <a:gd name="T108" fmla="*/ 746 w 1486"/>
                <a:gd name="T109" fmla="*/ 0 h 1480"/>
                <a:gd name="T110" fmla="*/ 473 w 1486"/>
                <a:gd name="T111" fmla="*/ 113 h 1480"/>
                <a:gd name="T112" fmla="*/ 360 w 1486"/>
                <a:gd name="T113" fmla="*/ 353 h 1480"/>
                <a:gd name="T114" fmla="*/ 120 w 1486"/>
                <a:gd name="T115" fmla="*/ 460 h 1480"/>
                <a:gd name="T116" fmla="*/ 113 w 1486"/>
                <a:gd name="T117" fmla="*/ 466 h 1480"/>
                <a:gd name="T118" fmla="*/ 0 w 1486"/>
                <a:gd name="T119" fmla="*/ 740 h 1480"/>
                <a:gd name="T120" fmla="*/ 0 w 1486"/>
                <a:gd name="T121" fmla="*/ 740 h 1480"/>
                <a:gd name="T122" fmla="*/ 113 w 1486"/>
                <a:gd name="T123" fmla="*/ 1013 h 1480"/>
                <a:gd name="T124" fmla="*/ 360 w 1486"/>
                <a:gd name="T125" fmla="*/ 1126 h 1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86" h="1480">
                  <a:moveTo>
                    <a:pt x="246" y="740"/>
                  </a:moveTo>
                  <a:cubicBezTo>
                    <a:pt x="246" y="700"/>
                    <a:pt x="260" y="666"/>
                    <a:pt x="286" y="640"/>
                  </a:cubicBezTo>
                  <a:lnTo>
                    <a:pt x="293" y="633"/>
                  </a:lnTo>
                  <a:cubicBezTo>
                    <a:pt x="320" y="613"/>
                    <a:pt x="353" y="600"/>
                    <a:pt x="386" y="600"/>
                  </a:cubicBezTo>
                  <a:lnTo>
                    <a:pt x="480" y="600"/>
                  </a:lnTo>
                  <a:cubicBezTo>
                    <a:pt x="546" y="600"/>
                    <a:pt x="606" y="546"/>
                    <a:pt x="606" y="473"/>
                  </a:cubicBezTo>
                  <a:lnTo>
                    <a:pt x="606" y="380"/>
                  </a:lnTo>
                  <a:cubicBezTo>
                    <a:pt x="606" y="340"/>
                    <a:pt x="620" y="306"/>
                    <a:pt x="646" y="280"/>
                  </a:cubicBezTo>
                  <a:cubicBezTo>
                    <a:pt x="673" y="253"/>
                    <a:pt x="706" y="240"/>
                    <a:pt x="746" y="240"/>
                  </a:cubicBezTo>
                  <a:lnTo>
                    <a:pt x="746" y="240"/>
                  </a:lnTo>
                  <a:cubicBezTo>
                    <a:pt x="786" y="240"/>
                    <a:pt x="820" y="253"/>
                    <a:pt x="846" y="280"/>
                  </a:cubicBezTo>
                  <a:lnTo>
                    <a:pt x="853" y="286"/>
                  </a:lnTo>
                  <a:cubicBezTo>
                    <a:pt x="873" y="313"/>
                    <a:pt x="886" y="346"/>
                    <a:pt x="886" y="380"/>
                  </a:cubicBezTo>
                  <a:lnTo>
                    <a:pt x="886" y="473"/>
                  </a:lnTo>
                  <a:cubicBezTo>
                    <a:pt x="886" y="540"/>
                    <a:pt x="940" y="600"/>
                    <a:pt x="1013" y="600"/>
                  </a:cubicBezTo>
                  <a:lnTo>
                    <a:pt x="1106" y="600"/>
                  </a:lnTo>
                  <a:cubicBezTo>
                    <a:pt x="1146" y="600"/>
                    <a:pt x="1180" y="613"/>
                    <a:pt x="1206" y="640"/>
                  </a:cubicBezTo>
                  <a:lnTo>
                    <a:pt x="1206" y="640"/>
                  </a:lnTo>
                  <a:lnTo>
                    <a:pt x="1206" y="640"/>
                  </a:lnTo>
                  <a:cubicBezTo>
                    <a:pt x="1233" y="666"/>
                    <a:pt x="1246" y="700"/>
                    <a:pt x="1246" y="740"/>
                  </a:cubicBezTo>
                  <a:lnTo>
                    <a:pt x="1246" y="740"/>
                  </a:lnTo>
                  <a:cubicBezTo>
                    <a:pt x="1246" y="780"/>
                    <a:pt x="1233" y="813"/>
                    <a:pt x="1206" y="840"/>
                  </a:cubicBezTo>
                  <a:cubicBezTo>
                    <a:pt x="1180" y="866"/>
                    <a:pt x="1146" y="880"/>
                    <a:pt x="1106" y="880"/>
                  </a:cubicBezTo>
                  <a:lnTo>
                    <a:pt x="1013" y="880"/>
                  </a:lnTo>
                  <a:cubicBezTo>
                    <a:pt x="946" y="880"/>
                    <a:pt x="886" y="933"/>
                    <a:pt x="886" y="1006"/>
                  </a:cubicBezTo>
                  <a:lnTo>
                    <a:pt x="886" y="1093"/>
                  </a:lnTo>
                  <a:cubicBezTo>
                    <a:pt x="886" y="1133"/>
                    <a:pt x="873" y="1166"/>
                    <a:pt x="846" y="1193"/>
                  </a:cubicBezTo>
                  <a:lnTo>
                    <a:pt x="846" y="1193"/>
                  </a:lnTo>
                  <a:lnTo>
                    <a:pt x="846" y="1193"/>
                  </a:lnTo>
                  <a:cubicBezTo>
                    <a:pt x="820" y="1220"/>
                    <a:pt x="786" y="1233"/>
                    <a:pt x="746" y="1233"/>
                  </a:cubicBezTo>
                  <a:lnTo>
                    <a:pt x="746" y="1233"/>
                  </a:lnTo>
                  <a:cubicBezTo>
                    <a:pt x="706" y="1233"/>
                    <a:pt x="673" y="1220"/>
                    <a:pt x="646" y="1193"/>
                  </a:cubicBezTo>
                  <a:cubicBezTo>
                    <a:pt x="620" y="1166"/>
                    <a:pt x="606" y="1133"/>
                    <a:pt x="606" y="1093"/>
                  </a:cubicBezTo>
                  <a:lnTo>
                    <a:pt x="606" y="1000"/>
                  </a:lnTo>
                  <a:cubicBezTo>
                    <a:pt x="606" y="933"/>
                    <a:pt x="553" y="873"/>
                    <a:pt x="480" y="873"/>
                  </a:cubicBezTo>
                  <a:lnTo>
                    <a:pt x="386" y="873"/>
                  </a:lnTo>
                  <a:cubicBezTo>
                    <a:pt x="346" y="873"/>
                    <a:pt x="313" y="860"/>
                    <a:pt x="286" y="833"/>
                  </a:cubicBezTo>
                  <a:cubicBezTo>
                    <a:pt x="266" y="813"/>
                    <a:pt x="246" y="780"/>
                    <a:pt x="246" y="740"/>
                  </a:cubicBezTo>
                  <a:close/>
                  <a:moveTo>
                    <a:pt x="360" y="1126"/>
                  </a:moveTo>
                  <a:cubicBezTo>
                    <a:pt x="366" y="1220"/>
                    <a:pt x="406" y="1306"/>
                    <a:pt x="473" y="1366"/>
                  </a:cubicBezTo>
                  <a:cubicBezTo>
                    <a:pt x="546" y="1440"/>
                    <a:pt x="640" y="1480"/>
                    <a:pt x="746" y="1480"/>
                  </a:cubicBezTo>
                  <a:lnTo>
                    <a:pt x="746" y="1480"/>
                  </a:lnTo>
                  <a:cubicBezTo>
                    <a:pt x="853" y="1480"/>
                    <a:pt x="953" y="1433"/>
                    <a:pt x="1020" y="1366"/>
                  </a:cubicBezTo>
                  <a:lnTo>
                    <a:pt x="1020" y="1366"/>
                  </a:lnTo>
                  <a:cubicBezTo>
                    <a:pt x="1080" y="1300"/>
                    <a:pt x="1126" y="1220"/>
                    <a:pt x="1133" y="1126"/>
                  </a:cubicBezTo>
                  <a:cubicBezTo>
                    <a:pt x="1226" y="1120"/>
                    <a:pt x="1313" y="1080"/>
                    <a:pt x="1373" y="1013"/>
                  </a:cubicBezTo>
                  <a:cubicBezTo>
                    <a:pt x="1446" y="940"/>
                    <a:pt x="1486" y="846"/>
                    <a:pt x="1486" y="740"/>
                  </a:cubicBezTo>
                  <a:lnTo>
                    <a:pt x="1486" y="740"/>
                  </a:lnTo>
                  <a:cubicBezTo>
                    <a:pt x="1486" y="633"/>
                    <a:pt x="1440" y="533"/>
                    <a:pt x="1373" y="466"/>
                  </a:cubicBezTo>
                  <a:lnTo>
                    <a:pt x="1373" y="466"/>
                  </a:lnTo>
                  <a:cubicBezTo>
                    <a:pt x="1306" y="406"/>
                    <a:pt x="1226" y="360"/>
                    <a:pt x="1133" y="353"/>
                  </a:cubicBezTo>
                  <a:cubicBezTo>
                    <a:pt x="1126" y="266"/>
                    <a:pt x="1086" y="180"/>
                    <a:pt x="1026" y="120"/>
                  </a:cubicBezTo>
                  <a:lnTo>
                    <a:pt x="1020" y="113"/>
                  </a:lnTo>
                  <a:cubicBezTo>
                    <a:pt x="946" y="40"/>
                    <a:pt x="853" y="0"/>
                    <a:pt x="746" y="0"/>
                  </a:cubicBezTo>
                  <a:lnTo>
                    <a:pt x="746" y="0"/>
                  </a:lnTo>
                  <a:cubicBezTo>
                    <a:pt x="640" y="0"/>
                    <a:pt x="540" y="46"/>
                    <a:pt x="473" y="113"/>
                  </a:cubicBezTo>
                  <a:cubicBezTo>
                    <a:pt x="413" y="173"/>
                    <a:pt x="366" y="260"/>
                    <a:pt x="360" y="353"/>
                  </a:cubicBezTo>
                  <a:cubicBezTo>
                    <a:pt x="266" y="360"/>
                    <a:pt x="186" y="400"/>
                    <a:pt x="120" y="460"/>
                  </a:cubicBezTo>
                  <a:lnTo>
                    <a:pt x="113" y="466"/>
                  </a:lnTo>
                  <a:cubicBezTo>
                    <a:pt x="40" y="540"/>
                    <a:pt x="0" y="633"/>
                    <a:pt x="0" y="740"/>
                  </a:cubicBezTo>
                  <a:lnTo>
                    <a:pt x="0" y="740"/>
                  </a:lnTo>
                  <a:cubicBezTo>
                    <a:pt x="0" y="846"/>
                    <a:pt x="46" y="946"/>
                    <a:pt x="113" y="1013"/>
                  </a:cubicBezTo>
                  <a:cubicBezTo>
                    <a:pt x="180" y="1080"/>
                    <a:pt x="260" y="1120"/>
                    <a:pt x="360" y="11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Oval 26"/>
            <p:cNvSpPr>
              <a:spLocks noChangeArrowheads="1"/>
            </p:cNvSpPr>
            <p:nvPr/>
          </p:nvSpPr>
          <p:spPr bwMode="auto">
            <a:xfrm>
              <a:off x="3524" y="2176"/>
              <a:ext cx="32" cy="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" name="Oval 27"/>
            <p:cNvSpPr>
              <a:spLocks noChangeArrowheads="1"/>
            </p:cNvSpPr>
            <p:nvPr/>
          </p:nvSpPr>
          <p:spPr bwMode="auto">
            <a:xfrm>
              <a:off x="3524" y="2242"/>
              <a:ext cx="32" cy="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Oval 28"/>
            <p:cNvSpPr>
              <a:spLocks noChangeArrowheads="1"/>
            </p:cNvSpPr>
            <p:nvPr/>
          </p:nvSpPr>
          <p:spPr bwMode="auto">
            <a:xfrm>
              <a:off x="3491" y="2209"/>
              <a:ext cx="32" cy="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Oval 29"/>
            <p:cNvSpPr>
              <a:spLocks noChangeArrowheads="1"/>
            </p:cNvSpPr>
            <p:nvPr/>
          </p:nvSpPr>
          <p:spPr bwMode="auto">
            <a:xfrm>
              <a:off x="3557" y="2209"/>
              <a:ext cx="32" cy="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8" name="2"/>
          <p:cNvGrpSpPr/>
          <p:nvPr/>
        </p:nvGrpSpPr>
        <p:grpSpPr>
          <a:xfrm>
            <a:off x="5255553" y="2358396"/>
            <a:ext cx="569913" cy="568325"/>
            <a:chOff x="5200650" y="2320926"/>
            <a:chExt cx="569913" cy="568325"/>
          </a:xfrm>
        </p:grpSpPr>
        <p:grpSp>
          <p:nvGrpSpPr>
            <p:cNvPr id="5" name="Group 4"/>
            <p:cNvGrpSpPr>
              <a:grpSpLocks noChangeAspect="1"/>
            </p:cNvGrpSpPr>
            <p:nvPr/>
          </p:nvGrpSpPr>
          <p:grpSpPr bwMode="auto">
            <a:xfrm>
              <a:off x="5200650" y="2320926"/>
              <a:ext cx="569913" cy="568325"/>
              <a:chOff x="3276" y="1462"/>
              <a:chExt cx="359" cy="358"/>
            </a:xfrm>
            <a:solidFill>
              <a:schemeClr val="bg1"/>
            </a:solidFill>
          </p:grpSpPr>
          <p:sp>
            <p:nvSpPr>
              <p:cNvPr id="10" name="Freeform 8"/>
              <p:cNvSpPr>
                <a:spLocks/>
              </p:cNvSpPr>
              <p:nvPr/>
            </p:nvSpPr>
            <p:spPr bwMode="auto">
              <a:xfrm>
                <a:off x="3276" y="1462"/>
                <a:ext cx="58" cy="57"/>
              </a:xfrm>
              <a:custGeom>
                <a:avLst/>
                <a:gdLst>
                  <a:gd name="T0" fmla="*/ 0 w 853"/>
                  <a:gd name="T1" fmla="*/ 106 h 853"/>
                  <a:gd name="T2" fmla="*/ 0 w 853"/>
                  <a:gd name="T3" fmla="*/ 853 h 853"/>
                  <a:gd name="T4" fmla="*/ 214 w 853"/>
                  <a:gd name="T5" fmla="*/ 853 h 853"/>
                  <a:gd name="T6" fmla="*/ 214 w 853"/>
                  <a:gd name="T7" fmla="*/ 213 h 853"/>
                  <a:gd name="T8" fmla="*/ 853 w 853"/>
                  <a:gd name="T9" fmla="*/ 213 h 853"/>
                  <a:gd name="T10" fmla="*/ 853 w 853"/>
                  <a:gd name="T11" fmla="*/ 0 h 853"/>
                  <a:gd name="T12" fmla="*/ 107 w 853"/>
                  <a:gd name="T13" fmla="*/ 0 h 853"/>
                  <a:gd name="T14" fmla="*/ 0 w 853"/>
                  <a:gd name="T15" fmla="*/ 106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53" h="853">
                    <a:moveTo>
                      <a:pt x="0" y="106"/>
                    </a:moveTo>
                    <a:lnTo>
                      <a:pt x="0" y="853"/>
                    </a:lnTo>
                    <a:lnTo>
                      <a:pt x="214" y="853"/>
                    </a:lnTo>
                    <a:lnTo>
                      <a:pt x="214" y="213"/>
                    </a:lnTo>
                    <a:lnTo>
                      <a:pt x="853" y="213"/>
                    </a:lnTo>
                    <a:lnTo>
                      <a:pt x="853" y="0"/>
                    </a:lnTo>
                    <a:lnTo>
                      <a:pt x="107" y="0"/>
                    </a:lnTo>
                    <a:cubicBezTo>
                      <a:pt x="48" y="0"/>
                      <a:pt x="0" y="47"/>
                      <a:pt x="0" y="10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auto">
              <a:xfrm>
                <a:off x="3276" y="1763"/>
                <a:ext cx="58" cy="57"/>
              </a:xfrm>
              <a:custGeom>
                <a:avLst/>
                <a:gdLst>
                  <a:gd name="T0" fmla="*/ 214 w 853"/>
                  <a:gd name="T1" fmla="*/ 0 h 853"/>
                  <a:gd name="T2" fmla="*/ 0 w 853"/>
                  <a:gd name="T3" fmla="*/ 0 h 853"/>
                  <a:gd name="T4" fmla="*/ 0 w 853"/>
                  <a:gd name="T5" fmla="*/ 746 h 853"/>
                  <a:gd name="T6" fmla="*/ 107 w 853"/>
                  <a:gd name="T7" fmla="*/ 853 h 853"/>
                  <a:gd name="T8" fmla="*/ 853 w 853"/>
                  <a:gd name="T9" fmla="*/ 853 h 853"/>
                  <a:gd name="T10" fmla="*/ 853 w 853"/>
                  <a:gd name="T11" fmla="*/ 639 h 853"/>
                  <a:gd name="T12" fmla="*/ 214 w 853"/>
                  <a:gd name="T13" fmla="*/ 639 h 853"/>
                  <a:gd name="T14" fmla="*/ 214 w 853"/>
                  <a:gd name="T15" fmla="*/ 0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53" h="853">
                    <a:moveTo>
                      <a:pt x="214" y="0"/>
                    </a:moveTo>
                    <a:lnTo>
                      <a:pt x="0" y="0"/>
                    </a:lnTo>
                    <a:lnTo>
                      <a:pt x="0" y="746"/>
                    </a:lnTo>
                    <a:cubicBezTo>
                      <a:pt x="0" y="805"/>
                      <a:pt x="48" y="853"/>
                      <a:pt x="107" y="853"/>
                    </a:cubicBezTo>
                    <a:lnTo>
                      <a:pt x="853" y="853"/>
                    </a:lnTo>
                    <a:lnTo>
                      <a:pt x="853" y="639"/>
                    </a:lnTo>
                    <a:lnTo>
                      <a:pt x="214" y="639"/>
                    </a:lnTo>
                    <a:lnTo>
                      <a:pt x="21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auto">
              <a:xfrm>
                <a:off x="3578" y="1462"/>
                <a:ext cx="57" cy="57"/>
              </a:xfrm>
              <a:custGeom>
                <a:avLst/>
                <a:gdLst>
                  <a:gd name="T0" fmla="*/ 854 w 854"/>
                  <a:gd name="T1" fmla="*/ 853 h 853"/>
                  <a:gd name="T2" fmla="*/ 854 w 854"/>
                  <a:gd name="T3" fmla="*/ 106 h 853"/>
                  <a:gd name="T4" fmla="*/ 747 w 854"/>
                  <a:gd name="T5" fmla="*/ 0 h 853"/>
                  <a:gd name="T6" fmla="*/ 0 w 854"/>
                  <a:gd name="T7" fmla="*/ 0 h 853"/>
                  <a:gd name="T8" fmla="*/ 0 w 854"/>
                  <a:gd name="T9" fmla="*/ 213 h 853"/>
                  <a:gd name="T10" fmla="*/ 640 w 854"/>
                  <a:gd name="T11" fmla="*/ 213 h 853"/>
                  <a:gd name="T12" fmla="*/ 640 w 854"/>
                  <a:gd name="T13" fmla="*/ 853 h 853"/>
                  <a:gd name="T14" fmla="*/ 854 w 854"/>
                  <a:gd name="T15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54" h="853">
                    <a:moveTo>
                      <a:pt x="854" y="853"/>
                    </a:moveTo>
                    <a:lnTo>
                      <a:pt x="854" y="106"/>
                    </a:lnTo>
                    <a:cubicBezTo>
                      <a:pt x="854" y="47"/>
                      <a:pt x="806" y="0"/>
                      <a:pt x="747" y="0"/>
                    </a:cubicBezTo>
                    <a:lnTo>
                      <a:pt x="0" y="0"/>
                    </a:lnTo>
                    <a:lnTo>
                      <a:pt x="0" y="213"/>
                    </a:lnTo>
                    <a:lnTo>
                      <a:pt x="640" y="213"/>
                    </a:lnTo>
                    <a:lnTo>
                      <a:pt x="640" y="853"/>
                    </a:lnTo>
                    <a:lnTo>
                      <a:pt x="854" y="85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" name="Freeform 11"/>
              <p:cNvSpPr>
                <a:spLocks/>
              </p:cNvSpPr>
              <p:nvPr/>
            </p:nvSpPr>
            <p:spPr bwMode="auto">
              <a:xfrm>
                <a:off x="3578" y="1763"/>
                <a:ext cx="57" cy="57"/>
              </a:xfrm>
              <a:custGeom>
                <a:avLst/>
                <a:gdLst>
                  <a:gd name="T0" fmla="*/ 640 w 854"/>
                  <a:gd name="T1" fmla="*/ 639 h 853"/>
                  <a:gd name="T2" fmla="*/ 0 w 854"/>
                  <a:gd name="T3" fmla="*/ 639 h 853"/>
                  <a:gd name="T4" fmla="*/ 0 w 854"/>
                  <a:gd name="T5" fmla="*/ 853 h 853"/>
                  <a:gd name="T6" fmla="*/ 747 w 854"/>
                  <a:gd name="T7" fmla="*/ 853 h 853"/>
                  <a:gd name="T8" fmla="*/ 854 w 854"/>
                  <a:gd name="T9" fmla="*/ 746 h 853"/>
                  <a:gd name="T10" fmla="*/ 854 w 854"/>
                  <a:gd name="T11" fmla="*/ 0 h 853"/>
                  <a:gd name="T12" fmla="*/ 640 w 854"/>
                  <a:gd name="T13" fmla="*/ 0 h 853"/>
                  <a:gd name="T14" fmla="*/ 640 w 854"/>
                  <a:gd name="T15" fmla="*/ 639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54" h="853">
                    <a:moveTo>
                      <a:pt x="640" y="639"/>
                    </a:moveTo>
                    <a:lnTo>
                      <a:pt x="0" y="639"/>
                    </a:lnTo>
                    <a:lnTo>
                      <a:pt x="0" y="853"/>
                    </a:lnTo>
                    <a:lnTo>
                      <a:pt x="747" y="853"/>
                    </a:lnTo>
                    <a:cubicBezTo>
                      <a:pt x="806" y="853"/>
                      <a:pt x="854" y="805"/>
                      <a:pt x="854" y="746"/>
                    </a:cubicBezTo>
                    <a:lnTo>
                      <a:pt x="854" y="0"/>
                    </a:lnTo>
                    <a:lnTo>
                      <a:pt x="640" y="0"/>
                    </a:lnTo>
                    <a:lnTo>
                      <a:pt x="640" y="6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4" name="Group 14"/>
            <p:cNvGrpSpPr>
              <a:grpSpLocks noChangeAspect="1"/>
            </p:cNvGrpSpPr>
            <p:nvPr/>
          </p:nvGrpSpPr>
          <p:grpSpPr bwMode="auto">
            <a:xfrm>
              <a:off x="5291138" y="2360613"/>
              <a:ext cx="403225" cy="471488"/>
              <a:chOff x="3333" y="1487"/>
              <a:chExt cx="254" cy="297"/>
            </a:xfrm>
            <a:solidFill>
              <a:schemeClr val="bg1"/>
            </a:solidFill>
          </p:grpSpPr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3392" y="1487"/>
                <a:ext cx="136" cy="160"/>
              </a:xfrm>
              <a:custGeom>
                <a:avLst/>
                <a:gdLst>
                  <a:gd name="T0" fmla="*/ 1452 w 2948"/>
                  <a:gd name="T1" fmla="*/ 3470 h 3470"/>
                  <a:gd name="T2" fmla="*/ 1495 w 2948"/>
                  <a:gd name="T3" fmla="*/ 3470 h 3470"/>
                  <a:gd name="T4" fmla="*/ 2435 w 2948"/>
                  <a:gd name="T5" fmla="*/ 3063 h 3470"/>
                  <a:gd name="T6" fmla="*/ 2853 w 2948"/>
                  <a:gd name="T7" fmla="*/ 1398 h 3470"/>
                  <a:gd name="T8" fmla="*/ 2207 w 2948"/>
                  <a:gd name="T9" fmla="*/ 188 h 3470"/>
                  <a:gd name="T10" fmla="*/ 1489 w 2948"/>
                  <a:gd name="T11" fmla="*/ 0 h 3470"/>
                  <a:gd name="T12" fmla="*/ 1467 w 2948"/>
                  <a:gd name="T13" fmla="*/ 0 h 3470"/>
                  <a:gd name="T14" fmla="*/ 749 w 2948"/>
                  <a:gd name="T15" fmla="*/ 183 h 3470"/>
                  <a:gd name="T16" fmla="*/ 95 w 2948"/>
                  <a:gd name="T17" fmla="*/ 1398 h 3470"/>
                  <a:gd name="T18" fmla="*/ 513 w 2948"/>
                  <a:gd name="T19" fmla="*/ 3063 h 3470"/>
                  <a:gd name="T20" fmla="*/ 1452 w 2948"/>
                  <a:gd name="T21" fmla="*/ 3470 h 3470"/>
                  <a:gd name="T22" fmla="*/ 451 w 2948"/>
                  <a:gd name="T23" fmla="*/ 1431 h 3470"/>
                  <a:gd name="T24" fmla="*/ 452 w 2948"/>
                  <a:gd name="T25" fmla="*/ 1420 h 3470"/>
                  <a:gd name="T26" fmla="*/ 1465 w 2948"/>
                  <a:gd name="T27" fmla="*/ 362 h 3470"/>
                  <a:gd name="T28" fmla="*/ 1481 w 2948"/>
                  <a:gd name="T29" fmla="*/ 362 h 3470"/>
                  <a:gd name="T30" fmla="*/ 2495 w 2948"/>
                  <a:gd name="T31" fmla="*/ 1420 h 3470"/>
                  <a:gd name="T32" fmla="*/ 2496 w 2948"/>
                  <a:gd name="T33" fmla="*/ 1431 h 3470"/>
                  <a:gd name="T34" fmla="*/ 2167 w 2948"/>
                  <a:gd name="T35" fmla="*/ 2824 h 3470"/>
                  <a:gd name="T36" fmla="*/ 1480 w 2948"/>
                  <a:gd name="T37" fmla="*/ 3110 h 3470"/>
                  <a:gd name="T38" fmla="*/ 1467 w 2948"/>
                  <a:gd name="T39" fmla="*/ 3110 h 3470"/>
                  <a:gd name="T40" fmla="*/ 781 w 2948"/>
                  <a:gd name="T41" fmla="*/ 2824 h 3470"/>
                  <a:gd name="T42" fmla="*/ 451 w 2948"/>
                  <a:gd name="T43" fmla="*/ 1431 h 34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48" h="3470">
                    <a:moveTo>
                      <a:pt x="1452" y="3470"/>
                    </a:moveTo>
                    <a:lnTo>
                      <a:pt x="1495" y="3470"/>
                    </a:lnTo>
                    <a:cubicBezTo>
                      <a:pt x="1885" y="3463"/>
                      <a:pt x="2201" y="3326"/>
                      <a:pt x="2435" y="3063"/>
                    </a:cubicBezTo>
                    <a:cubicBezTo>
                      <a:pt x="2948" y="2484"/>
                      <a:pt x="2863" y="1492"/>
                      <a:pt x="2853" y="1398"/>
                    </a:cubicBezTo>
                    <a:cubicBezTo>
                      <a:pt x="2820" y="687"/>
                      <a:pt x="2484" y="347"/>
                      <a:pt x="2207" y="188"/>
                    </a:cubicBezTo>
                    <a:cubicBezTo>
                      <a:pt x="2000" y="70"/>
                      <a:pt x="1759" y="6"/>
                      <a:pt x="1489" y="0"/>
                    </a:cubicBezTo>
                    <a:lnTo>
                      <a:pt x="1467" y="0"/>
                    </a:lnTo>
                    <a:cubicBezTo>
                      <a:pt x="1319" y="0"/>
                      <a:pt x="1028" y="24"/>
                      <a:pt x="749" y="183"/>
                    </a:cubicBezTo>
                    <a:cubicBezTo>
                      <a:pt x="469" y="342"/>
                      <a:pt x="128" y="682"/>
                      <a:pt x="95" y="1398"/>
                    </a:cubicBezTo>
                    <a:cubicBezTo>
                      <a:pt x="85" y="1492"/>
                      <a:pt x="0" y="2484"/>
                      <a:pt x="513" y="3063"/>
                    </a:cubicBezTo>
                    <a:cubicBezTo>
                      <a:pt x="745" y="3326"/>
                      <a:pt x="1061" y="3463"/>
                      <a:pt x="1452" y="3470"/>
                    </a:cubicBezTo>
                    <a:close/>
                    <a:moveTo>
                      <a:pt x="451" y="1431"/>
                    </a:moveTo>
                    <a:cubicBezTo>
                      <a:pt x="451" y="1427"/>
                      <a:pt x="452" y="1423"/>
                      <a:pt x="452" y="1420"/>
                    </a:cubicBezTo>
                    <a:cubicBezTo>
                      <a:pt x="496" y="464"/>
                      <a:pt x="1175" y="362"/>
                      <a:pt x="1465" y="362"/>
                    </a:cubicBezTo>
                    <a:lnTo>
                      <a:pt x="1481" y="362"/>
                    </a:lnTo>
                    <a:cubicBezTo>
                      <a:pt x="1841" y="370"/>
                      <a:pt x="2453" y="516"/>
                      <a:pt x="2495" y="1420"/>
                    </a:cubicBezTo>
                    <a:cubicBezTo>
                      <a:pt x="2495" y="1424"/>
                      <a:pt x="2495" y="1428"/>
                      <a:pt x="2496" y="1431"/>
                    </a:cubicBezTo>
                    <a:cubicBezTo>
                      <a:pt x="2497" y="1440"/>
                      <a:pt x="2591" y="2347"/>
                      <a:pt x="2167" y="2824"/>
                    </a:cubicBezTo>
                    <a:cubicBezTo>
                      <a:pt x="1999" y="3014"/>
                      <a:pt x="1775" y="3107"/>
                      <a:pt x="1480" y="3110"/>
                    </a:cubicBezTo>
                    <a:lnTo>
                      <a:pt x="1467" y="3110"/>
                    </a:lnTo>
                    <a:cubicBezTo>
                      <a:pt x="1173" y="3107"/>
                      <a:pt x="948" y="3014"/>
                      <a:pt x="781" y="2824"/>
                    </a:cubicBezTo>
                    <a:cubicBezTo>
                      <a:pt x="359" y="2350"/>
                      <a:pt x="449" y="1439"/>
                      <a:pt x="451" y="14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3333" y="1645"/>
                <a:ext cx="254" cy="139"/>
              </a:xfrm>
              <a:custGeom>
                <a:avLst/>
                <a:gdLst>
                  <a:gd name="T0" fmla="*/ 5478 w 5481"/>
                  <a:gd name="T1" fmla="*/ 1683 h 3007"/>
                  <a:gd name="T2" fmla="*/ 5478 w 5481"/>
                  <a:gd name="T3" fmla="*/ 1679 h 3007"/>
                  <a:gd name="T4" fmla="*/ 5477 w 5481"/>
                  <a:gd name="T5" fmla="*/ 1646 h 3007"/>
                  <a:gd name="T6" fmla="*/ 4873 w 5481"/>
                  <a:gd name="T7" fmla="*/ 567 h 3007"/>
                  <a:gd name="T8" fmla="*/ 4860 w 5481"/>
                  <a:gd name="T9" fmla="*/ 563 h 3007"/>
                  <a:gd name="T10" fmla="*/ 3753 w 5481"/>
                  <a:gd name="T11" fmla="*/ 59 h 3007"/>
                  <a:gd name="T12" fmla="*/ 3502 w 5481"/>
                  <a:gd name="T13" fmla="*/ 103 h 3007"/>
                  <a:gd name="T14" fmla="*/ 3546 w 5481"/>
                  <a:gd name="T15" fmla="*/ 354 h 3007"/>
                  <a:gd name="T16" fmla="*/ 4764 w 5481"/>
                  <a:gd name="T17" fmla="*/ 910 h 3007"/>
                  <a:gd name="T18" fmla="*/ 5118 w 5481"/>
                  <a:gd name="T19" fmla="*/ 1656 h 3007"/>
                  <a:gd name="T20" fmla="*/ 5120 w 5481"/>
                  <a:gd name="T21" fmla="*/ 1690 h 3007"/>
                  <a:gd name="T22" fmla="*/ 5092 w 5481"/>
                  <a:gd name="T23" fmla="*/ 2102 h 3007"/>
                  <a:gd name="T24" fmla="*/ 2741 w 5481"/>
                  <a:gd name="T25" fmla="*/ 2648 h 3007"/>
                  <a:gd name="T26" fmla="*/ 389 w 5481"/>
                  <a:gd name="T27" fmla="*/ 2100 h 3007"/>
                  <a:gd name="T28" fmla="*/ 361 w 5481"/>
                  <a:gd name="T29" fmla="*/ 1688 h 3007"/>
                  <a:gd name="T30" fmla="*/ 362 w 5481"/>
                  <a:gd name="T31" fmla="*/ 1655 h 3007"/>
                  <a:gd name="T32" fmla="*/ 717 w 5481"/>
                  <a:gd name="T33" fmla="*/ 908 h 3007"/>
                  <a:gd name="T34" fmla="*/ 1934 w 5481"/>
                  <a:gd name="T35" fmla="*/ 352 h 3007"/>
                  <a:gd name="T36" fmla="*/ 1978 w 5481"/>
                  <a:gd name="T37" fmla="*/ 102 h 3007"/>
                  <a:gd name="T38" fmla="*/ 1728 w 5481"/>
                  <a:gd name="T39" fmla="*/ 58 h 3007"/>
                  <a:gd name="T40" fmla="*/ 621 w 5481"/>
                  <a:gd name="T41" fmla="*/ 562 h 3007"/>
                  <a:gd name="T42" fmla="*/ 608 w 5481"/>
                  <a:gd name="T43" fmla="*/ 566 h 3007"/>
                  <a:gd name="T44" fmla="*/ 4 w 5481"/>
                  <a:gd name="T45" fmla="*/ 1644 h 3007"/>
                  <a:gd name="T46" fmla="*/ 2 w 5481"/>
                  <a:gd name="T47" fmla="*/ 1678 h 3007"/>
                  <a:gd name="T48" fmla="*/ 2 w 5481"/>
                  <a:gd name="T49" fmla="*/ 1682 h 3007"/>
                  <a:gd name="T50" fmla="*/ 70 w 5481"/>
                  <a:gd name="T51" fmla="*/ 2286 h 3007"/>
                  <a:gd name="T52" fmla="*/ 140 w 5481"/>
                  <a:gd name="T53" fmla="*/ 2370 h 3007"/>
                  <a:gd name="T54" fmla="*/ 2742 w 5481"/>
                  <a:gd name="T55" fmla="*/ 3007 h 3007"/>
                  <a:gd name="T56" fmla="*/ 5345 w 5481"/>
                  <a:gd name="T57" fmla="*/ 2370 h 3007"/>
                  <a:gd name="T58" fmla="*/ 5414 w 5481"/>
                  <a:gd name="T59" fmla="*/ 2286 h 3007"/>
                  <a:gd name="T60" fmla="*/ 5478 w 5481"/>
                  <a:gd name="T61" fmla="*/ 1683 h 30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481" h="3007">
                    <a:moveTo>
                      <a:pt x="5478" y="1683"/>
                    </a:moveTo>
                    <a:lnTo>
                      <a:pt x="5478" y="1679"/>
                    </a:lnTo>
                    <a:cubicBezTo>
                      <a:pt x="5478" y="1668"/>
                      <a:pt x="5477" y="1658"/>
                      <a:pt x="5477" y="1646"/>
                    </a:cubicBezTo>
                    <a:cubicBezTo>
                      <a:pt x="5469" y="1382"/>
                      <a:pt x="5452" y="764"/>
                      <a:pt x="4873" y="567"/>
                    </a:cubicBezTo>
                    <a:cubicBezTo>
                      <a:pt x="4869" y="566"/>
                      <a:pt x="4864" y="564"/>
                      <a:pt x="4860" y="563"/>
                    </a:cubicBezTo>
                    <a:cubicBezTo>
                      <a:pt x="4258" y="410"/>
                      <a:pt x="3758" y="63"/>
                      <a:pt x="3753" y="59"/>
                    </a:cubicBezTo>
                    <a:cubicBezTo>
                      <a:pt x="3672" y="2"/>
                      <a:pt x="3560" y="22"/>
                      <a:pt x="3502" y="103"/>
                    </a:cubicBezTo>
                    <a:cubicBezTo>
                      <a:pt x="3445" y="184"/>
                      <a:pt x="3465" y="296"/>
                      <a:pt x="3546" y="354"/>
                    </a:cubicBezTo>
                    <a:cubicBezTo>
                      <a:pt x="3569" y="370"/>
                      <a:pt x="4100" y="739"/>
                      <a:pt x="4764" y="910"/>
                    </a:cubicBezTo>
                    <a:cubicBezTo>
                      <a:pt x="5074" y="1020"/>
                      <a:pt x="5109" y="1352"/>
                      <a:pt x="5118" y="1656"/>
                    </a:cubicBezTo>
                    <a:cubicBezTo>
                      <a:pt x="5118" y="1668"/>
                      <a:pt x="5118" y="1679"/>
                      <a:pt x="5120" y="1690"/>
                    </a:cubicBezTo>
                    <a:cubicBezTo>
                      <a:pt x="5121" y="1810"/>
                      <a:pt x="5113" y="1995"/>
                      <a:pt x="5092" y="2102"/>
                    </a:cubicBezTo>
                    <a:cubicBezTo>
                      <a:pt x="4876" y="2224"/>
                      <a:pt x="4029" y="2648"/>
                      <a:pt x="2741" y="2648"/>
                    </a:cubicBezTo>
                    <a:cubicBezTo>
                      <a:pt x="1458" y="2648"/>
                      <a:pt x="606" y="2223"/>
                      <a:pt x="389" y="2100"/>
                    </a:cubicBezTo>
                    <a:cubicBezTo>
                      <a:pt x="368" y="1994"/>
                      <a:pt x="358" y="1808"/>
                      <a:pt x="361" y="1688"/>
                    </a:cubicBezTo>
                    <a:cubicBezTo>
                      <a:pt x="361" y="1678"/>
                      <a:pt x="362" y="1667"/>
                      <a:pt x="362" y="1655"/>
                    </a:cubicBezTo>
                    <a:cubicBezTo>
                      <a:pt x="372" y="1351"/>
                      <a:pt x="406" y="1019"/>
                      <a:pt x="717" y="908"/>
                    </a:cubicBezTo>
                    <a:cubicBezTo>
                      <a:pt x="1381" y="738"/>
                      <a:pt x="1912" y="367"/>
                      <a:pt x="1934" y="352"/>
                    </a:cubicBezTo>
                    <a:cubicBezTo>
                      <a:pt x="2016" y="295"/>
                      <a:pt x="2036" y="183"/>
                      <a:pt x="1978" y="102"/>
                    </a:cubicBezTo>
                    <a:cubicBezTo>
                      <a:pt x="1921" y="20"/>
                      <a:pt x="1809" y="0"/>
                      <a:pt x="1728" y="58"/>
                    </a:cubicBezTo>
                    <a:cubicBezTo>
                      <a:pt x="1722" y="62"/>
                      <a:pt x="1225" y="408"/>
                      <a:pt x="621" y="562"/>
                    </a:cubicBezTo>
                    <a:cubicBezTo>
                      <a:pt x="616" y="563"/>
                      <a:pt x="612" y="564"/>
                      <a:pt x="608" y="566"/>
                    </a:cubicBezTo>
                    <a:cubicBezTo>
                      <a:pt x="29" y="764"/>
                      <a:pt x="12" y="1382"/>
                      <a:pt x="4" y="1644"/>
                    </a:cubicBezTo>
                    <a:cubicBezTo>
                      <a:pt x="4" y="1656"/>
                      <a:pt x="4" y="1667"/>
                      <a:pt x="2" y="1678"/>
                    </a:cubicBezTo>
                    <a:lnTo>
                      <a:pt x="2" y="1682"/>
                    </a:lnTo>
                    <a:cubicBezTo>
                      <a:pt x="1" y="1751"/>
                      <a:pt x="0" y="2107"/>
                      <a:pt x="70" y="2286"/>
                    </a:cubicBezTo>
                    <a:cubicBezTo>
                      <a:pt x="84" y="2320"/>
                      <a:pt x="108" y="2350"/>
                      <a:pt x="140" y="2370"/>
                    </a:cubicBezTo>
                    <a:cubicBezTo>
                      <a:pt x="180" y="2396"/>
                      <a:pt x="1138" y="3007"/>
                      <a:pt x="2742" y="3007"/>
                    </a:cubicBezTo>
                    <a:cubicBezTo>
                      <a:pt x="4346" y="3007"/>
                      <a:pt x="5305" y="2395"/>
                      <a:pt x="5345" y="2370"/>
                    </a:cubicBezTo>
                    <a:cubicBezTo>
                      <a:pt x="5376" y="2350"/>
                      <a:pt x="5401" y="2320"/>
                      <a:pt x="5414" y="2286"/>
                    </a:cubicBezTo>
                    <a:cubicBezTo>
                      <a:pt x="5481" y="2108"/>
                      <a:pt x="5480" y="1752"/>
                      <a:pt x="5478" y="168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63" name="1"/>
          <p:cNvGrpSpPr>
            <a:grpSpLocks noChangeAspect="1"/>
          </p:cNvGrpSpPr>
          <p:nvPr/>
        </p:nvGrpSpPr>
        <p:grpSpPr bwMode="auto">
          <a:xfrm>
            <a:off x="5253146" y="1345849"/>
            <a:ext cx="574726" cy="576840"/>
            <a:chOff x="4315" y="1862"/>
            <a:chExt cx="272" cy="273"/>
          </a:xfrm>
          <a:solidFill>
            <a:schemeClr val="bg1"/>
          </a:solidFill>
        </p:grpSpPr>
        <p:sp>
          <p:nvSpPr>
            <p:cNvPr id="64" name="Freeform 5"/>
            <p:cNvSpPr>
              <a:spLocks noEditPoints="1"/>
            </p:cNvSpPr>
            <p:nvPr/>
          </p:nvSpPr>
          <p:spPr bwMode="auto">
            <a:xfrm>
              <a:off x="4315" y="1952"/>
              <a:ext cx="182" cy="183"/>
            </a:xfrm>
            <a:custGeom>
              <a:avLst/>
              <a:gdLst>
                <a:gd name="T0" fmla="*/ 2111 w 5734"/>
                <a:gd name="T1" fmla="*/ 5306 h 5734"/>
                <a:gd name="T2" fmla="*/ 2620 w 5734"/>
                <a:gd name="T3" fmla="*/ 4866 h 5734"/>
                <a:gd name="T4" fmla="*/ 3468 w 5734"/>
                <a:gd name="T5" fmla="*/ 5043 h 5734"/>
                <a:gd name="T6" fmla="*/ 4057 w 5734"/>
                <a:gd name="T7" fmla="*/ 5125 h 5734"/>
                <a:gd name="T8" fmla="*/ 4105 w 5734"/>
                <a:gd name="T9" fmla="*/ 4455 h 5734"/>
                <a:gd name="T10" fmla="*/ 4830 w 5734"/>
                <a:gd name="T11" fmla="*/ 3981 h 5734"/>
                <a:gd name="T12" fmla="*/ 5306 w 5734"/>
                <a:gd name="T13" fmla="*/ 3622 h 5734"/>
                <a:gd name="T14" fmla="*/ 4866 w 5734"/>
                <a:gd name="T15" fmla="*/ 3114 h 5734"/>
                <a:gd name="T16" fmla="*/ 5043 w 5734"/>
                <a:gd name="T17" fmla="*/ 2266 h 5734"/>
                <a:gd name="T18" fmla="*/ 5125 w 5734"/>
                <a:gd name="T19" fmla="*/ 1676 h 5734"/>
                <a:gd name="T20" fmla="*/ 4455 w 5734"/>
                <a:gd name="T21" fmla="*/ 1628 h 5734"/>
                <a:gd name="T22" fmla="*/ 3980 w 5734"/>
                <a:gd name="T23" fmla="*/ 903 h 5734"/>
                <a:gd name="T24" fmla="*/ 3622 w 5734"/>
                <a:gd name="T25" fmla="*/ 428 h 5734"/>
                <a:gd name="T26" fmla="*/ 3114 w 5734"/>
                <a:gd name="T27" fmla="*/ 868 h 5734"/>
                <a:gd name="T28" fmla="*/ 2266 w 5734"/>
                <a:gd name="T29" fmla="*/ 691 h 5734"/>
                <a:gd name="T30" fmla="*/ 1676 w 5734"/>
                <a:gd name="T31" fmla="*/ 608 h 5734"/>
                <a:gd name="T32" fmla="*/ 1628 w 5734"/>
                <a:gd name="T33" fmla="*/ 1278 h 5734"/>
                <a:gd name="T34" fmla="*/ 903 w 5734"/>
                <a:gd name="T35" fmla="*/ 1753 h 5734"/>
                <a:gd name="T36" fmla="*/ 428 w 5734"/>
                <a:gd name="T37" fmla="*/ 2111 h 5734"/>
                <a:gd name="T38" fmla="*/ 868 w 5734"/>
                <a:gd name="T39" fmla="*/ 2620 h 5734"/>
                <a:gd name="T40" fmla="*/ 691 w 5734"/>
                <a:gd name="T41" fmla="*/ 3468 h 5734"/>
                <a:gd name="T42" fmla="*/ 608 w 5734"/>
                <a:gd name="T43" fmla="*/ 4057 h 5734"/>
                <a:gd name="T44" fmla="*/ 1278 w 5734"/>
                <a:gd name="T45" fmla="*/ 4106 h 5734"/>
                <a:gd name="T46" fmla="*/ 1753 w 5734"/>
                <a:gd name="T47" fmla="*/ 4830 h 5734"/>
                <a:gd name="T48" fmla="*/ 2120 w 5734"/>
                <a:gd name="T49" fmla="*/ 5693 h 5734"/>
                <a:gd name="T50" fmla="*/ 1511 w 5734"/>
                <a:gd name="T51" fmla="*/ 5470 h 5734"/>
                <a:gd name="T52" fmla="*/ 1380 w 5734"/>
                <a:gd name="T53" fmla="*/ 4746 h 5734"/>
                <a:gd name="T54" fmla="*/ 680 w 5734"/>
                <a:gd name="T55" fmla="*/ 4433 h 5734"/>
                <a:gd name="T56" fmla="*/ 67 w 5734"/>
                <a:gd name="T57" fmla="*/ 3749 h 5734"/>
                <a:gd name="T58" fmla="*/ 486 w 5734"/>
                <a:gd name="T59" fmla="*/ 3144 h 5734"/>
                <a:gd name="T60" fmla="*/ 213 w 5734"/>
                <a:gd name="T61" fmla="*/ 2428 h 5734"/>
                <a:gd name="T62" fmla="*/ 263 w 5734"/>
                <a:gd name="T63" fmla="*/ 1511 h 5734"/>
                <a:gd name="T64" fmla="*/ 987 w 5734"/>
                <a:gd name="T65" fmla="*/ 1380 h 5734"/>
                <a:gd name="T66" fmla="*/ 1300 w 5734"/>
                <a:gd name="T67" fmla="*/ 680 h 5734"/>
                <a:gd name="T68" fmla="*/ 1984 w 5734"/>
                <a:gd name="T69" fmla="*/ 67 h 5734"/>
                <a:gd name="T70" fmla="*/ 2589 w 5734"/>
                <a:gd name="T71" fmla="*/ 486 h 5734"/>
                <a:gd name="T72" fmla="*/ 3305 w 5734"/>
                <a:gd name="T73" fmla="*/ 213 h 5734"/>
                <a:gd name="T74" fmla="*/ 4223 w 5734"/>
                <a:gd name="T75" fmla="*/ 263 h 5734"/>
                <a:gd name="T76" fmla="*/ 4353 w 5734"/>
                <a:gd name="T77" fmla="*/ 987 h 5734"/>
                <a:gd name="T78" fmla="*/ 5054 w 5734"/>
                <a:gd name="T79" fmla="*/ 1300 h 5734"/>
                <a:gd name="T80" fmla="*/ 5666 w 5734"/>
                <a:gd name="T81" fmla="*/ 1984 h 5734"/>
                <a:gd name="T82" fmla="*/ 5521 w 5734"/>
                <a:gd name="T83" fmla="*/ 2428 h 5734"/>
                <a:gd name="T84" fmla="*/ 5247 w 5734"/>
                <a:gd name="T85" fmla="*/ 3144 h 5734"/>
                <a:gd name="T86" fmla="*/ 5666 w 5734"/>
                <a:gd name="T87" fmla="*/ 3749 h 5734"/>
                <a:gd name="T88" fmla="*/ 5054 w 5734"/>
                <a:gd name="T89" fmla="*/ 4433 h 5734"/>
                <a:gd name="T90" fmla="*/ 4353 w 5734"/>
                <a:gd name="T91" fmla="*/ 4746 h 5734"/>
                <a:gd name="T92" fmla="*/ 4223 w 5734"/>
                <a:gd name="T93" fmla="*/ 5470 h 5734"/>
                <a:gd name="T94" fmla="*/ 3306 w 5734"/>
                <a:gd name="T95" fmla="*/ 5521 h 5734"/>
                <a:gd name="T96" fmla="*/ 2589 w 5734"/>
                <a:gd name="T97" fmla="*/ 5247 h 5734"/>
                <a:gd name="T98" fmla="*/ 2120 w 5734"/>
                <a:gd name="T99" fmla="*/ 5693 h 5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734" h="5734">
                  <a:moveTo>
                    <a:pt x="1676" y="5125"/>
                  </a:moveTo>
                  <a:lnTo>
                    <a:pt x="2111" y="5306"/>
                  </a:lnTo>
                  <a:cubicBezTo>
                    <a:pt x="2163" y="5220"/>
                    <a:pt x="2215" y="5132"/>
                    <a:pt x="2266" y="5043"/>
                  </a:cubicBezTo>
                  <a:cubicBezTo>
                    <a:pt x="2338" y="4917"/>
                    <a:pt x="2477" y="4848"/>
                    <a:pt x="2620" y="4866"/>
                  </a:cubicBezTo>
                  <a:cubicBezTo>
                    <a:pt x="2784" y="4886"/>
                    <a:pt x="2950" y="4886"/>
                    <a:pt x="3114" y="4866"/>
                  </a:cubicBezTo>
                  <a:cubicBezTo>
                    <a:pt x="3257" y="4848"/>
                    <a:pt x="3395" y="4918"/>
                    <a:pt x="3468" y="5043"/>
                  </a:cubicBezTo>
                  <a:cubicBezTo>
                    <a:pt x="3518" y="5131"/>
                    <a:pt x="3570" y="5219"/>
                    <a:pt x="3622" y="5306"/>
                  </a:cubicBezTo>
                  <a:lnTo>
                    <a:pt x="4057" y="5125"/>
                  </a:lnTo>
                  <a:cubicBezTo>
                    <a:pt x="4033" y="5029"/>
                    <a:pt x="4007" y="4930"/>
                    <a:pt x="3981" y="4830"/>
                  </a:cubicBezTo>
                  <a:cubicBezTo>
                    <a:pt x="3943" y="4691"/>
                    <a:pt x="3992" y="4544"/>
                    <a:pt x="4105" y="4455"/>
                  </a:cubicBezTo>
                  <a:cubicBezTo>
                    <a:pt x="4236" y="4354"/>
                    <a:pt x="4353" y="4236"/>
                    <a:pt x="4455" y="4106"/>
                  </a:cubicBezTo>
                  <a:cubicBezTo>
                    <a:pt x="4543" y="3992"/>
                    <a:pt x="4691" y="3943"/>
                    <a:pt x="4830" y="3981"/>
                  </a:cubicBezTo>
                  <a:cubicBezTo>
                    <a:pt x="4929" y="4007"/>
                    <a:pt x="5028" y="4033"/>
                    <a:pt x="5125" y="4057"/>
                  </a:cubicBezTo>
                  <a:lnTo>
                    <a:pt x="5306" y="3622"/>
                  </a:lnTo>
                  <a:cubicBezTo>
                    <a:pt x="5219" y="3570"/>
                    <a:pt x="5131" y="3518"/>
                    <a:pt x="5043" y="3468"/>
                  </a:cubicBezTo>
                  <a:cubicBezTo>
                    <a:pt x="4917" y="3395"/>
                    <a:pt x="4848" y="3257"/>
                    <a:pt x="4866" y="3114"/>
                  </a:cubicBezTo>
                  <a:cubicBezTo>
                    <a:pt x="4886" y="2949"/>
                    <a:pt x="4886" y="2783"/>
                    <a:pt x="4866" y="2619"/>
                  </a:cubicBezTo>
                  <a:cubicBezTo>
                    <a:pt x="4848" y="2477"/>
                    <a:pt x="4918" y="2338"/>
                    <a:pt x="5043" y="2266"/>
                  </a:cubicBezTo>
                  <a:cubicBezTo>
                    <a:pt x="5131" y="2215"/>
                    <a:pt x="5220" y="2163"/>
                    <a:pt x="5306" y="2111"/>
                  </a:cubicBezTo>
                  <a:lnTo>
                    <a:pt x="5125" y="1676"/>
                  </a:lnTo>
                  <a:cubicBezTo>
                    <a:pt x="5028" y="1700"/>
                    <a:pt x="4929" y="1726"/>
                    <a:pt x="4830" y="1753"/>
                  </a:cubicBezTo>
                  <a:cubicBezTo>
                    <a:pt x="4691" y="1790"/>
                    <a:pt x="4543" y="1741"/>
                    <a:pt x="4455" y="1628"/>
                  </a:cubicBezTo>
                  <a:cubicBezTo>
                    <a:pt x="4354" y="1498"/>
                    <a:pt x="4236" y="1380"/>
                    <a:pt x="4106" y="1278"/>
                  </a:cubicBezTo>
                  <a:cubicBezTo>
                    <a:pt x="3992" y="1190"/>
                    <a:pt x="3943" y="1043"/>
                    <a:pt x="3980" y="903"/>
                  </a:cubicBezTo>
                  <a:cubicBezTo>
                    <a:pt x="4007" y="804"/>
                    <a:pt x="4033" y="705"/>
                    <a:pt x="4057" y="608"/>
                  </a:cubicBezTo>
                  <a:lnTo>
                    <a:pt x="3622" y="428"/>
                  </a:lnTo>
                  <a:cubicBezTo>
                    <a:pt x="3570" y="514"/>
                    <a:pt x="3518" y="602"/>
                    <a:pt x="3467" y="691"/>
                  </a:cubicBezTo>
                  <a:cubicBezTo>
                    <a:pt x="3395" y="816"/>
                    <a:pt x="3257" y="885"/>
                    <a:pt x="3114" y="868"/>
                  </a:cubicBezTo>
                  <a:cubicBezTo>
                    <a:pt x="2949" y="847"/>
                    <a:pt x="2783" y="847"/>
                    <a:pt x="2619" y="867"/>
                  </a:cubicBezTo>
                  <a:cubicBezTo>
                    <a:pt x="2477" y="885"/>
                    <a:pt x="2338" y="816"/>
                    <a:pt x="2266" y="691"/>
                  </a:cubicBezTo>
                  <a:cubicBezTo>
                    <a:pt x="2215" y="602"/>
                    <a:pt x="2163" y="514"/>
                    <a:pt x="2111" y="428"/>
                  </a:cubicBezTo>
                  <a:lnTo>
                    <a:pt x="1676" y="608"/>
                  </a:lnTo>
                  <a:cubicBezTo>
                    <a:pt x="1700" y="705"/>
                    <a:pt x="1726" y="805"/>
                    <a:pt x="1753" y="903"/>
                  </a:cubicBezTo>
                  <a:cubicBezTo>
                    <a:pt x="1790" y="1043"/>
                    <a:pt x="1741" y="1190"/>
                    <a:pt x="1628" y="1278"/>
                  </a:cubicBezTo>
                  <a:cubicBezTo>
                    <a:pt x="1498" y="1380"/>
                    <a:pt x="1380" y="1497"/>
                    <a:pt x="1278" y="1628"/>
                  </a:cubicBezTo>
                  <a:cubicBezTo>
                    <a:pt x="1190" y="1741"/>
                    <a:pt x="1043" y="1790"/>
                    <a:pt x="903" y="1753"/>
                  </a:cubicBezTo>
                  <a:cubicBezTo>
                    <a:pt x="804" y="1726"/>
                    <a:pt x="705" y="1700"/>
                    <a:pt x="608" y="1676"/>
                  </a:cubicBezTo>
                  <a:lnTo>
                    <a:pt x="428" y="2111"/>
                  </a:lnTo>
                  <a:cubicBezTo>
                    <a:pt x="514" y="2163"/>
                    <a:pt x="602" y="2215"/>
                    <a:pt x="691" y="2266"/>
                  </a:cubicBezTo>
                  <a:cubicBezTo>
                    <a:pt x="816" y="2338"/>
                    <a:pt x="885" y="2477"/>
                    <a:pt x="868" y="2620"/>
                  </a:cubicBezTo>
                  <a:cubicBezTo>
                    <a:pt x="847" y="2784"/>
                    <a:pt x="847" y="2950"/>
                    <a:pt x="867" y="3114"/>
                  </a:cubicBezTo>
                  <a:cubicBezTo>
                    <a:pt x="885" y="3257"/>
                    <a:pt x="816" y="3395"/>
                    <a:pt x="691" y="3468"/>
                  </a:cubicBezTo>
                  <a:cubicBezTo>
                    <a:pt x="602" y="3519"/>
                    <a:pt x="514" y="3570"/>
                    <a:pt x="428" y="3622"/>
                  </a:cubicBezTo>
                  <a:lnTo>
                    <a:pt x="608" y="4057"/>
                  </a:lnTo>
                  <a:cubicBezTo>
                    <a:pt x="705" y="4033"/>
                    <a:pt x="804" y="4007"/>
                    <a:pt x="903" y="3981"/>
                  </a:cubicBezTo>
                  <a:cubicBezTo>
                    <a:pt x="1043" y="3943"/>
                    <a:pt x="1190" y="3992"/>
                    <a:pt x="1278" y="4106"/>
                  </a:cubicBezTo>
                  <a:cubicBezTo>
                    <a:pt x="1380" y="4236"/>
                    <a:pt x="1497" y="4353"/>
                    <a:pt x="1628" y="4455"/>
                  </a:cubicBezTo>
                  <a:cubicBezTo>
                    <a:pt x="1741" y="4543"/>
                    <a:pt x="1790" y="4691"/>
                    <a:pt x="1753" y="4830"/>
                  </a:cubicBezTo>
                  <a:cubicBezTo>
                    <a:pt x="1726" y="4929"/>
                    <a:pt x="1700" y="5028"/>
                    <a:pt x="1676" y="5125"/>
                  </a:cubicBezTo>
                  <a:close/>
                  <a:moveTo>
                    <a:pt x="2120" y="5693"/>
                  </a:moveTo>
                  <a:cubicBezTo>
                    <a:pt x="2074" y="5693"/>
                    <a:pt x="2028" y="5685"/>
                    <a:pt x="1984" y="5666"/>
                  </a:cubicBezTo>
                  <a:lnTo>
                    <a:pt x="1511" y="5470"/>
                  </a:lnTo>
                  <a:cubicBezTo>
                    <a:pt x="1348" y="5403"/>
                    <a:pt x="1258" y="5224"/>
                    <a:pt x="1300" y="5054"/>
                  </a:cubicBezTo>
                  <a:cubicBezTo>
                    <a:pt x="1325" y="4953"/>
                    <a:pt x="1352" y="4849"/>
                    <a:pt x="1380" y="4746"/>
                  </a:cubicBezTo>
                  <a:cubicBezTo>
                    <a:pt x="1234" y="4631"/>
                    <a:pt x="1102" y="4499"/>
                    <a:pt x="987" y="4353"/>
                  </a:cubicBezTo>
                  <a:cubicBezTo>
                    <a:pt x="884" y="4381"/>
                    <a:pt x="781" y="4408"/>
                    <a:pt x="680" y="4433"/>
                  </a:cubicBezTo>
                  <a:cubicBezTo>
                    <a:pt x="509" y="4475"/>
                    <a:pt x="330" y="4385"/>
                    <a:pt x="263" y="4223"/>
                  </a:cubicBezTo>
                  <a:lnTo>
                    <a:pt x="67" y="3749"/>
                  </a:lnTo>
                  <a:cubicBezTo>
                    <a:pt x="0" y="3586"/>
                    <a:pt x="62" y="3396"/>
                    <a:pt x="213" y="3306"/>
                  </a:cubicBezTo>
                  <a:cubicBezTo>
                    <a:pt x="302" y="3252"/>
                    <a:pt x="394" y="3198"/>
                    <a:pt x="486" y="3144"/>
                  </a:cubicBezTo>
                  <a:cubicBezTo>
                    <a:pt x="465" y="2960"/>
                    <a:pt x="465" y="2773"/>
                    <a:pt x="486" y="2589"/>
                  </a:cubicBezTo>
                  <a:cubicBezTo>
                    <a:pt x="394" y="2536"/>
                    <a:pt x="302" y="2482"/>
                    <a:pt x="213" y="2428"/>
                  </a:cubicBezTo>
                  <a:cubicBezTo>
                    <a:pt x="62" y="2337"/>
                    <a:pt x="0" y="2147"/>
                    <a:pt x="67" y="1984"/>
                  </a:cubicBezTo>
                  <a:lnTo>
                    <a:pt x="263" y="1511"/>
                  </a:lnTo>
                  <a:cubicBezTo>
                    <a:pt x="330" y="1348"/>
                    <a:pt x="509" y="1258"/>
                    <a:pt x="680" y="1300"/>
                  </a:cubicBezTo>
                  <a:cubicBezTo>
                    <a:pt x="781" y="1325"/>
                    <a:pt x="884" y="1352"/>
                    <a:pt x="987" y="1380"/>
                  </a:cubicBezTo>
                  <a:cubicBezTo>
                    <a:pt x="1102" y="1234"/>
                    <a:pt x="1234" y="1102"/>
                    <a:pt x="1380" y="987"/>
                  </a:cubicBezTo>
                  <a:cubicBezTo>
                    <a:pt x="1352" y="884"/>
                    <a:pt x="1326" y="781"/>
                    <a:pt x="1300" y="680"/>
                  </a:cubicBezTo>
                  <a:cubicBezTo>
                    <a:pt x="1258" y="509"/>
                    <a:pt x="1348" y="330"/>
                    <a:pt x="1511" y="263"/>
                  </a:cubicBezTo>
                  <a:lnTo>
                    <a:pt x="1984" y="67"/>
                  </a:lnTo>
                  <a:cubicBezTo>
                    <a:pt x="2147" y="0"/>
                    <a:pt x="2337" y="62"/>
                    <a:pt x="2428" y="213"/>
                  </a:cubicBezTo>
                  <a:cubicBezTo>
                    <a:pt x="2481" y="302"/>
                    <a:pt x="2536" y="394"/>
                    <a:pt x="2589" y="486"/>
                  </a:cubicBezTo>
                  <a:cubicBezTo>
                    <a:pt x="2773" y="465"/>
                    <a:pt x="2960" y="465"/>
                    <a:pt x="3144" y="487"/>
                  </a:cubicBezTo>
                  <a:cubicBezTo>
                    <a:pt x="3197" y="394"/>
                    <a:pt x="3252" y="302"/>
                    <a:pt x="3305" y="213"/>
                  </a:cubicBezTo>
                  <a:cubicBezTo>
                    <a:pt x="3396" y="62"/>
                    <a:pt x="3587" y="0"/>
                    <a:pt x="3749" y="67"/>
                  </a:cubicBezTo>
                  <a:lnTo>
                    <a:pt x="4223" y="263"/>
                  </a:lnTo>
                  <a:cubicBezTo>
                    <a:pt x="4385" y="330"/>
                    <a:pt x="4475" y="509"/>
                    <a:pt x="4433" y="680"/>
                  </a:cubicBezTo>
                  <a:cubicBezTo>
                    <a:pt x="4408" y="781"/>
                    <a:pt x="4381" y="884"/>
                    <a:pt x="4353" y="987"/>
                  </a:cubicBezTo>
                  <a:cubicBezTo>
                    <a:pt x="4499" y="1102"/>
                    <a:pt x="4631" y="1234"/>
                    <a:pt x="4746" y="1380"/>
                  </a:cubicBezTo>
                  <a:cubicBezTo>
                    <a:pt x="4849" y="1352"/>
                    <a:pt x="4952" y="1326"/>
                    <a:pt x="5054" y="1300"/>
                  </a:cubicBezTo>
                  <a:cubicBezTo>
                    <a:pt x="5224" y="1258"/>
                    <a:pt x="5403" y="1348"/>
                    <a:pt x="5470" y="1511"/>
                  </a:cubicBezTo>
                  <a:lnTo>
                    <a:pt x="5666" y="1984"/>
                  </a:lnTo>
                  <a:lnTo>
                    <a:pt x="5666" y="1984"/>
                  </a:lnTo>
                  <a:cubicBezTo>
                    <a:pt x="5734" y="2147"/>
                    <a:pt x="5671" y="2338"/>
                    <a:pt x="5521" y="2428"/>
                  </a:cubicBezTo>
                  <a:cubicBezTo>
                    <a:pt x="5431" y="2482"/>
                    <a:pt x="5339" y="2536"/>
                    <a:pt x="5247" y="2589"/>
                  </a:cubicBezTo>
                  <a:cubicBezTo>
                    <a:pt x="5269" y="2773"/>
                    <a:pt x="5268" y="2960"/>
                    <a:pt x="5247" y="3144"/>
                  </a:cubicBezTo>
                  <a:cubicBezTo>
                    <a:pt x="5339" y="3197"/>
                    <a:pt x="5431" y="3252"/>
                    <a:pt x="5521" y="3306"/>
                  </a:cubicBezTo>
                  <a:cubicBezTo>
                    <a:pt x="5671" y="3396"/>
                    <a:pt x="5734" y="3587"/>
                    <a:pt x="5666" y="3749"/>
                  </a:cubicBezTo>
                  <a:lnTo>
                    <a:pt x="5470" y="4223"/>
                  </a:lnTo>
                  <a:cubicBezTo>
                    <a:pt x="5403" y="4385"/>
                    <a:pt x="5224" y="4476"/>
                    <a:pt x="5054" y="4433"/>
                  </a:cubicBezTo>
                  <a:cubicBezTo>
                    <a:pt x="4952" y="4408"/>
                    <a:pt x="4849" y="4381"/>
                    <a:pt x="4746" y="4353"/>
                  </a:cubicBezTo>
                  <a:cubicBezTo>
                    <a:pt x="4631" y="4499"/>
                    <a:pt x="4499" y="4631"/>
                    <a:pt x="4353" y="4746"/>
                  </a:cubicBezTo>
                  <a:cubicBezTo>
                    <a:pt x="4381" y="4850"/>
                    <a:pt x="4408" y="4953"/>
                    <a:pt x="4433" y="5054"/>
                  </a:cubicBezTo>
                  <a:cubicBezTo>
                    <a:pt x="4475" y="5224"/>
                    <a:pt x="4385" y="5403"/>
                    <a:pt x="4223" y="5470"/>
                  </a:cubicBezTo>
                  <a:lnTo>
                    <a:pt x="3749" y="5666"/>
                  </a:lnTo>
                  <a:cubicBezTo>
                    <a:pt x="3586" y="5734"/>
                    <a:pt x="3396" y="5671"/>
                    <a:pt x="3306" y="5521"/>
                  </a:cubicBezTo>
                  <a:cubicBezTo>
                    <a:pt x="3252" y="5431"/>
                    <a:pt x="3197" y="5339"/>
                    <a:pt x="3144" y="5247"/>
                  </a:cubicBezTo>
                  <a:cubicBezTo>
                    <a:pt x="2960" y="5269"/>
                    <a:pt x="2774" y="5268"/>
                    <a:pt x="2589" y="5247"/>
                  </a:cubicBezTo>
                  <a:cubicBezTo>
                    <a:pt x="2535" y="5340"/>
                    <a:pt x="2481" y="5432"/>
                    <a:pt x="2428" y="5521"/>
                  </a:cubicBezTo>
                  <a:cubicBezTo>
                    <a:pt x="2362" y="5630"/>
                    <a:pt x="2243" y="5693"/>
                    <a:pt x="2120" y="56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5" name="Freeform 6"/>
            <p:cNvSpPr>
              <a:spLocks noEditPoints="1"/>
            </p:cNvSpPr>
            <p:nvPr/>
          </p:nvSpPr>
          <p:spPr bwMode="auto">
            <a:xfrm>
              <a:off x="4359" y="1997"/>
              <a:ext cx="94" cy="88"/>
            </a:xfrm>
            <a:custGeom>
              <a:avLst/>
              <a:gdLst>
                <a:gd name="T0" fmla="*/ 1476 w 2955"/>
                <a:gd name="T1" fmla="*/ 558 h 2780"/>
                <a:gd name="T2" fmla="*/ 1126 w 2955"/>
                <a:gd name="T3" fmla="*/ 628 h 2780"/>
                <a:gd name="T4" fmla="*/ 628 w 2955"/>
                <a:gd name="T5" fmla="*/ 1830 h 2780"/>
                <a:gd name="T6" fmla="*/ 1126 w 2955"/>
                <a:gd name="T7" fmla="*/ 2327 h 2780"/>
                <a:gd name="T8" fmla="*/ 1830 w 2955"/>
                <a:gd name="T9" fmla="*/ 2327 h 2780"/>
                <a:gd name="T10" fmla="*/ 2327 w 2955"/>
                <a:gd name="T11" fmla="*/ 1126 h 2780"/>
                <a:gd name="T12" fmla="*/ 1476 w 2955"/>
                <a:gd name="T13" fmla="*/ 558 h 2780"/>
                <a:gd name="T14" fmla="*/ 1478 w 2955"/>
                <a:gd name="T15" fmla="*/ 2780 h 2780"/>
                <a:gd name="T16" fmla="*/ 979 w 2955"/>
                <a:gd name="T17" fmla="*/ 2680 h 2780"/>
                <a:gd name="T18" fmla="*/ 275 w 2955"/>
                <a:gd name="T19" fmla="*/ 1976 h 2780"/>
                <a:gd name="T20" fmla="*/ 979 w 2955"/>
                <a:gd name="T21" fmla="*/ 275 h 2780"/>
                <a:gd name="T22" fmla="*/ 2680 w 2955"/>
                <a:gd name="T23" fmla="*/ 980 h 2780"/>
                <a:gd name="T24" fmla="*/ 2680 w 2955"/>
                <a:gd name="T25" fmla="*/ 980 h 2780"/>
                <a:gd name="T26" fmla="*/ 1976 w 2955"/>
                <a:gd name="T27" fmla="*/ 2680 h 2780"/>
                <a:gd name="T28" fmla="*/ 1478 w 2955"/>
                <a:gd name="T29" fmla="*/ 2780 h 2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55" h="2780">
                  <a:moveTo>
                    <a:pt x="1476" y="558"/>
                  </a:moveTo>
                  <a:cubicBezTo>
                    <a:pt x="1359" y="558"/>
                    <a:pt x="1240" y="580"/>
                    <a:pt x="1126" y="628"/>
                  </a:cubicBezTo>
                  <a:cubicBezTo>
                    <a:pt x="657" y="822"/>
                    <a:pt x="434" y="1361"/>
                    <a:pt x="628" y="1830"/>
                  </a:cubicBezTo>
                  <a:cubicBezTo>
                    <a:pt x="722" y="2057"/>
                    <a:pt x="899" y="2233"/>
                    <a:pt x="1126" y="2327"/>
                  </a:cubicBezTo>
                  <a:cubicBezTo>
                    <a:pt x="1353" y="2421"/>
                    <a:pt x="1603" y="2421"/>
                    <a:pt x="1830" y="2327"/>
                  </a:cubicBezTo>
                  <a:cubicBezTo>
                    <a:pt x="2298" y="2133"/>
                    <a:pt x="2522" y="1594"/>
                    <a:pt x="2327" y="1126"/>
                  </a:cubicBezTo>
                  <a:cubicBezTo>
                    <a:pt x="2181" y="772"/>
                    <a:pt x="1838" y="558"/>
                    <a:pt x="1476" y="558"/>
                  </a:cubicBezTo>
                  <a:close/>
                  <a:moveTo>
                    <a:pt x="1478" y="2780"/>
                  </a:moveTo>
                  <a:cubicBezTo>
                    <a:pt x="1309" y="2780"/>
                    <a:pt x="1140" y="2747"/>
                    <a:pt x="979" y="2680"/>
                  </a:cubicBezTo>
                  <a:cubicBezTo>
                    <a:pt x="658" y="2547"/>
                    <a:pt x="408" y="2297"/>
                    <a:pt x="275" y="1976"/>
                  </a:cubicBezTo>
                  <a:cubicBezTo>
                    <a:pt x="0" y="1313"/>
                    <a:pt x="316" y="550"/>
                    <a:pt x="979" y="275"/>
                  </a:cubicBezTo>
                  <a:cubicBezTo>
                    <a:pt x="1643" y="0"/>
                    <a:pt x="2406" y="316"/>
                    <a:pt x="2680" y="980"/>
                  </a:cubicBezTo>
                  <a:lnTo>
                    <a:pt x="2680" y="980"/>
                  </a:lnTo>
                  <a:cubicBezTo>
                    <a:pt x="2955" y="1643"/>
                    <a:pt x="2639" y="2406"/>
                    <a:pt x="1976" y="2680"/>
                  </a:cubicBezTo>
                  <a:cubicBezTo>
                    <a:pt x="1815" y="2747"/>
                    <a:pt x="1646" y="2780"/>
                    <a:pt x="1478" y="27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6" name="Freeform 7"/>
            <p:cNvSpPr>
              <a:spLocks noEditPoints="1"/>
            </p:cNvSpPr>
            <p:nvPr/>
          </p:nvSpPr>
          <p:spPr bwMode="auto">
            <a:xfrm>
              <a:off x="4450" y="1862"/>
              <a:ext cx="137" cy="138"/>
            </a:xfrm>
            <a:custGeom>
              <a:avLst/>
              <a:gdLst>
                <a:gd name="T0" fmla="*/ 2303 w 4336"/>
                <a:gd name="T1" fmla="*/ 3973 h 4336"/>
                <a:gd name="T2" fmla="*/ 2547 w 4336"/>
                <a:gd name="T3" fmla="*/ 3538 h 4336"/>
                <a:gd name="T4" fmla="*/ 3203 w 4336"/>
                <a:gd name="T5" fmla="*/ 3428 h 4336"/>
                <a:gd name="T6" fmla="*/ 3540 w 4336"/>
                <a:gd name="T7" fmla="*/ 3349 h 4336"/>
                <a:gd name="T8" fmla="*/ 3405 w 4336"/>
                <a:gd name="T9" fmla="*/ 2869 h 4336"/>
                <a:gd name="T10" fmla="*/ 3791 w 4336"/>
                <a:gd name="T11" fmla="*/ 2327 h 4336"/>
                <a:gd name="T12" fmla="*/ 3973 w 4336"/>
                <a:gd name="T13" fmla="*/ 2034 h 4336"/>
                <a:gd name="T14" fmla="*/ 3538 w 4336"/>
                <a:gd name="T15" fmla="*/ 1789 h 4336"/>
                <a:gd name="T16" fmla="*/ 3429 w 4336"/>
                <a:gd name="T17" fmla="*/ 1133 h 4336"/>
                <a:gd name="T18" fmla="*/ 3350 w 4336"/>
                <a:gd name="T19" fmla="*/ 797 h 4336"/>
                <a:gd name="T20" fmla="*/ 2869 w 4336"/>
                <a:gd name="T21" fmla="*/ 931 h 4336"/>
                <a:gd name="T22" fmla="*/ 2328 w 4336"/>
                <a:gd name="T23" fmla="*/ 545 h 4336"/>
                <a:gd name="T24" fmla="*/ 2034 w 4336"/>
                <a:gd name="T25" fmla="*/ 363 h 4336"/>
                <a:gd name="T26" fmla="*/ 1790 w 4336"/>
                <a:gd name="T27" fmla="*/ 798 h 4336"/>
                <a:gd name="T28" fmla="*/ 1134 w 4336"/>
                <a:gd name="T29" fmla="*/ 908 h 4336"/>
                <a:gd name="T30" fmla="*/ 797 w 4336"/>
                <a:gd name="T31" fmla="*/ 987 h 4336"/>
                <a:gd name="T32" fmla="*/ 932 w 4336"/>
                <a:gd name="T33" fmla="*/ 1467 h 4336"/>
                <a:gd name="T34" fmla="*/ 546 w 4336"/>
                <a:gd name="T35" fmla="*/ 2008 h 4336"/>
                <a:gd name="T36" fmla="*/ 363 w 4336"/>
                <a:gd name="T37" fmla="*/ 2302 h 4336"/>
                <a:gd name="T38" fmla="*/ 798 w 4336"/>
                <a:gd name="T39" fmla="*/ 2547 h 4336"/>
                <a:gd name="T40" fmla="*/ 908 w 4336"/>
                <a:gd name="T41" fmla="*/ 3203 h 4336"/>
                <a:gd name="T42" fmla="*/ 987 w 4336"/>
                <a:gd name="T43" fmla="*/ 3539 h 4336"/>
                <a:gd name="T44" fmla="*/ 1468 w 4336"/>
                <a:gd name="T45" fmla="*/ 3405 h 4336"/>
                <a:gd name="T46" fmla="*/ 2009 w 4336"/>
                <a:gd name="T47" fmla="*/ 3791 h 4336"/>
                <a:gd name="T48" fmla="*/ 2355 w 4336"/>
                <a:gd name="T49" fmla="*/ 4336 h 4336"/>
                <a:gd name="T50" fmla="*/ 1683 w 4336"/>
                <a:gd name="T51" fmla="*/ 4078 h 4336"/>
                <a:gd name="T52" fmla="*/ 1324 w 4336"/>
                <a:gd name="T53" fmla="*/ 3740 h 4336"/>
                <a:gd name="T54" fmla="*/ 767 w 4336"/>
                <a:gd name="T55" fmla="*/ 3833 h 4336"/>
                <a:gd name="T56" fmla="*/ 474 w 4336"/>
                <a:gd name="T57" fmla="*/ 3175 h 4336"/>
                <a:gd name="T58" fmla="*/ 460 w 4336"/>
                <a:gd name="T59" fmla="*/ 2682 h 4336"/>
                <a:gd name="T60" fmla="*/ 0 w 4336"/>
                <a:gd name="T61" fmla="*/ 2354 h 4336"/>
                <a:gd name="T62" fmla="*/ 258 w 4336"/>
                <a:gd name="T63" fmla="*/ 1682 h 4336"/>
                <a:gd name="T64" fmla="*/ 597 w 4336"/>
                <a:gd name="T65" fmla="*/ 1323 h 4336"/>
                <a:gd name="T66" fmla="*/ 504 w 4336"/>
                <a:gd name="T67" fmla="*/ 767 h 4336"/>
                <a:gd name="T68" fmla="*/ 1161 w 4336"/>
                <a:gd name="T69" fmla="*/ 474 h 4336"/>
                <a:gd name="T70" fmla="*/ 1654 w 4336"/>
                <a:gd name="T71" fmla="*/ 459 h 4336"/>
                <a:gd name="T72" fmla="*/ 1982 w 4336"/>
                <a:gd name="T73" fmla="*/ 0 h 4336"/>
                <a:gd name="T74" fmla="*/ 2654 w 4336"/>
                <a:gd name="T75" fmla="*/ 257 h 4336"/>
                <a:gd name="T76" fmla="*/ 3013 w 4336"/>
                <a:gd name="T77" fmla="*/ 596 h 4336"/>
                <a:gd name="T78" fmla="*/ 3570 w 4336"/>
                <a:gd name="T79" fmla="*/ 503 h 4336"/>
                <a:gd name="T80" fmla="*/ 3863 w 4336"/>
                <a:gd name="T81" fmla="*/ 1160 h 4336"/>
                <a:gd name="T82" fmla="*/ 3877 w 4336"/>
                <a:gd name="T83" fmla="*/ 1654 h 4336"/>
                <a:gd name="T84" fmla="*/ 4336 w 4336"/>
                <a:gd name="T85" fmla="*/ 1982 h 4336"/>
                <a:gd name="T86" fmla="*/ 4079 w 4336"/>
                <a:gd name="T87" fmla="*/ 2654 h 4336"/>
                <a:gd name="T88" fmla="*/ 3740 w 4336"/>
                <a:gd name="T89" fmla="*/ 3012 h 4336"/>
                <a:gd name="T90" fmla="*/ 3833 w 4336"/>
                <a:gd name="T91" fmla="*/ 3569 h 4336"/>
                <a:gd name="T92" fmla="*/ 3176 w 4336"/>
                <a:gd name="T93" fmla="*/ 3862 h 4336"/>
                <a:gd name="T94" fmla="*/ 2683 w 4336"/>
                <a:gd name="T95" fmla="*/ 3877 h 4336"/>
                <a:gd name="T96" fmla="*/ 2355 w 4336"/>
                <a:gd name="T97" fmla="*/ 4336 h 4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336" h="4336">
                  <a:moveTo>
                    <a:pt x="2034" y="3973"/>
                  </a:moveTo>
                  <a:lnTo>
                    <a:pt x="2303" y="3973"/>
                  </a:lnTo>
                  <a:cubicBezTo>
                    <a:pt x="2311" y="3913"/>
                    <a:pt x="2320" y="3852"/>
                    <a:pt x="2328" y="3791"/>
                  </a:cubicBezTo>
                  <a:cubicBezTo>
                    <a:pt x="2344" y="3670"/>
                    <a:pt x="2430" y="3570"/>
                    <a:pt x="2547" y="3538"/>
                  </a:cubicBezTo>
                  <a:cubicBezTo>
                    <a:pt x="2659" y="3507"/>
                    <a:pt x="2768" y="3462"/>
                    <a:pt x="2869" y="3405"/>
                  </a:cubicBezTo>
                  <a:cubicBezTo>
                    <a:pt x="2975" y="3344"/>
                    <a:pt x="3106" y="3354"/>
                    <a:pt x="3203" y="3428"/>
                  </a:cubicBezTo>
                  <a:cubicBezTo>
                    <a:pt x="3252" y="3466"/>
                    <a:pt x="3301" y="3503"/>
                    <a:pt x="3350" y="3539"/>
                  </a:cubicBezTo>
                  <a:lnTo>
                    <a:pt x="3540" y="3349"/>
                  </a:lnTo>
                  <a:cubicBezTo>
                    <a:pt x="3504" y="3301"/>
                    <a:pt x="3466" y="3251"/>
                    <a:pt x="3429" y="3203"/>
                  </a:cubicBezTo>
                  <a:cubicBezTo>
                    <a:pt x="3354" y="3106"/>
                    <a:pt x="3345" y="2975"/>
                    <a:pt x="3405" y="2869"/>
                  </a:cubicBezTo>
                  <a:cubicBezTo>
                    <a:pt x="3463" y="2767"/>
                    <a:pt x="3508" y="2659"/>
                    <a:pt x="3538" y="2547"/>
                  </a:cubicBezTo>
                  <a:cubicBezTo>
                    <a:pt x="3571" y="2429"/>
                    <a:pt x="3670" y="2343"/>
                    <a:pt x="3791" y="2327"/>
                  </a:cubicBezTo>
                  <a:cubicBezTo>
                    <a:pt x="3853" y="2319"/>
                    <a:pt x="3914" y="2311"/>
                    <a:pt x="3973" y="2302"/>
                  </a:cubicBezTo>
                  <a:lnTo>
                    <a:pt x="3973" y="2034"/>
                  </a:lnTo>
                  <a:cubicBezTo>
                    <a:pt x="3914" y="2025"/>
                    <a:pt x="3852" y="2016"/>
                    <a:pt x="3791" y="2008"/>
                  </a:cubicBezTo>
                  <a:cubicBezTo>
                    <a:pt x="3670" y="1993"/>
                    <a:pt x="3571" y="1907"/>
                    <a:pt x="3538" y="1789"/>
                  </a:cubicBezTo>
                  <a:cubicBezTo>
                    <a:pt x="3508" y="1677"/>
                    <a:pt x="3463" y="1569"/>
                    <a:pt x="3405" y="1467"/>
                  </a:cubicBezTo>
                  <a:cubicBezTo>
                    <a:pt x="3345" y="1361"/>
                    <a:pt x="3354" y="1230"/>
                    <a:pt x="3429" y="1133"/>
                  </a:cubicBezTo>
                  <a:cubicBezTo>
                    <a:pt x="3466" y="1084"/>
                    <a:pt x="3504" y="1035"/>
                    <a:pt x="3540" y="987"/>
                  </a:cubicBezTo>
                  <a:lnTo>
                    <a:pt x="3350" y="797"/>
                  </a:lnTo>
                  <a:cubicBezTo>
                    <a:pt x="3301" y="833"/>
                    <a:pt x="3252" y="870"/>
                    <a:pt x="3203" y="908"/>
                  </a:cubicBezTo>
                  <a:cubicBezTo>
                    <a:pt x="3106" y="982"/>
                    <a:pt x="2975" y="992"/>
                    <a:pt x="2869" y="931"/>
                  </a:cubicBezTo>
                  <a:cubicBezTo>
                    <a:pt x="2768" y="874"/>
                    <a:pt x="2659" y="829"/>
                    <a:pt x="2547" y="798"/>
                  </a:cubicBezTo>
                  <a:cubicBezTo>
                    <a:pt x="2430" y="766"/>
                    <a:pt x="2344" y="666"/>
                    <a:pt x="2328" y="545"/>
                  </a:cubicBezTo>
                  <a:cubicBezTo>
                    <a:pt x="2320" y="484"/>
                    <a:pt x="2311" y="423"/>
                    <a:pt x="2303" y="363"/>
                  </a:cubicBezTo>
                  <a:lnTo>
                    <a:pt x="2034" y="363"/>
                  </a:lnTo>
                  <a:cubicBezTo>
                    <a:pt x="2025" y="423"/>
                    <a:pt x="2017" y="484"/>
                    <a:pt x="2009" y="545"/>
                  </a:cubicBezTo>
                  <a:cubicBezTo>
                    <a:pt x="1993" y="666"/>
                    <a:pt x="1907" y="766"/>
                    <a:pt x="1790" y="798"/>
                  </a:cubicBezTo>
                  <a:cubicBezTo>
                    <a:pt x="1677" y="829"/>
                    <a:pt x="1569" y="874"/>
                    <a:pt x="1468" y="931"/>
                  </a:cubicBezTo>
                  <a:cubicBezTo>
                    <a:pt x="1362" y="992"/>
                    <a:pt x="1231" y="982"/>
                    <a:pt x="1134" y="908"/>
                  </a:cubicBezTo>
                  <a:cubicBezTo>
                    <a:pt x="1085" y="870"/>
                    <a:pt x="1036" y="833"/>
                    <a:pt x="987" y="797"/>
                  </a:cubicBezTo>
                  <a:lnTo>
                    <a:pt x="797" y="987"/>
                  </a:lnTo>
                  <a:cubicBezTo>
                    <a:pt x="833" y="1035"/>
                    <a:pt x="870" y="1084"/>
                    <a:pt x="908" y="1133"/>
                  </a:cubicBezTo>
                  <a:cubicBezTo>
                    <a:pt x="983" y="1230"/>
                    <a:pt x="992" y="1361"/>
                    <a:pt x="932" y="1467"/>
                  </a:cubicBezTo>
                  <a:cubicBezTo>
                    <a:pt x="874" y="1569"/>
                    <a:pt x="829" y="1677"/>
                    <a:pt x="798" y="1789"/>
                  </a:cubicBezTo>
                  <a:cubicBezTo>
                    <a:pt x="766" y="1907"/>
                    <a:pt x="667" y="1993"/>
                    <a:pt x="546" y="2008"/>
                  </a:cubicBezTo>
                  <a:cubicBezTo>
                    <a:pt x="484" y="2016"/>
                    <a:pt x="423" y="2025"/>
                    <a:pt x="363" y="2034"/>
                  </a:cubicBezTo>
                  <a:lnTo>
                    <a:pt x="363" y="2302"/>
                  </a:lnTo>
                  <a:cubicBezTo>
                    <a:pt x="423" y="2311"/>
                    <a:pt x="484" y="2319"/>
                    <a:pt x="546" y="2327"/>
                  </a:cubicBezTo>
                  <a:cubicBezTo>
                    <a:pt x="667" y="2343"/>
                    <a:pt x="766" y="2429"/>
                    <a:pt x="798" y="2547"/>
                  </a:cubicBezTo>
                  <a:cubicBezTo>
                    <a:pt x="829" y="2659"/>
                    <a:pt x="874" y="2767"/>
                    <a:pt x="932" y="2869"/>
                  </a:cubicBezTo>
                  <a:cubicBezTo>
                    <a:pt x="992" y="2975"/>
                    <a:pt x="983" y="3106"/>
                    <a:pt x="908" y="3203"/>
                  </a:cubicBezTo>
                  <a:cubicBezTo>
                    <a:pt x="871" y="3251"/>
                    <a:pt x="833" y="3301"/>
                    <a:pt x="797" y="3349"/>
                  </a:cubicBezTo>
                  <a:lnTo>
                    <a:pt x="987" y="3539"/>
                  </a:lnTo>
                  <a:cubicBezTo>
                    <a:pt x="1036" y="3503"/>
                    <a:pt x="1085" y="3466"/>
                    <a:pt x="1134" y="3428"/>
                  </a:cubicBezTo>
                  <a:cubicBezTo>
                    <a:pt x="1231" y="3354"/>
                    <a:pt x="1362" y="3344"/>
                    <a:pt x="1468" y="3405"/>
                  </a:cubicBezTo>
                  <a:cubicBezTo>
                    <a:pt x="1569" y="3462"/>
                    <a:pt x="1677" y="3507"/>
                    <a:pt x="1790" y="3538"/>
                  </a:cubicBezTo>
                  <a:cubicBezTo>
                    <a:pt x="1907" y="3570"/>
                    <a:pt x="1993" y="3670"/>
                    <a:pt x="2009" y="3791"/>
                  </a:cubicBezTo>
                  <a:cubicBezTo>
                    <a:pt x="2017" y="3852"/>
                    <a:pt x="2025" y="3913"/>
                    <a:pt x="2034" y="3973"/>
                  </a:cubicBezTo>
                  <a:close/>
                  <a:moveTo>
                    <a:pt x="2355" y="4336"/>
                  </a:moveTo>
                  <a:lnTo>
                    <a:pt x="1982" y="4336"/>
                  </a:lnTo>
                  <a:cubicBezTo>
                    <a:pt x="1833" y="4336"/>
                    <a:pt x="1705" y="4225"/>
                    <a:pt x="1683" y="4078"/>
                  </a:cubicBezTo>
                  <a:cubicBezTo>
                    <a:pt x="1673" y="4012"/>
                    <a:pt x="1663" y="3945"/>
                    <a:pt x="1654" y="3877"/>
                  </a:cubicBezTo>
                  <a:cubicBezTo>
                    <a:pt x="1540" y="3842"/>
                    <a:pt x="1429" y="3796"/>
                    <a:pt x="1324" y="3740"/>
                  </a:cubicBezTo>
                  <a:cubicBezTo>
                    <a:pt x="1269" y="3781"/>
                    <a:pt x="1215" y="3822"/>
                    <a:pt x="1161" y="3862"/>
                  </a:cubicBezTo>
                  <a:cubicBezTo>
                    <a:pt x="1042" y="3951"/>
                    <a:pt x="872" y="3938"/>
                    <a:pt x="767" y="3833"/>
                  </a:cubicBezTo>
                  <a:lnTo>
                    <a:pt x="504" y="3569"/>
                  </a:lnTo>
                  <a:cubicBezTo>
                    <a:pt x="399" y="3464"/>
                    <a:pt x="386" y="3295"/>
                    <a:pt x="474" y="3175"/>
                  </a:cubicBezTo>
                  <a:cubicBezTo>
                    <a:pt x="514" y="3122"/>
                    <a:pt x="555" y="3067"/>
                    <a:pt x="597" y="3012"/>
                  </a:cubicBezTo>
                  <a:cubicBezTo>
                    <a:pt x="540" y="2907"/>
                    <a:pt x="494" y="2796"/>
                    <a:pt x="460" y="2682"/>
                  </a:cubicBezTo>
                  <a:cubicBezTo>
                    <a:pt x="392" y="2673"/>
                    <a:pt x="324" y="2663"/>
                    <a:pt x="258" y="2654"/>
                  </a:cubicBezTo>
                  <a:cubicBezTo>
                    <a:pt x="111" y="2632"/>
                    <a:pt x="0" y="2503"/>
                    <a:pt x="0" y="2354"/>
                  </a:cubicBezTo>
                  <a:lnTo>
                    <a:pt x="0" y="1982"/>
                  </a:lnTo>
                  <a:cubicBezTo>
                    <a:pt x="0" y="1833"/>
                    <a:pt x="111" y="1704"/>
                    <a:pt x="258" y="1682"/>
                  </a:cubicBezTo>
                  <a:cubicBezTo>
                    <a:pt x="324" y="1672"/>
                    <a:pt x="392" y="1663"/>
                    <a:pt x="460" y="1654"/>
                  </a:cubicBezTo>
                  <a:cubicBezTo>
                    <a:pt x="494" y="1539"/>
                    <a:pt x="540" y="1429"/>
                    <a:pt x="597" y="1323"/>
                  </a:cubicBezTo>
                  <a:cubicBezTo>
                    <a:pt x="555" y="1269"/>
                    <a:pt x="514" y="1214"/>
                    <a:pt x="474" y="1160"/>
                  </a:cubicBezTo>
                  <a:cubicBezTo>
                    <a:pt x="386" y="1041"/>
                    <a:pt x="399" y="872"/>
                    <a:pt x="504" y="767"/>
                  </a:cubicBezTo>
                  <a:lnTo>
                    <a:pt x="767" y="503"/>
                  </a:lnTo>
                  <a:cubicBezTo>
                    <a:pt x="872" y="398"/>
                    <a:pt x="1042" y="385"/>
                    <a:pt x="1161" y="474"/>
                  </a:cubicBezTo>
                  <a:cubicBezTo>
                    <a:pt x="1215" y="513"/>
                    <a:pt x="1269" y="555"/>
                    <a:pt x="1324" y="596"/>
                  </a:cubicBezTo>
                  <a:cubicBezTo>
                    <a:pt x="1429" y="540"/>
                    <a:pt x="1540" y="494"/>
                    <a:pt x="1654" y="459"/>
                  </a:cubicBezTo>
                  <a:cubicBezTo>
                    <a:pt x="1663" y="391"/>
                    <a:pt x="1673" y="323"/>
                    <a:pt x="1683" y="257"/>
                  </a:cubicBezTo>
                  <a:cubicBezTo>
                    <a:pt x="1705" y="111"/>
                    <a:pt x="1833" y="0"/>
                    <a:pt x="1982" y="0"/>
                  </a:cubicBezTo>
                  <a:lnTo>
                    <a:pt x="2355" y="0"/>
                  </a:lnTo>
                  <a:cubicBezTo>
                    <a:pt x="2503" y="0"/>
                    <a:pt x="2632" y="111"/>
                    <a:pt x="2654" y="257"/>
                  </a:cubicBezTo>
                  <a:cubicBezTo>
                    <a:pt x="2664" y="323"/>
                    <a:pt x="2673" y="391"/>
                    <a:pt x="2683" y="459"/>
                  </a:cubicBezTo>
                  <a:cubicBezTo>
                    <a:pt x="2797" y="494"/>
                    <a:pt x="2908" y="540"/>
                    <a:pt x="3013" y="596"/>
                  </a:cubicBezTo>
                  <a:cubicBezTo>
                    <a:pt x="3067" y="555"/>
                    <a:pt x="3122" y="514"/>
                    <a:pt x="3176" y="474"/>
                  </a:cubicBezTo>
                  <a:cubicBezTo>
                    <a:pt x="3295" y="385"/>
                    <a:pt x="3464" y="398"/>
                    <a:pt x="3570" y="503"/>
                  </a:cubicBezTo>
                  <a:lnTo>
                    <a:pt x="3833" y="767"/>
                  </a:lnTo>
                  <a:cubicBezTo>
                    <a:pt x="3938" y="872"/>
                    <a:pt x="3951" y="1041"/>
                    <a:pt x="3863" y="1160"/>
                  </a:cubicBezTo>
                  <a:cubicBezTo>
                    <a:pt x="3823" y="1214"/>
                    <a:pt x="3782" y="1269"/>
                    <a:pt x="3740" y="1323"/>
                  </a:cubicBezTo>
                  <a:cubicBezTo>
                    <a:pt x="3797" y="1429"/>
                    <a:pt x="3843" y="1539"/>
                    <a:pt x="3877" y="1654"/>
                  </a:cubicBezTo>
                  <a:cubicBezTo>
                    <a:pt x="3945" y="1663"/>
                    <a:pt x="4013" y="1672"/>
                    <a:pt x="4079" y="1682"/>
                  </a:cubicBezTo>
                  <a:cubicBezTo>
                    <a:pt x="4226" y="1704"/>
                    <a:pt x="4336" y="1833"/>
                    <a:pt x="4336" y="1982"/>
                  </a:cubicBezTo>
                  <a:lnTo>
                    <a:pt x="4336" y="2354"/>
                  </a:lnTo>
                  <a:cubicBezTo>
                    <a:pt x="4336" y="2503"/>
                    <a:pt x="4226" y="2632"/>
                    <a:pt x="4079" y="2654"/>
                  </a:cubicBezTo>
                  <a:cubicBezTo>
                    <a:pt x="4013" y="2663"/>
                    <a:pt x="3945" y="2673"/>
                    <a:pt x="3877" y="2682"/>
                  </a:cubicBezTo>
                  <a:cubicBezTo>
                    <a:pt x="3843" y="2796"/>
                    <a:pt x="3797" y="2907"/>
                    <a:pt x="3740" y="3012"/>
                  </a:cubicBezTo>
                  <a:cubicBezTo>
                    <a:pt x="3782" y="3067"/>
                    <a:pt x="3823" y="3122"/>
                    <a:pt x="3863" y="3175"/>
                  </a:cubicBezTo>
                  <a:cubicBezTo>
                    <a:pt x="3951" y="3295"/>
                    <a:pt x="3938" y="3464"/>
                    <a:pt x="3833" y="3569"/>
                  </a:cubicBezTo>
                  <a:lnTo>
                    <a:pt x="3570" y="3833"/>
                  </a:lnTo>
                  <a:cubicBezTo>
                    <a:pt x="3464" y="3938"/>
                    <a:pt x="3295" y="3951"/>
                    <a:pt x="3176" y="3862"/>
                  </a:cubicBezTo>
                  <a:cubicBezTo>
                    <a:pt x="3122" y="3822"/>
                    <a:pt x="3067" y="3781"/>
                    <a:pt x="3013" y="3740"/>
                  </a:cubicBezTo>
                  <a:cubicBezTo>
                    <a:pt x="2908" y="3796"/>
                    <a:pt x="2797" y="3842"/>
                    <a:pt x="2683" y="3877"/>
                  </a:cubicBezTo>
                  <a:cubicBezTo>
                    <a:pt x="2673" y="3945"/>
                    <a:pt x="2664" y="4012"/>
                    <a:pt x="2654" y="4078"/>
                  </a:cubicBezTo>
                  <a:cubicBezTo>
                    <a:pt x="2632" y="4225"/>
                    <a:pt x="2503" y="4336"/>
                    <a:pt x="2355" y="433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" name="Freeform 8"/>
            <p:cNvSpPr>
              <a:spLocks noEditPoints="1"/>
            </p:cNvSpPr>
            <p:nvPr/>
          </p:nvSpPr>
          <p:spPr bwMode="auto">
            <a:xfrm>
              <a:off x="4494" y="1906"/>
              <a:ext cx="49" cy="50"/>
            </a:xfrm>
            <a:custGeom>
              <a:avLst/>
              <a:gdLst>
                <a:gd name="T0" fmla="*/ 773 w 1547"/>
                <a:gd name="T1" fmla="*/ 343 h 1546"/>
                <a:gd name="T2" fmla="*/ 344 w 1547"/>
                <a:gd name="T3" fmla="*/ 773 h 1546"/>
                <a:gd name="T4" fmla="*/ 773 w 1547"/>
                <a:gd name="T5" fmla="*/ 1203 h 1546"/>
                <a:gd name="T6" fmla="*/ 1203 w 1547"/>
                <a:gd name="T7" fmla="*/ 773 h 1546"/>
                <a:gd name="T8" fmla="*/ 773 w 1547"/>
                <a:gd name="T9" fmla="*/ 343 h 1546"/>
                <a:gd name="T10" fmla="*/ 773 w 1547"/>
                <a:gd name="T11" fmla="*/ 1546 h 1546"/>
                <a:gd name="T12" fmla="*/ 0 w 1547"/>
                <a:gd name="T13" fmla="*/ 773 h 1546"/>
                <a:gd name="T14" fmla="*/ 773 w 1547"/>
                <a:gd name="T15" fmla="*/ 0 h 1546"/>
                <a:gd name="T16" fmla="*/ 1547 w 1547"/>
                <a:gd name="T17" fmla="*/ 773 h 1546"/>
                <a:gd name="T18" fmla="*/ 773 w 1547"/>
                <a:gd name="T19" fmla="*/ 1546 h 1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47" h="1546">
                  <a:moveTo>
                    <a:pt x="773" y="343"/>
                  </a:moveTo>
                  <a:cubicBezTo>
                    <a:pt x="537" y="343"/>
                    <a:pt x="344" y="536"/>
                    <a:pt x="344" y="773"/>
                  </a:cubicBezTo>
                  <a:cubicBezTo>
                    <a:pt x="344" y="1010"/>
                    <a:pt x="537" y="1203"/>
                    <a:pt x="773" y="1203"/>
                  </a:cubicBezTo>
                  <a:cubicBezTo>
                    <a:pt x="1010" y="1203"/>
                    <a:pt x="1203" y="1010"/>
                    <a:pt x="1203" y="773"/>
                  </a:cubicBezTo>
                  <a:cubicBezTo>
                    <a:pt x="1203" y="536"/>
                    <a:pt x="1010" y="343"/>
                    <a:pt x="773" y="343"/>
                  </a:cubicBezTo>
                  <a:close/>
                  <a:moveTo>
                    <a:pt x="773" y="1546"/>
                  </a:moveTo>
                  <a:cubicBezTo>
                    <a:pt x="347" y="1546"/>
                    <a:pt x="0" y="1199"/>
                    <a:pt x="0" y="773"/>
                  </a:cubicBezTo>
                  <a:cubicBezTo>
                    <a:pt x="0" y="347"/>
                    <a:pt x="347" y="0"/>
                    <a:pt x="773" y="0"/>
                  </a:cubicBezTo>
                  <a:cubicBezTo>
                    <a:pt x="1200" y="0"/>
                    <a:pt x="1547" y="347"/>
                    <a:pt x="1547" y="773"/>
                  </a:cubicBezTo>
                  <a:cubicBezTo>
                    <a:pt x="1547" y="1199"/>
                    <a:pt x="1200" y="1546"/>
                    <a:pt x="773" y="15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6" name="title"/>
          <p:cNvSpPr txBox="1"/>
          <p:nvPr/>
        </p:nvSpPr>
        <p:spPr>
          <a:xfrm>
            <a:off x="391624" y="2074917"/>
            <a:ext cx="341127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LOREM IPSUM</a:t>
            </a:r>
            <a:endParaRPr lang="ru-RU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7654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TextBox"/>
          <p:cNvSpPr/>
          <p:nvPr/>
        </p:nvSpPr>
        <p:spPr bwMode="auto">
          <a:xfrm>
            <a:off x="8956767" y="3954522"/>
            <a:ext cx="20707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con</a:t>
            </a:r>
            <a:r>
              <a:rPr lang="uk-UA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sect.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Etur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ad</a:t>
            </a:r>
            <a:r>
              <a:rPr lang="uk-UA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ipiscing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elit,sed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in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cid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idunt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.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enim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ad minim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veniam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quis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nostrud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ex</a:t>
            </a:r>
            <a:r>
              <a:rPr lang="uk-UA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ercitati</a:t>
            </a:r>
            <a:endParaRPr lang="ru-RU" sz="1200" dirty="0">
              <a:solidFill>
                <a:schemeClr val="bg1"/>
              </a:solidFill>
              <a:latin typeface="Lato Light" panose="020F0502020204030203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9436708" y="2303310"/>
            <a:ext cx="1110866" cy="10354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3" name="TextBox"/>
          <p:cNvSpPr/>
          <p:nvPr/>
        </p:nvSpPr>
        <p:spPr bwMode="auto">
          <a:xfrm>
            <a:off x="6460489" y="3954522"/>
            <a:ext cx="20707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con</a:t>
            </a:r>
            <a:r>
              <a:rPr lang="uk-UA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sect</a:t>
            </a:r>
            <a:r>
              <a:rPr lang="uk-UA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etur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ad</a:t>
            </a:r>
            <a:r>
              <a:rPr lang="uk-UA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ipiscing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elit,sed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in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cid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idunt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.Ut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enim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ad minim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veniam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quis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nostrud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ex</a:t>
            </a:r>
            <a:r>
              <a:rPr lang="uk-UA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ercitati</a:t>
            </a:r>
            <a:endParaRPr lang="ru-RU" sz="1200" dirty="0">
              <a:solidFill>
                <a:schemeClr val="bg1"/>
              </a:solidFill>
              <a:latin typeface="Lato Light" panose="020F0502020204030203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940430" y="2303310"/>
            <a:ext cx="1110866" cy="10354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</a:endParaRPr>
          </a:p>
        </p:txBody>
      </p:sp>
      <p:sp>
        <p:nvSpPr>
          <p:cNvPr id="49" name="TextBox"/>
          <p:cNvSpPr/>
          <p:nvPr/>
        </p:nvSpPr>
        <p:spPr bwMode="auto">
          <a:xfrm>
            <a:off x="3885077" y="3954522"/>
            <a:ext cx="20707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con</a:t>
            </a:r>
            <a:r>
              <a:rPr lang="uk-UA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sect.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Etur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ad</a:t>
            </a:r>
            <a:r>
              <a:rPr lang="uk-UA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ipiscing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elit,sed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in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cid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idunt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.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enim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ad minim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veniam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quis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nostrud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ex</a:t>
            </a:r>
            <a:r>
              <a:rPr lang="uk-UA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ercitati</a:t>
            </a:r>
            <a:endParaRPr lang="ru-RU" sz="1200" dirty="0">
              <a:solidFill>
                <a:schemeClr val="bg1"/>
              </a:solidFill>
              <a:latin typeface="Lato Light" panose="020F0502020204030203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365018" y="2303310"/>
            <a:ext cx="1110866" cy="10354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</a:endParaRPr>
          </a:p>
        </p:txBody>
      </p:sp>
      <p:sp>
        <p:nvSpPr>
          <p:cNvPr id="9" name="TextBox"/>
          <p:cNvSpPr/>
          <p:nvPr/>
        </p:nvSpPr>
        <p:spPr bwMode="auto">
          <a:xfrm>
            <a:off x="1411753" y="3954522"/>
            <a:ext cx="20707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con</a:t>
            </a:r>
            <a:r>
              <a:rPr lang="uk-UA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sect</a:t>
            </a:r>
            <a:r>
              <a:rPr lang="uk-UA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etur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ad</a:t>
            </a:r>
            <a:r>
              <a:rPr lang="uk-UA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ipiscing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elit,sed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in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cid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idunt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.Ut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enim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ad minim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veniam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quis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nostrud</a:t>
            </a: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ex</a:t>
            </a:r>
            <a:r>
              <a:rPr lang="uk-UA" sz="12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ercitati</a:t>
            </a:r>
            <a:endParaRPr lang="ru-RU" sz="1200" dirty="0">
              <a:solidFill>
                <a:schemeClr val="bg1"/>
              </a:solidFill>
              <a:latin typeface="Lato Light" panose="020F0502020204030203" pitchFamily="34" charset="0"/>
            </a:endParaRPr>
          </a:p>
        </p:txBody>
      </p:sp>
      <p:sp>
        <p:nvSpPr>
          <p:cNvPr id="11" name="TextBox"/>
          <p:cNvSpPr txBox="1"/>
          <p:nvPr/>
        </p:nvSpPr>
        <p:spPr bwMode="auto">
          <a:xfrm>
            <a:off x="1535662" y="3614228"/>
            <a:ext cx="1822935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LOREM IPSUM</a:t>
            </a:r>
            <a:endParaRPr lang="ru-RU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91694" y="2303310"/>
            <a:ext cx="1110866" cy="10354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</a:endParaRPr>
          </a:p>
        </p:txBody>
      </p:sp>
      <p:grpSp>
        <p:nvGrpSpPr>
          <p:cNvPr id="35" name="3"/>
          <p:cNvGrpSpPr>
            <a:grpSpLocks noChangeAspect="1"/>
          </p:cNvGrpSpPr>
          <p:nvPr/>
        </p:nvGrpSpPr>
        <p:grpSpPr bwMode="auto">
          <a:xfrm>
            <a:off x="7148359" y="2474408"/>
            <a:ext cx="695008" cy="693262"/>
            <a:chOff x="3306" y="2636"/>
            <a:chExt cx="398" cy="397"/>
          </a:xfrm>
          <a:solidFill>
            <a:schemeClr val="bg1"/>
          </a:solidFill>
        </p:grpSpPr>
        <p:sp>
          <p:nvSpPr>
            <p:cNvPr id="36" name="Oval 5"/>
            <p:cNvSpPr>
              <a:spLocks noChangeArrowheads="1"/>
            </p:cNvSpPr>
            <p:nvPr/>
          </p:nvSpPr>
          <p:spPr bwMode="auto">
            <a:xfrm>
              <a:off x="3451" y="2683"/>
              <a:ext cx="15" cy="1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" name="Freeform 6"/>
            <p:cNvSpPr>
              <a:spLocks/>
            </p:cNvSpPr>
            <p:nvPr/>
          </p:nvSpPr>
          <p:spPr bwMode="auto">
            <a:xfrm>
              <a:off x="3480" y="2698"/>
              <a:ext cx="48" cy="109"/>
            </a:xfrm>
            <a:custGeom>
              <a:avLst/>
              <a:gdLst>
                <a:gd name="T0" fmla="*/ 531 w 1031"/>
                <a:gd name="T1" fmla="*/ 1667 h 2334"/>
                <a:gd name="T2" fmla="*/ 314 w 1031"/>
                <a:gd name="T3" fmla="*/ 1541 h 2334"/>
                <a:gd name="T4" fmla="*/ 79 w 1031"/>
                <a:gd name="T5" fmla="*/ 1521 h 2334"/>
                <a:gd name="T6" fmla="*/ 59 w 1031"/>
                <a:gd name="T7" fmla="*/ 1755 h 2334"/>
                <a:gd name="T8" fmla="*/ 364 w 1031"/>
                <a:gd name="T9" fmla="*/ 1972 h 2334"/>
                <a:gd name="T10" fmla="*/ 364 w 1031"/>
                <a:gd name="T11" fmla="*/ 2167 h 2334"/>
                <a:gd name="T12" fmla="*/ 531 w 1031"/>
                <a:gd name="T13" fmla="*/ 2334 h 2334"/>
                <a:gd name="T14" fmla="*/ 697 w 1031"/>
                <a:gd name="T15" fmla="*/ 2167 h 2334"/>
                <a:gd name="T16" fmla="*/ 697 w 1031"/>
                <a:gd name="T17" fmla="*/ 1972 h 2334"/>
                <a:gd name="T18" fmla="*/ 1031 w 1031"/>
                <a:gd name="T19" fmla="*/ 1500 h 2334"/>
                <a:gd name="T20" fmla="*/ 531 w 1031"/>
                <a:gd name="T21" fmla="*/ 1000 h 2334"/>
                <a:gd name="T22" fmla="*/ 364 w 1031"/>
                <a:gd name="T23" fmla="*/ 834 h 2334"/>
                <a:gd name="T24" fmla="*/ 531 w 1031"/>
                <a:gd name="T25" fmla="*/ 667 h 2334"/>
                <a:gd name="T26" fmla="*/ 711 w 1031"/>
                <a:gd name="T27" fmla="*/ 754 h 2334"/>
                <a:gd name="T28" fmla="*/ 947 w 1031"/>
                <a:gd name="T29" fmla="*/ 750 h 2334"/>
                <a:gd name="T30" fmla="*/ 943 w 1031"/>
                <a:gd name="T31" fmla="*/ 515 h 2334"/>
                <a:gd name="T32" fmla="*/ 697 w 1031"/>
                <a:gd name="T33" fmla="*/ 361 h 2334"/>
                <a:gd name="T34" fmla="*/ 697 w 1031"/>
                <a:gd name="T35" fmla="*/ 167 h 2334"/>
                <a:gd name="T36" fmla="*/ 531 w 1031"/>
                <a:gd name="T37" fmla="*/ 0 h 2334"/>
                <a:gd name="T38" fmla="*/ 364 w 1031"/>
                <a:gd name="T39" fmla="*/ 167 h 2334"/>
                <a:gd name="T40" fmla="*/ 364 w 1031"/>
                <a:gd name="T41" fmla="*/ 362 h 2334"/>
                <a:gd name="T42" fmla="*/ 31 w 1031"/>
                <a:gd name="T43" fmla="*/ 834 h 2334"/>
                <a:gd name="T44" fmla="*/ 531 w 1031"/>
                <a:gd name="T45" fmla="*/ 1334 h 2334"/>
                <a:gd name="T46" fmla="*/ 697 w 1031"/>
                <a:gd name="T47" fmla="*/ 1500 h 2334"/>
                <a:gd name="T48" fmla="*/ 531 w 1031"/>
                <a:gd name="T49" fmla="*/ 1667 h 2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31" h="2334">
                  <a:moveTo>
                    <a:pt x="531" y="1667"/>
                  </a:moveTo>
                  <a:cubicBezTo>
                    <a:pt x="459" y="1667"/>
                    <a:pt x="383" y="1622"/>
                    <a:pt x="314" y="1541"/>
                  </a:cubicBezTo>
                  <a:cubicBezTo>
                    <a:pt x="255" y="1470"/>
                    <a:pt x="150" y="1461"/>
                    <a:pt x="79" y="1521"/>
                  </a:cubicBezTo>
                  <a:cubicBezTo>
                    <a:pt x="9" y="1580"/>
                    <a:pt x="0" y="1685"/>
                    <a:pt x="59" y="1755"/>
                  </a:cubicBezTo>
                  <a:cubicBezTo>
                    <a:pt x="148" y="1861"/>
                    <a:pt x="253" y="1935"/>
                    <a:pt x="364" y="1972"/>
                  </a:cubicBezTo>
                  <a:lnTo>
                    <a:pt x="364" y="2167"/>
                  </a:lnTo>
                  <a:cubicBezTo>
                    <a:pt x="364" y="2259"/>
                    <a:pt x="439" y="2334"/>
                    <a:pt x="531" y="2334"/>
                  </a:cubicBezTo>
                  <a:cubicBezTo>
                    <a:pt x="623" y="2334"/>
                    <a:pt x="697" y="2259"/>
                    <a:pt x="697" y="2167"/>
                  </a:cubicBezTo>
                  <a:lnTo>
                    <a:pt x="697" y="1972"/>
                  </a:lnTo>
                  <a:cubicBezTo>
                    <a:pt x="891" y="1903"/>
                    <a:pt x="1031" y="1718"/>
                    <a:pt x="1031" y="1500"/>
                  </a:cubicBezTo>
                  <a:cubicBezTo>
                    <a:pt x="1031" y="1225"/>
                    <a:pt x="806" y="1000"/>
                    <a:pt x="531" y="1000"/>
                  </a:cubicBezTo>
                  <a:cubicBezTo>
                    <a:pt x="439" y="1000"/>
                    <a:pt x="364" y="926"/>
                    <a:pt x="364" y="834"/>
                  </a:cubicBezTo>
                  <a:cubicBezTo>
                    <a:pt x="364" y="742"/>
                    <a:pt x="439" y="667"/>
                    <a:pt x="531" y="667"/>
                  </a:cubicBezTo>
                  <a:cubicBezTo>
                    <a:pt x="590" y="667"/>
                    <a:pt x="652" y="697"/>
                    <a:pt x="711" y="754"/>
                  </a:cubicBezTo>
                  <a:cubicBezTo>
                    <a:pt x="777" y="818"/>
                    <a:pt x="883" y="816"/>
                    <a:pt x="947" y="750"/>
                  </a:cubicBezTo>
                  <a:cubicBezTo>
                    <a:pt x="1011" y="684"/>
                    <a:pt x="1009" y="579"/>
                    <a:pt x="943" y="515"/>
                  </a:cubicBezTo>
                  <a:cubicBezTo>
                    <a:pt x="858" y="433"/>
                    <a:pt x="774" y="386"/>
                    <a:pt x="697" y="361"/>
                  </a:cubicBezTo>
                  <a:lnTo>
                    <a:pt x="697" y="167"/>
                  </a:lnTo>
                  <a:cubicBezTo>
                    <a:pt x="697" y="75"/>
                    <a:pt x="623" y="0"/>
                    <a:pt x="531" y="0"/>
                  </a:cubicBezTo>
                  <a:cubicBezTo>
                    <a:pt x="439" y="0"/>
                    <a:pt x="364" y="75"/>
                    <a:pt x="364" y="167"/>
                  </a:cubicBezTo>
                  <a:lnTo>
                    <a:pt x="364" y="362"/>
                  </a:lnTo>
                  <a:cubicBezTo>
                    <a:pt x="170" y="431"/>
                    <a:pt x="31" y="616"/>
                    <a:pt x="31" y="834"/>
                  </a:cubicBezTo>
                  <a:cubicBezTo>
                    <a:pt x="31" y="1109"/>
                    <a:pt x="255" y="1334"/>
                    <a:pt x="531" y="1334"/>
                  </a:cubicBezTo>
                  <a:cubicBezTo>
                    <a:pt x="623" y="1334"/>
                    <a:pt x="697" y="1408"/>
                    <a:pt x="697" y="1500"/>
                  </a:cubicBezTo>
                  <a:cubicBezTo>
                    <a:pt x="697" y="1592"/>
                    <a:pt x="623" y="1667"/>
                    <a:pt x="531" y="16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" name="Freeform 7"/>
            <p:cNvSpPr>
              <a:spLocks noEditPoints="1"/>
            </p:cNvSpPr>
            <p:nvPr/>
          </p:nvSpPr>
          <p:spPr bwMode="auto">
            <a:xfrm>
              <a:off x="3533" y="2749"/>
              <a:ext cx="171" cy="284"/>
            </a:xfrm>
            <a:custGeom>
              <a:avLst/>
              <a:gdLst>
                <a:gd name="T0" fmla="*/ 3333 w 3666"/>
                <a:gd name="T1" fmla="*/ 2891 h 6100"/>
                <a:gd name="T2" fmla="*/ 3186 w 3666"/>
                <a:gd name="T3" fmla="*/ 3244 h 6100"/>
                <a:gd name="T4" fmla="*/ 2146 w 3666"/>
                <a:gd name="T5" fmla="*/ 4285 h 6100"/>
                <a:gd name="T6" fmla="*/ 2000 w 3666"/>
                <a:gd name="T7" fmla="*/ 4638 h 6100"/>
                <a:gd name="T8" fmla="*/ 2000 w 3666"/>
                <a:gd name="T9" fmla="*/ 4717 h 6100"/>
                <a:gd name="T10" fmla="*/ 666 w 3666"/>
                <a:gd name="T11" fmla="*/ 4717 h 6100"/>
                <a:gd name="T12" fmla="*/ 666 w 3666"/>
                <a:gd name="T13" fmla="*/ 3736 h 6100"/>
                <a:gd name="T14" fmla="*/ 813 w 3666"/>
                <a:gd name="T15" fmla="*/ 3383 h 6100"/>
                <a:gd name="T16" fmla="*/ 1931 w 3666"/>
                <a:gd name="T17" fmla="*/ 2265 h 6100"/>
                <a:gd name="T18" fmla="*/ 2388 w 3666"/>
                <a:gd name="T19" fmla="*/ 2252 h 6100"/>
                <a:gd name="T20" fmla="*/ 2391 w 3666"/>
                <a:gd name="T21" fmla="*/ 2254 h 6100"/>
                <a:gd name="T22" fmla="*/ 2402 w 3666"/>
                <a:gd name="T23" fmla="*/ 2265 h 6100"/>
                <a:gd name="T24" fmla="*/ 2500 w 3666"/>
                <a:gd name="T25" fmla="*/ 2500 h 6100"/>
                <a:gd name="T26" fmla="*/ 2402 w 3666"/>
                <a:gd name="T27" fmla="*/ 2736 h 6100"/>
                <a:gd name="T28" fmla="*/ 1574 w 3666"/>
                <a:gd name="T29" fmla="*/ 3564 h 6100"/>
                <a:gd name="T30" fmla="*/ 1574 w 3666"/>
                <a:gd name="T31" fmla="*/ 3800 h 6100"/>
                <a:gd name="T32" fmla="*/ 1810 w 3666"/>
                <a:gd name="T33" fmla="*/ 3800 h 6100"/>
                <a:gd name="T34" fmla="*/ 2638 w 3666"/>
                <a:gd name="T35" fmla="*/ 2972 h 6100"/>
                <a:gd name="T36" fmla="*/ 2833 w 3666"/>
                <a:gd name="T37" fmla="*/ 2500 h 6100"/>
                <a:gd name="T38" fmla="*/ 2666 w 3666"/>
                <a:gd name="T39" fmla="*/ 2060 h 6100"/>
                <a:gd name="T40" fmla="*/ 2666 w 3666"/>
                <a:gd name="T41" fmla="*/ 667 h 6100"/>
                <a:gd name="T42" fmla="*/ 3000 w 3666"/>
                <a:gd name="T43" fmla="*/ 334 h 6100"/>
                <a:gd name="T44" fmla="*/ 3333 w 3666"/>
                <a:gd name="T45" fmla="*/ 667 h 6100"/>
                <a:gd name="T46" fmla="*/ 3333 w 3666"/>
                <a:gd name="T47" fmla="*/ 2891 h 6100"/>
                <a:gd name="T48" fmla="*/ 2333 w 3666"/>
                <a:gd name="T49" fmla="*/ 5767 h 6100"/>
                <a:gd name="T50" fmla="*/ 333 w 3666"/>
                <a:gd name="T51" fmla="*/ 5767 h 6100"/>
                <a:gd name="T52" fmla="*/ 333 w 3666"/>
                <a:gd name="T53" fmla="*/ 5050 h 6100"/>
                <a:gd name="T54" fmla="*/ 2333 w 3666"/>
                <a:gd name="T55" fmla="*/ 5050 h 6100"/>
                <a:gd name="T56" fmla="*/ 2333 w 3666"/>
                <a:gd name="T57" fmla="*/ 5767 h 6100"/>
                <a:gd name="T58" fmla="*/ 3000 w 3666"/>
                <a:gd name="T59" fmla="*/ 0 h 6100"/>
                <a:gd name="T60" fmla="*/ 2333 w 3666"/>
                <a:gd name="T61" fmla="*/ 667 h 6100"/>
                <a:gd name="T62" fmla="*/ 2333 w 3666"/>
                <a:gd name="T63" fmla="*/ 1855 h 6100"/>
                <a:gd name="T64" fmla="*/ 1695 w 3666"/>
                <a:gd name="T65" fmla="*/ 2029 h 6100"/>
                <a:gd name="T66" fmla="*/ 577 w 3666"/>
                <a:gd name="T67" fmla="*/ 3147 h 6100"/>
                <a:gd name="T68" fmla="*/ 333 w 3666"/>
                <a:gd name="T69" fmla="*/ 3736 h 6100"/>
                <a:gd name="T70" fmla="*/ 333 w 3666"/>
                <a:gd name="T71" fmla="*/ 4717 h 6100"/>
                <a:gd name="T72" fmla="*/ 166 w 3666"/>
                <a:gd name="T73" fmla="*/ 4717 h 6100"/>
                <a:gd name="T74" fmla="*/ 0 w 3666"/>
                <a:gd name="T75" fmla="*/ 4884 h 6100"/>
                <a:gd name="T76" fmla="*/ 0 w 3666"/>
                <a:gd name="T77" fmla="*/ 5934 h 6100"/>
                <a:gd name="T78" fmla="*/ 166 w 3666"/>
                <a:gd name="T79" fmla="*/ 6100 h 6100"/>
                <a:gd name="T80" fmla="*/ 2500 w 3666"/>
                <a:gd name="T81" fmla="*/ 6100 h 6100"/>
                <a:gd name="T82" fmla="*/ 2666 w 3666"/>
                <a:gd name="T83" fmla="*/ 5934 h 6100"/>
                <a:gd name="T84" fmla="*/ 2666 w 3666"/>
                <a:gd name="T85" fmla="*/ 4884 h 6100"/>
                <a:gd name="T86" fmla="*/ 2500 w 3666"/>
                <a:gd name="T87" fmla="*/ 4717 h 6100"/>
                <a:gd name="T88" fmla="*/ 2333 w 3666"/>
                <a:gd name="T89" fmla="*/ 4717 h 6100"/>
                <a:gd name="T90" fmla="*/ 2333 w 3666"/>
                <a:gd name="T91" fmla="*/ 4638 h 6100"/>
                <a:gd name="T92" fmla="*/ 2382 w 3666"/>
                <a:gd name="T93" fmla="*/ 4521 h 6100"/>
                <a:gd name="T94" fmla="*/ 3422 w 3666"/>
                <a:gd name="T95" fmla="*/ 3480 h 6100"/>
                <a:gd name="T96" fmla="*/ 3666 w 3666"/>
                <a:gd name="T97" fmla="*/ 2891 h 6100"/>
                <a:gd name="T98" fmla="*/ 3666 w 3666"/>
                <a:gd name="T99" fmla="*/ 667 h 6100"/>
                <a:gd name="T100" fmla="*/ 3000 w 3666"/>
                <a:gd name="T101" fmla="*/ 0 h 6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666" h="6100">
                  <a:moveTo>
                    <a:pt x="3333" y="2891"/>
                  </a:moveTo>
                  <a:cubicBezTo>
                    <a:pt x="3333" y="3024"/>
                    <a:pt x="3281" y="3150"/>
                    <a:pt x="3186" y="3244"/>
                  </a:cubicBezTo>
                  <a:lnTo>
                    <a:pt x="2146" y="4285"/>
                  </a:lnTo>
                  <a:cubicBezTo>
                    <a:pt x="2053" y="4378"/>
                    <a:pt x="2000" y="4507"/>
                    <a:pt x="2000" y="4638"/>
                  </a:cubicBezTo>
                  <a:lnTo>
                    <a:pt x="2000" y="4717"/>
                  </a:lnTo>
                  <a:lnTo>
                    <a:pt x="666" y="4717"/>
                  </a:lnTo>
                  <a:lnTo>
                    <a:pt x="666" y="3736"/>
                  </a:lnTo>
                  <a:cubicBezTo>
                    <a:pt x="666" y="3602"/>
                    <a:pt x="718" y="3477"/>
                    <a:pt x="813" y="3383"/>
                  </a:cubicBezTo>
                  <a:lnTo>
                    <a:pt x="1931" y="2265"/>
                  </a:lnTo>
                  <a:cubicBezTo>
                    <a:pt x="2056" y="2140"/>
                    <a:pt x="2257" y="2134"/>
                    <a:pt x="2388" y="2252"/>
                  </a:cubicBezTo>
                  <a:cubicBezTo>
                    <a:pt x="2389" y="2253"/>
                    <a:pt x="2390" y="2254"/>
                    <a:pt x="2391" y="2254"/>
                  </a:cubicBezTo>
                  <a:cubicBezTo>
                    <a:pt x="2395" y="2258"/>
                    <a:pt x="2398" y="2261"/>
                    <a:pt x="2402" y="2265"/>
                  </a:cubicBezTo>
                  <a:cubicBezTo>
                    <a:pt x="2465" y="2328"/>
                    <a:pt x="2500" y="2411"/>
                    <a:pt x="2500" y="2500"/>
                  </a:cubicBezTo>
                  <a:cubicBezTo>
                    <a:pt x="2500" y="2589"/>
                    <a:pt x="2465" y="2673"/>
                    <a:pt x="2402" y="2736"/>
                  </a:cubicBezTo>
                  <a:lnTo>
                    <a:pt x="1574" y="3564"/>
                  </a:lnTo>
                  <a:cubicBezTo>
                    <a:pt x="1509" y="3629"/>
                    <a:pt x="1509" y="3735"/>
                    <a:pt x="1574" y="3800"/>
                  </a:cubicBezTo>
                  <a:cubicBezTo>
                    <a:pt x="1639" y="3865"/>
                    <a:pt x="1744" y="3865"/>
                    <a:pt x="1810" y="3800"/>
                  </a:cubicBezTo>
                  <a:lnTo>
                    <a:pt x="2638" y="2972"/>
                  </a:lnTo>
                  <a:cubicBezTo>
                    <a:pt x="2764" y="2846"/>
                    <a:pt x="2833" y="2678"/>
                    <a:pt x="2833" y="2500"/>
                  </a:cubicBezTo>
                  <a:cubicBezTo>
                    <a:pt x="2833" y="2336"/>
                    <a:pt x="2774" y="2181"/>
                    <a:pt x="2666" y="2060"/>
                  </a:cubicBezTo>
                  <a:lnTo>
                    <a:pt x="2666" y="667"/>
                  </a:lnTo>
                  <a:cubicBezTo>
                    <a:pt x="2666" y="483"/>
                    <a:pt x="2816" y="334"/>
                    <a:pt x="3000" y="334"/>
                  </a:cubicBezTo>
                  <a:cubicBezTo>
                    <a:pt x="3183" y="334"/>
                    <a:pt x="3333" y="483"/>
                    <a:pt x="3333" y="667"/>
                  </a:cubicBezTo>
                  <a:lnTo>
                    <a:pt x="3333" y="2891"/>
                  </a:lnTo>
                  <a:close/>
                  <a:moveTo>
                    <a:pt x="2333" y="5767"/>
                  </a:moveTo>
                  <a:lnTo>
                    <a:pt x="333" y="5767"/>
                  </a:lnTo>
                  <a:lnTo>
                    <a:pt x="333" y="5050"/>
                  </a:lnTo>
                  <a:lnTo>
                    <a:pt x="2333" y="5050"/>
                  </a:lnTo>
                  <a:lnTo>
                    <a:pt x="2333" y="5767"/>
                  </a:lnTo>
                  <a:close/>
                  <a:moveTo>
                    <a:pt x="3000" y="0"/>
                  </a:moveTo>
                  <a:cubicBezTo>
                    <a:pt x="2632" y="0"/>
                    <a:pt x="2333" y="299"/>
                    <a:pt x="2333" y="667"/>
                  </a:cubicBezTo>
                  <a:lnTo>
                    <a:pt x="2333" y="1855"/>
                  </a:lnTo>
                  <a:cubicBezTo>
                    <a:pt x="2112" y="1798"/>
                    <a:pt x="1867" y="1857"/>
                    <a:pt x="1695" y="2029"/>
                  </a:cubicBezTo>
                  <a:lnTo>
                    <a:pt x="577" y="3147"/>
                  </a:lnTo>
                  <a:cubicBezTo>
                    <a:pt x="420" y="3304"/>
                    <a:pt x="333" y="3513"/>
                    <a:pt x="333" y="3736"/>
                  </a:cubicBezTo>
                  <a:lnTo>
                    <a:pt x="333" y="4717"/>
                  </a:lnTo>
                  <a:lnTo>
                    <a:pt x="166" y="4717"/>
                  </a:lnTo>
                  <a:cubicBezTo>
                    <a:pt x="74" y="4717"/>
                    <a:pt x="0" y="4792"/>
                    <a:pt x="0" y="4884"/>
                  </a:cubicBezTo>
                  <a:lnTo>
                    <a:pt x="0" y="5934"/>
                  </a:lnTo>
                  <a:cubicBezTo>
                    <a:pt x="0" y="6026"/>
                    <a:pt x="74" y="6100"/>
                    <a:pt x="166" y="6100"/>
                  </a:cubicBezTo>
                  <a:lnTo>
                    <a:pt x="2500" y="6100"/>
                  </a:lnTo>
                  <a:cubicBezTo>
                    <a:pt x="2592" y="6100"/>
                    <a:pt x="2666" y="6026"/>
                    <a:pt x="2666" y="5934"/>
                  </a:cubicBezTo>
                  <a:lnTo>
                    <a:pt x="2666" y="4884"/>
                  </a:lnTo>
                  <a:cubicBezTo>
                    <a:pt x="2666" y="4792"/>
                    <a:pt x="2592" y="4717"/>
                    <a:pt x="2500" y="4717"/>
                  </a:cubicBezTo>
                  <a:lnTo>
                    <a:pt x="2333" y="4717"/>
                  </a:lnTo>
                  <a:lnTo>
                    <a:pt x="2333" y="4638"/>
                  </a:lnTo>
                  <a:cubicBezTo>
                    <a:pt x="2333" y="4595"/>
                    <a:pt x="2351" y="4552"/>
                    <a:pt x="2382" y="4521"/>
                  </a:cubicBezTo>
                  <a:lnTo>
                    <a:pt x="3422" y="3480"/>
                  </a:lnTo>
                  <a:cubicBezTo>
                    <a:pt x="3580" y="3323"/>
                    <a:pt x="3666" y="3113"/>
                    <a:pt x="3666" y="2891"/>
                  </a:cubicBezTo>
                  <a:lnTo>
                    <a:pt x="3666" y="667"/>
                  </a:lnTo>
                  <a:cubicBezTo>
                    <a:pt x="3666" y="299"/>
                    <a:pt x="3367" y="0"/>
                    <a:pt x="300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" name="Freeform 8"/>
            <p:cNvSpPr>
              <a:spLocks noEditPoints="1"/>
            </p:cNvSpPr>
            <p:nvPr/>
          </p:nvSpPr>
          <p:spPr bwMode="auto">
            <a:xfrm>
              <a:off x="3306" y="2749"/>
              <a:ext cx="171" cy="284"/>
            </a:xfrm>
            <a:custGeom>
              <a:avLst/>
              <a:gdLst>
                <a:gd name="T0" fmla="*/ 3333 w 3667"/>
                <a:gd name="T1" fmla="*/ 5767 h 6100"/>
                <a:gd name="T2" fmla="*/ 1333 w 3667"/>
                <a:gd name="T3" fmla="*/ 5767 h 6100"/>
                <a:gd name="T4" fmla="*/ 1333 w 3667"/>
                <a:gd name="T5" fmla="*/ 5050 h 6100"/>
                <a:gd name="T6" fmla="*/ 3333 w 3667"/>
                <a:gd name="T7" fmla="*/ 5050 h 6100"/>
                <a:gd name="T8" fmla="*/ 3333 w 3667"/>
                <a:gd name="T9" fmla="*/ 5767 h 6100"/>
                <a:gd name="T10" fmla="*/ 1520 w 3667"/>
                <a:gd name="T11" fmla="*/ 4285 h 6100"/>
                <a:gd name="T12" fmla="*/ 480 w 3667"/>
                <a:gd name="T13" fmla="*/ 3245 h 6100"/>
                <a:gd name="T14" fmla="*/ 333 w 3667"/>
                <a:gd name="T15" fmla="*/ 2891 h 6100"/>
                <a:gd name="T16" fmla="*/ 333 w 3667"/>
                <a:gd name="T17" fmla="*/ 667 h 6100"/>
                <a:gd name="T18" fmla="*/ 667 w 3667"/>
                <a:gd name="T19" fmla="*/ 334 h 6100"/>
                <a:gd name="T20" fmla="*/ 1000 w 3667"/>
                <a:gd name="T21" fmla="*/ 667 h 6100"/>
                <a:gd name="T22" fmla="*/ 1000 w 3667"/>
                <a:gd name="T23" fmla="*/ 2060 h 6100"/>
                <a:gd name="T24" fmla="*/ 833 w 3667"/>
                <a:gd name="T25" fmla="*/ 2500 h 6100"/>
                <a:gd name="T26" fmla="*/ 1029 w 3667"/>
                <a:gd name="T27" fmla="*/ 2972 h 6100"/>
                <a:gd name="T28" fmla="*/ 1862 w 3667"/>
                <a:gd name="T29" fmla="*/ 3805 h 6100"/>
                <a:gd name="T30" fmla="*/ 2098 w 3667"/>
                <a:gd name="T31" fmla="*/ 3805 h 6100"/>
                <a:gd name="T32" fmla="*/ 2098 w 3667"/>
                <a:gd name="T33" fmla="*/ 3569 h 6100"/>
                <a:gd name="T34" fmla="*/ 1264 w 3667"/>
                <a:gd name="T35" fmla="*/ 2736 h 6100"/>
                <a:gd name="T36" fmla="*/ 1167 w 3667"/>
                <a:gd name="T37" fmla="*/ 2500 h 6100"/>
                <a:gd name="T38" fmla="*/ 1264 w 3667"/>
                <a:gd name="T39" fmla="*/ 2265 h 6100"/>
                <a:gd name="T40" fmla="*/ 1275 w 3667"/>
                <a:gd name="T41" fmla="*/ 2254 h 6100"/>
                <a:gd name="T42" fmla="*/ 1278 w 3667"/>
                <a:gd name="T43" fmla="*/ 2252 h 6100"/>
                <a:gd name="T44" fmla="*/ 1736 w 3667"/>
                <a:gd name="T45" fmla="*/ 2265 h 6100"/>
                <a:gd name="T46" fmla="*/ 2854 w 3667"/>
                <a:gd name="T47" fmla="*/ 3383 h 6100"/>
                <a:gd name="T48" fmla="*/ 3000 w 3667"/>
                <a:gd name="T49" fmla="*/ 3736 h 6100"/>
                <a:gd name="T50" fmla="*/ 3000 w 3667"/>
                <a:gd name="T51" fmla="*/ 4717 h 6100"/>
                <a:gd name="T52" fmla="*/ 1667 w 3667"/>
                <a:gd name="T53" fmla="*/ 4717 h 6100"/>
                <a:gd name="T54" fmla="*/ 1667 w 3667"/>
                <a:gd name="T55" fmla="*/ 4638 h 6100"/>
                <a:gd name="T56" fmla="*/ 1520 w 3667"/>
                <a:gd name="T57" fmla="*/ 4285 h 6100"/>
                <a:gd name="T58" fmla="*/ 3500 w 3667"/>
                <a:gd name="T59" fmla="*/ 4717 h 6100"/>
                <a:gd name="T60" fmla="*/ 3333 w 3667"/>
                <a:gd name="T61" fmla="*/ 4717 h 6100"/>
                <a:gd name="T62" fmla="*/ 3333 w 3667"/>
                <a:gd name="T63" fmla="*/ 3736 h 6100"/>
                <a:gd name="T64" fmla="*/ 3089 w 3667"/>
                <a:gd name="T65" fmla="*/ 3147 h 6100"/>
                <a:gd name="T66" fmla="*/ 1971 w 3667"/>
                <a:gd name="T67" fmla="*/ 2029 h 6100"/>
                <a:gd name="T68" fmla="*/ 1333 w 3667"/>
                <a:gd name="T69" fmla="*/ 1855 h 6100"/>
                <a:gd name="T70" fmla="*/ 1333 w 3667"/>
                <a:gd name="T71" fmla="*/ 667 h 6100"/>
                <a:gd name="T72" fmla="*/ 667 w 3667"/>
                <a:gd name="T73" fmla="*/ 0 h 6100"/>
                <a:gd name="T74" fmla="*/ 0 w 3667"/>
                <a:gd name="T75" fmla="*/ 667 h 6100"/>
                <a:gd name="T76" fmla="*/ 0 w 3667"/>
                <a:gd name="T77" fmla="*/ 2891 h 6100"/>
                <a:gd name="T78" fmla="*/ 244 w 3667"/>
                <a:gd name="T79" fmla="*/ 3480 h 6100"/>
                <a:gd name="T80" fmla="*/ 1284 w 3667"/>
                <a:gd name="T81" fmla="*/ 4521 h 6100"/>
                <a:gd name="T82" fmla="*/ 1333 w 3667"/>
                <a:gd name="T83" fmla="*/ 4638 h 6100"/>
                <a:gd name="T84" fmla="*/ 1333 w 3667"/>
                <a:gd name="T85" fmla="*/ 4717 h 6100"/>
                <a:gd name="T86" fmla="*/ 1167 w 3667"/>
                <a:gd name="T87" fmla="*/ 4717 h 6100"/>
                <a:gd name="T88" fmla="*/ 1000 w 3667"/>
                <a:gd name="T89" fmla="*/ 4884 h 6100"/>
                <a:gd name="T90" fmla="*/ 1000 w 3667"/>
                <a:gd name="T91" fmla="*/ 5934 h 6100"/>
                <a:gd name="T92" fmla="*/ 1167 w 3667"/>
                <a:gd name="T93" fmla="*/ 6100 h 6100"/>
                <a:gd name="T94" fmla="*/ 3500 w 3667"/>
                <a:gd name="T95" fmla="*/ 6100 h 6100"/>
                <a:gd name="T96" fmla="*/ 3667 w 3667"/>
                <a:gd name="T97" fmla="*/ 5934 h 6100"/>
                <a:gd name="T98" fmla="*/ 3667 w 3667"/>
                <a:gd name="T99" fmla="*/ 4884 h 6100"/>
                <a:gd name="T100" fmla="*/ 3500 w 3667"/>
                <a:gd name="T101" fmla="*/ 4717 h 6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667" h="6100">
                  <a:moveTo>
                    <a:pt x="3333" y="5767"/>
                  </a:moveTo>
                  <a:lnTo>
                    <a:pt x="1333" y="5767"/>
                  </a:lnTo>
                  <a:lnTo>
                    <a:pt x="1333" y="5050"/>
                  </a:lnTo>
                  <a:lnTo>
                    <a:pt x="3333" y="5050"/>
                  </a:lnTo>
                  <a:lnTo>
                    <a:pt x="3333" y="5767"/>
                  </a:lnTo>
                  <a:close/>
                  <a:moveTo>
                    <a:pt x="1520" y="4285"/>
                  </a:moveTo>
                  <a:lnTo>
                    <a:pt x="480" y="3245"/>
                  </a:lnTo>
                  <a:cubicBezTo>
                    <a:pt x="385" y="3150"/>
                    <a:pt x="333" y="3024"/>
                    <a:pt x="333" y="2891"/>
                  </a:cubicBezTo>
                  <a:lnTo>
                    <a:pt x="333" y="667"/>
                  </a:lnTo>
                  <a:cubicBezTo>
                    <a:pt x="333" y="483"/>
                    <a:pt x="483" y="334"/>
                    <a:pt x="667" y="334"/>
                  </a:cubicBezTo>
                  <a:cubicBezTo>
                    <a:pt x="850" y="334"/>
                    <a:pt x="1000" y="483"/>
                    <a:pt x="1000" y="667"/>
                  </a:cubicBezTo>
                  <a:lnTo>
                    <a:pt x="1000" y="2060"/>
                  </a:lnTo>
                  <a:cubicBezTo>
                    <a:pt x="892" y="2181"/>
                    <a:pt x="833" y="2336"/>
                    <a:pt x="833" y="2500"/>
                  </a:cubicBezTo>
                  <a:cubicBezTo>
                    <a:pt x="833" y="2678"/>
                    <a:pt x="903" y="2846"/>
                    <a:pt x="1029" y="2972"/>
                  </a:cubicBezTo>
                  <a:lnTo>
                    <a:pt x="1862" y="3805"/>
                  </a:lnTo>
                  <a:cubicBezTo>
                    <a:pt x="1927" y="3870"/>
                    <a:pt x="2033" y="3870"/>
                    <a:pt x="2098" y="3805"/>
                  </a:cubicBezTo>
                  <a:cubicBezTo>
                    <a:pt x="2163" y="3740"/>
                    <a:pt x="2163" y="3634"/>
                    <a:pt x="2098" y="3569"/>
                  </a:cubicBezTo>
                  <a:lnTo>
                    <a:pt x="1264" y="2736"/>
                  </a:lnTo>
                  <a:cubicBezTo>
                    <a:pt x="1201" y="2673"/>
                    <a:pt x="1167" y="2589"/>
                    <a:pt x="1167" y="2500"/>
                  </a:cubicBezTo>
                  <a:cubicBezTo>
                    <a:pt x="1167" y="2411"/>
                    <a:pt x="1201" y="2328"/>
                    <a:pt x="1264" y="2265"/>
                  </a:cubicBezTo>
                  <a:cubicBezTo>
                    <a:pt x="1268" y="2261"/>
                    <a:pt x="1271" y="2258"/>
                    <a:pt x="1275" y="2254"/>
                  </a:cubicBezTo>
                  <a:lnTo>
                    <a:pt x="1278" y="2252"/>
                  </a:lnTo>
                  <a:cubicBezTo>
                    <a:pt x="1410" y="2134"/>
                    <a:pt x="1611" y="2140"/>
                    <a:pt x="1736" y="2265"/>
                  </a:cubicBezTo>
                  <a:lnTo>
                    <a:pt x="2854" y="3383"/>
                  </a:lnTo>
                  <a:cubicBezTo>
                    <a:pt x="2948" y="3477"/>
                    <a:pt x="3000" y="3602"/>
                    <a:pt x="3000" y="3736"/>
                  </a:cubicBezTo>
                  <a:lnTo>
                    <a:pt x="3000" y="4717"/>
                  </a:lnTo>
                  <a:lnTo>
                    <a:pt x="1667" y="4717"/>
                  </a:lnTo>
                  <a:lnTo>
                    <a:pt x="1667" y="4638"/>
                  </a:lnTo>
                  <a:cubicBezTo>
                    <a:pt x="1667" y="4507"/>
                    <a:pt x="1613" y="4378"/>
                    <a:pt x="1520" y="4285"/>
                  </a:cubicBezTo>
                  <a:close/>
                  <a:moveTo>
                    <a:pt x="3500" y="4717"/>
                  </a:moveTo>
                  <a:lnTo>
                    <a:pt x="3333" y="4717"/>
                  </a:lnTo>
                  <a:lnTo>
                    <a:pt x="3333" y="3736"/>
                  </a:lnTo>
                  <a:cubicBezTo>
                    <a:pt x="3333" y="3513"/>
                    <a:pt x="3247" y="3304"/>
                    <a:pt x="3089" y="3147"/>
                  </a:cubicBezTo>
                  <a:lnTo>
                    <a:pt x="1971" y="2029"/>
                  </a:lnTo>
                  <a:cubicBezTo>
                    <a:pt x="1799" y="1857"/>
                    <a:pt x="1555" y="1798"/>
                    <a:pt x="1333" y="1855"/>
                  </a:cubicBezTo>
                  <a:lnTo>
                    <a:pt x="1333" y="667"/>
                  </a:lnTo>
                  <a:cubicBezTo>
                    <a:pt x="1333" y="299"/>
                    <a:pt x="1034" y="0"/>
                    <a:pt x="667" y="0"/>
                  </a:cubicBezTo>
                  <a:cubicBezTo>
                    <a:pt x="299" y="0"/>
                    <a:pt x="0" y="299"/>
                    <a:pt x="0" y="667"/>
                  </a:cubicBezTo>
                  <a:lnTo>
                    <a:pt x="0" y="2891"/>
                  </a:lnTo>
                  <a:cubicBezTo>
                    <a:pt x="0" y="3113"/>
                    <a:pt x="87" y="3323"/>
                    <a:pt x="244" y="3480"/>
                  </a:cubicBezTo>
                  <a:lnTo>
                    <a:pt x="1284" y="4521"/>
                  </a:lnTo>
                  <a:cubicBezTo>
                    <a:pt x="1316" y="4552"/>
                    <a:pt x="1333" y="4595"/>
                    <a:pt x="1333" y="4638"/>
                  </a:cubicBezTo>
                  <a:lnTo>
                    <a:pt x="1333" y="4717"/>
                  </a:lnTo>
                  <a:lnTo>
                    <a:pt x="1167" y="4717"/>
                  </a:lnTo>
                  <a:cubicBezTo>
                    <a:pt x="1075" y="4717"/>
                    <a:pt x="1000" y="4792"/>
                    <a:pt x="1000" y="4884"/>
                  </a:cubicBezTo>
                  <a:lnTo>
                    <a:pt x="1000" y="5934"/>
                  </a:lnTo>
                  <a:cubicBezTo>
                    <a:pt x="1000" y="6026"/>
                    <a:pt x="1075" y="6100"/>
                    <a:pt x="1167" y="6100"/>
                  </a:cubicBezTo>
                  <a:lnTo>
                    <a:pt x="3500" y="6100"/>
                  </a:lnTo>
                  <a:cubicBezTo>
                    <a:pt x="3592" y="6100"/>
                    <a:pt x="3667" y="6026"/>
                    <a:pt x="3667" y="5934"/>
                  </a:cubicBezTo>
                  <a:lnTo>
                    <a:pt x="3667" y="4884"/>
                  </a:lnTo>
                  <a:cubicBezTo>
                    <a:pt x="3667" y="4792"/>
                    <a:pt x="3592" y="4717"/>
                    <a:pt x="3500" y="47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" name="Freeform 9"/>
            <p:cNvSpPr>
              <a:spLocks noEditPoints="1"/>
            </p:cNvSpPr>
            <p:nvPr/>
          </p:nvSpPr>
          <p:spPr bwMode="auto">
            <a:xfrm>
              <a:off x="3388" y="2636"/>
              <a:ext cx="234" cy="233"/>
            </a:xfrm>
            <a:custGeom>
              <a:avLst/>
              <a:gdLst>
                <a:gd name="T0" fmla="*/ 2500 w 5000"/>
                <a:gd name="T1" fmla="*/ 4667 h 5000"/>
                <a:gd name="T2" fmla="*/ 333 w 5000"/>
                <a:gd name="T3" fmla="*/ 2500 h 5000"/>
                <a:gd name="T4" fmla="*/ 2500 w 5000"/>
                <a:gd name="T5" fmla="*/ 333 h 5000"/>
                <a:gd name="T6" fmla="*/ 4666 w 5000"/>
                <a:gd name="T7" fmla="*/ 2500 h 5000"/>
                <a:gd name="T8" fmla="*/ 2500 w 5000"/>
                <a:gd name="T9" fmla="*/ 4667 h 5000"/>
                <a:gd name="T10" fmla="*/ 5000 w 5000"/>
                <a:gd name="T11" fmla="*/ 2500 h 5000"/>
                <a:gd name="T12" fmla="*/ 2500 w 5000"/>
                <a:gd name="T13" fmla="*/ 0 h 5000"/>
                <a:gd name="T14" fmla="*/ 0 w 5000"/>
                <a:gd name="T15" fmla="*/ 2500 h 5000"/>
                <a:gd name="T16" fmla="*/ 2500 w 5000"/>
                <a:gd name="T17" fmla="*/ 5000 h 5000"/>
                <a:gd name="T18" fmla="*/ 5000 w 5000"/>
                <a:gd name="T19" fmla="*/ 2500 h 5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00" h="5000">
                  <a:moveTo>
                    <a:pt x="2500" y="4667"/>
                  </a:moveTo>
                  <a:cubicBezTo>
                    <a:pt x="1305" y="4667"/>
                    <a:pt x="333" y="3695"/>
                    <a:pt x="333" y="2500"/>
                  </a:cubicBezTo>
                  <a:cubicBezTo>
                    <a:pt x="333" y="1305"/>
                    <a:pt x="1305" y="333"/>
                    <a:pt x="2500" y="333"/>
                  </a:cubicBezTo>
                  <a:cubicBezTo>
                    <a:pt x="3694" y="333"/>
                    <a:pt x="4666" y="1305"/>
                    <a:pt x="4666" y="2500"/>
                  </a:cubicBezTo>
                  <a:cubicBezTo>
                    <a:pt x="4666" y="3695"/>
                    <a:pt x="3694" y="4667"/>
                    <a:pt x="2500" y="4667"/>
                  </a:cubicBezTo>
                  <a:close/>
                  <a:moveTo>
                    <a:pt x="5000" y="2500"/>
                  </a:moveTo>
                  <a:cubicBezTo>
                    <a:pt x="5000" y="1122"/>
                    <a:pt x="3878" y="0"/>
                    <a:pt x="2500" y="0"/>
                  </a:cubicBezTo>
                  <a:cubicBezTo>
                    <a:pt x="1121" y="0"/>
                    <a:pt x="0" y="1122"/>
                    <a:pt x="0" y="2500"/>
                  </a:cubicBezTo>
                  <a:cubicBezTo>
                    <a:pt x="0" y="3879"/>
                    <a:pt x="1121" y="5000"/>
                    <a:pt x="2500" y="5000"/>
                  </a:cubicBezTo>
                  <a:cubicBezTo>
                    <a:pt x="3878" y="5000"/>
                    <a:pt x="5000" y="3879"/>
                    <a:pt x="5000" y="25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Freeform 10"/>
            <p:cNvSpPr>
              <a:spLocks/>
            </p:cNvSpPr>
            <p:nvPr/>
          </p:nvSpPr>
          <p:spPr bwMode="auto">
            <a:xfrm>
              <a:off x="3420" y="2664"/>
              <a:ext cx="171" cy="174"/>
            </a:xfrm>
            <a:custGeom>
              <a:avLst/>
              <a:gdLst>
                <a:gd name="T0" fmla="*/ 2985 w 3667"/>
                <a:gd name="T1" fmla="*/ 482 h 3742"/>
                <a:gd name="T2" fmla="*/ 1428 w 3667"/>
                <a:gd name="T3" fmla="*/ 119 h 3742"/>
                <a:gd name="T4" fmla="*/ 1300 w 3667"/>
                <a:gd name="T5" fmla="*/ 317 h 3742"/>
                <a:gd name="T6" fmla="*/ 1498 w 3667"/>
                <a:gd name="T7" fmla="*/ 445 h 3742"/>
                <a:gd name="T8" fmla="*/ 2775 w 3667"/>
                <a:gd name="T9" fmla="*/ 741 h 3742"/>
                <a:gd name="T10" fmla="*/ 3334 w 3667"/>
                <a:gd name="T11" fmla="*/ 1909 h 3742"/>
                <a:gd name="T12" fmla="*/ 1834 w 3667"/>
                <a:gd name="T13" fmla="*/ 3409 h 3742"/>
                <a:gd name="T14" fmla="*/ 334 w 3667"/>
                <a:gd name="T15" fmla="*/ 1909 h 3742"/>
                <a:gd name="T16" fmla="*/ 511 w 3667"/>
                <a:gd name="T17" fmla="*/ 1201 h 3742"/>
                <a:gd name="T18" fmla="*/ 443 w 3667"/>
                <a:gd name="T19" fmla="*/ 975 h 3742"/>
                <a:gd name="T20" fmla="*/ 217 w 3667"/>
                <a:gd name="T21" fmla="*/ 1043 h 3742"/>
                <a:gd name="T22" fmla="*/ 0 w 3667"/>
                <a:gd name="T23" fmla="*/ 1909 h 3742"/>
                <a:gd name="T24" fmla="*/ 1834 w 3667"/>
                <a:gd name="T25" fmla="*/ 3742 h 3742"/>
                <a:gd name="T26" fmla="*/ 3667 w 3667"/>
                <a:gd name="T27" fmla="*/ 1909 h 3742"/>
                <a:gd name="T28" fmla="*/ 2985 w 3667"/>
                <a:gd name="T29" fmla="*/ 482 h 3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67" h="3742">
                  <a:moveTo>
                    <a:pt x="2985" y="482"/>
                  </a:moveTo>
                  <a:cubicBezTo>
                    <a:pt x="2551" y="132"/>
                    <a:pt x="1983" y="0"/>
                    <a:pt x="1428" y="119"/>
                  </a:cubicBezTo>
                  <a:cubicBezTo>
                    <a:pt x="1338" y="139"/>
                    <a:pt x="1280" y="227"/>
                    <a:pt x="1300" y="317"/>
                  </a:cubicBezTo>
                  <a:cubicBezTo>
                    <a:pt x="1319" y="407"/>
                    <a:pt x="1408" y="465"/>
                    <a:pt x="1498" y="445"/>
                  </a:cubicBezTo>
                  <a:cubicBezTo>
                    <a:pt x="1955" y="347"/>
                    <a:pt x="2420" y="455"/>
                    <a:pt x="2775" y="741"/>
                  </a:cubicBezTo>
                  <a:cubicBezTo>
                    <a:pt x="3130" y="1028"/>
                    <a:pt x="3334" y="1453"/>
                    <a:pt x="3334" y="1909"/>
                  </a:cubicBezTo>
                  <a:cubicBezTo>
                    <a:pt x="3334" y="2736"/>
                    <a:pt x="2661" y="3409"/>
                    <a:pt x="1834" y="3409"/>
                  </a:cubicBezTo>
                  <a:cubicBezTo>
                    <a:pt x="1007" y="3409"/>
                    <a:pt x="334" y="2736"/>
                    <a:pt x="334" y="1909"/>
                  </a:cubicBezTo>
                  <a:cubicBezTo>
                    <a:pt x="334" y="1662"/>
                    <a:pt x="395" y="1417"/>
                    <a:pt x="511" y="1201"/>
                  </a:cubicBezTo>
                  <a:cubicBezTo>
                    <a:pt x="555" y="1120"/>
                    <a:pt x="524" y="1019"/>
                    <a:pt x="443" y="975"/>
                  </a:cubicBezTo>
                  <a:cubicBezTo>
                    <a:pt x="362" y="932"/>
                    <a:pt x="261" y="962"/>
                    <a:pt x="217" y="1043"/>
                  </a:cubicBezTo>
                  <a:cubicBezTo>
                    <a:pt x="75" y="1308"/>
                    <a:pt x="0" y="1607"/>
                    <a:pt x="0" y="1909"/>
                  </a:cubicBezTo>
                  <a:cubicBezTo>
                    <a:pt x="0" y="2920"/>
                    <a:pt x="823" y="3742"/>
                    <a:pt x="1834" y="3742"/>
                  </a:cubicBezTo>
                  <a:cubicBezTo>
                    <a:pt x="2845" y="3742"/>
                    <a:pt x="3667" y="2920"/>
                    <a:pt x="3667" y="1909"/>
                  </a:cubicBezTo>
                  <a:cubicBezTo>
                    <a:pt x="3667" y="1352"/>
                    <a:pt x="3418" y="832"/>
                    <a:pt x="2985" y="48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0" name="4"/>
          <p:cNvGrpSpPr>
            <a:grpSpLocks noChangeAspect="1"/>
          </p:cNvGrpSpPr>
          <p:nvPr/>
        </p:nvGrpSpPr>
        <p:grpSpPr bwMode="auto">
          <a:xfrm>
            <a:off x="9614037" y="2446132"/>
            <a:ext cx="756209" cy="749814"/>
            <a:chOff x="3369" y="1690"/>
            <a:chExt cx="946" cy="938"/>
          </a:xfrm>
          <a:solidFill>
            <a:schemeClr val="bg1"/>
          </a:solidFill>
        </p:grpSpPr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3557" y="2141"/>
              <a:ext cx="37" cy="36"/>
            </a:xfrm>
            <a:custGeom>
              <a:avLst/>
              <a:gdLst>
                <a:gd name="T0" fmla="*/ 49 w 334"/>
                <a:gd name="T1" fmla="*/ 49 h 333"/>
                <a:gd name="T2" fmla="*/ 0 w 334"/>
                <a:gd name="T3" fmla="*/ 167 h 333"/>
                <a:gd name="T4" fmla="*/ 49 w 334"/>
                <a:gd name="T5" fmla="*/ 284 h 333"/>
                <a:gd name="T6" fmla="*/ 167 w 334"/>
                <a:gd name="T7" fmla="*/ 333 h 333"/>
                <a:gd name="T8" fmla="*/ 285 w 334"/>
                <a:gd name="T9" fmla="*/ 284 h 333"/>
                <a:gd name="T10" fmla="*/ 334 w 334"/>
                <a:gd name="T11" fmla="*/ 167 h 333"/>
                <a:gd name="T12" fmla="*/ 285 w 334"/>
                <a:gd name="T13" fmla="*/ 49 h 333"/>
                <a:gd name="T14" fmla="*/ 167 w 334"/>
                <a:gd name="T15" fmla="*/ 0 h 333"/>
                <a:gd name="T16" fmla="*/ 49 w 334"/>
                <a:gd name="T17" fmla="*/ 49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4" h="333">
                  <a:moveTo>
                    <a:pt x="49" y="49"/>
                  </a:moveTo>
                  <a:cubicBezTo>
                    <a:pt x="18" y="80"/>
                    <a:pt x="0" y="123"/>
                    <a:pt x="0" y="167"/>
                  </a:cubicBezTo>
                  <a:cubicBezTo>
                    <a:pt x="0" y="211"/>
                    <a:pt x="18" y="254"/>
                    <a:pt x="49" y="284"/>
                  </a:cubicBezTo>
                  <a:cubicBezTo>
                    <a:pt x="80" y="315"/>
                    <a:pt x="123" y="333"/>
                    <a:pt x="167" y="333"/>
                  </a:cubicBezTo>
                  <a:cubicBezTo>
                    <a:pt x="211" y="333"/>
                    <a:pt x="254" y="316"/>
                    <a:pt x="285" y="284"/>
                  </a:cubicBezTo>
                  <a:cubicBezTo>
                    <a:pt x="316" y="254"/>
                    <a:pt x="334" y="211"/>
                    <a:pt x="334" y="167"/>
                  </a:cubicBezTo>
                  <a:cubicBezTo>
                    <a:pt x="334" y="123"/>
                    <a:pt x="316" y="80"/>
                    <a:pt x="285" y="49"/>
                  </a:cubicBezTo>
                  <a:cubicBezTo>
                    <a:pt x="254" y="18"/>
                    <a:pt x="211" y="0"/>
                    <a:pt x="167" y="0"/>
                  </a:cubicBezTo>
                  <a:cubicBezTo>
                    <a:pt x="123" y="0"/>
                    <a:pt x="80" y="18"/>
                    <a:pt x="49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6"/>
            <p:cNvSpPr>
              <a:spLocks noEditPoints="1"/>
            </p:cNvSpPr>
            <p:nvPr/>
          </p:nvSpPr>
          <p:spPr bwMode="auto">
            <a:xfrm>
              <a:off x="3369" y="1690"/>
              <a:ext cx="946" cy="938"/>
            </a:xfrm>
            <a:custGeom>
              <a:avLst/>
              <a:gdLst>
                <a:gd name="T0" fmla="*/ 1607 w 8590"/>
                <a:gd name="T1" fmla="*/ 3088 h 8533"/>
                <a:gd name="T2" fmla="*/ 2159 w 8590"/>
                <a:gd name="T3" fmla="*/ 2787 h 8533"/>
                <a:gd name="T4" fmla="*/ 7659 w 8590"/>
                <a:gd name="T5" fmla="*/ 4744 h 8533"/>
                <a:gd name="T6" fmla="*/ 7895 w 8590"/>
                <a:gd name="T7" fmla="*/ 4979 h 8533"/>
                <a:gd name="T8" fmla="*/ 8128 w 8590"/>
                <a:gd name="T9" fmla="*/ 5329 h 8533"/>
                <a:gd name="T10" fmla="*/ 7631 w 8590"/>
                <a:gd name="T11" fmla="*/ 5329 h 8533"/>
                <a:gd name="T12" fmla="*/ 7505 w 8590"/>
                <a:gd name="T13" fmla="*/ 4419 h 8533"/>
                <a:gd name="T14" fmla="*/ 8267 w 8590"/>
                <a:gd name="T15" fmla="*/ 1326 h 8533"/>
                <a:gd name="T16" fmla="*/ 7971 w 8590"/>
                <a:gd name="T17" fmla="*/ 1478 h 8533"/>
                <a:gd name="T18" fmla="*/ 6100 w 8590"/>
                <a:gd name="T19" fmla="*/ 4533 h 8533"/>
                <a:gd name="T20" fmla="*/ 5164 w 8590"/>
                <a:gd name="T21" fmla="*/ 4399 h 8533"/>
                <a:gd name="T22" fmla="*/ 4827 w 8590"/>
                <a:gd name="T23" fmla="*/ 4184 h 8533"/>
                <a:gd name="T24" fmla="*/ 4000 w 8590"/>
                <a:gd name="T25" fmla="*/ 2433 h 8533"/>
                <a:gd name="T26" fmla="*/ 6907 w 8590"/>
                <a:gd name="T27" fmla="*/ 494 h 8533"/>
                <a:gd name="T28" fmla="*/ 7375 w 8590"/>
                <a:gd name="T29" fmla="*/ 552 h 8533"/>
                <a:gd name="T30" fmla="*/ 7035 w 8590"/>
                <a:gd name="T31" fmla="*/ 186 h 8533"/>
                <a:gd name="T32" fmla="*/ 3667 w 8590"/>
                <a:gd name="T33" fmla="*/ 2433 h 8533"/>
                <a:gd name="T34" fmla="*/ 4494 w 8590"/>
                <a:gd name="T35" fmla="*/ 4934 h 8533"/>
                <a:gd name="T36" fmla="*/ 4660 w 8590"/>
                <a:gd name="T37" fmla="*/ 5101 h 8533"/>
                <a:gd name="T38" fmla="*/ 5277 w 8590"/>
                <a:gd name="T39" fmla="*/ 4724 h 8533"/>
                <a:gd name="T40" fmla="*/ 7211 w 8590"/>
                <a:gd name="T41" fmla="*/ 4598 h 8533"/>
                <a:gd name="T42" fmla="*/ 6243 w 8590"/>
                <a:gd name="T43" fmla="*/ 7168 h 8533"/>
                <a:gd name="T44" fmla="*/ 6167 w 8590"/>
                <a:gd name="T45" fmla="*/ 8100 h 8533"/>
                <a:gd name="T46" fmla="*/ 5267 w 8590"/>
                <a:gd name="T47" fmla="*/ 8200 h 8533"/>
                <a:gd name="T48" fmla="*/ 5167 w 8590"/>
                <a:gd name="T49" fmla="*/ 7772 h 8533"/>
                <a:gd name="T50" fmla="*/ 3206 w 8590"/>
                <a:gd name="T51" fmla="*/ 7532 h 8533"/>
                <a:gd name="T52" fmla="*/ 2967 w 8590"/>
                <a:gd name="T53" fmla="*/ 8100 h 8533"/>
                <a:gd name="T54" fmla="*/ 2067 w 8590"/>
                <a:gd name="T55" fmla="*/ 8200 h 8533"/>
                <a:gd name="T56" fmla="*/ 1967 w 8590"/>
                <a:gd name="T57" fmla="*/ 7308 h 8533"/>
                <a:gd name="T58" fmla="*/ 917 w 8590"/>
                <a:gd name="T59" fmla="*/ 5848 h 8533"/>
                <a:gd name="T60" fmla="*/ 709 w 8590"/>
                <a:gd name="T61" fmla="*/ 5732 h 8533"/>
                <a:gd name="T62" fmla="*/ 333 w 8590"/>
                <a:gd name="T63" fmla="*/ 5683 h 8533"/>
                <a:gd name="T64" fmla="*/ 383 w 8590"/>
                <a:gd name="T65" fmla="*/ 4732 h 8533"/>
                <a:gd name="T66" fmla="*/ 734 w 8590"/>
                <a:gd name="T67" fmla="*/ 4737 h 8533"/>
                <a:gd name="T68" fmla="*/ 3133 w 8590"/>
                <a:gd name="T69" fmla="*/ 2932 h 8533"/>
                <a:gd name="T70" fmla="*/ 3350 w 8590"/>
                <a:gd name="T71" fmla="*/ 2766 h 8533"/>
                <a:gd name="T72" fmla="*/ 3133 w 8590"/>
                <a:gd name="T73" fmla="*/ 2599 h 8533"/>
                <a:gd name="T74" fmla="*/ 1504 w 8590"/>
                <a:gd name="T75" fmla="*/ 1894 h 8533"/>
                <a:gd name="T76" fmla="*/ 1274 w 8590"/>
                <a:gd name="T77" fmla="*/ 2061 h 8533"/>
                <a:gd name="T78" fmla="*/ 635 w 8590"/>
                <a:gd name="T79" fmla="*/ 4399 h 8533"/>
                <a:gd name="T80" fmla="*/ 0 w 8590"/>
                <a:gd name="T81" fmla="*/ 4782 h 8533"/>
                <a:gd name="T82" fmla="*/ 383 w 8590"/>
                <a:gd name="T83" fmla="*/ 6066 h 8533"/>
                <a:gd name="T84" fmla="*/ 1633 w 8590"/>
                <a:gd name="T85" fmla="*/ 7397 h 8533"/>
                <a:gd name="T86" fmla="*/ 2067 w 8590"/>
                <a:gd name="T87" fmla="*/ 8533 h 8533"/>
                <a:gd name="T88" fmla="*/ 3300 w 8590"/>
                <a:gd name="T89" fmla="*/ 8100 h 8533"/>
                <a:gd name="T90" fmla="*/ 4833 w 8590"/>
                <a:gd name="T91" fmla="*/ 7866 h 8533"/>
                <a:gd name="T92" fmla="*/ 5267 w 8590"/>
                <a:gd name="T93" fmla="*/ 8533 h 8533"/>
                <a:gd name="T94" fmla="*/ 6500 w 8590"/>
                <a:gd name="T95" fmla="*/ 8100 h 8533"/>
                <a:gd name="T96" fmla="*/ 7592 w 8590"/>
                <a:gd name="T97" fmla="*/ 5701 h 8533"/>
                <a:gd name="T98" fmla="*/ 8363 w 8590"/>
                <a:gd name="T99" fmla="*/ 5565 h 8533"/>
                <a:gd name="T100" fmla="*/ 8011 w 8590"/>
                <a:gd name="T101" fmla="*/ 4598 h 8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590" h="8533">
                  <a:moveTo>
                    <a:pt x="2159" y="2787"/>
                  </a:moveTo>
                  <a:cubicBezTo>
                    <a:pt x="1963" y="2865"/>
                    <a:pt x="1778" y="2967"/>
                    <a:pt x="1607" y="3088"/>
                  </a:cubicBezTo>
                  <a:lnTo>
                    <a:pt x="1607" y="2236"/>
                  </a:lnTo>
                  <a:cubicBezTo>
                    <a:pt x="1890" y="2280"/>
                    <a:pt x="2114" y="2504"/>
                    <a:pt x="2159" y="2787"/>
                  </a:cubicBezTo>
                  <a:close/>
                  <a:moveTo>
                    <a:pt x="8011" y="4598"/>
                  </a:moveTo>
                  <a:cubicBezTo>
                    <a:pt x="7878" y="4598"/>
                    <a:pt x="7753" y="4650"/>
                    <a:pt x="7659" y="4744"/>
                  </a:cubicBezTo>
                  <a:cubicBezTo>
                    <a:pt x="7594" y="4809"/>
                    <a:pt x="7594" y="4914"/>
                    <a:pt x="7659" y="4979"/>
                  </a:cubicBezTo>
                  <a:cubicBezTo>
                    <a:pt x="7724" y="5044"/>
                    <a:pt x="7830" y="5044"/>
                    <a:pt x="7895" y="4979"/>
                  </a:cubicBezTo>
                  <a:cubicBezTo>
                    <a:pt x="7959" y="4915"/>
                    <a:pt x="8064" y="4915"/>
                    <a:pt x="8128" y="4979"/>
                  </a:cubicBezTo>
                  <a:cubicBezTo>
                    <a:pt x="8224" y="5076"/>
                    <a:pt x="8224" y="5233"/>
                    <a:pt x="8128" y="5329"/>
                  </a:cubicBezTo>
                  <a:cubicBezTo>
                    <a:pt x="7991" y="5466"/>
                    <a:pt x="7768" y="5466"/>
                    <a:pt x="7632" y="5329"/>
                  </a:cubicBezTo>
                  <a:cubicBezTo>
                    <a:pt x="7632" y="5329"/>
                    <a:pt x="7632" y="5329"/>
                    <a:pt x="7631" y="5329"/>
                  </a:cubicBezTo>
                  <a:cubicBezTo>
                    <a:pt x="7633" y="5297"/>
                    <a:pt x="7633" y="5265"/>
                    <a:pt x="7633" y="5232"/>
                  </a:cubicBezTo>
                  <a:cubicBezTo>
                    <a:pt x="7633" y="4954"/>
                    <a:pt x="7590" y="4681"/>
                    <a:pt x="7505" y="4419"/>
                  </a:cubicBezTo>
                  <a:cubicBezTo>
                    <a:pt x="8127" y="3978"/>
                    <a:pt x="8533" y="3252"/>
                    <a:pt x="8533" y="2433"/>
                  </a:cubicBezTo>
                  <a:cubicBezTo>
                    <a:pt x="8533" y="2043"/>
                    <a:pt x="8444" y="1671"/>
                    <a:pt x="8267" y="1326"/>
                  </a:cubicBezTo>
                  <a:cubicBezTo>
                    <a:pt x="8225" y="1244"/>
                    <a:pt x="8125" y="1212"/>
                    <a:pt x="8043" y="1254"/>
                  </a:cubicBezTo>
                  <a:cubicBezTo>
                    <a:pt x="7961" y="1296"/>
                    <a:pt x="7929" y="1396"/>
                    <a:pt x="7971" y="1478"/>
                  </a:cubicBezTo>
                  <a:cubicBezTo>
                    <a:pt x="8123" y="1775"/>
                    <a:pt x="8200" y="2097"/>
                    <a:pt x="8200" y="2433"/>
                  </a:cubicBezTo>
                  <a:cubicBezTo>
                    <a:pt x="8200" y="3591"/>
                    <a:pt x="7258" y="4533"/>
                    <a:pt x="6100" y="4533"/>
                  </a:cubicBezTo>
                  <a:cubicBezTo>
                    <a:pt x="5830" y="4533"/>
                    <a:pt x="5567" y="4483"/>
                    <a:pt x="5319" y="4383"/>
                  </a:cubicBezTo>
                  <a:cubicBezTo>
                    <a:pt x="5268" y="4363"/>
                    <a:pt x="5210" y="4369"/>
                    <a:pt x="5164" y="4399"/>
                  </a:cubicBezTo>
                  <a:lnTo>
                    <a:pt x="4827" y="4623"/>
                  </a:lnTo>
                  <a:lnTo>
                    <a:pt x="4827" y="4184"/>
                  </a:lnTo>
                  <a:cubicBezTo>
                    <a:pt x="4827" y="4134"/>
                    <a:pt x="4805" y="4087"/>
                    <a:pt x="4766" y="4055"/>
                  </a:cubicBezTo>
                  <a:cubicBezTo>
                    <a:pt x="4279" y="3655"/>
                    <a:pt x="4000" y="3063"/>
                    <a:pt x="4000" y="2433"/>
                  </a:cubicBezTo>
                  <a:cubicBezTo>
                    <a:pt x="4000" y="1275"/>
                    <a:pt x="4942" y="333"/>
                    <a:pt x="6100" y="333"/>
                  </a:cubicBezTo>
                  <a:cubicBezTo>
                    <a:pt x="6379" y="333"/>
                    <a:pt x="6651" y="387"/>
                    <a:pt x="6907" y="494"/>
                  </a:cubicBezTo>
                  <a:cubicBezTo>
                    <a:pt x="6989" y="528"/>
                    <a:pt x="7070" y="568"/>
                    <a:pt x="7148" y="613"/>
                  </a:cubicBezTo>
                  <a:cubicBezTo>
                    <a:pt x="7227" y="659"/>
                    <a:pt x="7329" y="632"/>
                    <a:pt x="7375" y="552"/>
                  </a:cubicBezTo>
                  <a:cubicBezTo>
                    <a:pt x="7421" y="472"/>
                    <a:pt x="7394" y="370"/>
                    <a:pt x="7314" y="324"/>
                  </a:cubicBezTo>
                  <a:cubicBezTo>
                    <a:pt x="7224" y="272"/>
                    <a:pt x="7130" y="226"/>
                    <a:pt x="7035" y="186"/>
                  </a:cubicBezTo>
                  <a:cubicBezTo>
                    <a:pt x="6738" y="63"/>
                    <a:pt x="6424" y="0"/>
                    <a:pt x="6100" y="0"/>
                  </a:cubicBezTo>
                  <a:cubicBezTo>
                    <a:pt x="4758" y="0"/>
                    <a:pt x="3667" y="1092"/>
                    <a:pt x="3667" y="2433"/>
                  </a:cubicBezTo>
                  <a:cubicBezTo>
                    <a:pt x="3667" y="3137"/>
                    <a:pt x="3967" y="3798"/>
                    <a:pt x="4494" y="4261"/>
                  </a:cubicBezTo>
                  <a:lnTo>
                    <a:pt x="4494" y="4934"/>
                  </a:lnTo>
                  <a:cubicBezTo>
                    <a:pt x="4494" y="4995"/>
                    <a:pt x="4527" y="5052"/>
                    <a:pt x="4582" y="5081"/>
                  </a:cubicBezTo>
                  <a:cubicBezTo>
                    <a:pt x="4606" y="5094"/>
                    <a:pt x="4633" y="5101"/>
                    <a:pt x="4660" y="5101"/>
                  </a:cubicBezTo>
                  <a:cubicBezTo>
                    <a:pt x="4693" y="5101"/>
                    <a:pt x="4725" y="5091"/>
                    <a:pt x="4753" y="5073"/>
                  </a:cubicBezTo>
                  <a:lnTo>
                    <a:pt x="5277" y="4724"/>
                  </a:lnTo>
                  <a:cubicBezTo>
                    <a:pt x="5541" y="4819"/>
                    <a:pt x="5817" y="4867"/>
                    <a:pt x="6100" y="4867"/>
                  </a:cubicBezTo>
                  <a:cubicBezTo>
                    <a:pt x="6500" y="4867"/>
                    <a:pt x="6878" y="4770"/>
                    <a:pt x="7211" y="4598"/>
                  </a:cubicBezTo>
                  <a:cubicBezTo>
                    <a:pt x="7270" y="4803"/>
                    <a:pt x="7300" y="5016"/>
                    <a:pt x="7300" y="5232"/>
                  </a:cubicBezTo>
                  <a:cubicBezTo>
                    <a:pt x="7300" y="6018"/>
                    <a:pt x="6905" y="6742"/>
                    <a:pt x="6243" y="7168"/>
                  </a:cubicBezTo>
                  <a:cubicBezTo>
                    <a:pt x="6195" y="7198"/>
                    <a:pt x="6167" y="7251"/>
                    <a:pt x="6167" y="7308"/>
                  </a:cubicBezTo>
                  <a:lnTo>
                    <a:pt x="6167" y="8100"/>
                  </a:lnTo>
                  <a:cubicBezTo>
                    <a:pt x="6167" y="8155"/>
                    <a:pt x="6122" y="8200"/>
                    <a:pt x="6067" y="8200"/>
                  </a:cubicBezTo>
                  <a:lnTo>
                    <a:pt x="5267" y="8200"/>
                  </a:lnTo>
                  <a:cubicBezTo>
                    <a:pt x="5212" y="8200"/>
                    <a:pt x="5167" y="8155"/>
                    <a:pt x="5167" y="8100"/>
                  </a:cubicBezTo>
                  <a:lnTo>
                    <a:pt x="5167" y="7772"/>
                  </a:lnTo>
                  <a:cubicBezTo>
                    <a:pt x="5167" y="7640"/>
                    <a:pt x="5059" y="7532"/>
                    <a:pt x="4927" y="7532"/>
                  </a:cubicBezTo>
                  <a:lnTo>
                    <a:pt x="3206" y="7532"/>
                  </a:lnTo>
                  <a:cubicBezTo>
                    <a:pt x="3074" y="7532"/>
                    <a:pt x="2967" y="7640"/>
                    <a:pt x="2967" y="7772"/>
                  </a:cubicBezTo>
                  <a:lnTo>
                    <a:pt x="2967" y="8100"/>
                  </a:lnTo>
                  <a:cubicBezTo>
                    <a:pt x="2967" y="8155"/>
                    <a:pt x="2922" y="8200"/>
                    <a:pt x="2867" y="8200"/>
                  </a:cubicBezTo>
                  <a:lnTo>
                    <a:pt x="2067" y="8200"/>
                  </a:lnTo>
                  <a:cubicBezTo>
                    <a:pt x="2012" y="8200"/>
                    <a:pt x="1967" y="8155"/>
                    <a:pt x="1967" y="8100"/>
                  </a:cubicBezTo>
                  <a:lnTo>
                    <a:pt x="1967" y="7308"/>
                  </a:lnTo>
                  <a:cubicBezTo>
                    <a:pt x="1967" y="7251"/>
                    <a:pt x="1938" y="7198"/>
                    <a:pt x="1890" y="7168"/>
                  </a:cubicBezTo>
                  <a:cubicBezTo>
                    <a:pt x="1413" y="6861"/>
                    <a:pt x="1068" y="6392"/>
                    <a:pt x="917" y="5848"/>
                  </a:cubicBezTo>
                  <a:cubicBezTo>
                    <a:pt x="895" y="5767"/>
                    <a:pt x="816" y="5716"/>
                    <a:pt x="734" y="5727"/>
                  </a:cubicBezTo>
                  <a:cubicBezTo>
                    <a:pt x="725" y="5728"/>
                    <a:pt x="717" y="5730"/>
                    <a:pt x="709" y="5732"/>
                  </a:cubicBezTo>
                  <a:lnTo>
                    <a:pt x="383" y="5732"/>
                  </a:lnTo>
                  <a:cubicBezTo>
                    <a:pt x="356" y="5732"/>
                    <a:pt x="333" y="5710"/>
                    <a:pt x="333" y="5683"/>
                  </a:cubicBezTo>
                  <a:lnTo>
                    <a:pt x="333" y="4782"/>
                  </a:lnTo>
                  <a:cubicBezTo>
                    <a:pt x="333" y="4754"/>
                    <a:pt x="356" y="4732"/>
                    <a:pt x="383" y="4732"/>
                  </a:cubicBezTo>
                  <a:lnTo>
                    <a:pt x="711" y="4732"/>
                  </a:lnTo>
                  <a:cubicBezTo>
                    <a:pt x="719" y="4734"/>
                    <a:pt x="726" y="4736"/>
                    <a:pt x="734" y="4737"/>
                  </a:cubicBezTo>
                  <a:cubicBezTo>
                    <a:pt x="817" y="4748"/>
                    <a:pt x="895" y="4697"/>
                    <a:pt x="917" y="4616"/>
                  </a:cubicBezTo>
                  <a:cubicBezTo>
                    <a:pt x="1192" y="3625"/>
                    <a:pt x="2103" y="2932"/>
                    <a:pt x="3133" y="2932"/>
                  </a:cubicBezTo>
                  <a:lnTo>
                    <a:pt x="3183" y="2932"/>
                  </a:lnTo>
                  <a:cubicBezTo>
                    <a:pt x="3275" y="2932"/>
                    <a:pt x="3350" y="2858"/>
                    <a:pt x="3350" y="2766"/>
                  </a:cubicBezTo>
                  <a:cubicBezTo>
                    <a:pt x="3350" y="2674"/>
                    <a:pt x="3275" y="2599"/>
                    <a:pt x="3183" y="2599"/>
                  </a:cubicBezTo>
                  <a:lnTo>
                    <a:pt x="3133" y="2599"/>
                  </a:lnTo>
                  <a:cubicBezTo>
                    <a:pt x="2909" y="2599"/>
                    <a:pt x="2689" y="2628"/>
                    <a:pt x="2478" y="2682"/>
                  </a:cubicBezTo>
                  <a:cubicBezTo>
                    <a:pt x="2382" y="2233"/>
                    <a:pt x="1982" y="1894"/>
                    <a:pt x="1504" y="1894"/>
                  </a:cubicBezTo>
                  <a:lnTo>
                    <a:pt x="1440" y="1894"/>
                  </a:lnTo>
                  <a:cubicBezTo>
                    <a:pt x="1348" y="1894"/>
                    <a:pt x="1274" y="1969"/>
                    <a:pt x="1274" y="2061"/>
                  </a:cubicBezTo>
                  <a:lnTo>
                    <a:pt x="1274" y="3370"/>
                  </a:lnTo>
                  <a:cubicBezTo>
                    <a:pt x="989" y="3653"/>
                    <a:pt x="767" y="4003"/>
                    <a:pt x="635" y="4399"/>
                  </a:cubicBezTo>
                  <a:lnTo>
                    <a:pt x="383" y="4399"/>
                  </a:lnTo>
                  <a:cubicBezTo>
                    <a:pt x="172" y="4399"/>
                    <a:pt x="0" y="4571"/>
                    <a:pt x="0" y="4782"/>
                  </a:cubicBezTo>
                  <a:lnTo>
                    <a:pt x="0" y="5683"/>
                  </a:lnTo>
                  <a:cubicBezTo>
                    <a:pt x="0" y="5894"/>
                    <a:pt x="172" y="6066"/>
                    <a:pt x="383" y="6066"/>
                  </a:cubicBezTo>
                  <a:lnTo>
                    <a:pt x="635" y="6066"/>
                  </a:lnTo>
                  <a:cubicBezTo>
                    <a:pt x="815" y="6605"/>
                    <a:pt x="1164" y="7071"/>
                    <a:pt x="1633" y="7397"/>
                  </a:cubicBezTo>
                  <a:lnTo>
                    <a:pt x="1633" y="8100"/>
                  </a:lnTo>
                  <a:cubicBezTo>
                    <a:pt x="1633" y="8339"/>
                    <a:pt x="1828" y="8533"/>
                    <a:pt x="2067" y="8533"/>
                  </a:cubicBezTo>
                  <a:lnTo>
                    <a:pt x="2867" y="8533"/>
                  </a:lnTo>
                  <a:cubicBezTo>
                    <a:pt x="3106" y="8533"/>
                    <a:pt x="3300" y="8339"/>
                    <a:pt x="3300" y="8100"/>
                  </a:cubicBezTo>
                  <a:lnTo>
                    <a:pt x="3300" y="7866"/>
                  </a:lnTo>
                  <a:lnTo>
                    <a:pt x="4833" y="7866"/>
                  </a:lnTo>
                  <a:lnTo>
                    <a:pt x="4833" y="8100"/>
                  </a:lnTo>
                  <a:cubicBezTo>
                    <a:pt x="4833" y="8339"/>
                    <a:pt x="5028" y="8533"/>
                    <a:pt x="5267" y="8533"/>
                  </a:cubicBezTo>
                  <a:lnTo>
                    <a:pt x="6067" y="8533"/>
                  </a:lnTo>
                  <a:cubicBezTo>
                    <a:pt x="6306" y="8533"/>
                    <a:pt x="6500" y="8339"/>
                    <a:pt x="6500" y="8100"/>
                  </a:cubicBezTo>
                  <a:lnTo>
                    <a:pt x="6500" y="7397"/>
                  </a:lnTo>
                  <a:cubicBezTo>
                    <a:pt x="7081" y="6994"/>
                    <a:pt x="7469" y="6385"/>
                    <a:pt x="7592" y="5701"/>
                  </a:cubicBezTo>
                  <a:cubicBezTo>
                    <a:pt x="7683" y="5744"/>
                    <a:pt x="7781" y="5765"/>
                    <a:pt x="7880" y="5765"/>
                  </a:cubicBezTo>
                  <a:cubicBezTo>
                    <a:pt x="8055" y="5765"/>
                    <a:pt x="8230" y="5698"/>
                    <a:pt x="8363" y="5565"/>
                  </a:cubicBezTo>
                  <a:cubicBezTo>
                    <a:pt x="8590" y="5338"/>
                    <a:pt x="8590" y="4970"/>
                    <a:pt x="8363" y="4744"/>
                  </a:cubicBezTo>
                  <a:cubicBezTo>
                    <a:pt x="8269" y="4650"/>
                    <a:pt x="8144" y="4598"/>
                    <a:pt x="8011" y="459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4203" y="1767"/>
              <a:ext cx="43" cy="40"/>
            </a:xfrm>
            <a:custGeom>
              <a:avLst/>
              <a:gdLst>
                <a:gd name="T0" fmla="*/ 73 w 388"/>
                <a:gd name="T1" fmla="*/ 306 h 360"/>
                <a:gd name="T2" fmla="*/ 195 w 388"/>
                <a:gd name="T3" fmla="*/ 360 h 360"/>
                <a:gd name="T4" fmla="*/ 310 w 388"/>
                <a:gd name="T5" fmla="*/ 314 h 360"/>
                <a:gd name="T6" fmla="*/ 316 w 388"/>
                <a:gd name="T7" fmla="*/ 77 h 360"/>
                <a:gd name="T8" fmla="*/ 79 w 388"/>
                <a:gd name="T9" fmla="*/ 67 h 360"/>
                <a:gd name="T10" fmla="*/ 72 w 388"/>
                <a:gd name="T11" fmla="*/ 304 h 360"/>
                <a:gd name="T12" fmla="*/ 73 w 388"/>
                <a:gd name="T13" fmla="*/ 306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8" h="360">
                  <a:moveTo>
                    <a:pt x="73" y="306"/>
                  </a:moveTo>
                  <a:cubicBezTo>
                    <a:pt x="109" y="344"/>
                    <a:pt x="153" y="360"/>
                    <a:pt x="195" y="360"/>
                  </a:cubicBezTo>
                  <a:cubicBezTo>
                    <a:pt x="238" y="360"/>
                    <a:pt x="280" y="343"/>
                    <a:pt x="310" y="314"/>
                  </a:cubicBezTo>
                  <a:cubicBezTo>
                    <a:pt x="370" y="258"/>
                    <a:pt x="388" y="154"/>
                    <a:pt x="316" y="77"/>
                  </a:cubicBezTo>
                  <a:cubicBezTo>
                    <a:pt x="243" y="0"/>
                    <a:pt x="138" y="12"/>
                    <a:pt x="79" y="67"/>
                  </a:cubicBezTo>
                  <a:cubicBezTo>
                    <a:pt x="19" y="123"/>
                    <a:pt x="0" y="227"/>
                    <a:pt x="72" y="304"/>
                  </a:cubicBezTo>
                  <a:cubicBezTo>
                    <a:pt x="72" y="305"/>
                    <a:pt x="73" y="305"/>
                    <a:pt x="73" y="30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8"/>
            <p:cNvSpPr>
              <a:spLocks/>
            </p:cNvSpPr>
            <p:nvPr/>
          </p:nvSpPr>
          <p:spPr bwMode="auto">
            <a:xfrm>
              <a:off x="3978" y="1842"/>
              <a:ext cx="126" cy="231"/>
            </a:xfrm>
            <a:custGeom>
              <a:avLst/>
              <a:gdLst>
                <a:gd name="T0" fmla="*/ 572 w 1145"/>
                <a:gd name="T1" fmla="*/ 487 h 2109"/>
                <a:gd name="T2" fmla="*/ 811 w 1145"/>
                <a:gd name="T3" fmla="*/ 688 h 2109"/>
                <a:gd name="T4" fmla="*/ 978 w 1145"/>
                <a:gd name="T5" fmla="*/ 855 h 2109"/>
                <a:gd name="T6" fmla="*/ 1145 w 1145"/>
                <a:gd name="T7" fmla="*/ 688 h 2109"/>
                <a:gd name="T8" fmla="*/ 739 w 1145"/>
                <a:gd name="T9" fmla="*/ 177 h 2109"/>
                <a:gd name="T10" fmla="*/ 739 w 1145"/>
                <a:gd name="T11" fmla="*/ 167 h 2109"/>
                <a:gd name="T12" fmla="*/ 572 w 1145"/>
                <a:gd name="T13" fmla="*/ 0 h 2109"/>
                <a:gd name="T14" fmla="*/ 406 w 1145"/>
                <a:gd name="T15" fmla="*/ 167 h 2109"/>
                <a:gd name="T16" fmla="*/ 406 w 1145"/>
                <a:gd name="T17" fmla="*/ 177 h 2109"/>
                <a:gd name="T18" fmla="*/ 0 w 1145"/>
                <a:gd name="T19" fmla="*/ 688 h 2109"/>
                <a:gd name="T20" fmla="*/ 572 w 1145"/>
                <a:gd name="T21" fmla="*/ 1223 h 2109"/>
                <a:gd name="T22" fmla="*/ 811 w 1145"/>
                <a:gd name="T23" fmla="*/ 1425 h 2109"/>
                <a:gd name="T24" fmla="*/ 572 w 1145"/>
                <a:gd name="T25" fmla="*/ 1626 h 2109"/>
                <a:gd name="T26" fmla="*/ 333 w 1145"/>
                <a:gd name="T27" fmla="*/ 1425 h 2109"/>
                <a:gd name="T28" fmla="*/ 166 w 1145"/>
                <a:gd name="T29" fmla="*/ 1258 h 2109"/>
                <a:gd name="T30" fmla="*/ 0 w 1145"/>
                <a:gd name="T31" fmla="*/ 1425 h 2109"/>
                <a:gd name="T32" fmla="*/ 406 w 1145"/>
                <a:gd name="T33" fmla="*/ 1937 h 2109"/>
                <a:gd name="T34" fmla="*/ 406 w 1145"/>
                <a:gd name="T35" fmla="*/ 1942 h 2109"/>
                <a:gd name="T36" fmla="*/ 572 w 1145"/>
                <a:gd name="T37" fmla="*/ 2109 h 2109"/>
                <a:gd name="T38" fmla="*/ 739 w 1145"/>
                <a:gd name="T39" fmla="*/ 1942 h 2109"/>
                <a:gd name="T40" fmla="*/ 739 w 1145"/>
                <a:gd name="T41" fmla="*/ 1937 h 2109"/>
                <a:gd name="T42" fmla="*/ 1145 w 1145"/>
                <a:gd name="T43" fmla="*/ 1425 h 2109"/>
                <a:gd name="T44" fmla="*/ 572 w 1145"/>
                <a:gd name="T45" fmla="*/ 890 h 2109"/>
                <a:gd name="T46" fmla="*/ 333 w 1145"/>
                <a:gd name="T47" fmla="*/ 688 h 2109"/>
                <a:gd name="T48" fmla="*/ 572 w 1145"/>
                <a:gd name="T49" fmla="*/ 487 h 2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45" h="2109">
                  <a:moveTo>
                    <a:pt x="572" y="487"/>
                  </a:moveTo>
                  <a:cubicBezTo>
                    <a:pt x="704" y="487"/>
                    <a:pt x="811" y="577"/>
                    <a:pt x="811" y="688"/>
                  </a:cubicBezTo>
                  <a:cubicBezTo>
                    <a:pt x="811" y="780"/>
                    <a:pt x="886" y="855"/>
                    <a:pt x="978" y="855"/>
                  </a:cubicBezTo>
                  <a:cubicBezTo>
                    <a:pt x="1070" y="855"/>
                    <a:pt x="1145" y="780"/>
                    <a:pt x="1145" y="688"/>
                  </a:cubicBezTo>
                  <a:cubicBezTo>
                    <a:pt x="1145" y="447"/>
                    <a:pt x="974" y="243"/>
                    <a:pt x="739" y="177"/>
                  </a:cubicBezTo>
                  <a:lnTo>
                    <a:pt x="739" y="167"/>
                  </a:lnTo>
                  <a:cubicBezTo>
                    <a:pt x="739" y="75"/>
                    <a:pt x="664" y="0"/>
                    <a:pt x="572" y="0"/>
                  </a:cubicBezTo>
                  <a:cubicBezTo>
                    <a:pt x="480" y="0"/>
                    <a:pt x="406" y="75"/>
                    <a:pt x="406" y="167"/>
                  </a:cubicBezTo>
                  <a:lnTo>
                    <a:pt x="406" y="177"/>
                  </a:lnTo>
                  <a:cubicBezTo>
                    <a:pt x="171" y="243"/>
                    <a:pt x="0" y="447"/>
                    <a:pt x="0" y="688"/>
                  </a:cubicBezTo>
                  <a:cubicBezTo>
                    <a:pt x="0" y="983"/>
                    <a:pt x="257" y="1223"/>
                    <a:pt x="572" y="1223"/>
                  </a:cubicBezTo>
                  <a:cubicBezTo>
                    <a:pt x="704" y="1223"/>
                    <a:pt x="811" y="1314"/>
                    <a:pt x="811" y="1425"/>
                  </a:cubicBezTo>
                  <a:cubicBezTo>
                    <a:pt x="811" y="1536"/>
                    <a:pt x="704" y="1626"/>
                    <a:pt x="572" y="1626"/>
                  </a:cubicBezTo>
                  <a:cubicBezTo>
                    <a:pt x="440" y="1626"/>
                    <a:pt x="333" y="1536"/>
                    <a:pt x="333" y="1425"/>
                  </a:cubicBezTo>
                  <a:cubicBezTo>
                    <a:pt x="333" y="1333"/>
                    <a:pt x="258" y="1258"/>
                    <a:pt x="166" y="1258"/>
                  </a:cubicBezTo>
                  <a:cubicBezTo>
                    <a:pt x="74" y="1258"/>
                    <a:pt x="0" y="1333"/>
                    <a:pt x="0" y="1425"/>
                  </a:cubicBezTo>
                  <a:cubicBezTo>
                    <a:pt x="0" y="1666"/>
                    <a:pt x="171" y="1870"/>
                    <a:pt x="406" y="1937"/>
                  </a:cubicBezTo>
                  <a:lnTo>
                    <a:pt x="406" y="1942"/>
                  </a:lnTo>
                  <a:cubicBezTo>
                    <a:pt x="406" y="2034"/>
                    <a:pt x="480" y="2109"/>
                    <a:pt x="572" y="2109"/>
                  </a:cubicBezTo>
                  <a:cubicBezTo>
                    <a:pt x="664" y="2109"/>
                    <a:pt x="739" y="2034"/>
                    <a:pt x="739" y="1942"/>
                  </a:cubicBezTo>
                  <a:lnTo>
                    <a:pt x="739" y="1937"/>
                  </a:lnTo>
                  <a:cubicBezTo>
                    <a:pt x="973" y="1870"/>
                    <a:pt x="1145" y="1666"/>
                    <a:pt x="1145" y="1425"/>
                  </a:cubicBezTo>
                  <a:cubicBezTo>
                    <a:pt x="1145" y="1130"/>
                    <a:pt x="888" y="890"/>
                    <a:pt x="572" y="890"/>
                  </a:cubicBezTo>
                  <a:cubicBezTo>
                    <a:pt x="440" y="890"/>
                    <a:pt x="333" y="799"/>
                    <a:pt x="333" y="688"/>
                  </a:cubicBezTo>
                  <a:cubicBezTo>
                    <a:pt x="333" y="577"/>
                    <a:pt x="440" y="487"/>
                    <a:pt x="572" y="48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9"/>
            <p:cNvSpPr>
              <a:spLocks noEditPoints="1"/>
            </p:cNvSpPr>
            <p:nvPr/>
          </p:nvSpPr>
          <p:spPr bwMode="auto">
            <a:xfrm>
              <a:off x="3851" y="1767"/>
              <a:ext cx="381" cy="381"/>
            </a:xfrm>
            <a:custGeom>
              <a:avLst/>
              <a:gdLst>
                <a:gd name="T0" fmla="*/ 1732 w 3465"/>
                <a:gd name="T1" fmla="*/ 3132 h 3465"/>
                <a:gd name="T2" fmla="*/ 333 w 3465"/>
                <a:gd name="T3" fmla="*/ 1732 h 3465"/>
                <a:gd name="T4" fmla="*/ 1732 w 3465"/>
                <a:gd name="T5" fmla="*/ 333 h 3465"/>
                <a:gd name="T6" fmla="*/ 3132 w 3465"/>
                <a:gd name="T7" fmla="*/ 1732 h 3465"/>
                <a:gd name="T8" fmla="*/ 1732 w 3465"/>
                <a:gd name="T9" fmla="*/ 3132 h 3465"/>
                <a:gd name="T10" fmla="*/ 1732 w 3465"/>
                <a:gd name="T11" fmla="*/ 0 h 3465"/>
                <a:gd name="T12" fmla="*/ 0 w 3465"/>
                <a:gd name="T13" fmla="*/ 1732 h 3465"/>
                <a:gd name="T14" fmla="*/ 1732 w 3465"/>
                <a:gd name="T15" fmla="*/ 3465 h 3465"/>
                <a:gd name="T16" fmla="*/ 3465 w 3465"/>
                <a:gd name="T17" fmla="*/ 1732 h 3465"/>
                <a:gd name="T18" fmla="*/ 1732 w 3465"/>
                <a:gd name="T19" fmla="*/ 0 h 3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65" h="3465">
                  <a:moveTo>
                    <a:pt x="1732" y="3132"/>
                  </a:moveTo>
                  <a:cubicBezTo>
                    <a:pt x="961" y="3132"/>
                    <a:pt x="333" y="2504"/>
                    <a:pt x="333" y="1732"/>
                  </a:cubicBezTo>
                  <a:cubicBezTo>
                    <a:pt x="333" y="961"/>
                    <a:pt x="961" y="333"/>
                    <a:pt x="1732" y="333"/>
                  </a:cubicBezTo>
                  <a:cubicBezTo>
                    <a:pt x="2504" y="333"/>
                    <a:pt x="3132" y="961"/>
                    <a:pt x="3132" y="1732"/>
                  </a:cubicBezTo>
                  <a:cubicBezTo>
                    <a:pt x="3132" y="2504"/>
                    <a:pt x="2504" y="3132"/>
                    <a:pt x="1732" y="3132"/>
                  </a:cubicBezTo>
                  <a:close/>
                  <a:moveTo>
                    <a:pt x="1732" y="0"/>
                  </a:moveTo>
                  <a:cubicBezTo>
                    <a:pt x="777" y="0"/>
                    <a:pt x="0" y="777"/>
                    <a:pt x="0" y="1732"/>
                  </a:cubicBezTo>
                  <a:cubicBezTo>
                    <a:pt x="0" y="2688"/>
                    <a:pt x="777" y="3465"/>
                    <a:pt x="1732" y="3465"/>
                  </a:cubicBezTo>
                  <a:cubicBezTo>
                    <a:pt x="2688" y="3465"/>
                    <a:pt x="3465" y="2688"/>
                    <a:pt x="3465" y="1732"/>
                  </a:cubicBezTo>
                  <a:cubicBezTo>
                    <a:pt x="3465" y="777"/>
                    <a:pt x="2688" y="0"/>
                    <a:pt x="173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auto">
            <a:xfrm>
              <a:off x="3967" y="2318"/>
              <a:ext cx="145" cy="138"/>
            </a:xfrm>
            <a:custGeom>
              <a:avLst/>
              <a:gdLst>
                <a:gd name="T0" fmla="*/ 188 w 1313"/>
                <a:gd name="T1" fmla="*/ 1262 h 1262"/>
                <a:gd name="T2" fmla="*/ 249 w 1313"/>
                <a:gd name="T3" fmla="*/ 1250 h 1262"/>
                <a:gd name="T4" fmla="*/ 1277 w 1313"/>
                <a:gd name="T5" fmla="*/ 255 h 1262"/>
                <a:gd name="T6" fmla="*/ 1190 w 1313"/>
                <a:gd name="T7" fmla="*/ 36 h 1262"/>
                <a:gd name="T8" fmla="*/ 971 w 1313"/>
                <a:gd name="T9" fmla="*/ 123 h 1262"/>
                <a:gd name="T10" fmla="*/ 128 w 1313"/>
                <a:gd name="T11" fmla="*/ 940 h 1262"/>
                <a:gd name="T12" fmla="*/ 33 w 1313"/>
                <a:gd name="T13" fmla="*/ 1156 h 1262"/>
                <a:gd name="T14" fmla="*/ 188 w 1313"/>
                <a:gd name="T15" fmla="*/ 1262 h 1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13" h="1262">
                  <a:moveTo>
                    <a:pt x="188" y="1262"/>
                  </a:moveTo>
                  <a:cubicBezTo>
                    <a:pt x="209" y="1262"/>
                    <a:pt x="229" y="1258"/>
                    <a:pt x="249" y="1250"/>
                  </a:cubicBezTo>
                  <a:cubicBezTo>
                    <a:pt x="708" y="1070"/>
                    <a:pt x="1082" y="708"/>
                    <a:pt x="1277" y="255"/>
                  </a:cubicBezTo>
                  <a:cubicBezTo>
                    <a:pt x="1313" y="170"/>
                    <a:pt x="1274" y="72"/>
                    <a:pt x="1190" y="36"/>
                  </a:cubicBezTo>
                  <a:cubicBezTo>
                    <a:pt x="1105" y="0"/>
                    <a:pt x="1007" y="39"/>
                    <a:pt x="971" y="123"/>
                  </a:cubicBezTo>
                  <a:cubicBezTo>
                    <a:pt x="811" y="495"/>
                    <a:pt x="504" y="792"/>
                    <a:pt x="128" y="940"/>
                  </a:cubicBezTo>
                  <a:cubicBezTo>
                    <a:pt x="42" y="973"/>
                    <a:pt x="0" y="1070"/>
                    <a:pt x="33" y="1156"/>
                  </a:cubicBezTo>
                  <a:cubicBezTo>
                    <a:pt x="59" y="1222"/>
                    <a:pt x="122" y="1262"/>
                    <a:pt x="188" y="126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Freeform 11"/>
            <p:cNvSpPr>
              <a:spLocks/>
            </p:cNvSpPr>
            <p:nvPr/>
          </p:nvSpPr>
          <p:spPr bwMode="auto">
            <a:xfrm>
              <a:off x="3901" y="2433"/>
              <a:ext cx="38" cy="36"/>
            </a:xfrm>
            <a:custGeom>
              <a:avLst/>
              <a:gdLst>
                <a:gd name="T0" fmla="*/ 172 w 339"/>
                <a:gd name="T1" fmla="*/ 334 h 334"/>
                <a:gd name="T2" fmla="*/ 339 w 339"/>
                <a:gd name="T3" fmla="*/ 167 h 334"/>
                <a:gd name="T4" fmla="*/ 172 w 339"/>
                <a:gd name="T5" fmla="*/ 0 h 334"/>
                <a:gd name="T6" fmla="*/ 167 w 339"/>
                <a:gd name="T7" fmla="*/ 0 h 334"/>
                <a:gd name="T8" fmla="*/ 0 w 339"/>
                <a:gd name="T9" fmla="*/ 167 h 334"/>
                <a:gd name="T10" fmla="*/ 167 w 339"/>
                <a:gd name="T11" fmla="*/ 334 h 334"/>
                <a:gd name="T12" fmla="*/ 172 w 339"/>
                <a:gd name="T13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9" h="334">
                  <a:moveTo>
                    <a:pt x="172" y="334"/>
                  </a:moveTo>
                  <a:cubicBezTo>
                    <a:pt x="264" y="334"/>
                    <a:pt x="339" y="259"/>
                    <a:pt x="339" y="167"/>
                  </a:cubicBezTo>
                  <a:cubicBezTo>
                    <a:pt x="339" y="75"/>
                    <a:pt x="264" y="0"/>
                    <a:pt x="172" y="0"/>
                  </a:cubicBezTo>
                  <a:lnTo>
                    <a:pt x="167" y="0"/>
                  </a:lnTo>
                  <a:cubicBezTo>
                    <a:pt x="75" y="0"/>
                    <a:pt x="0" y="75"/>
                    <a:pt x="0" y="167"/>
                  </a:cubicBezTo>
                  <a:cubicBezTo>
                    <a:pt x="0" y="259"/>
                    <a:pt x="75" y="334"/>
                    <a:pt x="167" y="334"/>
                  </a:cubicBezTo>
                  <a:lnTo>
                    <a:pt x="172" y="3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43" name="2"/>
          <p:cNvGrpSpPr>
            <a:grpSpLocks noChangeAspect="1"/>
          </p:cNvGrpSpPr>
          <p:nvPr/>
        </p:nvGrpSpPr>
        <p:grpSpPr bwMode="auto">
          <a:xfrm>
            <a:off x="4630574" y="2514459"/>
            <a:ext cx="579755" cy="695016"/>
            <a:chOff x="3898" y="1621"/>
            <a:chExt cx="332" cy="398"/>
          </a:xfrm>
          <a:solidFill>
            <a:schemeClr val="bg1"/>
          </a:solidFill>
        </p:grpSpPr>
        <p:sp>
          <p:nvSpPr>
            <p:cNvPr id="44" name="Freeform 10"/>
            <p:cNvSpPr>
              <a:spLocks noEditPoints="1"/>
            </p:cNvSpPr>
            <p:nvPr/>
          </p:nvSpPr>
          <p:spPr bwMode="auto">
            <a:xfrm>
              <a:off x="4083" y="1836"/>
              <a:ext cx="79" cy="151"/>
            </a:xfrm>
            <a:custGeom>
              <a:avLst/>
              <a:gdLst>
                <a:gd name="T0" fmla="*/ 1308 w 1698"/>
                <a:gd name="T1" fmla="*/ 2166 h 3239"/>
                <a:gd name="T2" fmla="*/ 1024 w 1698"/>
                <a:gd name="T3" fmla="*/ 2496 h 3239"/>
                <a:gd name="T4" fmla="*/ 1024 w 1698"/>
                <a:gd name="T5" fmla="*/ 2497 h 3239"/>
                <a:gd name="T6" fmla="*/ 1024 w 1698"/>
                <a:gd name="T7" fmla="*/ 1787 h 3239"/>
                <a:gd name="T8" fmla="*/ 1182 w 1698"/>
                <a:gd name="T9" fmla="*/ 1863 h 3239"/>
                <a:gd name="T10" fmla="*/ 1308 w 1698"/>
                <a:gd name="T11" fmla="*/ 2166 h 3239"/>
                <a:gd name="T12" fmla="*/ 1381 w 1698"/>
                <a:gd name="T13" fmla="*/ 1569 h 3239"/>
                <a:gd name="T14" fmla="*/ 871 w 1698"/>
                <a:gd name="T15" fmla="*/ 1368 h 3239"/>
                <a:gd name="T16" fmla="*/ 756 w 1698"/>
                <a:gd name="T17" fmla="*/ 1336 h 3239"/>
                <a:gd name="T18" fmla="*/ 384 w 1698"/>
                <a:gd name="T19" fmla="*/ 999 h 3239"/>
                <a:gd name="T20" fmla="*/ 575 w 1698"/>
                <a:gd name="T21" fmla="*/ 691 h 3239"/>
                <a:gd name="T22" fmla="*/ 668 w 1698"/>
                <a:gd name="T23" fmla="*/ 656 h 3239"/>
                <a:gd name="T24" fmla="*/ 668 w 1698"/>
                <a:gd name="T25" fmla="*/ 921 h 3239"/>
                <a:gd name="T26" fmla="*/ 846 w 1698"/>
                <a:gd name="T27" fmla="*/ 1098 h 3239"/>
                <a:gd name="T28" fmla="*/ 1024 w 1698"/>
                <a:gd name="T29" fmla="*/ 921 h 3239"/>
                <a:gd name="T30" fmla="*/ 1024 w 1698"/>
                <a:gd name="T31" fmla="*/ 669 h 3239"/>
                <a:gd name="T32" fmla="*/ 1312 w 1698"/>
                <a:gd name="T33" fmla="*/ 786 h 3239"/>
                <a:gd name="T34" fmla="*/ 1556 w 1698"/>
                <a:gd name="T35" fmla="*/ 726 h 3239"/>
                <a:gd name="T36" fmla="*/ 1496 w 1698"/>
                <a:gd name="T37" fmla="*/ 482 h 3239"/>
                <a:gd name="T38" fmla="*/ 1024 w 1698"/>
                <a:gd name="T39" fmla="*/ 305 h 3239"/>
                <a:gd name="T40" fmla="*/ 1024 w 1698"/>
                <a:gd name="T41" fmla="*/ 178 h 3239"/>
                <a:gd name="T42" fmla="*/ 846 w 1698"/>
                <a:gd name="T43" fmla="*/ 0 h 3239"/>
                <a:gd name="T44" fmla="*/ 668 w 1698"/>
                <a:gd name="T45" fmla="*/ 178 h 3239"/>
                <a:gd name="T46" fmla="*/ 668 w 1698"/>
                <a:gd name="T47" fmla="*/ 295 h 3239"/>
                <a:gd name="T48" fmla="*/ 404 w 1698"/>
                <a:gd name="T49" fmla="*/ 380 h 3239"/>
                <a:gd name="T50" fmla="*/ 30 w 1698"/>
                <a:gd name="T51" fmla="*/ 1037 h 3239"/>
                <a:gd name="T52" fmla="*/ 656 w 1698"/>
                <a:gd name="T53" fmla="*/ 1677 h 3239"/>
                <a:gd name="T54" fmla="*/ 668 w 1698"/>
                <a:gd name="T55" fmla="*/ 1681 h 3239"/>
                <a:gd name="T56" fmla="*/ 668 w 1698"/>
                <a:gd name="T57" fmla="*/ 2518 h 3239"/>
                <a:gd name="T58" fmla="*/ 360 w 1698"/>
                <a:gd name="T59" fmla="*/ 2356 h 3239"/>
                <a:gd name="T60" fmla="*/ 121 w 1698"/>
                <a:gd name="T61" fmla="*/ 2280 h 3239"/>
                <a:gd name="T62" fmla="*/ 45 w 1698"/>
                <a:gd name="T63" fmla="*/ 2520 h 3239"/>
                <a:gd name="T64" fmla="*/ 668 w 1698"/>
                <a:gd name="T65" fmla="*/ 2875 h 3239"/>
                <a:gd name="T66" fmla="*/ 668 w 1698"/>
                <a:gd name="T67" fmla="*/ 3061 h 3239"/>
                <a:gd name="T68" fmla="*/ 846 w 1698"/>
                <a:gd name="T69" fmla="*/ 3239 h 3239"/>
                <a:gd name="T70" fmla="*/ 1024 w 1698"/>
                <a:gd name="T71" fmla="*/ 3061 h 3239"/>
                <a:gd name="T72" fmla="*/ 1024 w 1698"/>
                <a:gd name="T73" fmla="*/ 2863 h 3239"/>
                <a:gd name="T74" fmla="*/ 1131 w 1698"/>
                <a:gd name="T75" fmla="*/ 2836 h 3239"/>
                <a:gd name="T76" fmla="*/ 1660 w 1698"/>
                <a:gd name="T77" fmla="*/ 2218 h 3239"/>
                <a:gd name="T78" fmla="*/ 1381 w 1698"/>
                <a:gd name="T79" fmla="*/ 1569 h 3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98" h="3239">
                  <a:moveTo>
                    <a:pt x="1308" y="2166"/>
                  </a:moveTo>
                  <a:cubicBezTo>
                    <a:pt x="1285" y="2320"/>
                    <a:pt x="1174" y="2449"/>
                    <a:pt x="1024" y="2496"/>
                  </a:cubicBezTo>
                  <a:cubicBezTo>
                    <a:pt x="1024" y="2497"/>
                    <a:pt x="1024" y="2497"/>
                    <a:pt x="1024" y="2497"/>
                  </a:cubicBezTo>
                  <a:lnTo>
                    <a:pt x="1024" y="1787"/>
                  </a:lnTo>
                  <a:cubicBezTo>
                    <a:pt x="1084" y="1809"/>
                    <a:pt x="1138" y="1834"/>
                    <a:pt x="1182" y="1863"/>
                  </a:cubicBezTo>
                  <a:cubicBezTo>
                    <a:pt x="1322" y="1958"/>
                    <a:pt x="1316" y="2107"/>
                    <a:pt x="1308" y="2166"/>
                  </a:cubicBezTo>
                  <a:close/>
                  <a:moveTo>
                    <a:pt x="1381" y="1569"/>
                  </a:moveTo>
                  <a:cubicBezTo>
                    <a:pt x="1233" y="1468"/>
                    <a:pt x="1049" y="1418"/>
                    <a:pt x="871" y="1368"/>
                  </a:cubicBezTo>
                  <a:cubicBezTo>
                    <a:pt x="833" y="1358"/>
                    <a:pt x="794" y="1347"/>
                    <a:pt x="756" y="1336"/>
                  </a:cubicBezTo>
                  <a:cubicBezTo>
                    <a:pt x="539" y="1272"/>
                    <a:pt x="400" y="1146"/>
                    <a:pt x="384" y="999"/>
                  </a:cubicBezTo>
                  <a:cubicBezTo>
                    <a:pt x="371" y="880"/>
                    <a:pt x="442" y="765"/>
                    <a:pt x="575" y="691"/>
                  </a:cubicBezTo>
                  <a:cubicBezTo>
                    <a:pt x="603" y="676"/>
                    <a:pt x="635" y="664"/>
                    <a:pt x="668" y="656"/>
                  </a:cubicBezTo>
                  <a:lnTo>
                    <a:pt x="668" y="921"/>
                  </a:lnTo>
                  <a:cubicBezTo>
                    <a:pt x="668" y="1019"/>
                    <a:pt x="748" y="1098"/>
                    <a:pt x="846" y="1098"/>
                  </a:cubicBezTo>
                  <a:cubicBezTo>
                    <a:pt x="944" y="1098"/>
                    <a:pt x="1024" y="1019"/>
                    <a:pt x="1024" y="921"/>
                  </a:cubicBezTo>
                  <a:lnTo>
                    <a:pt x="1024" y="669"/>
                  </a:lnTo>
                  <a:cubicBezTo>
                    <a:pt x="1128" y="695"/>
                    <a:pt x="1229" y="736"/>
                    <a:pt x="1312" y="786"/>
                  </a:cubicBezTo>
                  <a:cubicBezTo>
                    <a:pt x="1396" y="837"/>
                    <a:pt x="1505" y="810"/>
                    <a:pt x="1556" y="726"/>
                  </a:cubicBezTo>
                  <a:cubicBezTo>
                    <a:pt x="1607" y="642"/>
                    <a:pt x="1580" y="533"/>
                    <a:pt x="1496" y="482"/>
                  </a:cubicBezTo>
                  <a:cubicBezTo>
                    <a:pt x="1364" y="402"/>
                    <a:pt x="1198" y="337"/>
                    <a:pt x="1024" y="305"/>
                  </a:cubicBezTo>
                  <a:lnTo>
                    <a:pt x="1024" y="178"/>
                  </a:lnTo>
                  <a:cubicBezTo>
                    <a:pt x="1024" y="79"/>
                    <a:pt x="944" y="0"/>
                    <a:pt x="846" y="0"/>
                  </a:cubicBezTo>
                  <a:cubicBezTo>
                    <a:pt x="748" y="0"/>
                    <a:pt x="668" y="79"/>
                    <a:pt x="668" y="178"/>
                  </a:cubicBezTo>
                  <a:lnTo>
                    <a:pt x="668" y="295"/>
                  </a:lnTo>
                  <a:cubicBezTo>
                    <a:pt x="575" y="308"/>
                    <a:pt x="485" y="335"/>
                    <a:pt x="404" y="380"/>
                  </a:cubicBezTo>
                  <a:cubicBezTo>
                    <a:pt x="145" y="523"/>
                    <a:pt x="1" y="775"/>
                    <a:pt x="30" y="1037"/>
                  </a:cubicBezTo>
                  <a:cubicBezTo>
                    <a:pt x="62" y="1332"/>
                    <a:pt x="296" y="1571"/>
                    <a:pt x="656" y="1677"/>
                  </a:cubicBezTo>
                  <a:cubicBezTo>
                    <a:pt x="660" y="1678"/>
                    <a:pt x="664" y="1679"/>
                    <a:pt x="668" y="1681"/>
                  </a:cubicBezTo>
                  <a:lnTo>
                    <a:pt x="668" y="2518"/>
                  </a:lnTo>
                  <a:cubicBezTo>
                    <a:pt x="521" y="2493"/>
                    <a:pt x="399" y="2431"/>
                    <a:pt x="360" y="2356"/>
                  </a:cubicBezTo>
                  <a:cubicBezTo>
                    <a:pt x="315" y="2269"/>
                    <a:pt x="208" y="2235"/>
                    <a:pt x="121" y="2280"/>
                  </a:cubicBezTo>
                  <a:cubicBezTo>
                    <a:pt x="34" y="2325"/>
                    <a:pt x="0" y="2432"/>
                    <a:pt x="45" y="2520"/>
                  </a:cubicBezTo>
                  <a:cubicBezTo>
                    <a:pt x="153" y="2728"/>
                    <a:pt x="404" y="2845"/>
                    <a:pt x="668" y="2875"/>
                  </a:cubicBezTo>
                  <a:lnTo>
                    <a:pt x="668" y="3061"/>
                  </a:lnTo>
                  <a:cubicBezTo>
                    <a:pt x="668" y="3159"/>
                    <a:pt x="748" y="3239"/>
                    <a:pt x="846" y="3239"/>
                  </a:cubicBezTo>
                  <a:cubicBezTo>
                    <a:pt x="944" y="3239"/>
                    <a:pt x="1024" y="3159"/>
                    <a:pt x="1024" y="3061"/>
                  </a:cubicBezTo>
                  <a:lnTo>
                    <a:pt x="1024" y="2863"/>
                  </a:lnTo>
                  <a:cubicBezTo>
                    <a:pt x="1061" y="2855"/>
                    <a:pt x="1097" y="2846"/>
                    <a:pt x="1131" y="2836"/>
                  </a:cubicBezTo>
                  <a:cubicBezTo>
                    <a:pt x="1410" y="2748"/>
                    <a:pt x="1617" y="2505"/>
                    <a:pt x="1660" y="2218"/>
                  </a:cubicBezTo>
                  <a:cubicBezTo>
                    <a:pt x="1698" y="1956"/>
                    <a:pt x="1594" y="1713"/>
                    <a:pt x="1381" y="15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" name="Freeform 11"/>
            <p:cNvSpPr>
              <a:spLocks noEditPoints="1"/>
            </p:cNvSpPr>
            <p:nvPr/>
          </p:nvSpPr>
          <p:spPr bwMode="auto">
            <a:xfrm>
              <a:off x="3898" y="1621"/>
              <a:ext cx="332" cy="398"/>
            </a:xfrm>
            <a:custGeom>
              <a:avLst/>
              <a:gdLst>
                <a:gd name="T0" fmla="*/ 2924 w 7111"/>
                <a:gd name="T1" fmla="*/ 6775 h 8533"/>
                <a:gd name="T2" fmla="*/ 2895 w 7111"/>
                <a:gd name="T3" fmla="*/ 6665 h 8533"/>
                <a:gd name="T4" fmla="*/ 2870 w 7111"/>
                <a:gd name="T5" fmla="*/ 6537 h 8533"/>
                <a:gd name="T6" fmla="*/ 2857 w 7111"/>
                <a:gd name="T7" fmla="*/ 6440 h 8533"/>
                <a:gd name="T8" fmla="*/ 2846 w 7111"/>
                <a:gd name="T9" fmla="*/ 6307 h 8533"/>
                <a:gd name="T10" fmla="*/ 2846 w 7111"/>
                <a:gd name="T11" fmla="*/ 6141 h 8533"/>
                <a:gd name="T12" fmla="*/ 2854 w 7111"/>
                <a:gd name="T13" fmla="*/ 6033 h 8533"/>
                <a:gd name="T14" fmla="*/ 2870 w 7111"/>
                <a:gd name="T15" fmla="*/ 5904 h 8533"/>
                <a:gd name="T16" fmla="*/ 4261 w 7111"/>
                <a:gd name="T17" fmla="*/ 4342 h 8533"/>
                <a:gd name="T18" fmla="*/ 4374 w 7111"/>
                <a:gd name="T19" fmla="*/ 4314 h 8533"/>
                <a:gd name="T20" fmla="*/ 4800 w 7111"/>
                <a:gd name="T21" fmla="*/ 4267 h 8533"/>
                <a:gd name="T22" fmla="*/ 2540 w 7111"/>
                <a:gd name="T23" fmla="*/ 6707 h 8533"/>
                <a:gd name="T24" fmla="*/ 356 w 7111"/>
                <a:gd name="T25" fmla="*/ 6222 h 8533"/>
                <a:gd name="T26" fmla="*/ 2311 w 7111"/>
                <a:gd name="T27" fmla="*/ 6170 h 8533"/>
                <a:gd name="T28" fmla="*/ 2490 w 7111"/>
                <a:gd name="T29" fmla="*/ 6283 h 8533"/>
                <a:gd name="T30" fmla="*/ 2494 w 7111"/>
                <a:gd name="T31" fmla="*/ 6366 h 8533"/>
                <a:gd name="T32" fmla="*/ 2501 w 7111"/>
                <a:gd name="T33" fmla="*/ 6462 h 8533"/>
                <a:gd name="T34" fmla="*/ 2512 w 7111"/>
                <a:gd name="T35" fmla="*/ 6551 h 8533"/>
                <a:gd name="T36" fmla="*/ 2526 w 7111"/>
                <a:gd name="T37" fmla="*/ 6637 h 8533"/>
                <a:gd name="T38" fmla="*/ 2540 w 7111"/>
                <a:gd name="T39" fmla="*/ 6707 h 8533"/>
                <a:gd name="T40" fmla="*/ 3767 w 7111"/>
                <a:gd name="T41" fmla="*/ 543 h 8533"/>
                <a:gd name="T42" fmla="*/ 2311 w 7111"/>
                <a:gd name="T43" fmla="*/ 1333 h 8533"/>
                <a:gd name="T44" fmla="*/ 856 w 7111"/>
                <a:gd name="T45" fmla="*/ 543 h 8533"/>
                <a:gd name="T46" fmla="*/ 2311 w 7111"/>
                <a:gd name="T47" fmla="*/ 4378 h 8533"/>
                <a:gd name="T48" fmla="*/ 2911 w 7111"/>
                <a:gd name="T49" fmla="*/ 4891 h 8533"/>
                <a:gd name="T50" fmla="*/ 1370 w 7111"/>
                <a:gd name="T51" fmla="*/ 5031 h 8533"/>
                <a:gd name="T52" fmla="*/ 2698 w 7111"/>
                <a:gd name="T53" fmla="*/ 5263 h 8533"/>
                <a:gd name="T54" fmla="*/ 2675 w 7111"/>
                <a:gd name="T55" fmla="*/ 5314 h 8533"/>
                <a:gd name="T56" fmla="*/ 2526 w 7111"/>
                <a:gd name="T57" fmla="*/ 5811 h 8533"/>
                <a:gd name="T58" fmla="*/ 356 w 7111"/>
                <a:gd name="T59" fmla="*/ 5326 h 8533"/>
                <a:gd name="T60" fmla="*/ 3251 w 7111"/>
                <a:gd name="T61" fmla="*/ 3056 h 8533"/>
                <a:gd name="T62" fmla="*/ 356 w 7111"/>
                <a:gd name="T63" fmla="*/ 2637 h 8533"/>
                <a:gd name="T64" fmla="*/ 2311 w 7111"/>
                <a:gd name="T65" fmla="*/ 1689 h 8533"/>
                <a:gd name="T66" fmla="*/ 4267 w 7111"/>
                <a:gd name="T67" fmla="*/ 1741 h 8533"/>
                <a:gd name="T68" fmla="*/ 1567 w 7111"/>
                <a:gd name="T69" fmla="*/ 2187 h 8533"/>
                <a:gd name="T70" fmla="*/ 2311 w 7111"/>
                <a:gd name="T71" fmla="*/ 2585 h 8533"/>
                <a:gd name="T72" fmla="*/ 4267 w 7111"/>
                <a:gd name="T73" fmla="*/ 3533 h 8533"/>
                <a:gd name="T74" fmla="*/ 856 w 7111"/>
                <a:gd name="T75" fmla="*/ 3835 h 8533"/>
                <a:gd name="T76" fmla="*/ 750 w 7111"/>
                <a:gd name="T77" fmla="*/ 3278 h 8533"/>
                <a:gd name="T78" fmla="*/ 3455 w 7111"/>
                <a:gd name="T79" fmla="*/ 3203 h 8533"/>
                <a:gd name="T80" fmla="*/ 4622 w 7111"/>
                <a:gd name="T81" fmla="*/ 844 h 8533"/>
                <a:gd name="T82" fmla="*/ 750 w 7111"/>
                <a:gd name="T83" fmla="*/ 203 h 8533"/>
                <a:gd name="T84" fmla="*/ 750 w 7111"/>
                <a:gd name="T85" fmla="*/ 6863 h 8533"/>
                <a:gd name="T86" fmla="*/ 4800 w 7111"/>
                <a:gd name="T87" fmla="*/ 8533 h 8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111" h="8533">
                  <a:moveTo>
                    <a:pt x="4800" y="8178"/>
                  </a:moveTo>
                  <a:cubicBezTo>
                    <a:pt x="3924" y="8178"/>
                    <a:pt x="3181" y="7599"/>
                    <a:pt x="2933" y="6804"/>
                  </a:cubicBezTo>
                  <a:cubicBezTo>
                    <a:pt x="2930" y="6794"/>
                    <a:pt x="2927" y="6785"/>
                    <a:pt x="2924" y="6775"/>
                  </a:cubicBezTo>
                  <a:cubicBezTo>
                    <a:pt x="2919" y="6759"/>
                    <a:pt x="2915" y="6742"/>
                    <a:pt x="2910" y="6726"/>
                  </a:cubicBezTo>
                  <a:cubicBezTo>
                    <a:pt x="2907" y="6715"/>
                    <a:pt x="2905" y="6704"/>
                    <a:pt x="2902" y="6693"/>
                  </a:cubicBezTo>
                  <a:cubicBezTo>
                    <a:pt x="2900" y="6683"/>
                    <a:pt x="2897" y="6674"/>
                    <a:pt x="2895" y="6665"/>
                  </a:cubicBezTo>
                  <a:cubicBezTo>
                    <a:pt x="2891" y="6647"/>
                    <a:pt x="2887" y="6628"/>
                    <a:pt x="2883" y="6609"/>
                  </a:cubicBezTo>
                  <a:cubicBezTo>
                    <a:pt x="2881" y="6601"/>
                    <a:pt x="2880" y="6594"/>
                    <a:pt x="2879" y="6586"/>
                  </a:cubicBezTo>
                  <a:cubicBezTo>
                    <a:pt x="2875" y="6570"/>
                    <a:pt x="2873" y="6553"/>
                    <a:pt x="2870" y="6537"/>
                  </a:cubicBezTo>
                  <a:cubicBezTo>
                    <a:pt x="2869" y="6532"/>
                    <a:pt x="2868" y="6526"/>
                    <a:pt x="2867" y="6521"/>
                  </a:cubicBezTo>
                  <a:cubicBezTo>
                    <a:pt x="2864" y="6500"/>
                    <a:pt x="2861" y="6479"/>
                    <a:pt x="2859" y="6458"/>
                  </a:cubicBezTo>
                  <a:cubicBezTo>
                    <a:pt x="2858" y="6452"/>
                    <a:pt x="2857" y="6446"/>
                    <a:pt x="2857" y="6440"/>
                  </a:cubicBezTo>
                  <a:cubicBezTo>
                    <a:pt x="2854" y="6420"/>
                    <a:pt x="2852" y="6399"/>
                    <a:pt x="2851" y="6379"/>
                  </a:cubicBezTo>
                  <a:cubicBezTo>
                    <a:pt x="2851" y="6377"/>
                    <a:pt x="2850" y="6375"/>
                    <a:pt x="2850" y="6373"/>
                  </a:cubicBezTo>
                  <a:cubicBezTo>
                    <a:pt x="2849" y="6351"/>
                    <a:pt x="2847" y="6329"/>
                    <a:pt x="2846" y="6307"/>
                  </a:cubicBezTo>
                  <a:cubicBezTo>
                    <a:pt x="2846" y="6301"/>
                    <a:pt x="2846" y="6296"/>
                    <a:pt x="2846" y="6290"/>
                  </a:cubicBezTo>
                  <a:cubicBezTo>
                    <a:pt x="2845" y="6267"/>
                    <a:pt x="2844" y="6245"/>
                    <a:pt x="2844" y="6222"/>
                  </a:cubicBezTo>
                  <a:cubicBezTo>
                    <a:pt x="2844" y="6195"/>
                    <a:pt x="2845" y="6168"/>
                    <a:pt x="2846" y="6141"/>
                  </a:cubicBezTo>
                  <a:cubicBezTo>
                    <a:pt x="2846" y="6137"/>
                    <a:pt x="2847" y="6133"/>
                    <a:pt x="2847" y="6128"/>
                  </a:cubicBezTo>
                  <a:cubicBezTo>
                    <a:pt x="2848" y="6104"/>
                    <a:pt x="2850" y="6080"/>
                    <a:pt x="2852" y="6056"/>
                  </a:cubicBezTo>
                  <a:cubicBezTo>
                    <a:pt x="2852" y="6048"/>
                    <a:pt x="2853" y="6041"/>
                    <a:pt x="2854" y="6033"/>
                  </a:cubicBezTo>
                  <a:cubicBezTo>
                    <a:pt x="2856" y="6012"/>
                    <a:pt x="2858" y="5991"/>
                    <a:pt x="2861" y="5970"/>
                  </a:cubicBezTo>
                  <a:cubicBezTo>
                    <a:pt x="2862" y="5958"/>
                    <a:pt x="2864" y="5947"/>
                    <a:pt x="2866" y="5936"/>
                  </a:cubicBezTo>
                  <a:cubicBezTo>
                    <a:pt x="2867" y="5925"/>
                    <a:pt x="2869" y="5915"/>
                    <a:pt x="2870" y="5904"/>
                  </a:cubicBezTo>
                  <a:cubicBezTo>
                    <a:pt x="2875" y="5879"/>
                    <a:pt x="2879" y="5854"/>
                    <a:pt x="2884" y="5829"/>
                  </a:cubicBezTo>
                  <a:cubicBezTo>
                    <a:pt x="2884" y="5829"/>
                    <a:pt x="2884" y="5829"/>
                    <a:pt x="2884" y="5828"/>
                  </a:cubicBezTo>
                  <a:cubicBezTo>
                    <a:pt x="3031" y="5115"/>
                    <a:pt x="3568" y="4542"/>
                    <a:pt x="4261" y="4342"/>
                  </a:cubicBezTo>
                  <a:cubicBezTo>
                    <a:pt x="4264" y="4342"/>
                    <a:pt x="4266" y="4341"/>
                    <a:pt x="4269" y="4340"/>
                  </a:cubicBezTo>
                  <a:cubicBezTo>
                    <a:pt x="4285" y="4335"/>
                    <a:pt x="4302" y="4331"/>
                    <a:pt x="4318" y="4327"/>
                  </a:cubicBezTo>
                  <a:cubicBezTo>
                    <a:pt x="4336" y="4322"/>
                    <a:pt x="4355" y="4318"/>
                    <a:pt x="4374" y="4314"/>
                  </a:cubicBezTo>
                  <a:cubicBezTo>
                    <a:pt x="4381" y="4312"/>
                    <a:pt x="4388" y="4310"/>
                    <a:pt x="4395" y="4309"/>
                  </a:cubicBezTo>
                  <a:cubicBezTo>
                    <a:pt x="4420" y="4304"/>
                    <a:pt x="4444" y="4299"/>
                    <a:pt x="4469" y="4295"/>
                  </a:cubicBezTo>
                  <a:cubicBezTo>
                    <a:pt x="4577" y="4276"/>
                    <a:pt x="4687" y="4267"/>
                    <a:pt x="4800" y="4267"/>
                  </a:cubicBezTo>
                  <a:cubicBezTo>
                    <a:pt x="5878" y="4267"/>
                    <a:pt x="6756" y="5144"/>
                    <a:pt x="6756" y="6222"/>
                  </a:cubicBezTo>
                  <a:cubicBezTo>
                    <a:pt x="6756" y="7301"/>
                    <a:pt x="5878" y="8178"/>
                    <a:pt x="4800" y="8178"/>
                  </a:cubicBezTo>
                  <a:close/>
                  <a:moveTo>
                    <a:pt x="2540" y="6707"/>
                  </a:moveTo>
                  <a:cubicBezTo>
                    <a:pt x="2464" y="6710"/>
                    <a:pt x="2388" y="6711"/>
                    <a:pt x="2311" y="6711"/>
                  </a:cubicBezTo>
                  <a:cubicBezTo>
                    <a:pt x="1759" y="6711"/>
                    <a:pt x="1242" y="6645"/>
                    <a:pt x="856" y="6524"/>
                  </a:cubicBezTo>
                  <a:cubicBezTo>
                    <a:pt x="447" y="6396"/>
                    <a:pt x="356" y="6260"/>
                    <a:pt x="356" y="6222"/>
                  </a:cubicBezTo>
                  <a:lnTo>
                    <a:pt x="356" y="5802"/>
                  </a:lnTo>
                  <a:cubicBezTo>
                    <a:pt x="457" y="5860"/>
                    <a:pt x="586" y="5916"/>
                    <a:pt x="750" y="5967"/>
                  </a:cubicBezTo>
                  <a:cubicBezTo>
                    <a:pt x="1169" y="6098"/>
                    <a:pt x="1724" y="6170"/>
                    <a:pt x="2311" y="6170"/>
                  </a:cubicBezTo>
                  <a:cubicBezTo>
                    <a:pt x="2371" y="6170"/>
                    <a:pt x="2430" y="6170"/>
                    <a:pt x="2490" y="6168"/>
                  </a:cubicBezTo>
                  <a:cubicBezTo>
                    <a:pt x="2489" y="6186"/>
                    <a:pt x="2489" y="6204"/>
                    <a:pt x="2489" y="6222"/>
                  </a:cubicBezTo>
                  <a:cubicBezTo>
                    <a:pt x="2489" y="6243"/>
                    <a:pt x="2489" y="6263"/>
                    <a:pt x="2490" y="6283"/>
                  </a:cubicBezTo>
                  <a:cubicBezTo>
                    <a:pt x="2490" y="6289"/>
                    <a:pt x="2490" y="6295"/>
                    <a:pt x="2490" y="6302"/>
                  </a:cubicBezTo>
                  <a:cubicBezTo>
                    <a:pt x="2491" y="6315"/>
                    <a:pt x="2491" y="6329"/>
                    <a:pt x="2492" y="6343"/>
                  </a:cubicBezTo>
                  <a:cubicBezTo>
                    <a:pt x="2492" y="6351"/>
                    <a:pt x="2493" y="6358"/>
                    <a:pt x="2494" y="6366"/>
                  </a:cubicBezTo>
                  <a:cubicBezTo>
                    <a:pt x="2494" y="6378"/>
                    <a:pt x="2495" y="6391"/>
                    <a:pt x="2496" y="6403"/>
                  </a:cubicBezTo>
                  <a:cubicBezTo>
                    <a:pt x="2497" y="6411"/>
                    <a:pt x="2497" y="6420"/>
                    <a:pt x="2498" y="6428"/>
                  </a:cubicBezTo>
                  <a:cubicBezTo>
                    <a:pt x="2499" y="6439"/>
                    <a:pt x="2500" y="6451"/>
                    <a:pt x="2501" y="6462"/>
                  </a:cubicBezTo>
                  <a:cubicBezTo>
                    <a:pt x="2502" y="6471"/>
                    <a:pt x="2503" y="6480"/>
                    <a:pt x="2504" y="6489"/>
                  </a:cubicBezTo>
                  <a:cubicBezTo>
                    <a:pt x="2506" y="6500"/>
                    <a:pt x="2507" y="6511"/>
                    <a:pt x="2508" y="6521"/>
                  </a:cubicBezTo>
                  <a:cubicBezTo>
                    <a:pt x="2510" y="6531"/>
                    <a:pt x="2511" y="6541"/>
                    <a:pt x="2512" y="6551"/>
                  </a:cubicBezTo>
                  <a:cubicBezTo>
                    <a:pt x="2514" y="6560"/>
                    <a:pt x="2515" y="6570"/>
                    <a:pt x="2517" y="6580"/>
                  </a:cubicBezTo>
                  <a:cubicBezTo>
                    <a:pt x="2518" y="6590"/>
                    <a:pt x="2520" y="6601"/>
                    <a:pt x="2522" y="6612"/>
                  </a:cubicBezTo>
                  <a:cubicBezTo>
                    <a:pt x="2523" y="6620"/>
                    <a:pt x="2525" y="6629"/>
                    <a:pt x="2526" y="6637"/>
                  </a:cubicBezTo>
                  <a:cubicBezTo>
                    <a:pt x="2528" y="6649"/>
                    <a:pt x="2531" y="6661"/>
                    <a:pt x="2533" y="6672"/>
                  </a:cubicBezTo>
                  <a:cubicBezTo>
                    <a:pt x="2535" y="6680"/>
                    <a:pt x="2536" y="6687"/>
                    <a:pt x="2537" y="6694"/>
                  </a:cubicBezTo>
                  <a:cubicBezTo>
                    <a:pt x="2538" y="6698"/>
                    <a:pt x="2539" y="6703"/>
                    <a:pt x="2540" y="6707"/>
                  </a:cubicBezTo>
                  <a:close/>
                  <a:moveTo>
                    <a:pt x="856" y="543"/>
                  </a:moveTo>
                  <a:cubicBezTo>
                    <a:pt x="1242" y="422"/>
                    <a:pt x="1759" y="356"/>
                    <a:pt x="2311" y="356"/>
                  </a:cubicBezTo>
                  <a:cubicBezTo>
                    <a:pt x="2863" y="356"/>
                    <a:pt x="3380" y="422"/>
                    <a:pt x="3767" y="543"/>
                  </a:cubicBezTo>
                  <a:cubicBezTo>
                    <a:pt x="4175" y="670"/>
                    <a:pt x="4267" y="807"/>
                    <a:pt x="4267" y="844"/>
                  </a:cubicBezTo>
                  <a:cubicBezTo>
                    <a:pt x="4267" y="882"/>
                    <a:pt x="4175" y="1019"/>
                    <a:pt x="3767" y="1146"/>
                  </a:cubicBezTo>
                  <a:cubicBezTo>
                    <a:pt x="3380" y="1267"/>
                    <a:pt x="2863" y="1333"/>
                    <a:pt x="2311" y="1333"/>
                  </a:cubicBezTo>
                  <a:cubicBezTo>
                    <a:pt x="1759" y="1333"/>
                    <a:pt x="1242" y="1267"/>
                    <a:pt x="856" y="1146"/>
                  </a:cubicBezTo>
                  <a:cubicBezTo>
                    <a:pt x="447" y="1019"/>
                    <a:pt x="356" y="882"/>
                    <a:pt x="356" y="844"/>
                  </a:cubicBezTo>
                  <a:cubicBezTo>
                    <a:pt x="356" y="807"/>
                    <a:pt x="447" y="670"/>
                    <a:pt x="856" y="543"/>
                  </a:cubicBezTo>
                  <a:close/>
                  <a:moveTo>
                    <a:pt x="356" y="4010"/>
                  </a:moveTo>
                  <a:cubicBezTo>
                    <a:pt x="457" y="4068"/>
                    <a:pt x="586" y="4123"/>
                    <a:pt x="750" y="4174"/>
                  </a:cubicBezTo>
                  <a:cubicBezTo>
                    <a:pt x="1169" y="4306"/>
                    <a:pt x="1724" y="4378"/>
                    <a:pt x="2311" y="4378"/>
                  </a:cubicBezTo>
                  <a:cubicBezTo>
                    <a:pt x="2779" y="4378"/>
                    <a:pt x="3226" y="4332"/>
                    <a:pt x="3601" y="4247"/>
                  </a:cubicBezTo>
                  <a:cubicBezTo>
                    <a:pt x="3392" y="4374"/>
                    <a:pt x="3203" y="4534"/>
                    <a:pt x="3042" y="4722"/>
                  </a:cubicBezTo>
                  <a:cubicBezTo>
                    <a:pt x="2996" y="4777"/>
                    <a:pt x="2952" y="4833"/>
                    <a:pt x="2911" y="4891"/>
                  </a:cubicBezTo>
                  <a:cubicBezTo>
                    <a:pt x="2718" y="4909"/>
                    <a:pt x="2516" y="4919"/>
                    <a:pt x="2311" y="4919"/>
                  </a:cubicBezTo>
                  <a:cubicBezTo>
                    <a:pt x="2055" y="4919"/>
                    <a:pt x="1805" y="4904"/>
                    <a:pt x="1567" y="4876"/>
                  </a:cubicBezTo>
                  <a:cubicBezTo>
                    <a:pt x="1470" y="4864"/>
                    <a:pt x="1381" y="4934"/>
                    <a:pt x="1370" y="5031"/>
                  </a:cubicBezTo>
                  <a:cubicBezTo>
                    <a:pt x="1358" y="5129"/>
                    <a:pt x="1427" y="5217"/>
                    <a:pt x="1525" y="5229"/>
                  </a:cubicBezTo>
                  <a:cubicBezTo>
                    <a:pt x="1776" y="5259"/>
                    <a:pt x="2041" y="5274"/>
                    <a:pt x="2311" y="5274"/>
                  </a:cubicBezTo>
                  <a:cubicBezTo>
                    <a:pt x="2441" y="5274"/>
                    <a:pt x="2570" y="5270"/>
                    <a:pt x="2698" y="5263"/>
                  </a:cubicBezTo>
                  <a:cubicBezTo>
                    <a:pt x="2696" y="5266"/>
                    <a:pt x="2695" y="5269"/>
                    <a:pt x="2694" y="5272"/>
                  </a:cubicBezTo>
                  <a:cubicBezTo>
                    <a:pt x="2693" y="5272"/>
                    <a:pt x="2693" y="5272"/>
                    <a:pt x="2693" y="5272"/>
                  </a:cubicBezTo>
                  <a:cubicBezTo>
                    <a:pt x="2687" y="5286"/>
                    <a:pt x="2681" y="5300"/>
                    <a:pt x="2675" y="5314"/>
                  </a:cubicBezTo>
                  <a:cubicBezTo>
                    <a:pt x="2673" y="5318"/>
                    <a:pt x="2672" y="5322"/>
                    <a:pt x="2670" y="5326"/>
                  </a:cubicBezTo>
                  <a:cubicBezTo>
                    <a:pt x="2667" y="5333"/>
                    <a:pt x="2664" y="5339"/>
                    <a:pt x="2662" y="5346"/>
                  </a:cubicBezTo>
                  <a:cubicBezTo>
                    <a:pt x="2601" y="5494"/>
                    <a:pt x="2555" y="5650"/>
                    <a:pt x="2526" y="5811"/>
                  </a:cubicBezTo>
                  <a:cubicBezTo>
                    <a:pt x="2454" y="5814"/>
                    <a:pt x="2383" y="5815"/>
                    <a:pt x="2311" y="5815"/>
                  </a:cubicBezTo>
                  <a:cubicBezTo>
                    <a:pt x="1759" y="5815"/>
                    <a:pt x="1242" y="5748"/>
                    <a:pt x="856" y="5628"/>
                  </a:cubicBezTo>
                  <a:cubicBezTo>
                    <a:pt x="447" y="5500"/>
                    <a:pt x="356" y="5364"/>
                    <a:pt x="356" y="5326"/>
                  </a:cubicBezTo>
                  <a:lnTo>
                    <a:pt x="356" y="4010"/>
                  </a:lnTo>
                  <a:close/>
                  <a:moveTo>
                    <a:pt x="3455" y="3203"/>
                  </a:moveTo>
                  <a:cubicBezTo>
                    <a:pt x="3439" y="3106"/>
                    <a:pt x="3348" y="3040"/>
                    <a:pt x="3251" y="3056"/>
                  </a:cubicBezTo>
                  <a:cubicBezTo>
                    <a:pt x="2963" y="3102"/>
                    <a:pt x="2638" y="3126"/>
                    <a:pt x="2311" y="3126"/>
                  </a:cubicBezTo>
                  <a:cubicBezTo>
                    <a:pt x="1759" y="3126"/>
                    <a:pt x="1242" y="3060"/>
                    <a:pt x="856" y="2939"/>
                  </a:cubicBezTo>
                  <a:cubicBezTo>
                    <a:pt x="447" y="2811"/>
                    <a:pt x="356" y="2675"/>
                    <a:pt x="356" y="2637"/>
                  </a:cubicBezTo>
                  <a:lnTo>
                    <a:pt x="356" y="1321"/>
                  </a:lnTo>
                  <a:cubicBezTo>
                    <a:pt x="457" y="1379"/>
                    <a:pt x="586" y="1435"/>
                    <a:pt x="750" y="1486"/>
                  </a:cubicBezTo>
                  <a:cubicBezTo>
                    <a:pt x="1169" y="1617"/>
                    <a:pt x="1724" y="1689"/>
                    <a:pt x="2311" y="1689"/>
                  </a:cubicBezTo>
                  <a:cubicBezTo>
                    <a:pt x="2898" y="1689"/>
                    <a:pt x="3453" y="1617"/>
                    <a:pt x="3873" y="1486"/>
                  </a:cubicBezTo>
                  <a:cubicBezTo>
                    <a:pt x="4036" y="1435"/>
                    <a:pt x="4165" y="1379"/>
                    <a:pt x="4267" y="1321"/>
                  </a:cubicBezTo>
                  <a:lnTo>
                    <a:pt x="4267" y="1741"/>
                  </a:lnTo>
                  <a:cubicBezTo>
                    <a:pt x="4267" y="1779"/>
                    <a:pt x="4175" y="1915"/>
                    <a:pt x="3767" y="2043"/>
                  </a:cubicBezTo>
                  <a:cubicBezTo>
                    <a:pt x="3380" y="2163"/>
                    <a:pt x="2863" y="2230"/>
                    <a:pt x="2311" y="2230"/>
                  </a:cubicBezTo>
                  <a:cubicBezTo>
                    <a:pt x="2055" y="2230"/>
                    <a:pt x="1805" y="2215"/>
                    <a:pt x="1567" y="2187"/>
                  </a:cubicBezTo>
                  <a:cubicBezTo>
                    <a:pt x="1470" y="2175"/>
                    <a:pt x="1381" y="2245"/>
                    <a:pt x="1370" y="2342"/>
                  </a:cubicBezTo>
                  <a:cubicBezTo>
                    <a:pt x="1358" y="2440"/>
                    <a:pt x="1427" y="2528"/>
                    <a:pt x="1525" y="2540"/>
                  </a:cubicBezTo>
                  <a:cubicBezTo>
                    <a:pt x="1776" y="2570"/>
                    <a:pt x="2041" y="2585"/>
                    <a:pt x="2311" y="2585"/>
                  </a:cubicBezTo>
                  <a:cubicBezTo>
                    <a:pt x="2898" y="2585"/>
                    <a:pt x="3453" y="2513"/>
                    <a:pt x="3873" y="2382"/>
                  </a:cubicBezTo>
                  <a:cubicBezTo>
                    <a:pt x="4036" y="2331"/>
                    <a:pt x="4165" y="2275"/>
                    <a:pt x="4267" y="2217"/>
                  </a:cubicBezTo>
                  <a:lnTo>
                    <a:pt x="4267" y="3533"/>
                  </a:lnTo>
                  <a:cubicBezTo>
                    <a:pt x="4267" y="3571"/>
                    <a:pt x="4175" y="3708"/>
                    <a:pt x="3767" y="3835"/>
                  </a:cubicBezTo>
                  <a:cubicBezTo>
                    <a:pt x="3380" y="3956"/>
                    <a:pt x="2863" y="4022"/>
                    <a:pt x="2311" y="4022"/>
                  </a:cubicBezTo>
                  <a:cubicBezTo>
                    <a:pt x="1759" y="4022"/>
                    <a:pt x="1242" y="3956"/>
                    <a:pt x="856" y="3835"/>
                  </a:cubicBezTo>
                  <a:cubicBezTo>
                    <a:pt x="447" y="3708"/>
                    <a:pt x="356" y="3571"/>
                    <a:pt x="356" y="3533"/>
                  </a:cubicBezTo>
                  <a:lnTo>
                    <a:pt x="356" y="3114"/>
                  </a:lnTo>
                  <a:cubicBezTo>
                    <a:pt x="457" y="3171"/>
                    <a:pt x="586" y="3227"/>
                    <a:pt x="750" y="3278"/>
                  </a:cubicBezTo>
                  <a:cubicBezTo>
                    <a:pt x="1169" y="3409"/>
                    <a:pt x="1724" y="3482"/>
                    <a:pt x="2311" y="3482"/>
                  </a:cubicBezTo>
                  <a:cubicBezTo>
                    <a:pt x="2661" y="3482"/>
                    <a:pt x="2996" y="3456"/>
                    <a:pt x="3307" y="3407"/>
                  </a:cubicBezTo>
                  <a:cubicBezTo>
                    <a:pt x="3404" y="3391"/>
                    <a:pt x="3470" y="3300"/>
                    <a:pt x="3455" y="3203"/>
                  </a:cubicBezTo>
                  <a:close/>
                  <a:moveTo>
                    <a:pt x="4800" y="3911"/>
                  </a:moveTo>
                  <a:cubicBezTo>
                    <a:pt x="4740" y="3911"/>
                    <a:pt x="4681" y="3913"/>
                    <a:pt x="4622" y="3918"/>
                  </a:cubicBezTo>
                  <a:lnTo>
                    <a:pt x="4622" y="844"/>
                  </a:lnTo>
                  <a:cubicBezTo>
                    <a:pt x="4622" y="659"/>
                    <a:pt x="4492" y="397"/>
                    <a:pt x="3873" y="203"/>
                  </a:cubicBezTo>
                  <a:cubicBezTo>
                    <a:pt x="3453" y="72"/>
                    <a:pt x="2898" y="0"/>
                    <a:pt x="2311" y="0"/>
                  </a:cubicBezTo>
                  <a:cubicBezTo>
                    <a:pt x="1724" y="0"/>
                    <a:pt x="1169" y="72"/>
                    <a:pt x="750" y="203"/>
                  </a:cubicBezTo>
                  <a:cubicBezTo>
                    <a:pt x="130" y="397"/>
                    <a:pt x="0" y="659"/>
                    <a:pt x="0" y="844"/>
                  </a:cubicBezTo>
                  <a:lnTo>
                    <a:pt x="0" y="6222"/>
                  </a:lnTo>
                  <a:cubicBezTo>
                    <a:pt x="0" y="6408"/>
                    <a:pt x="130" y="6670"/>
                    <a:pt x="750" y="6863"/>
                  </a:cubicBezTo>
                  <a:cubicBezTo>
                    <a:pt x="1169" y="6994"/>
                    <a:pt x="1724" y="7067"/>
                    <a:pt x="2311" y="7067"/>
                  </a:cubicBezTo>
                  <a:cubicBezTo>
                    <a:pt x="2423" y="7067"/>
                    <a:pt x="2535" y="7064"/>
                    <a:pt x="2646" y="7059"/>
                  </a:cubicBezTo>
                  <a:cubicBezTo>
                    <a:pt x="2981" y="7921"/>
                    <a:pt x="3821" y="8533"/>
                    <a:pt x="4800" y="8533"/>
                  </a:cubicBezTo>
                  <a:cubicBezTo>
                    <a:pt x="6074" y="8533"/>
                    <a:pt x="7111" y="7497"/>
                    <a:pt x="7111" y="6222"/>
                  </a:cubicBezTo>
                  <a:cubicBezTo>
                    <a:pt x="7111" y="4948"/>
                    <a:pt x="6074" y="3911"/>
                    <a:pt x="4800" y="39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" name="Freeform 12"/>
            <p:cNvSpPr>
              <a:spLocks/>
            </p:cNvSpPr>
            <p:nvPr/>
          </p:nvSpPr>
          <p:spPr bwMode="auto">
            <a:xfrm>
              <a:off x="3933" y="1717"/>
              <a:ext cx="22" cy="18"/>
            </a:xfrm>
            <a:custGeom>
              <a:avLst/>
              <a:gdLst>
                <a:gd name="T0" fmla="*/ 318 w 473"/>
                <a:gd name="T1" fmla="*/ 44 h 394"/>
                <a:gd name="T2" fmla="*/ 242 w 473"/>
                <a:gd name="T3" fmla="*/ 25 h 394"/>
                <a:gd name="T4" fmla="*/ 25 w 473"/>
                <a:gd name="T5" fmla="*/ 151 h 394"/>
                <a:gd name="T6" fmla="*/ 152 w 473"/>
                <a:gd name="T7" fmla="*/ 368 h 394"/>
                <a:gd name="T8" fmla="*/ 236 w 473"/>
                <a:gd name="T9" fmla="*/ 390 h 394"/>
                <a:gd name="T10" fmla="*/ 277 w 473"/>
                <a:gd name="T11" fmla="*/ 394 h 394"/>
                <a:gd name="T12" fmla="*/ 450 w 473"/>
                <a:gd name="T13" fmla="*/ 258 h 394"/>
                <a:gd name="T14" fmla="*/ 318 w 473"/>
                <a:gd name="T15" fmla="*/ 44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3" h="394">
                  <a:moveTo>
                    <a:pt x="318" y="44"/>
                  </a:moveTo>
                  <a:cubicBezTo>
                    <a:pt x="293" y="38"/>
                    <a:pt x="267" y="31"/>
                    <a:pt x="242" y="25"/>
                  </a:cubicBezTo>
                  <a:cubicBezTo>
                    <a:pt x="147" y="0"/>
                    <a:pt x="50" y="56"/>
                    <a:pt x="25" y="151"/>
                  </a:cubicBezTo>
                  <a:cubicBezTo>
                    <a:pt x="0" y="246"/>
                    <a:pt x="57" y="343"/>
                    <a:pt x="152" y="368"/>
                  </a:cubicBezTo>
                  <a:cubicBezTo>
                    <a:pt x="179" y="376"/>
                    <a:pt x="207" y="383"/>
                    <a:pt x="236" y="390"/>
                  </a:cubicBezTo>
                  <a:cubicBezTo>
                    <a:pt x="250" y="393"/>
                    <a:pt x="264" y="394"/>
                    <a:pt x="277" y="394"/>
                  </a:cubicBezTo>
                  <a:cubicBezTo>
                    <a:pt x="358" y="394"/>
                    <a:pt x="431" y="339"/>
                    <a:pt x="450" y="258"/>
                  </a:cubicBezTo>
                  <a:cubicBezTo>
                    <a:pt x="473" y="162"/>
                    <a:pt x="414" y="66"/>
                    <a:pt x="318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" name="Freeform 13"/>
            <p:cNvSpPr>
              <a:spLocks/>
            </p:cNvSpPr>
            <p:nvPr/>
          </p:nvSpPr>
          <p:spPr bwMode="auto">
            <a:xfrm>
              <a:off x="4065" y="1756"/>
              <a:ext cx="24" cy="19"/>
            </a:xfrm>
            <a:custGeom>
              <a:avLst/>
              <a:gdLst>
                <a:gd name="T0" fmla="*/ 198 w 496"/>
                <a:gd name="T1" fmla="*/ 409 h 409"/>
                <a:gd name="T2" fmla="*/ 249 w 496"/>
                <a:gd name="T3" fmla="*/ 402 h 409"/>
                <a:gd name="T4" fmla="*/ 354 w 496"/>
                <a:gd name="T5" fmla="*/ 369 h 409"/>
                <a:gd name="T6" fmla="*/ 465 w 496"/>
                <a:gd name="T7" fmla="*/ 143 h 409"/>
                <a:gd name="T8" fmla="*/ 239 w 496"/>
                <a:gd name="T9" fmla="*/ 32 h 409"/>
                <a:gd name="T10" fmla="*/ 147 w 496"/>
                <a:gd name="T11" fmla="*/ 61 h 409"/>
                <a:gd name="T12" fmla="*/ 28 w 496"/>
                <a:gd name="T13" fmla="*/ 282 h 409"/>
                <a:gd name="T14" fmla="*/ 198 w 496"/>
                <a:gd name="T15" fmla="*/ 409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6" h="409">
                  <a:moveTo>
                    <a:pt x="198" y="409"/>
                  </a:moveTo>
                  <a:cubicBezTo>
                    <a:pt x="215" y="409"/>
                    <a:pt x="232" y="407"/>
                    <a:pt x="249" y="402"/>
                  </a:cubicBezTo>
                  <a:cubicBezTo>
                    <a:pt x="284" y="392"/>
                    <a:pt x="319" y="380"/>
                    <a:pt x="354" y="369"/>
                  </a:cubicBezTo>
                  <a:cubicBezTo>
                    <a:pt x="447" y="337"/>
                    <a:pt x="496" y="236"/>
                    <a:pt x="465" y="143"/>
                  </a:cubicBezTo>
                  <a:cubicBezTo>
                    <a:pt x="433" y="50"/>
                    <a:pt x="332" y="0"/>
                    <a:pt x="239" y="32"/>
                  </a:cubicBezTo>
                  <a:cubicBezTo>
                    <a:pt x="209" y="42"/>
                    <a:pt x="178" y="52"/>
                    <a:pt x="147" y="61"/>
                  </a:cubicBezTo>
                  <a:cubicBezTo>
                    <a:pt x="53" y="89"/>
                    <a:pt x="0" y="188"/>
                    <a:pt x="28" y="282"/>
                  </a:cubicBezTo>
                  <a:cubicBezTo>
                    <a:pt x="51" y="360"/>
                    <a:pt x="121" y="409"/>
                    <a:pt x="198" y="4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" name="Freeform 14"/>
            <p:cNvSpPr>
              <a:spLocks/>
            </p:cNvSpPr>
            <p:nvPr/>
          </p:nvSpPr>
          <p:spPr bwMode="auto">
            <a:xfrm>
              <a:off x="3933" y="1842"/>
              <a:ext cx="22" cy="19"/>
            </a:xfrm>
            <a:custGeom>
              <a:avLst/>
              <a:gdLst>
                <a:gd name="T0" fmla="*/ 152 w 473"/>
                <a:gd name="T1" fmla="*/ 368 h 394"/>
                <a:gd name="T2" fmla="*/ 236 w 473"/>
                <a:gd name="T3" fmla="*/ 389 h 394"/>
                <a:gd name="T4" fmla="*/ 277 w 473"/>
                <a:gd name="T5" fmla="*/ 394 h 394"/>
                <a:gd name="T6" fmla="*/ 450 w 473"/>
                <a:gd name="T7" fmla="*/ 258 h 394"/>
                <a:gd name="T8" fmla="*/ 318 w 473"/>
                <a:gd name="T9" fmla="*/ 44 h 394"/>
                <a:gd name="T10" fmla="*/ 242 w 473"/>
                <a:gd name="T11" fmla="*/ 24 h 394"/>
                <a:gd name="T12" fmla="*/ 25 w 473"/>
                <a:gd name="T13" fmla="*/ 151 h 394"/>
                <a:gd name="T14" fmla="*/ 152 w 473"/>
                <a:gd name="T15" fmla="*/ 368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3" h="394">
                  <a:moveTo>
                    <a:pt x="152" y="368"/>
                  </a:moveTo>
                  <a:cubicBezTo>
                    <a:pt x="179" y="376"/>
                    <a:pt x="208" y="383"/>
                    <a:pt x="236" y="389"/>
                  </a:cubicBezTo>
                  <a:cubicBezTo>
                    <a:pt x="250" y="393"/>
                    <a:pt x="264" y="394"/>
                    <a:pt x="277" y="394"/>
                  </a:cubicBezTo>
                  <a:cubicBezTo>
                    <a:pt x="358" y="394"/>
                    <a:pt x="431" y="339"/>
                    <a:pt x="450" y="258"/>
                  </a:cubicBezTo>
                  <a:cubicBezTo>
                    <a:pt x="473" y="162"/>
                    <a:pt x="414" y="66"/>
                    <a:pt x="318" y="44"/>
                  </a:cubicBezTo>
                  <a:cubicBezTo>
                    <a:pt x="292" y="37"/>
                    <a:pt x="267" y="31"/>
                    <a:pt x="242" y="24"/>
                  </a:cubicBezTo>
                  <a:cubicBezTo>
                    <a:pt x="147" y="0"/>
                    <a:pt x="50" y="56"/>
                    <a:pt x="25" y="151"/>
                  </a:cubicBezTo>
                  <a:cubicBezTo>
                    <a:pt x="0" y="246"/>
                    <a:pt x="57" y="343"/>
                    <a:pt x="152" y="3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3" name="1"/>
          <p:cNvGrpSpPr>
            <a:grpSpLocks noChangeAspect="1"/>
          </p:cNvGrpSpPr>
          <p:nvPr/>
        </p:nvGrpSpPr>
        <p:grpSpPr bwMode="auto">
          <a:xfrm>
            <a:off x="2037080" y="2503365"/>
            <a:ext cx="820095" cy="635349"/>
            <a:chOff x="3384" y="1807"/>
            <a:chExt cx="910" cy="705"/>
          </a:xfrm>
          <a:solidFill>
            <a:schemeClr val="bg1"/>
          </a:solidFill>
        </p:grpSpPr>
        <p:sp>
          <p:nvSpPr>
            <p:cNvPr id="25" name="Freeform 15"/>
            <p:cNvSpPr>
              <a:spLocks/>
            </p:cNvSpPr>
            <p:nvPr/>
          </p:nvSpPr>
          <p:spPr bwMode="auto">
            <a:xfrm>
              <a:off x="3481" y="2370"/>
              <a:ext cx="617" cy="142"/>
            </a:xfrm>
            <a:custGeom>
              <a:avLst/>
              <a:gdLst>
                <a:gd name="T0" fmla="*/ 5599 w 5811"/>
                <a:gd name="T1" fmla="*/ 462 h 1332"/>
                <a:gd name="T2" fmla="*/ 4384 w 5811"/>
                <a:gd name="T3" fmla="*/ 969 h 1332"/>
                <a:gd name="T4" fmla="*/ 3613 w 5811"/>
                <a:gd name="T5" fmla="*/ 998 h 1332"/>
                <a:gd name="T6" fmla="*/ 762 w 5811"/>
                <a:gd name="T7" fmla="*/ 59 h 1332"/>
                <a:gd name="T8" fmla="*/ 216 w 5811"/>
                <a:gd name="T9" fmla="*/ 85 h 1332"/>
                <a:gd name="T10" fmla="*/ 102 w 5811"/>
                <a:gd name="T11" fmla="*/ 134 h 1332"/>
                <a:gd name="T12" fmla="*/ 31 w 5811"/>
                <a:gd name="T13" fmla="*/ 317 h 1332"/>
                <a:gd name="T14" fmla="*/ 214 w 5811"/>
                <a:gd name="T15" fmla="*/ 389 h 1332"/>
                <a:gd name="T16" fmla="*/ 327 w 5811"/>
                <a:gd name="T17" fmla="*/ 339 h 1332"/>
                <a:gd name="T18" fmla="*/ 675 w 5811"/>
                <a:gd name="T19" fmla="*/ 323 h 1332"/>
                <a:gd name="T20" fmla="*/ 3526 w 5811"/>
                <a:gd name="T21" fmla="*/ 1262 h 1332"/>
                <a:gd name="T22" fmla="*/ 3959 w 5811"/>
                <a:gd name="T23" fmla="*/ 1332 h 1332"/>
                <a:gd name="T24" fmla="*/ 4491 w 5811"/>
                <a:gd name="T25" fmla="*/ 1225 h 1332"/>
                <a:gd name="T26" fmla="*/ 5706 w 5811"/>
                <a:gd name="T27" fmla="*/ 718 h 1332"/>
                <a:gd name="T28" fmla="*/ 5781 w 5811"/>
                <a:gd name="T29" fmla="*/ 536 h 1332"/>
                <a:gd name="T30" fmla="*/ 5599 w 5811"/>
                <a:gd name="T31" fmla="*/ 462 h 1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11" h="1332">
                  <a:moveTo>
                    <a:pt x="5599" y="462"/>
                  </a:moveTo>
                  <a:lnTo>
                    <a:pt x="4384" y="969"/>
                  </a:lnTo>
                  <a:cubicBezTo>
                    <a:pt x="4139" y="1071"/>
                    <a:pt x="3865" y="1081"/>
                    <a:pt x="3613" y="998"/>
                  </a:cubicBezTo>
                  <a:lnTo>
                    <a:pt x="762" y="59"/>
                  </a:lnTo>
                  <a:cubicBezTo>
                    <a:pt x="583" y="0"/>
                    <a:pt x="389" y="9"/>
                    <a:pt x="216" y="85"/>
                  </a:cubicBezTo>
                  <a:lnTo>
                    <a:pt x="102" y="134"/>
                  </a:lnTo>
                  <a:cubicBezTo>
                    <a:pt x="32" y="165"/>
                    <a:pt x="0" y="247"/>
                    <a:pt x="31" y="317"/>
                  </a:cubicBezTo>
                  <a:cubicBezTo>
                    <a:pt x="62" y="388"/>
                    <a:pt x="144" y="420"/>
                    <a:pt x="214" y="389"/>
                  </a:cubicBezTo>
                  <a:lnTo>
                    <a:pt x="327" y="339"/>
                  </a:lnTo>
                  <a:cubicBezTo>
                    <a:pt x="437" y="291"/>
                    <a:pt x="561" y="285"/>
                    <a:pt x="675" y="323"/>
                  </a:cubicBezTo>
                  <a:lnTo>
                    <a:pt x="3526" y="1262"/>
                  </a:lnTo>
                  <a:cubicBezTo>
                    <a:pt x="3667" y="1309"/>
                    <a:pt x="3813" y="1332"/>
                    <a:pt x="3959" y="1332"/>
                  </a:cubicBezTo>
                  <a:cubicBezTo>
                    <a:pt x="4140" y="1332"/>
                    <a:pt x="4321" y="1296"/>
                    <a:pt x="4491" y="1225"/>
                  </a:cubicBezTo>
                  <a:lnTo>
                    <a:pt x="5706" y="718"/>
                  </a:lnTo>
                  <a:cubicBezTo>
                    <a:pt x="5777" y="689"/>
                    <a:pt x="5811" y="607"/>
                    <a:pt x="5781" y="536"/>
                  </a:cubicBezTo>
                  <a:cubicBezTo>
                    <a:pt x="5752" y="465"/>
                    <a:pt x="5670" y="432"/>
                    <a:pt x="5599" y="4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Freeform 16"/>
            <p:cNvSpPr>
              <a:spLocks noEditPoints="1"/>
            </p:cNvSpPr>
            <p:nvPr/>
          </p:nvSpPr>
          <p:spPr bwMode="auto">
            <a:xfrm>
              <a:off x="3384" y="1807"/>
              <a:ext cx="910" cy="623"/>
            </a:xfrm>
            <a:custGeom>
              <a:avLst/>
              <a:gdLst>
                <a:gd name="T0" fmla="*/ 7328 w 8570"/>
                <a:gd name="T1" fmla="*/ 3728 h 5874"/>
                <a:gd name="T2" fmla="*/ 7480 w 8570"/>
                <a:gd name="T3" fmla="*/ 3877 h 5874"/>
                <a:gd name="T4" fmla="*/ 7410 w 8570"/>
                <a:gd name="T5" fmla="*/ 4262 h 5874"/>
                <a:gd name="T6" fmla="*/ 7081 w 8570"/>
                <a:gd name="T7" fmla="*/ 3751 h 5874"/>
                <a:gd name="T8" fmla="*/ 3323 w 8570"/>
                <a:gd name="T9" fmla="*/ 3772 h 5874"/>
                <a:gd name="T10" fmla="*/ 3454 w 8570"/>
                <a:gd name="T11" fmla="*/ 4303 h 5874"/>
                <a:gd name="T12" fmla="*/ 3172 w 8570"/>
                <a:gd name="T13" fmla="*/ 3947 h 5874"/>
                <a:gd name="T14" fmla="*/ 4683 w 8570"/>
                <a:gd name="T15" fmla="*/ 2919 h 5874"/>
                <a:gd name="T16" fmla="*/ 5851 w 8570"/>
                <a:gd name="T17" fmla="*/ 2392 h 5874"/>
                <a:gd name="T18" fmla="*/ 5821 w 8570"/>
                <a:gd name="T19" fmla="*/ 3541 h 5874"/>
                <a:gd name="T20" fmla="*/ 6024 w 8570"/>
                <a:gd name="T21" fmla="*/ 278 h 5874"/>
                <a:gd name="T22" fmla="*/ 6580 w 8570"/>
                <a:gd name="T23" fmla="*/ 1036 h 5874"/>
                <a:gd name="T24" fmla="*/ 6024 w 8570"/>
                <a:gd name="T25" fmla="*/ 278 h 5874"/>
                <a:gd name="T26" fmla="*/ 8498 w 8570"/>
                <a:gd name="T27" fmla="*/ 4528 h 5874"/>
                <a:gd name="T28" fmla="*/ 7737 w 8570"/>
                <a:gd name="T29" fmla="*/ 3769 h 5874"/>
                <a:gd name="T30" fmla="*/ 7430 w 8570"/>
                <a:gd name="T31" fmla="*/ 3469 h 5874"/>
                <a:gd name="T32" fmla="*/ 7081 w 8570"/>
                <a:gd name="T33" fmla="*/ 2549 h 5874"/>
                <a:gd name="T34" fmla="*/ 6803 w 8570"/>
                <a:gd name="T35" fmla="*/ 2549 h 5874"/>
                <a:gd name="T36" fmla="*/ 5580 w 8570"/>
                <a:gd name="T37" fmla="*/ 4902 h 5874"/>
                <a:gd name="T38" fmla="*/ 3732 w 8570"/>
                <a:gd name="T39" fmla="*/ 4400 h 5874"/>
                <a:gd name="T40" fmla="*/ 5109 w 8570"/>
                <a:gd name="T41" fmla="*/ 4310 h 5874"/>
                <a:gd name="T42" fmla="*/ 5990 w 8570"/>
                <a:gd name="T43" fmla="*/ 4005 h 5874"/>
                <a:gd name="T44" fmla="*/ 6130 w 8570"/>
                <a:gd name="T45" fmla="*/ 2253 h 5874"/>
                <a:gd name="T46" fmla="*/ 4544 w 8570"/>
                <a:gd name="T47" fmla="*/ 2114 h 5874"/>
                <a:gd name="T48" fmla="*/ 4405 w 8570"/>
                <a:gd name="T49" fmla="*/ 2813 h 5874"/>
                <a:gd name="T50" fmla="*/ 3732 w 8570"/>
                <a:gd name="T51" fmla="*/ 1517 h 5874"/>
                <a:gd name="T52" fmla="*/ 6803 w 8570"/>
                <a:gd name="T53" fmla="*/ 1517 h 5874"/>
                <a:gd name="T54" fmla="*/ 6942 w 8570"/>
                <a:gd name="T55" fmla="*/ 2225 h 5874"/>
                <a:gd name="T56" fmla="*/ 7081 w 8570"/>
                <a:gd name="T57" fmla="*/ 1701 h 5874"/>
                <a:gd name="T58" fmla="*/ 7539 w 8570"/>
                <a:gd name="T59" fmla="*/ 1977 h 5874"/>
                <a:gd name="T60" fmla="*/ 7616 w 8570"/>
                <a:gd name="T61" fmla="*/ 1722 h 5874"/>
                <a:gd name="T62" fmla="*/ 6858 w 8570"/>
                <a:gd name="T63" fmla="*/ 139 h 5874"/>
                <a:gd name="T64" fmla="*/ 5885 w 8570"/>
                <a:gd name="T65" fmla="*/ 0 h 5874"/>
                <a:gd name="T66" fmla="*/ 5746 w 8570"/>
                <a:gd name="T67" fmla="*/ 483 h 5874"/>
                <a:gd name="T68" fmla="*/ 5191 w 8570"/>
                <a:gd name="T69" fmla="*/ 217 h 5874"/>
                <a:gd name="T70" fmla="*/ 2880 w 8570"/>
                <a:gd name="T71" fmla="*/ 1914 h 5874"/>
                <a:gd name="T72" fmla="*/ 3454 w 8570"/>
                <a:gd name="T73" fmla="*/ 1701 h 5874"/>
                <a:gd name="T74" fmla="*/ 2985 w 8570"/>
                <a:gd name="T75" fmla="*/ 2268 h 5874"/>
                <a:gd name="T76" fmla="*/ 1419 w 8570"/>
                <a:gd name="T77" fmla="*/ 2452 h 5874"/>
                <a:gd name="T78" fmla="*/ 42 w 8570"/>
                <a:gd name="T79" fmla="*/ 3536 h 5874"/>
                <a:gd name="T80" fmla="*/ 1573 w 8570"/>
                <a:gd name="T81" fmla="*/ 2684 h 5874"/>
                <a:gd name="T82" fmla="*/ 2884 w 8570"/>
                <a:gd name="T83" fmla="*/ 2527 h 5874"/>
                <a:gd name="T84" fmla="*/ 5565 w 8570"/>
                <a:gd name="T85" fmla="*/ 3651 h 5874"/>
                <a:gd name="T86" fmla="*/ 5199 w 8570"/>
                <a:gd name="T87" fmla="*/ 4047 h 5874"/>
                <a:gd name="T88" fmla="*/ 3213 w 8570"/>
                <a:gd name="T89" fmla="*/ 3517 h 5874"/>
                <a:gd name="T90" fmla="*/ 3248 w 8570"/>
                <a:gd name="T91" fmla="*/ 4526 h 5874"/>
                <a:gd name="T92" fmla="*/ 5672 w 8570"/>
                <a:gd name="T93" fmla="*/ 5165 h 5874"/>
                <a:gd name="T94" fmla="*/ 8243 w 8570"/>
                <a:gd name="T95" fmla="*/ 4640 h 5874"/>
                <a:gd name="T96" fmla="*/ 8246 w 8570"/>
                <a:gd name="T97" fmla="*/ 4932 h 5874"/>
                <a:gd name="T98" fmla="*/ 6920 w 8570"/>
                <a:gd name="T99" fmla="*/ 5606 h 5874"/>
                <a:gd name="T100" fmla="*/ 6974 w 8570"/>
                <a:gd name="T101" fmla="*/ 5874 h 5874"/>
                <a:gd name="T102" fmla="*/ 8147 w 8570"/>
                <a:gd name="T103" fmla="*/ 5396 h 5874"/>
                <a:gd name="T104" fmla="*/ 8500 w 8570"/>
                <a:gd name="T105" fmla="*/ 4533 h 5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570" h="5874">
                  <a:moveTo>
                    <a:pt x="7081" y="3751"/>
                  </a:moveTo>
                  <a:cubicBezTo>
                    <a:pt x="7154" y="3705"/>
                    <a:pt x="7246" y="3696"/>
                    <a:pt x="7328" y="3728"/>
                  </a:cubicBezTo>
                  <a:cubicBezTo>
                    <a:pt x="7329" y="3729"/>
                    <a:pt x="7330" y="3729"/>
                    <a:pt x="7332" y="3730"/>
                  </a:cubicBezTo>
                  <a:cubicBezTo>
                    <a:pt x="7399" y="3758"/>
                    <a:pt x="7452" y="3810"/>
                    <a:pt x="7480" y="3877"/>
                  </a:cubicBezTo>
                  <a:cubicBezTo>
                    <a:pt x="7509" y="3945"/>
                    <a:pt x="7509" y="4021"/>
                    <a:pt x="7481" y="4089"/>
                  </a:cubicBezTo>
                  <a:lnTo>
                    <a:pt x="7410" y="4262"/>
                  </a:lnTo>
                  <a:lnTo>
                    <a:pt x="7081" y="4377"/>
                  </a:lnTo>
                  <a:lnTo>
                    <a:pt x="7081" y="3751"/>
                  </a:lnTo>
                  <a:close/>
                  <a:moveTo>
                    <a:pt x="3172" y="3947"/>
                  </a:moveTo>
                  <a:cubicBezTo>
                    <a:pt x="3193" y="3868"/>
                    <a:pt x="3248" y="3804"/>
                    <a:pt x="3323" y="3772"/>
                  </a:cubicBezTo>
                  <a:cubicBezTo>
                    <a:pt x="3364" y="3754"/>
                    <a:pt x="3410" y="3747"/>
                    <a:pt x="3454" y="3752"/>
                  </a:cubicBezTo>
                  <a:lnTo>
                    <a:pt x="3454" y="4303"/>
                  </a:lnTo>
                  <a:lnTo>
                    <a:pt x="3340" y="4263"/>
                  </a:lnTo>
                  <a:cubicBezTo>
                    <a:pt x="3211" y="4218"/>
                    <a:pt x="3137" y="4079"/>
                    <a:pt x="3172" y="3947"/>
                  </a:cubicBezTo>
                  <a:close/>
                  <a:moveTo>
                    <a:pt x="5500" y="3233"/>
                  </a:moveTo>
                  <a:lnTo>
                    <a:pt x="4683" y="2919"/>
                  </a:lnTo>
                  <a:lnTo>
                    <a:pt x="4683" y="2392"/>
                  </a:lnTo>
                  <a:lnTo>
                    <a:pt x="5851" y="2392"/>
                  </a:lnTo>
                  <a:lnTo>
                    <a:pt x="5851" y="3633"/>
                  </a:lnTo>
                  <a:cubicBezTo>
                    <a:pt x="5844" y="3602"/>
                    <a:pt x="5834" y="3571"/>
                    <a:pt x="5821" y="3541"/>
                  </a:cubicBezTo>
                  <a:cubicBezTo>
                    <a:pt x="5759" y="3397"/>
                    <a:pt x="5645" y="3288"/>
                    <a:pt x="5500" y="3233"/>
                  </a:cubicBezTo>
                  <a:close/>
                  <a:moveTo>
                    <a:pt x="6024" y="278"/>
                  </a:moveTo>
                  <a:lnTo>
                    <a:pt x="6580" y="278"/>
                  </a:lnTo>
                  <a:lnTo>
                    <a:pt x="6580" y="1036"/>
                  </a:lnTo>
                  <a:lnTo>
                    <a:pt x="6024" y="667"/>
                  </a:lnTo>
                  <a:lnTo>
                    <a:pt x="6024" y="278"/>
                  </a:lnTo>
                  <a:close/>
                  <a:moveTo>
                    <a:pt x="8500" y="4533"/>
                  </a:moveTo>
                  <a:lnTo>
                    <a:pt x="8498" y="4528"/>
                  </a:lnTo>
                  <a:cubicBezTo>
                    <a:pt x="8373" y="4238"/>
                    <a:pt x="8058" y="4081"/>
                    <a:pt x="7756" y="4147"/>
                  </a:cubicBezTo>
                  <a:cubicBezTo>
                    <a:pt x="7794" y="4023"/>
                    <a:pt x="7788" y="3890"/>
                    <a:pt x="7737" y="3769"/>
                  </a:cubicBezTo>
                  <a:cubicBezTo>
                    <a:pt x="7679" y="3633"/>
                    <a:pt x="7572" y="3527"/>
                    <a:pt x="7434" y="3471"/>
                  </a:cubicBezTo>
                  <a:cubicBezTo>
                    <a:pt x="7433" y="3471"/>
                    <a:pt x="7431" y="3470"/>
                    <a:pt x="7430" y="3469"/>
                  </a:cubicBezTo>
                  <a:cubicBezTo>
                    <a:pt x="7317" y="3425"/>
                    <a:pt x="7194" y="3420"/>
                    <a:pt x="7081" y="3451"/>
                  </a:cubicBezTo>
                  <a:lnTo>
                    <a:pt x="7081" y="2549"/>
                  </a:lnTo>
                  <a:cubicBezTo>
                    <a:pt x="7081" y="2473"/>
                    <a:pt x="7018" y="2410"/>
                    <a:pt x="6942" y="2410"/>
                  </a:cubicBezTo>
                  <a:cubicBezTo>
                    <a:pt x="6865" y="2410"/>
                    <a:pt x="6803" y="2473"/>
                    <a:pt x="6803" y="2549"/>
                  </a:cubicBezTo>
                  <a:lnTo>
                    <a:pt x="6803" y="4475"/>
                  </a:lnTo>
                  <a:lnTo>
                    <a:pt x="5580" y="4902"/>
                  </a:lnTo>
                  <a:cubicBezTo>
                    <a:pt x="5447" y="4949"/>
                    <a:pt x="5302" y="4949"/>
                    <a:pt x="5169" y="4902"/>
                  </a:cubicBezTo>
                  <a:lnTo>
                    <a:pt x="3732" y="4400"/>
                  </a:lnTo>
                  <a:lnTo>
                    <a:pt x="3732" y="3840"/>
                  </a:lnTo>
                  <a:lnTo>
                    <a:pt x="5109" y="4310"/>
                  </a:lnTo>
                  <a:cubicBezTo>
                    <a:pt x="5386" y="4406"/>
                    <a:pt x="5696" y="4271"/>
                    <a:pt x="5816" y="4005"/>
                  </a:cubicBezTo>
                  <a:lnTo>
                    <a:pt x="5990" y="4005"/>
                  </a:lnTo>
                  <a:cubicBezTo>
                    <a:pt x="6067" y="4005"/>
                    <a:pt x="6130" y="3943"/>
                    <a:pt x="6130" y="3866"/>
                  </a:cubicBezTo>
                  <a:lnTo>
                    <a:pt x="6130" y="2253"/>
                  </a:lnTo>
                  <a:cubicBezTo>
                    <a:pt x="6130" y="2176"/>
                    <a:pt x="6067" y="2114"/>
                    <a:pt x="5990" y="2114"/>
                  </a:cubicBezTo>
                  <a:lnTo>
                    <a:pt x="4544" y="2114"/>
                  </a:lnTo>
                  <a:cubicBezTo>
                    <a:pt x="4467" y="2114"/>
                    <a:pt x="4405" y="2176"/>
                    <a:pt x="4405" y="2253"/>
                  </a:cubicBezTo>
                  <a:lnTo>
                    <a:pt x="4405" y="2813"/>
                  </a:lnTo>
                  <a:lnTo>
                    <a:pt x="3732" y="2555"/>
                  </a:lnTo>
                  <a:lnTo>
                    <a:pt x="3732" y="1517"/>
                  </a:lnTo>
                  <a:lnTo>
                    <a:pt x="5267" y="500"/>
                  </a:lnTo>
                  <a:lnTo>
                    <a:pt x="6803" y="1517"/>
                  </a:lnTo>
                  <a:lnTo>
                    <a:pt x="6803" y="2086"/>
                  </a:lnTo>
                  <a:cubicBezTo>
                    <a:pt x="6803" y="2163"/>
                    <a:pt x="6865" y="2225"/>
                    <a:pt x="6942" y="2225"/>
                  </a:cubicBezTo>
                  <a:cubicBezTo>
                    <a:pt x="7018" y="2225"/>
                    <a:pt x="7081" y="2163"/>
                    <a:pt x="7081" y="2086"/>
                  </a:cubicBezTo>
                  <a:lnTo>
                    <a:pt x="7081" y="1701"/>
                  </a:lnTo>
                  <a:lnTo>
                    <a:pt x="7462" y="1954"/>
                  </a:lnTo>
                  <a:cubicBezTo>
                    <a:pt x="7486" y="1969"/>
                    <a:pt x="7513" y="1977"/>
                    <a:pt x="7539" y="1977"/>
                  </a:cubicBezTo>
                  <a:cubicBezTo>
                    <a:pt x="7584" y="1977"/>
                    <a:pt x="7628" y="1955"/>
                    <a:pt x="7655" y="1914"/>
                  </a:cubicBezTo>
                  <a:cubicBezTo>
                    <a:pt x="7698" y="1850"/>
                    <a:pt x="7680" y="1764"/>
                    <a:pt x="7616" y="1722"/>
                  </a:cubicBezTo>
                  <a:lnTo>
                    <a:pt x="6858" y="1220"/>
                  </a:lnTo>
                  <a:lnTo>
                    <a:pt x="6858" y="139"/>
                  </a:lnTo>
                  <a:cubicBezTo>
                    <a:pt x="6858" y="62"/>
                    <a:pt x="6796" y="0"/>
                    <a:pt x="6719" y="0"/>
                  </a:cubicBezTo>
                  <a:lnTo>
                    <a:pt x="5885" y="0"/>
                  </a:lnTo>
                  <a:cubicBezTo>
                    <a:pt x="5808" y="0"/>
                    <a:pt x="5746" y="62"/>
                    <a:pt x="5746" y="139"/>
                  </a:cubicBezTo>
                  <a:lnTo>
                    <a:pt x="5746" y="483"/>
                  </a:lnTo>
                  <a:lnTo>
                    <a:pt x="5344" y="217"/>
                  </a:lnTo>
                  <a:cubicBezTo>
                    <a:pt x="5298" y="187"/>
                    <a:pt x="5237" y="187"/>
                    <a:pt x="5191" y="217"/>
                  </a:cubicBezTo>
                  <a:lnTo>
                    <a:pt x="2919" y="1722"/>
                  </a:lnTo>
                  <a:cubicBezTo>
                    <a:pt x="2855" y="1764"/>
                    <a:pt x="2837" y="1850"/>
                    <a:pt x="2880" y="1914"/>
                  </a:cubicBezTo>
                  <a:cubicBezTo>
                    <a:pt x="2922" y="1978"/>
                    <a:pt x="3008" y="1996"/>
                    <a:pt x="3072" y="1954"/>
                  </a:cubicBezTo>
                  <a:lnTo>
                    <a:pt x="3454" y="1701"/>
                  </a:lnTo>
                  <a:lnTo>
                    <a:pt x="3454" y="2448"/>
                  </a:lnTo>
                  <a:lnTo>
                    <a:pt x="2985" y="2268"/>
                  </a:lnTo>
                  <a:cubicBezTo>
                    <a:pt x="2967" y="2261"/>
                    <a:pt x="2947" y="2254"/>
                    <a:pt x="2923" y="2245"/>
                  </a:cubicBezTo>
                  <a:cubicBezTo>
                    <a:pt x="2430" y="2076"/>
                    <a:pt x="1867" y="2153"/>
                    <a:pt x="1419" y="2452"/>
                  </a:cubicBezTo>
                  <a:lnTo>
                    <a:pt x="81" y="3343"/>
                  </a:lnTo>
                  <a:cubicBezTo>
                    <a:pt x="17" y="3386"/>
                    <a:pt x="0" y="3472"/>
                    <a:pt x="42" y="3536"/>
                  </a:cubicBezTo>
                  <a:cubicBezTo>
                    <a:pt x="85" y="3600"/>
                    <a:pt x="171" y="3617"/>
                    <a:pt x="235" y="3575"/>
                  </a:cubicBezTo>
                  <a:lnTo>
                    <a:pt x="1573" y="2684"/>
                  </a:lnTo>
                  <a:cubicBezTo>
                    <a:pt x="1950" y="2432"/>
                    <a:pt x="2421" y="2367"/>
                    <a:pt x="2833" y="2508"/>
                  </a:cubicBezTo>
                  <a:cubicBezTo>
                    <a:pt x="2853" y="2515"/>
                    <a:pt x="2869" y="2521"/>
                    <a:pt x="2884" y="2527"/>
                  </a:cubicBezTo>
                  <a:lnTo>
                    <a:pt x="5400" y="3492"/>
                  </a:lnTo>
                  <a:cubicBezTo>
                    <a:pt x="5475" y="3521"/>
                    <a:pt x="5534" y="3577"/>
                    <a:pt x="5565" y="3651"/>
                  </a:cubicBezTo>
                  <a:cubicBezTo>
                    <a:pt x="5598" y="3727"/>
                    <a:pt x="5598" y="3811"/>
                    <a:pt x="5565" y="3886"/>
                  </a:cubicBezTo>
                  <a:cubicBezTo>
                    <a:pt x="5504" y="4026"/>
                    <a:pt x="5343" y="4097"/>
                    <a:pt x="5199" y="4047"/>
                  </a:cubicBezTo>
                  <a:lnTo>
                    <a:pt x="3602" y="3501"/>
                  </a:lnTo>
                  <a:cubicBezTo>
                    <a:pt x="3475" y="3458"/>
                    <a:pt x="3336" y="3463"/>
                    <a:pt x="3213" y="3517"/>
                  </a:cubicBezTo>
                  <a:cubicBezTo>
                    <a:pt x="3059" y="3583"/>
                    <a:pt x="2946" y="3714"/>
                    <a:pt x="2903" y="3875"/>
                  </a:cubicBezTo>
                  <a:cubicBezTo>
                    <a:pt x="2831" y="4147"/>
                    <a:pt x="2983" y="4433"/>
                    <a:pt x="3248" y="4526"/>
                  </a:cubicBezTo>
                  <a:lnTo>
                    <a:pt x="5078" y="5165"/>
                  </a:lnTo>
                  <a:cubicBezTo>
                    <a:pt x="5269" y="5232"/>
                    <a:pt x="5480" y="5232"/>
                    <a:pt x="5672" y="5165"/>
                  </a:cubicBezTo>
                  <a:lnTo>
                    <a:pt x="7769" y="4431"/>
                  </a:lnTo>
                  <a:cubicBezTo>
                    <a:pt x="7956" y="4366"/>
                    <a:pt x="8164" y="4457"/>
                    <a:pt x="8243" y="4640"/>
                  </a:cubicBezTo>
                  <a:lnTo>
                    <a:pt x="8244" y="4641"/>
                  </a:lnTo>
                  <a:cubicBezTo>
                    <a:pt x="8283" y="4735"/>
                    <a:pt x="8284" y="4838"/>
                    <a:pt x="8246" y="4932"/>
                  </a:cubicBezTo>
                  <a:cubicBezTo>
                    <a:pt x="8207" y="5027"/>
                    <a:pt x="8134" y="5100"/>
                    <a:pt x="8040" y="5139"/>
                  </a:cubicBezTo>
                  <a:lnTo>
                    <a:pt x="6920" y="5606"/>
                  </a:lnTo>
                  <a:cubicBezTo>
                    <a:pt x="6850" y="5636"/>
                    <a:pt x="6816" y="5717"/>
                    <a:pt x="6846" y="5788"/>
                  </a:cubicBezTo>
                  <a:cubicBezTo>
                    <a:pt x="6868" y="5842"/>
                    <a:pt x="6920" y="5874"/>
                    <a:pt x="6974" y="5874"/>
                  </a:cubicBezTo>
                  <a:cubicBezTo>
                    <a:pt x="6992" y="5874"/>
                    <a:pt x="7010" y="5870"/>
                    <a:pt x="7028" y="5863"/>
                  </a:cubicBezTo>
                  <a:lnTo>
                    <a:pt x="8147" y="5396"/>
                  </a:lnTo>
                  <a:cubicBezTo>
                    <a:pt x="8310" y="5328"/>
                    <a:pt x="8437" y="5201"/>
                    <a:pt x="8503" y="5037"/>
                  </a:cubicBezTo>
                  <a:cubicBezTo>
                    <a:pt x="8570" y="4874"/>
                    <a:pt x="8569" y="4695"/>
                    <a:pt x="8500" y="453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52" name="TextBox"/>
          <p:cNvSpPr txBox="1"/>
          <p:nvPr/>
        </p:nvSpPr>
        <p:spPr bwMode="auto">
          <a:xfrm>
            <a:off x="4008984" y="3614228"/>
            <a:ext cx="1822935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LOREM IPSUM</a:t>
            </a:r>
            <a:endParaRPr lang="ru-RU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56" name="TextBox"/>
          <p:cNvSpPr txBox="1"/>
          <p:nvPr/>
        </p:nvSpPr>
        <p:spPr bwMode="auto">
          <a:xfrm>
            <a:off x="6582650" y="3614228"/>
            <a:ext cx="1822935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LOREM IPSUM</a:t>
            </a:r>
            <a:endParaRPr lang="ru-RU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60" name="TextBox"/>
          <p:cNvSpPr txBox="1"/>
          <p:nvPr/>
        </p:nvSpPr>
        <p:spPr bwMode="auto">
          <a:xfrm>
            <a:off x="9080674" y="3614228"/>
            <a:ext cx="1822935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LOREM IPSUM</a:t>
            </a:r>
            <a:endParaRPr lang="ru-RU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61" name="title"/>
          <p:cNvSpPr txBox="1"/>
          <p:nvPr/>
        </p:nvSpPr>
        <p:spPr>
          <a:xfrm>
            <a:off x="4564673" y="1246597"/>
            <a:ext cx="348662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LOREM IPSUM</a:t>
            </a:r>
            <a:endParaRPr lang="ru-RU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8379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0" b="9190"/>
          <a:stretch>
            <a:fillRect/>
          </a:stretch>
        </p:blipFill>
        <p:spPr/>
      </p:pic>
      <p:sp>
        <p:nvSpPr>
          <p:cNvPr id="37" name="Freeform 36"/>
          <p:cNvSpPr/>
          <p:nvPr/>
        </p:nvSpPr>
        <p:spPr>
          <a:xfrm>
            <a:off x="5905659" y="626537"/>
            <a:ext cx="6277159" cy="5597316"/>
          </a:xfrm>
          <a:custGeom>
            <a:avLst/>
            <a:gdLst>
              <a:gd name="connsiteX0" fmla="*/ 2065440 w 6277159"/>
              <a:gd name="connsiteY0" fmla="*/ 0 h 5597316"/>
              <a:gd name="connsiteX1" fmla="*/ 3137028 w 6277159"/>
              <a:gd name="connsiteY1" fmla="*/ 0 h 5597316"/>
              <a:gd name="connsiteX2" fmla="*/ 5205571 w 6277159"/>
              <a:gd name="connsiteY2" fmla="*/ 0 h 5597316"/>
              <a:gd name="connsiteX3" fmla="*/ 6277159 w 6277159"/>
              <a:gd name="connsiteY3" fmla="*/ 0 h 5597316"/>
              <a:gd name="connsiteX4" fmla="*/ 6277159 w 6277159"/>
              <a:gd name="connsiteY4" fmla="*/ 5597316 h 5597316"/>
              <a:gd name="connsiteX5" fmla="*/ 5205571 w 6277159"/>
              <a:gd name="connsiteY5" fmla="*/ 5597316 h 5597316"/>
              <a:gd name="connsiteX6" fmla="*/ 1071588 w 6277159"/>
              <a:gd name="connsiteY6" fmla="*/ 5597316 h 5597316"/>
              <a:gd name="connsiteX7" fmla="*/ 0 w 6277159"/>
              <a:gd name="connsiteY7" fmla="*/ 5597316 h 559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77159" h="5597316">
                <a:moveTo>
                  <a:pt x="2065440" y="0"/>
                </a:moveTo>
                <a:lnTo>
                  <a:pt x="3137028" y="0"/>
                </a:lnTo>
                <a:lnTo>
                  <a:pt x="5205571" y="0"/>
                </a:lnTo>
                <a:lnTo>
                  <a:pt x="6277159" y="0"/>
                </a:lnTo>
                <a:lnTo>
                  <a:pt x="6277159" y="5597316"/>
                </a:lnTo>
                <a:lnTo>
                  <a:pt x="5205571" y="5597316"/>
                </a:lnTo>
                <a:lnTo>
                  <a:pt x="1071588" y="5597316"/>
                </a:lnTo>
                <a:lnTo>
                  <a:pt x="0" y="5597316"/>
                </a:lnTo>
                <a:close/>
              </a:path>
            </a:pathLst>
          </a:custGeom>
          <a:solidFill>
            <a:schemeClr val="accent3">
              <a:lumMod val="75000"/>
              <a:alpha val="85000"/>
            </a:schemeClr>
          </a:solidFill>
          <a:ln>
            <a:noFill/>
          </a:ln>
          <a:effectLst>
            <a:outerShdw blurRad="215900" dist="127000" dir="8100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2400" dirty="0"/>
          </a:p>
        </p:txBody>
      </p:sp>
      <p:sp>
        <p:nvSpPr>
          <p:cNvPr id="15" name="text box"/>
          <p:cNvSpPr txBox="1"/>
          <p:nvPr/>
        </p:nvSpPr>
        <p:spPr>
          <a:xfrm>
            <a:off x="531843" y="2284808"/>
            <a:ext cx="4438992" cy="1046440"/>
          </a:xfrm>
          <a:prstGeom prst="rect">
            <a:avLst/>
          </a:prstGeom>
          <a:noFill/>
        </p:spPr>
        <p:txBody>
          <a:bodyPr wrap="square" lIns="121919" tIns="60960" rIns="121919" bIns="60960" rtlCol="0" anchor="t">
            <a:spAutoFit/>
          </a:bodyPr>
          <a:lstStyle/>
          <a:p>
            <a:pPr algn="just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elit,sed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et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dolore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magna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aliqua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.</a:t>
            </a:r>
          </a:p>
          <a:p>
            <a:pPr algn="just"/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enim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ad minim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veniam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quis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nostrud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exercitation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ullamco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laborisnisi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aliquip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ex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ea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commodo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consequat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Duis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aute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irure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dolor in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reprehenderit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in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voluptate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velit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esse</a:t>
            </a:r>
            <a:r>
              <a:rPr lang="ru-RU" sz="1200" dirty="0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80458">
            <a:off x="7670124" y="941932"/>
            <a:ext cx="2349681" cy="4684105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80458">
            <a:off x="10541763" y="554413"/>
            <a:ext cx="2282036" cy="3412041"/>
          </a:xfrm>
          <a:custGeom>
            <a:avLst/>
            <a:gdLst>
              <a:gd name="connsiteX0" fmla="*/ 0 w 2282036"/>
              <a:gd name="connsiteY0" fmla="*/ 379740 h 3412041"/>
              <a:gd name="connsiteX1" fmla="*/ 1062075 w 2282036"/>
              <a:gd name="connsiteY1" fmla="*/ 0 h 3412041"/>
              <a:gd name="connsiteX2" fmla="*/ 2282036 w 2282036"/>
              <a:gd name="connsiteY2" fmla="*/ 3412041 h 3412041"/>
              <a:gd name="connsiteX3" fmla="*/ 0 w 2282036"/>
              <a:gd name="connsiteY3" fmla="*/ 3412041 h 3412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2036" h="3412041">
                <a:moveTo>
                  <a:pt x="0" y="379740"/>
                </a:moveTo>
                <a:lnTo>
                  <a:pt x="1062075" y="0"/>
                </a:lnTo>
                <a:lnTo>
                  <a:pt x="2282036" y="3412041"/>
                </a:lnTo>
                <a:lnTo>
                  <a:pt x="0" y="3412041"/>
                </a:lnTo>
                <a:close/>
              </a:path>
            </a:pathLst>
          </a:cu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80458">
            <a:off x="9492300" y="3679720"/>
            <a:ext cx="2349681" cy="3022058"/>
          </a:xfrm>
          <a:custGeom>
            <a:avLst/>
            <a:gdLst>
              <a:gd name="connsiteX0" fmla="*/ 0 w 2349681"/>
              <a:gd name="connsiteY0" fmla="*/ 0 h 3022058"/>
              <a:gd name="connsiteX1" fmla="*/ 2349681 w 2349681"/>
              <a:gd name="connsiteY1" fmla="*/ 0 h 3022058"/>
              <a:gd name="connsiteX2" fmla="*/ 2349680 w 2349681"/>
              <a:gd name="connsiteY2" fmla="*/ 2181939 h 3022058"/>
              <a:gd name="connsiteX3" fmla="*/ 0 w 2349681"/>
              <a:gd name="connsiteY3" fmla="*/ 3022058 h 3022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9681" h="3022058">
                <a:moveTo>
                  <a:pt x="0" y="0"/>
                </a:moveTo>
                <a:lnTo>
                  <a:pt x="2349681" y="0"/>
                </a:lnTo>
                <a:lnTo>
                  <a:pt x="2349680" y="2181939"/>
                </a:lnTo>
                <a:lnTo>
                  <a:pt x="0" y="3022058"/>
                </a:lnTo>
                <a:close/>
              </a:path>
            </a:pathLst>
          </a:custGeom>
        </p:spPr>
      </p:pic>
      <p:sp>
        <p:nvSpPr>
          <p:cNvPr id="70" name="Rectangle 69"/>
          <p:cNvSpPr/>
          <p:nvPr/>
        </p:nvSpPr>
        <p:spPr>
          <a:xfrm>
            <a:off x="1876304" y="3843528"/>
            <a:ext cx="939145" cy="9391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Rectangle 74"/>
          <p:cNvSpPr/>
          <p:nvPr/>
        </p:nvSpPr>
        <p:spPr>
          <a:xfrm>
            <a:off x="3090210" y="3849582"/>
            <a:ext cx="939145" cy="9391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Rectangle 75"/>
          <p:cNvSpPr/>
          <p:nvPr/>
        </p:nvSpPr>
        <p:spPr>
          <a:xfrm>
            <a:off x="4304117" y="3843528"/>
            <a:ext cx="939145" cy="9391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Rectangle 68"/>
          <p:cNvSpPr/>
          <p:nvPr/>
        </p:nvSpPr>
        <p:spPr>
          <a:xfrm>
            <a:off x="662398" y="3849582"/>
            <a:ext cx="939145" cy="9391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"/>
          <p:cNvSpPr txBox="1"/>
          <p:nvPr/>
        </p:nvSpPr>
        <p:spPr bwMode="auto">
          <a:xfrm>
            <a:off x="593578" y="4913277"/>
            <a:ext cx="1093377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Lato Black" panose="020F0A02020204030203" pitchFamily="34" charset="0"/>
              </a:rPr>
              <a:t>LOREM IPSUM</a:t>
            </a:r>
            <a:endParaRPr lang="ru-RU" sz="1200" dirty="0">
              <a:solidFill>
                <a:schemeClr val="bg1"/>
              </a:solidFill>
              <a:latin typeface="Lato Black" panose="020F0502020204030203" pitchFamily="34" charset="0"/>
            </a:endParaRPr>
          </a:p>
        </p:txBody>
      </p:sp>
      <p:pic>
        <p:nvPicPr>
          <p:cNvPr id="79" name="Picture Placeholder 78"/>
          <p:cNvPicPr>
            <a:picLocks noGrp="1" noChangeAspect="1"/>
          </p:cNvPicPr>
          <p:nvPr>
            <p:ph type="pic" sz="quarter" idx="10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effectLst>
            <a:innerShdw blurRad="190500">
              <a:prstClr val="black">
                <a:alpha val="69000"/>
              </a:prstClr>
            </a:innerShdw>
          </a:effectLst>
        </p:spPr>
      </p:pic>
      <p:pic>
        <p:nvPicPr>
          <p:cNvPr id="84" name="Picture Placeholder 83"/>
          <p:cNvPicPr>
            <a:picLocks noGrp="1" noChangeAspect="1"/>
          </p:cNvPicPr>
          <p:nvPr>
            <p:ph type="pic" sz="quarter" idx="11"/>
          </p:nvPr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effectLst>
            <a:innerShdw blurRad="190500">
              <a:prstClr val="black">
                <a:alpha val="70000"/>
              </a:prstClr>
            </a:innerShdw>
          </a:effectLst>
        </p:spPr>
      </p:pic>
      <p:pic>
        <p:nvPicPr>
          <p:cNvPr id="90" name="Picture Placeholder 89"/>
          <p:cNvPicPr>
            <a:picLocks noGrp="1" noChangeAspect="1"/>
          </p:cNvPicPr>
          <p:nvPr>
            <p:ph type="pic" sz="quarter" idx="12"/>
          </p:nvPr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effectLst>
            <a:innerShdw blurRad="190500">
              <a:prstClr val="black">
                <a:alpha val="70000"/>
              </a:prstClr>
            </a:innerShdw>
          </a:effectLst>
        </p:spPr>
      </p:pic>
      <p:grpSp>
        <p:nvGrpSpPr>
          <p:cNvPr id="27" name="4"/>
          <p:cNvGrpSpPr>
            <a:grpSpLocks noChangeAspect="1"/>
          </p:cNvGrpSpPr>
          <p:nvPr/>
        </p:nvGrpSpPr>
        <p:grpSpPr bwMode="auto">
          <a:xfrm>
            <a:off x="4489266" y="4024516"/>
            <a:ext cx="574726" cy="576840"/>
            <a:chOff x="4315" y="1862"/>
            <a:chExt cx="272" cy="273"/>
          </a:xfrm>
          <a:solidFill>
            <a:schemeClr val="accent6"/>
          </a:solidFill>
        </p:grpSpPr>
        <p:sp>
          <p:nvSpPr>
            <p:cNvPr id="28" name="Freeform 5"/>
            <p:cNvSpPr>
              <a:spLocks noEditPoints="1"/>
            </p:cNvSpPr>
            <p:nvPr/>
          </p:nvSpPr>
          <p:spPr bwMode="auto">
            <a:xfrm>
              <a:off x="4315" y="1952"/>
              <a:ext cx="182" cy="183"/>
            </a:xfrm>
            <a:custGeom>
              <a:avLst/>
              <a:gdLst>
                <a:gd name="T0" fmla="*/ 2111 w 5734"/>
                <a:gd name="T1" fmla="*/ 5306 h 5734"/>
                <a:gd name="T2" fmla="*/ 2620 w 5734"/>
                <a:gd name="T3" fmla="*/ 4866 h 5734"/>
                <a:gd name="T4" fmla="*/ 3468 w 5734"/>
                <a:gd name="T5" fmla="*/ 5043 h 5734"/>
                <a:gd name="T6" fmla="*/ 4057 w 5734"/>
                <a:gd name="T7" fmla="*/ 5125 h 5734"/>
                <a:gd name="T8" fmla="*/ 4105 w 5734"/>
                <a:gd name="T9" fmla="*/ 4455 h 5734"/>
                <a:gd name="T10" fmla="*/ 4830 w 5734"/>
                <a:gd name="T11" fmla="*/ 3981 h 5734"/>
                <a:gd name="T12" fmla="*/ 5306 w 5734"/>
                <a:gd name="T13" fmla="*/ 3622 h 5734"/>
                <a:gd name="T14" fmla="*/ 4866 w 5734"/>
                <a:gd name="T15" fmla="*/ 3114 h 5734"/>
                <a:gd name="T16" fmla="*/ 5043 w 5734"/>
                <a:gd name="T17" fmla="*/ 2266 h 5734"/>
                <a:gd name="T18" fmla="*/ 5125 w 5734"/>
                <a:gd name="T19" fmla="*/ 1676 h 5734"/>
                <a:gd name="T20" fmla="*/ 4455 w 5734"/>
                <a:gd name="T21" fmla="*/ 1628 h 5734"/>
                <a:gd name="T22" fmla="*/ 3980 w 5734"/>
                <a:gd name="T23" fmla="*/ 903 h 5734"/>
                <a:gd name="T24" fmla="*/ 3622 w 5734"/>
                <a:gd name="T25" fmla="*/ 428 h 5734"/>
                <a:gd name="T26" fmla="*/ 3114 w 5734"/>
                <a:gd name="T27" fmla="*/ 868 h 5734"/>
                <a:gd name="T28" fmla="*/ 2266 w 5734"/>
                <a:gd name="T29" fmla="*/ 691 h 5734"/>
                <a:gd name="T30" fmla="*/ 1676 w 5734"/>
                <a:gd name="T31" fmla="*/ 608 h 5734"/>
                <a:gd name="T32" fmla="*/ 1628 w 5734"/>
                <a:gd name="T33" fmla="*/ 1278 h 5734"/>
                <a:gd name="T34" fmla="*/ 903 w 5734"/>
                <a:gd name="T35" fmla="*/ 1753 h 5734"/>
                <a:gd name="T36" fmla="*/ 428 w 5734"/>
                <a:gd name="T37" fmla="*/ 2111 h 5734"/>
                <a:gd name="T38" fmla="*/ 868 w 5734"/>
                <a:gd name="T39" fmla="*/ 2620 h 5734"/>
                <a:gd name="T40" fmla="*/ 691 w 5734"/>
                <a:gd name="T41" fmla="*/ 3468 h 5734"/>
                <a:gd name="T42" fmla="*/ 608 w 5734"/>
                <a:gd name="T43" fmla="*/ 4057 h 5734"/>
                <a:gd name="T44" fmla="*/ 1278 w 5734"/>
                <a:gd name="T45" fmla="*/ 4106 h 5734"/>
                <a:gd name="T46" fmla="*/ 1753 w 5734"/>
                <a:gd name="T47" fmla="*/ 4830 h 5734"/>
                <a:gd name="T48" fmla="*/ 2120 w 5734"/>
                <a:gd name="T49" fmla="*/ 5693 h 5734"/>
                <a:gd name="T50" fmla="*/ 1511 w 5734"/>
                <a:gd name="T51" fmla="*/ 5470 h 5734"/>
                <a:gd name="T52" fmla="*/ 1380 w 5734"/>
                <a:gd name="T53" fmla="*/ 4746 h 5734"/>
                <a:gd name="T54" fmla="*/ 680 w 5734"/>
                <a:gd name="T55" fmla="*/ 4433 h 5734"/>
                <a:gd name="T56" fmla="*/ 67 w 5734"/>
                <a:gd name="T57" fmla="*/ 3749 h 5734"/>
                <a:gd name="T58" fmla="*/ 486 w 5734"/>
                <a:gd name="T59" fmla="*/ 3144 h 5734"/>
                <a:gd name="T60" fmla="*/ 213 w 5734"/>
                <a:gd name="T61" fmla="*/ 2428 h 5734"/>
                <a:gd name="T62" fmla="*/ 263 w 5734"/>
                <a:gd name="T63" fmla="*/ 1511 h 5734"/>
                <a:gd name="T64" fmla="*/ 987 w 5734"/>
                <a:gd name="T65" fmla="*/ 1380 h 5734"/>
                <a:gd name="T66" fmla="*/ 1300 w 5734"/>
                <a:gd name="T67" fmla="*/ 680 h 5734"/>
                <a:gd name="T68" fmla="*/ 1984 w 5734"/>
                <a:gd name="T69" fmla="*/ 67 h 5734"/>
                <a:gd name="T70" fmla="*/ 2589 w 5734"/>
                <a:gd name="T71" fmla="*/ 486 h 5734"/>
                <a:gd name="T72" fmla="*/ 3305 w 5734"/>
                <a:gd name="T73" fmla="*/ 213 h 5734"/>
                <a:gd name="T74" fmla="*/ 4223 w 5734"/>
                <a:gd name="T75" fmla="*/ 263 h 5734"/>
                <a:gd name="T76" fmla="*/ 4353 w 5734"/>
                <a:gd name="T77" fmla="*/ 987 h 5734"/>
                <a:gd name="T78" fmla="*/ 5054 w 5734"/>
                <a:gd name="T79" fmla="*/ 1300 h 5734"/>
                <a:gd name="T80" fmla="*/ 5666 w 5734"/>
                <a:gd name="T81" fmla="*/ 1984 h 5734"/>
                <a:gd name="T82" fmla="*/ 5521 w 5734"/>
                <a:gd name="T83" fmla="*/ 2428 h 5734"/>
                <a:gd name="T84" fmla="*/ 5247 w 5734"/>
                <a:gd name="T85" fmla="*/ 3144 h 5734"/>
                <a:gd name="T86" fmla="*/ 5666 w 5734"/>
                <a:gd name="T87" fmla="*/ 3749 h 5734"/>
                <a:gd name="T88" fmla="*/ 5054 w 5734"/>
                <a:gd name="T89" fmla="*/ 4433 h 5734"/>
                <a:gd name="T90" fmla="*/ 4353 w 5734"/>
                <a:gd name="T91" fmla="*/ 4746 h 5734"/>
                <a:gd name="T92" fmla="*/ 4223 w 5734"/>
                <a:gd name="T93" fmla="*/ 5470 h 5734"/>
                <a:gd name="T94" fmla="*/ 3306 w 5734"/>
                <a:gd name="T95" fmla="*/ 5521 h 5734"/>
                <a:gd name="T96" fmla="*/ 2589 w 5734"/>
                <a:gd name="T97" fmla="*/ 5247 h 5734"/>
                <a:gd name="T98" fmla="*/ 2120 w 5734"/>
                <a:gd name="T99" fmla="*/ 5693 h 5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734" h="5734">
                  <a:moveTo>
                    <a:pt x="1676" y="5125"/>
                  </a:moveTo>
                  <a:lnTo>
                    <a:pt x="2111" y="5306"/>
                  </a:lnTo>
                  <a:cubicBezTo>
                    <a:pt x="2163" y="5220"/>
                    <a:pt x="2215" y="5132"/>
                    <a:pt x="2266" y="5043"/>
                  </a:cubicBezTo>
                  <a:cubicBezTo>
                    <a:pt x="2338" y="4917"/>
                    <a:pt x="2477" y="4848"/>
                    <a:pt x="2620" y="4866"/>
                  </a:cubicBezTo>
                  <a:cubicBezTo>
                    <a:pt x="2784" y="4886"/>
                    <a:pt x="2950" y="4886"/>
                    <a:pt x="3114" y="4866"/>
                  </a:cubicBezTo>
                  <a:cubicBezTo>
                    <a:pt x="3257" y="4848"/>
                    <a:pt x="3395" y="4918"/>
                    <a:pt x="3468" y="5043"/>
                  </a:cubicBezTo>
                  <a:cubicBezTo>
                    <a:pt x="3518" y="5131"/>
                    <a:pt x="3570" y="5219"/>
                    <a:pt x="3622" y="5306"/>
                  </a:cubicBezTo>
                  <a:lnTo>
                    <a:pt x="4057" y="5125"/>
                  </a:lnTo>
                  <a:cubicBezTo>
                    <a:pt x="4033" y="5029"/>
                    <a:pt x="4007" y="4930"/>
                    <a:pt x="3981" y="4830"/>
                  </a:cubicBezTo>
                  <a:cubicBezTo>
                    <a:pt x="3943" y="4691"/>
                    <a:pt x="3992" y="4544"/>
                    <a:pt x="4105" y="4455"/>
                  </a:cubicBezTo>
                  <a:cubicBezTo>
                    <a:pt x="4236" y="4354"/>
                    <a:pt x="4353" y="4236"/>
                    <a:pt x="4455" y="4106"/>
                  </a:cubicBezTo>
                  <a:cubicBezTo>
                    <a:pt x="4543" y="3992"/>
                    <a:pt x="4691" y="3943"/>
                    <a:pt x="4830" y="3981"/>
                  </a:cubicBezTo>
                  <a:cubicBezTo>
                    <a:pt x="4929" y="4007"/>
                    <a:pt x="5028" y="4033"/>
                    <a:pt x="5125" y="4057"/>
                  </a:cubicBezTo>
                  <a:lnTo>
                    <a:pt x="5306" y="3622"/>
                  </a:lnTo>
                  <a:cubicBezTo>
                    <a:pt x="5219" y="3570"/>
                    <a:pt x="5131" y="3518"/>
                    <a:pt x="5043" y="3468"/>
                  </a:cubicBezTo>
                  <a:cubicBezTo>
                    <a:pt x="4917" y="3395"/>
                    <a:pt x="4848" y="3257"/>
                    <a:pt x="4866" y="3114"/>
                  </a:cubicBezTo>
                  <a:cubicBezTo>
                    <a:pt x="4886" y="2949"/>
                    <a:pt x="4886" y="2783"/>
                    <a:pt x="4866" y="2619"/>
                  </a:cubicBezTo>
                  <a:cubicBezTo>
                    <a:pt x="4848" y="2477"/>
                    <a:pt x="4918" y="2338"/>
                    <a:pt x="5043" y="2266"/>
                  </a:cubicBezTo>
                  <a:cubicBezTo>
                    <a:pt x="5131" y="2215"/>
                    <a:pt x="5220" y="2163"/>
                    <a:pt x="5306" y="2111"/>
                  </a:cubicBezTo>
                  <a:lnTo>
                    <a:pt x="5125" y="1676"/>
                  </a:lnTo>
                  <a:cubicBezTo>
                    <a:pt x="5028" y="1700"/>
                    <a:pt x="4929" y="1726"/>
                    <a:pt x="4830" y="1753"/>
                  </a:cubicBezTo>
                  <a:cubicBezTo>
                    <a:pt x="4691" y="1790"/>
                    <a:pt x="4543" y="1741"/>
                    <a:pt x="4455" y="1628"/>
                  </a:cubicBezTo>
                  <a:cubicBezTo>
                    <a:pt x="4354" y="1498"/>
                    <a:pt x="4236" y="1380"/>
                    <a:pt x="4106" y="1278"/>
                  </a:cubicBezTo>
                  <a:cubicBezTo>
                    <a:pt x="3992" y="1190"/>
                    <a:pt x="3943" y="1043"/>
                    <a:pt x="3980" y="903"/>
                  </a:cubicBezTo>
                  <a:cubicBezTo>
                    <a:pt x="4007" y="804"/>
                    <a:pt x="4033" y="705"/>
                    <a:pt x="4057" y="608"/>
                  </a:cubicBezTo>
                  <a:lnTo>
                    <a:pt x="3622" y="428"/>
                  </a:lnTo>
                  <a:cubicBezTo>
                    <a:pt x="3570" y="514"/>
                    <a:pt x="3518" y="602"/>
                    <a:pt x="3467" y="691"/>
                  </a:cubicBezTo>
                  <a:cubicBezTo>
                    <a:pt x="3395" y="816"/>
                    <a:pt x="3257" y="885"/>
                    <a:pt x="3114" y="868"/>
                  </a:cubicBezTo>
                  <a:cubicBezTo>
                    <a:pt x="2949" y="847"/>
                    <a:pt x="2783" y="847"/>
                    <a:pt x="2619" y="867"/>
                  </a:cubicBezTo>
                  <a:cubicBezTo>
                    <a:pt x="2477" y="885"/>
                    <a:pt x="2338" y="816"/>
                    <a:pt x="2266" y="691"/>
                  </a:cubicBezTo>
                  <a:cubicBezTo>
                    <a:pt x="2215" y="602"/>
                    <a:pt x="2163" y="514"/>
                    <a:pt x="2111" y="428"/>
                  </a:cubicBezTo>
                  <a:lnTo>
                    <a:pt x="1676" y="608"/>
                  </a:lnTo>
                  <a:cubicBezTo>
                    <a:pt x="1700" y="705"/>
                    <a:pt x="1726" y="805"/>
                    <a:pt x="1753" y="903"/>
                  </a:cubicBezTo>
                  <a:cubicBezTo>
                    <a:pt x="1790" y="1043"/>
                    <a:pt x="1741" y="1190"/>
                    <a:pt x="1628" y="1278"/>
                  </a:cubicBezTo>
                  <a:cubicBezTo>
                    <a:pt x="1498" y="1380"/>
                    <a:pt x="1380" y="1497"/>
                    <a:pt x="1278" y="1628"/>
                  </a:cubicBezTo>
                  <a:cubicBezTo>
                    <a:pt x="1190" y="1741"/>
                    <a:pt x="1043" y="1790"/>
                    <a:pt x="903" y="1753"/>
                  </a:cubicBezTo>
                  <a:cubicBezTo>
                    <a:pt x="804" y="1726"/>
                    <a:pt x="705" y="1700"/>
                    <a:pt x="608" y="1676"/>
                  </a:cubicBezTo>
                  <a:lnTo>
                    <a:pt x="428" y="2111"/>
                  </a:lnTo>
                  <a:cubicBezTo>
                    <a:pt x="514" y="2163"/>
                    <a:pt x="602" y="2215"/>
                    <a:pt x="691" y="2266"/>
                  </a:cubicBezTo>
                  <a:cubicBezTo>
                    <a:pt x="816" y="2338"/>
                    <a:pt x="885" y="2477"/>
                    <a:pt x="868" y="2620"/>
                  </a:cubicBezTo>
                  <a:cubicBezTo>
                    <a:pt x="847" y="2784"/>
                    <a:pt x="847" y="2950"/>
                    <a:pt x="867" y="3114"/>
                  </a:cubicBezTo>
                  <a:cubicBezTo>
                    <a:pt x="885" y="3257"/>
                    <a:pt x="816" y="3395"/>
                    <a:pt x="691" y="3468"/>
                  </a:cubicBezTo>
                  <a:cubicBezTo>
                    <a:pt x="602" y="3519"/>
                    <a:pt x="514" y="3570"/>
                    <a:pt x="428" y="3622"/>
                  </a:cubicBezTo>
                  <a:lnTo>
                    <a:pt x="608" y="4057"/>
                  </a:lnTo>
                  <a:cubicBezTo>
                    <a:pt x="705" y="4033"/>
                    <a:pt x="804" y="4007"/>
                    <a:pt x="903" y="3981"/>
                  </a:cubicBezTo>
                  <a:cubicBezTo>
                    <a:pt x="1043" y="3943"/>
                    <a:pt x="1190" y="3992"/>
                    <a:pt x="1278" y="4106"/>
                  </a:cubicBezTo>
                  <a:cubicBezTo>
                    <a:pt x="1380" y="4236"/>
                    <a:pt x="1497" y="4353"/>
                    <a:pt x="1628" y="4455"/>
                  </a:cubicBezTo>
                  <a:cubicBezTo>
                    <a:pt x="1741" y="4543"/>
                    <a:pt x="1790" y="4691"/>
                    <a:pt x="1753" y="4830"/>
                  </a:cubicBezTo>
                  <a:cubicBezTo>
                    <a:pt x="1726" y="4929"/>
                    <a:pt x="1700" y="5028"/>
                    <a:pt x="1676" y="5125"/>
                  </a:cubicBezTo>
                  <a:close/>
                  <a:moveTo>
                    <a:pt x="2120" y="5693"/>
                  </a:moveTo>
                  <a:cubicBezTo>
                    <a:pt x="2074" y="5693"/>
                    <a:pt x="2028" y="5685"/>
                    <a:pt x="1984" y="5666"/>
                  </a:cubicBezTo>
                  <a:lnTo>
                    <a:pt x="1511" y="5470"/>
                  </a:lnTo>
                  <a:cubicBezTo>
                    <a:pt x="1348" y="5403"/>
                    <a:pt x="1258" y="5224"/>
                    <a:pt x="1300" y="5054"/>
                  </a:cubicBezTo>
                  <a:cubicBezTo>
                    <a:pt x="1325" y="4953"/>
                    <a:pt x="1352" y="4849"/>
                    <a:pt x="1380" y="4746"/>
                  </a:cubicBezTo>
                  <a:cubicBezTo>
                    <a:pt x="1234" y="4631"/>
                    <a:pt x="1102" y="4499"/>
                    <a:pt x="987" y="4353"/>
                  </a:cubicBezTo>
                  <a:cubicBezTo>
                    <a:pt x="884" y="4381"/>
                    <a:pt x="781" y="4408"/>
                    <a:pt x="680" y="4433"/>
                  </a:cubicBezTo>
                  <a:cubicBezTo>
                    <a:pt x="509" y="4475"/>
                    <a:pt x="330" y="4385"/>
                    <a:pt x="263" y="4223"/>
                  </a:cubicBezTo>
                  <a:lnTo>
                    <a:pt x="67" y="3749"/>
                  </a:lnTo>
                  <a:cubicBezTo>
                    <a:pt x="0" y="3586"/>
                    <a:pt x="62" y="3396"/>
                    <a:pt x="213" y="3306"/>
                  </a:cubicBezTo>
                  <a:cubicBezTo>
                    <a:pt x="302" y="3252"/>
                    <a:pt x="394" y="3198"/>
                    <a:pt x="486" y="3144"/>
                  </a:cubicBezTo>
                  <a:cubicBezTo>
                    <a:pt x="465" y="2960"/>
                    <a:pt x="465" y="2773"/>
                    <a:pt x="486" y="2589"/>
                  </a:cubicBezTo>
                  <a:cubicBezTo>
                    <a:pt x="394" y="2536"/>
                    <a:pt x="302" y="2482"/>
                    <a:pt x="213" y="2428"/>
                  </a:cubicBezTo>
                  <a:cubicBezTo>
                    <a:pt x="62" y="2337"/>
                    <a:pt x="0" y="2147"/>
                    <a:pt x="67" y="1984"/>
                  </a:cubicBezTo>
                  <a:lnTo>
                    <a:pt x="263" y="1511"/>
                  </a:lnTo>
                  <a:cubicBezTo>
                    <a:pt x="330" y="1348"/>
                    <a:pt x="509" y="1258"/>
                    <a:pt x="680" y="1300"/>
                  </a:cubicBezTo>
                  <a:cubicBezTo>
                    <a:pt x="781" y="1325"/>
                    <a:pt x="884" y="1352"/>
                    <a:pt x="987" y="1380"/>
                  </a:cubicBezTo>
                  <a:cubicBezTo>
                    <a:pt x="1102" y="1234"/>
                    <a:pt x="1234" y="1102"/>
                    <a:pt x="1380" y="987"/>
                  </a:cubicBezTo>
                  <a:cubicBezTo>
                    <a:pt x="1352" y="884"/>
                    <a:pt x="1326" y="781"/>
                    <a:pt x="1300" y="680"/>
                  </a:cubicBezTo>
                  <a:cubicBezTo>
                    <a:pt x="1258" y="509"/>
                    <a:pt x="1348" y="330"/>
                    <a:pt x="1511" y="263"/>
                  </a:cubicBezTo>
                  <a:lnTo>
                    <a:pt x="1984" y="67"/>
                  </a:lnTo>
                  <a:cubicBezTo>
                    <a:pt x="2147" y="0"/>
                    <a:pt x="2337" y="62"/>
                    <a:pt x="2428" y="213"/>
                  </a:cubicBezTo>
                  <a:cubicBezTo>
                    <a:pt x="2481" y="302"/>
                    <a:pt x="2536" y="394"/>
                    <a:pt x="2589" y="486"/>
                  </a:cubicBezTo>
                  <a:cubicBezTo>
                    <a:pt x="2773" y="465"/>
                    <a:pt x="2960" y="465"/>
                    <a:pt x="3144" y="487"/>
                  </a:cubicBezTo>
                  <a:cubicBezTo>
                    <a:pt x="3197" y="394"/>
                    <a:pt x="3252" y="302"/>
                    <a:pt x="3305" y="213"/>
                  </a:cubicBezTo>
                  <a:cubicBezTo>
                    <a:pt x="3396" y="62"/>
                    <a:pt x="3587" y="0"/>
                    <a:pt x="3749" y="67"/>
                  </a:cubicBezTo>
                  <a:lnTo>
                    <a:pt x="4223" y="263"/>
                  </a:lnTo>
                  <a:cubicBezTo>
                    <a:pt x="4385" y="330"/>
                    <a:pt x="4475" y="509"/>
                    <a:pt x="4433" y="680"/>
                  </a:cubicBezTo>
                  <a:cubicBezTo>
                    <a:pt x="4408" y="781"/>
                    <a:pt x="4381" y="884"/>
                    <a:pt x="4353" y="987"/>
                  </a:cubicBezTo>
                  <a:cubicBezTo>
                    <a:pt x="4499" y="1102"/>
                    <a:pt x="4631" y="1234"/>
                    <a:pt x="4746" y="1380"/>
                  </a:cubicBezTo>
                  <a:cubicBezTo>
                    <a:pt x="4849" y="1352"/>
                    <a:pt x="4952" y="1326"/>
                    <a:pt x="5054" y="1300"/>
                  </a:cubicBezTo>
                  <a:cubicBezTo>
                    <a:pt x="5224" y="1258"/>
                    <a:pt x="5403" y="1348"/>
                    <a:pt x="5470" y="1511"/>
                  </a:cubicBezTo>
                  <a:lnTo>
                    <a:pt x="5666" y="1984"/>
                  </a:lnTo>
                  <a:lnTo>
                    <a:pt x="5666" y="1984"/>
                  </a:lnTo>
                  <a:cubicBezTo>
                    <a:pt x="5734" y="2147"/>
                    <a:pt x="5671" y="2338"/>
                    <a:pt x="5521" y="2428"/>
                  </a:cubicBezTo>
                  <a:cubicBezTo>
                    <a:pt x="5431" y="2482"/>
                    <a:pt x="5339" y="2536"/>
                    <a:pt x="5247" y="2589"/>
                  </a:cubicBezTo>
                  <a:cubicBezTo>
                    <a:pt x="5269" y="2773"/>
                    <a:pt x="5268" y="2960"/>
                    <a:pt x="5247" y="3144"/>
                  </a:cubicBezTo>
                  <a:cubicBezTo>
                    <a:pt x="5339" y="3197"/>
                    <a:pt x="5431" y="3252"/>
                    <a:pt x="5521" y="3306"/>
                  </a:cubicBezTo>
                  <a:cubicBezTo>
                    <a:pt x="5671" y="3396"/>
                    <a:pt x="5734" y="3587"/>
                    <a:pt x="5666" y="3749"/>
                  </a:cubicBezTo>
                  <a:lnTo>
                    <a:pt x="5470" y="4223"/>
                  </a:lnTo>
                  <a:cubicBezTo>
                    <a:pt x="5403" y="4385"/>
                    <a:pt x="5224" y="4476"/>
                    <a:pt x="5054" y="4433"/>
                  </a:cubicBezTo>
                  <a:cubicBezTo>
                    <a:pt x="4952" y="4408"/>
                    <a:pt x="4849" y="4381"/>
                    <a:pt x="4746" y="4353"/>
                  </a:cubicBezTo>
                  <a:cubicBezTo>
                    <a:pt x="4631" y="4499"/>
                    <a:pt x="4499" y="4631"/>
                    <a:pt x="4353" y="4746"/>
                  </a:cubicBezTo>
                  <a:cubicBezTo>
                    <a:pt x="4381" y="4850"/>
                    <a:pt x="4408" y="4953"/>
                    <a:pt x="4433" y="5054"/>
                  </a:cubicBezTo>
                  <a:cubicBezTo>
                    <a:pt x="4475" y="5224"/>
                    <a:pt x="4385" y="5403"/>
                    <a:pt x="4223" y="5470"/>
                  </a:cubicBezTo>
                  <a:lnTo>
                    <a:pt x="3749" y="5666"/>
                  </a:lnTo>
                  <a:cubicBezTo>
                    <a:pt x="3586" y="5734"/>
                    <a:pt x="3396" y="5671"/>
                    <a:pt x="3306" y="5521"/>
                  </a:cubicBezTo>
                  <a:cubicBezTo>
                    <a:pt x="3252" y="5431"/>
                    <a:pt x="3197" y="5339"/>
                    <a:pt x="3144" y="5247"/>
                  </a:cubicBezTo>
                  <a:cubicBezTo>
                    <a:pt x="2960" y="5269"/>
                    <a:pt x="2774" y="5268"/>
                    <a:pt x="2589" y="5247"/>
                  </a:cubicBezTo>
                  <a:cubicBezTo>
                    <a:pt x="2535" y="5340"/>
                    <a:pt x="2481" y="5432"/>
                    <a:pt x="2428" y="5521"/>
                  </a:cubicBezTo>
                  <a:cubicBezTo>
                    <a:pt x="2362" y="5630"/>
                    <a:pt x="2243" y="5693"/>
                    <a:pt x="2120" y="56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Freeform 6"/>
            <p:cNvSpPr>
              <a:spLocks noEditPoints="1"/>
            </p:cNvSpPr>
            <p:nvPr/>
          </p:nvSpPr>
          <p:spPr bwMode="auto">
            <a:xfrm>
              <a:off x="4359" y="1997"/>
              <a:ext cx="94" cy="88"/>
            </a:xfrm>
            <a:custGeom>
              <a:avLst/>
              <a:gdLst>
                <a:gd name="T0" fmla="*/ 1476 w 2955"/>
                <a:gd name="T1" fmla="*/ 558 h 2780"/>
                <a:gd name="T2" fmla="*/ 1126 w 2955"/>
                <a:gd name="T3" fmla="*/ 628 h 2780"/>
                <a:gd name="T4" fmla="*/ 628 w 2955"/>
                <a:gd name="T5" fmla="*/ 1830 h 2780"/>
                <a:gd name="T6" fmla="*/ 1126 w 2955"/>
                <a:gd name="T7" fmla="*/ 2327 h 2780"/>
                <a:gd name="T8" fmla="*/ 1830 w 2955"/>
                <a:gd name="T9" fmla="*/ 2327 h 2780"/>
                <a:gd name="T10" fmla="*/ 2327 w 2955"/>
                <a:gd name="T11" fmla="*/ 1126 h 2780"/>
                <a:gd name="T12" fmla="*/ 1476 w 2955"/>
                <a:gd name="T13" fmla="*/ 558 h 2780"/>
                <a:gd name="T14" fmla="*/ 1478 w 2955"/>
                <a:gd name="T15" fmla="*/ 2780 h 2780"/>
                <a:gd name="T16" fmla="*/ 979 w 2955"/>
                <a:gd name="T17" fmla="*/ 2680 h 2780"/>
                <a:gd name="T18" fmla="*/ 275 w 2955"/>
                <a:gd name="T19" fmla="*/ 1976 h 2780"/>
                <a:gd name="T20" fmla="*/ 979 w 2955"/>
                <a:gd name="T21" fmla="*/ 275 h 2780"/>
                <a:gd name="T22" fmla="*/ 2680 w 2955"/>
                <a:gd name="T23" fmla="*/ 980 h 2780"/>
                <a:gd name="T24" fmla="*/ 2680 w 2955"/>
                <a:gd name="T25" fmla="*/ 980 h 2780"/>
                <a:gd name="T26" fmla="*/ 1976 w 2955"/>
                <a:gd name="T27" fmla="*/ 2680 h 2780"/>
                <a:gd name="T28" fmla="*/ 1478 w 2955"/>
                <a:gd name="T29" fmla="*/ 2780 h 2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55" h="2780">
                  <a:moveTo>
                    <a:pt x="1476" y="558"/>
                  </a:moveTo>
                  <a:cubicBezTo>
                    <a:pt x="1359" y="558"/>
                    <a:pt x="1240" y="580"/>
                    <a:pt x="1126" y="628"/>
                  </a:cubicBezTo>
                  <a:cubicBezTo>
                    <a:pt x="657" y="822"/>
                    <a:pt x="434" y="1361"/>
                    <a:pt x="628" y="1830"/>
                  </a:cubicBezTo>
                  <a:cubicBezTo>
                    <a:pt x="722" y="2057"/>
                    <a:pt x="899" y="2233"/>
                    <a:pt x="1126" y="2327"/>
                  </a:cubicBezTo>
                  <a:cubicBezTo>
                    <a:pt x="1353" y="2421"/>
                    <a:pt x="1603" y="2421"/>
                    <a:pt x="1830" y="2327"/>
                  </a:cubicBezTo>
                  <a:cubicBezTo>
                    <a:pt x="2298" y="2133"/>
                    <a:pt x="2522" y="1594"/>
                    <a:pt x="2327" y="1126"/>
                  </a:cubicBezTo>
                  <a:cubicBezTo>
                    <a:pt x="2181" y="772"/>
                    <a:pt x="1838" y="558"/>
                    <a:pt x="1476" y="558"/>
                  </a:cubicBezTo>
                  <a:close/>
                  <a:moveTo>
                    <a:pt x="1478" y="2780"/>
                  </a:moveTo>
                  <a:cubicBezTo>
                    <a:pt x="1309" y="2780"/>
                    <a:pt x="1140" y="2747"/>
                    <a:pt x="979" y="2680"/>
                  </a:cubicBezTo>
                  <a:cubicBezTo>
                    <a:pt x="658" y="2547"/>
                    <a:pt x="408" y="2297"/>
                    <a:pt x="275" y="1976"/>
                  </a:cubicBezTo>
                  <a:cubicBezTo>
                    <a:pt x="0" y="1313"/>
                    <a:pt x="316" y="550"/>
                    <a:pt x="979" y="275"/>
                  </a:cubicBezTo>
                  <a:cubicBezTo>
                    <a:pt x="1643" y="0"/>
                    <a:pt x="2406" y="316"/>
                    <a:pt x="2680" y="980"/>
                  </a:cubicBezTo>
                  <a:lnTo>
                    <a:pt x="2680" y="980"/>
                  </a:lnTo>
                  <a:cubicBezTo>
                    <a:pt x="2955" y="1643"/>
                    <a:pt x="2639" y="2406"/>
                    <a:pt x="1976" y="2680"/>
                  </a:cubicBezTo>
                  <a:cubicBezTo>
                    <a:pt x="1815" y="2747"/>
                    <a:pt x="1646" y="2780"/>
                    <a:pt x="1478" y="27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" name="Freeform 7"/>
            <p:cNvSpPr>
              <a:spLocks noEditPoints="1"/>
            </p:cNvSpPr>
            <p:nvPr/>
          </p:nvSpPr>
          <p:spPr bwMode="auto">
            <a:xfrm>
              <a:off x="4450" y="1862"/>
              <a:ext cx="137" cy="138"/>
            </a:xfrm>
            <a:custGeom>
              <a:avLst/>
              <a:gdLst>
                <a:gd name="T0" fmla="*/ 2303 w 4336"/>
                <a:gd name="T1" fmla="*/ 3973 h 4336"/>
                <a:gd name="T2" fmla="*/ 2547 w 4336"/>
                <a:gd name="T3" fmla="*/ 3538 h 4336"/>
                <a:gd name="T4" fmla="*/ 3203 w 4336"/>
                <a:gd name="T5" fmla="*/ 3428 h 4336"/>
                <a:gd name="T6" fmla="*/ 3540 w 4336"/>
                <a:gd name="T7" fmla="*/ 3349 h 4336"/>
                <a:gd name="T8" fmla="*/ 3405 w 4336"/>
                <a:gd name="T9" fmla="*/ 2869 h 4336"/>
                <a:gd name="T10" fmla="*/ 3791 w 4336"/>
                <a:gd name="T11" fmla="*/ 2327 h 4336"/>
                <a:gd name="T12" fmla="*/ 3973 w 4336"/>
                <a:gd name="T13" fmla="*/ 2034 h 4336"/>
                <a:gd name="T14" fmla="*/ 3538 w 4336"/>
                <a:gd name="T15" fmla="*/ 1789 h 4336"/>
                <a:gd name="T16" fmla="*/ 3429 w 4336"/>
                <a:gd name="T17" fmla="*/ 1133 h 4336"/>
                <a:gd name="T18" fmla="*/ 3350 w 4336"/>
                <a:gd name="T19" fmla="*/ 797 h 4336"/>
                <a:gd name="T20" fmla="*/ 2869 w 4336"/>
                <a:gd name="T21" fmla="*/ 931 h 4336"/>
                <a:gd name="T22" fmla="*/ 2328 w 4336"/>
                <a:gd name="T23" fmla="*/ 545 h 4336"/>
                <a:gd name="T24" fmla="*/ 2034 w 4336"/>
                <a:gd name="T25" fmla="*/ 363 h 4336"/>
                <a:gd name="T26" fmla="*/ 1790 w 4336"/>
                <a:gd name="T27" fmla="*/ 798 h 4336"/>
                <a:gd name="T28" fmla="*/ 1134 w 4336"/>
                <a:gd name="T29" fmla="*/ 908 h 4336"/>
                <a:gd name="T30" fmla="*/ 797 w 4336"/>
                <a:gd name="T31" fmla="*/ 987 h 4336"/>
                <a:gd name="T32" fmla="*/ 932 w 4336"/>
                <a:gd name="T33" fmla="*/ 1467 h 4336"/>
                <a:gd name="T34" fmla="*/ 546 w 4336"/>
                <a:gd name="T35" fmla="*/ 2008 h 4336"/>
                <a:gd name="T36" fmla="*/ 363 w 4336"/>
                <a:gd name="T37" fmla="*/ 2302 h 4336"/>
                <a:gd name="T38" fmla="*/ 798 w 4336"/>
                <a:gd name="T39" fmla="*/ 2547 h 4336"/>
                <a:gd name="T40" fmla="*/ 908 w 4336"/>
                <a:gd name="T41" fmla="*/ 3203 h 4336"/>
                <a:gd name="T42" fmla="*/ 987 w 4336"/>
                <a:gd name="T43" fmla="*/ 3539 h 4336"/>
                <a:gd name="T44" fmla="*/ 1468 w 4336"/>
                <a:gd name="T45" fmla="*/ 3405 h 4336"/>
                <a:gd name="T46" fmla="*/ 2009 w 4336"/>
                <a:gd name="T47" fmla="*/ 3791 h 4336"/>
                <a:gd name="T48" fmla="*/ 2355 w 4336"/>
                <a:gd name="T49" fmla="*/ 4336 h 4336"/>
                <a:gd name="T50" fmla="*/ 1683 w 4336"/>
                <a:gd name="T51" fmla="*/ 4078 h 4336"/>
                <a:gd name="T52" fmla="*/ 1324 w 4336"/>
                <a:gd name="T53" fmla="*/ 3740 h 4336"/>
                <a:gd name="T54" fmla="*/ 767 w 4336"/>
                <a:gd name="T55" fmla="*/ 3833 h 4336"/>
                <a:gd name="T56" fmla="*/ 474 w 4336"/>
                <a:gd name="T57" fmla="*/ 3175 h 4336"/>
                <a:gd name="T58" fmla="*/ 460 w 4336"/>
                <a:gd name="T59" fmla="*/ 2682 h 4336"/>
                <a:gd name="T60" fmla="*/ 0 w 4336"/>
                <a:gd name="T61" fmla="*/ 2354 h 4336"/>
                <a:gd name="T62" fmla="*/ 258 w 4336"/>
                <a:gd name="T63" fmla="*/ 1682 h 4336"/>
                <a:gd name="T64" fmla="*/ 597 w 4336"/>
                <a:gd name="T65" fmla="*/ 1323 h 4336"/>
                <a:gd name="T66" fmla="*/ 504 w 4336"/>
                <a:gd name="T67" fmla="*/ 767 h 4336"/>
                <a:gd name="T68" fmla="*/ 1161 w 4336"/>
                <a:gd name="T69" fmla="*/ 474 h 4336"/>
                <a:gd name="T70" fmla="*/ 1654 w 4336"/>
                <a:gd name="T71" fmla="*/ 459 h 4336"/>
                <a:gd name="T72" fmla="*/ 1982 w 4336"/>
                <a:gd name="T73" fmla="*/ 0 h 4336"/>
                <a:gd name="T74" fmla="*/ 2654 w 4336"/>
                <a:gd name="T75" fmla="*/ 257 h 4336"/>
                <a:gd name="T76" fmla="*/ 3013 w 4336"/>
                <a:gd name="T77" fmla="*/ 596 h 4336"/>
                <a:gd name="T78" fmla="*/ 3570 w 4336"/>
                <a:gd name="T79" fmla="*/ 503 h 4336"/>
                <a:gd name="T80" fmla="*/ 3863 w 4336"/>
                <a:gd name="T81" fmla="*/ 1160 h 4336"/>
                <a:gd name="T82" fmla="*/ 3877 w 4336"/>
                <a:gd name="T83" fmla="*/ 1654 h 4336"/>
                <a:gd name="T84" fmla="*/ 4336 w 4336"/>
                <a:gd name="T85" fmla="*/ 1982 h 4336"/>
                <a:gd name="T86" fmla="*/ 4079 w 4336"/>
                <a:gd name="T87" fmla="*/ 2654 h 4336"/>
                <a:gd name="T88" fmla="*/ 3740 w 4336"/>
                <a:gd name="T89" fmla="*/ 3012 h 4336"/>
                <a:gd name="T90" fmla="*/ 3833 w 4336"/>
                <a:gd name="T91" fmla="*/ 3569 h 4336"/>
                <a:gd name="T92" fmla="*/ 3176 w 4336"/>
                <a:gd name="T93" fmla="*/ 3862 h 4336"/>
                <a:gd name="T94" fmla="*/ 2683 w 4336"/>
                <a:gd name="T95" fmla="*/ 3877 h 4336"/>
                <a:gd name="T96" fmla="*/ 2355 w 4336"/>
                <a:gd name="T97" fmla="*/ 4336 h 4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336" h="4336">
                  <a:moveTo>
                    <a:pt x="2034" y="3973"/>
                  </a:moveTo>
                  <a:lnTo>
                    <a:pt x="2303" y="3973"/>
                  </a:lnTo>
                  <a:cubicBezTo>
                    <a:pt x="2311" y="3913"/>
                    <a:pt x="2320" y="3852"/>
                    <a:pt x="2328" y="3791"/>
                  </a:cubicBezTo>
                  <a:cubicBezTo>
                    <a:pt x="2344" y="3670"/>
                    <a:pt x="2430" y="3570"/>
                    <a:pt x="2547" y="3538"/>
                  </a:cubicBezTo>
                  <a:cubicBezTo>
                    <a:pt x="2659" y="3507"/>
                    <a:pt x="2768" y="3462"/>
                    <a:pt x="2869" y="3405"/>
                  </a:cubicBezTo>
                  <a:cubicBezTo>
                    <a:pt x="2975" y="3344"/>
                    <a:pt x="3106" y="3354"/>
                    <a:pt x="3203" y="3428"/>
                  </a:cubicBezTo>
                  <a:cubicBezTo>
                    <a:pt x="3252" y="3466"/>
                    <a:pt x="3301" y="3503"/>
                    <a:pt x="3350" y="3539"/>
                  </a:cubicBezTo>
                  <a:lnTo>
                    <a:pt x="3540" y="3349"/>
                  </a:lnTo>
                  <a:cubicBezTo>
                    <a:pt x="3504" y="3301"/>
                    <a:pt x="3466" y="3251"/>
                    <a:pt x="3429" y="3203"/>
                  </a:cubicBezTo>
                  <a:cubicBezTo>
                    <a:pt x="3354" y="3106"/>
                    <a:pt x="3345" y="2975"/>
                    <a:pt x="3405" y="2869"/>
                  </a:cubicBezTo>
                  <a:cubicBezTo>
                    <a:pt x="3463" y="2767"/>
                    <a:pt x="3508" y="2659"/>
                    <a:pt x="3538" y="2547"/>
                  </a:cubicBezTo>
                  <a:cubicBezTo>
                    <a:pt x="3571" y="2429"/>
                    <a:pt x="3670" y="2343"/>
                    <a:pt x="3791" y="2327"/>
                  </a:cubicBezTo>
                  <a:cubicBezTo>
                    <a:pt x="3853" y="2319"/>
                    <a:pt x="3914" y="2311"/>
                    <a:pt x="3973" y="2302"/>
                  </a:cubicBezTo>
                  <a:lnTo>
                    <a:pt x="3973" y="2034"/>
                  </a:lnTo>
                  <a:cubicBezTo>
                    <a:pt x="3914" y="2025"/>
                    <a:pt x="3852" y="2016"/>
                    <a:pt x="3791" y="2008"/>
                  </a:cubicBezTo>
                  <a:cubicBezTo>
                    <a:pt x="3670" y="1993"/>
                    <a:pt x="3571" y="1907"/>
                    <a:pt x="3538" y="1789"/>
                  </a:cubicBezTo>
                  <a:cubicBezTo>
                    <a:pt x="3508" y="1677"/>
                    <a:pt x="3463" y="1569"/>
                    <a:pt x="3405" y="1467"/>
                  </a:cubicBezTo>
                  <a:cubicBezTo>
                    <a:pt x="3345" y="1361"/>
                    <a:pt x="3354" y="1230"/>
                    <a:pt x="3429" y="1133"/>
                  </a:cubicBezTo>
                  <a:cubicBezTo>
                    <a:pt x="3466" y="1084"/>
                    <a:pt x="3504" y="1035"/>
                    <a:pt x="3540" y="987"/>
                  </a:cubicBezTo>
                  <a:lnTo>
                    <a:pt x="3350" y="797"/>
                  </a:lnTo>
                  <a:cubicBezTo>
                    <a:pt x="3301" y="833"/>
                    <a:pt x="3252" y="870"/>
                    <a:pt x="3203" y="908"/>
                  </a:cubicBezTo>
                  <a:cubicBezTo>
                    <a:pt x="3106" y="982"/>
                    <a:pt x="2975" y="992"/>
                    <a:pt x="2869" y="931"/>
                  </a:cubicBezTo>
                  <a:cubicBezTo>
                    <a:pt x="2768" y="874"/>
                    <a:pt x="2659" y="829"/>
                    <a:pt x="2547" y="798"/>
                  </a:cubicBezTo>
                  <a:cubicBezTo>
                    <a:pt x="2430" y="766"/>
                    <a:pt x="2344" y="666"/>
                    <a:pt x="2328" y="545"/>
                  </a:cubicBezTo>
                  <a:cubicBezTo>
                    <a:pt x="2320" y="484"/>
                    <a:pt x="2311" y="423"/>
                    <a:pt x="2303" y="363"/>
                  </a:cubicBezTo>
                  <a:lnTo>
                    <a:pt x="2034" y="363"/>
                  </a:lnTo>
                  <a:cubicBezTo>
                    <a:pt x="2025" y="423"/>
                    <a:pt x="2017" y="484"/>
                    <a:pt x="2009" y="545"/>
                  </a:cubicBezTo>
                  <a:cubicBezTo>
                    <a:pt x="1993" y="666"/>
                    <a:pt x="1907" y="766"/>
                    <a:pt x="1790" y="798"/>
                  </a:cubicBezTo>
                  <a:cubicBezTo>
                    <a:pt x="1677" y="829"/>
                    <a:pt x="1569" y="874"/>
                    <a:pt x="1468" y="931"/>
                  </a:cubicBezTo>
                  <a:cubicBezTo>
                    <a:pt x="1362" y="992"/>
                    <a:pt x="1231" y="982"/>
                    <a:pt x="1134" y="908"/>
                  </a:cubicBezTo>
                  <a:cubicBezTo>
                    <a:pt x="1085" y="870"/>
                    <a:pt x="1036" y="833"/>
                    <a:pt x="987" y="797"/>
                  </a:cubicBezTo>
                  <a:lnTo>
                    <a:pt x="797" y="987"/>
                  </a:lnTo>
                  <a:cubicBezTo>
                    <a:pt x="833" y="1035"/>
                    <a:pt x="870" y="1084"/>
                    <a:pt x="908" y="1133"/>
                  </a:cubicBezTo>
                  <a:cubicBezTo>
                    <a:pt x="983" y="1230"/>
                    <a:pt x="992" y="1361"/>
                    <a:pt x="932" y="1467"/>
                  </a:cubicBezTo>
                  <a:cubicBezTo>
                    <a:pt x="874" y="1569"/>
                    <a:pt x="829" y="1677"/>
                    <a:pt x="798" y="1789"/>
                  </a:cubicBezTo>
                  <a:cubicBezTo>
                    <a:pt x="766" y="1907"/>
                    <a:pt x="667" y="1993"/>
                    <a:pt x="546" y="2008"/>
                  </a:cubicBezTo>
                  <a:cubicBezTo>
                    <a:pt x="484" y="2016"/>
                    <a:pt x="423" y="2025"/>
                    <a:pt x="363" y="2034"/>
                  </a:cubicBezTo>
                  <a:lnTo>
                    <a:pt x="363" y="2302"/>
                  </a:lnTo>
                  <a:cubicBezTo>
                    <a:pt x="423" y="2311"/>
                    <a:pt x="484" y="2319"/>
                    <a:pt x="546" y="2327"/>
                  </a:cubicBezTo>
                  <a:cubicBezTo>
                    <a:pt x="667" y="2343"/>
                    <a:pt x="766" y="2429"/>
                    <a:pt x="798" y="2547"/>
                  </a:cubicBezTo>
                  <a:cubicBezTo>
                    <a:pt x="829" y="2659"/>
                    <a:pt x="874" y="2767"/>
                    <a:pt x="932" y="2869"/>
                  </a:cubicBezTo>
                  <a:cubicBezTo>
                    <a:pt x="992" y="2975"/>
                    <a:pt x="983" y="3106"/>
                    <a:pt x="908" y="3203"/>
                  </a:cubicBezTo>
                  <a:cubicBezTo>
                    <a:pt x="871" y="3251"/>
                    <a:pt x="833" y="3301"/>
                    <a:pt x="797" y="3349"/>
                  </a:cubicBezTo>
                  <a:lnTo>
                    <a:pt x="987" y="3539"/>
                  </a:lnTo>
                  <a:cubicBezTo>
                    <a:pt x="1036" y="3503"/>
                    <a:pt x="1085" y="3466"/>
                    <a:pt x="1134" y="3428"/>
                  </a:cubicBezTo>
                  <a:cubicBezTo>
                    <a:pt x="1231" y="3354"/>
                    <a:pt x="1362" y="3344"/>
                    <a:pt x="1468" y="3405"/>
                  </a:cubicBezTo>
                  <a:cubicBezTo>
                    <a:pt x="1569" y="3462"/>
                    <a:pt x="1677" y="3507"/>
                    <a:pt x="1790" y="3538"/>
                  </a:cubicBezTo>
                  <a:cubicBezTo>
                    <a:pt x="1907" y="3570"/>
                    <a:pt x="1993" y="3670"/>
                    <a:pt x="2009" y="3791"/>
                  </a:cubicBezTo>
                  <a:cubicBezTo>
                    <a:pt x="2017" y="3852"/>
                    <a:pt x="2025" y="3913"/>
                    <a:pt x="2034" y="3973"/>
                  </a:cubicBezTo>
                  <a:close/>
                  <a:moveTo>
                    <a:pt x="2355" y="4336"/>
                  </a:moveTo>
                  <a:lnTo>
                    <a:pt x="1982" y="4336"/>
                  </a:lnTo>
                  <a:cubicBezTo>
                    <a:pt x="1833" y="4336"/>
                    <a:pt x="1705" y="4225"/>
                    <a:pt x="1683" y="4078"/>
                  </a:cubicBezTo>
                  <a:cubicBezTo>
                    <a:pt x="1673" y="4012"/>
                    <a:pt x="1663" y="3945"/>
                    <a:pt x="1654" y="3877"/>
                  </a:cubicBezTo>
                  <a:cubicBezTo>
                    <a:pt x="1540" y="3842"/>
                    <a:pt x="1429" y="3796"/>
                    <a:pt x="1324" y="3740"/>
                  </a:cubicBezTo>
                  <a:cubicBezTo>
                    <a:pt x="1269" y="3781"/>
                    <a:pt x="1215" y="3822"/>
                    <a:pt x="1161" y="3862"/>
                  </a:cubicBezTo>
                  <a:cubicBezTo>
                    <a:pt x="1042" y="3951"/>
                    <a:pt x="872" y="3938"/>
                    <a:pt x="767" y="3833"/>
                  </a:cubicBezTo>
                  <a:lnTo>
                    <a:pt x="504" y="3569"/>
                  </a:lnTo>
                  <a:cubicBezTo>
                    <a:pt x="399" y="3464"/>
                    <a:pt x="386" y="3295"/>
                    <a:pt x="474" y="3175"/>
                  </a:cubicBezTo>
                  <a:cubicBezTo>
                    <a:pt x="514" y="3122"/>
                    <a:pt x="555" y="3067"/>
                    <a:pt x="597" y="3012"/>
                  </a:cubicBezTo>
                  <a:cubicBezTo>
                    <a:pt x="540" y="2907"/>
                    <a:pt x="494" y="2796"/>
                    <a:pt x="460" y="2682"/>
                  </a:cubicBezTo>
                  <a:cubicBezTo>
                    <a:pt x="392" y="2673"/>
                    <a:pt x="324" y="2663"/>
                    <a:pt x="258" y="2654"/>
                  </a:cubicBezTo>
                  <a:cubicBezTo>
                    <a:pt x="111" y="2632"/>
                    <a:pt x="0" y="2503"/>
                    <a:pt x="0" y="2354"/>
                  </a:cubicBezTo>
                  <a:lnTo>
                    <a:pt x="0" y="1982"/>
                  </a:lnTo>
                  <a:cubicBezTo>
                    <a:pt x="0" y="1833"/>
                    <a:pt x="111" y="1704"/>
                    <a:pt x="258" y="1682"/>
                  </a:cubicBezTo>
                  <a:cubicBezTo>
                    <a:pt x="324" y="1672"/>
                    <a:pt x="392" y="1663"/>
                    <a:pt x="460" y="1654"/>
                  </a:cubicBezTo>
                  <a:cubicBezTo>
                    <a:pt x="494" y="1539"/>
                    <a:pt x="540" y="1429"/>
                    <a:pt x="597" y="1323"/>
                  </a:cubicBezTo>
                  <a:cubicBezTo>
                    <a:pt x="555" y="1269"/>
                    <a:pt x="514" y="1214"/>
                    <a:pt x="474" y="1160"/>
                  </a:cubicBezTo>
                  <a:cubicBezTo>
                    <a:pt x="386" y="1041"/>
                    <a:pt x="399" y="872"/>
                    <a:pt x="504" y="767"/>
                  </a:cubicBezTo>
                  <a:lnTo>
                    <a:pt x="767" y="503"/>
                  </a:lnTo>
                  <a:cubicBezTo>
                    <a:pt x="872" y="398"/>
                    <a:pt x="1042" y="385"/>
                    <a:pt x="1161" y="474"/>
                  </a:cubicBezTo>
                  <a:cubicBezTo>
                    <a:pt x="1215" y="513"/>
                    <a:pt x="1269" y="555"/>
                    <a:pt x="1324" y="596"/>
                  </a:cubicBezTo>
                  <a:cubicBezTo>
                    <a:pt x="1429" y="540"/>
                    <a:pt x="1540" y="494"/>
                    <a:pt x="1654" y="459"/>
                  </a:cubicBezTo>
                  <a:cubicBezTo>
                    <a:pt x="1663" y="391"/>
                    <a:pt x="1673" y="323"/>
                    <a:pt x="1683" y="257"/>
                  </a:cubicBezTo>
                  <a:cubicBezTo>
                    <a:pt x="1705" y="111"/>
                    <a:pt x="1833" y="0"/>
                    <a:pt x="1982" y="0"/>
                  </a:cubicBezTo>
                  <a:lnTo>
                    <a:pt x="2355" y="0"/>
                  </a:lnTo>
                  <a:cubicBezTo>
                    <a:pt x="2503" y="0"/>
                    <a:pt x="2632" y="111"/>
                    <a:pt x="2654" y="257"/>
                  </a:cubicBezTo>
                  <a:cubicBezTo>
                    <a:pt x="2664" y="323"/>
                    <a:pt x="2673" y="391"/>
                    <a:pt x="2683" y="459"/>
                  </a:cubicBezTo>
                  <a:cubicBezTo>
                    <a:pt x="2797" y="494"/>
                    <a:pt x="2908" y="540"/>
                    <a:pt x="3013" y="596"/>
                  </a:cubicBezTo>
                  <a:cubicBezTo>
                    <a:pt x="3067" y="555"/>
                    <a:pt x="3122" y="514"/>
                    <a:pt x="3176" y="474"/>
                  </a:cubicBezTo>
                  <a:cubicBezTo>
                    <a:pt x="3295" y="385"/>
                    <a:pt x="3464" y="398"/>
                    <a:pt x="3570" y="503"/>
                  </a:cubicBezTo>
                  <a:lnTo>
                    <a:pt x="3833" y="767"/>
                  </a:lnTo>
                  <a:cubicBezTo>
                    <a:pt x="3938" y="872"/>
                    <a:pt x="3951" y="1041"/>
                    <a:pt x="3863" y="1160"/>
                  </a:cubicBezTo>
                  <a:cubicBezTo>
                    <a:pt x="3823" y="1214"/>
                    <a:pt x="3782" y="1269"/>
                    <a:pt x="3740" y="1323"/>
                  </a:cubicBezTo>
                  <a:cubicBezTo>
                    <a:pt x="3797" y="1429"/>
                    <a:pt x="3843" y="1539"/>
                    <a:pt x="3877" y="1654"/>
                  </a:cubicBezTo>
                  <a:cubicBezTo>
                    <a:pt x="3945" y="1663"/>
                    <a:pt x="4013" y="1672"/>
                    <a:pt x="4079" y="1682"/>
                  </a:cubicBezTo>
                  <a:cubicBezTo>
                    <a:pt x="4226" y="1704"/>
                    <a:pt x="4336" y="1833"/>
                    <a:pt x="4336" y="1982"/>
                  </a:cubicBezTo>
                  <a:lnTo>
                    <a:pt x="4336" y="2354"/>
                  </a:lnTo>
                  <a:cubicBezTo>
                    <a:pt x="4336" y="2503"/>
                    <a:pt x="4226" y="2632"/>
                    <a:pt x="4079" y="2654"/>
                  </a:cubicBezTo>
                  <a:cubicBezTo>
                    <a:pt x="4013" y="2663"/>
                    <a:pt x="3945" y="2673"/>
                    <a:pt x="3877" y="2682"/>
                  </a:cubicBezTo>
                  <a:cubicBezTo>
                    <a:pt x="3843" y="2796"/>
                    <a:pt x="3797" y="2907"/>
                    <a:pt x="3740" y="3012"/>
                  </a:cubicBezTo>
                  <a:cubicBezTo>
                    <a:pt x="3782" y="3067"/>
                    <a:pt x="3823" y="3122"/>
                    <a:pt x="3863" y="3175"/>
                  </a:cubicBezTo>
                  <a:cubicBezTo>
                    <a:pt x="3951" y="3295"/>
                    <a:pt x="3938" y="3464"/>
                    <a:pt x="3833" y="3569"/>
                  </a:cubicBezTo>
                  <a:lnTo>
                    <a:pt x="3570" y="3833"/>
                  </a:lnTo>
                  <a:cubicBezTo>
                    <a:pt x="3464" y="3938"/>
                    <a:pt x="3295" y="3951"/>
                    <a:pt x="3176" y="3862"/>
                  </a:cubicBezTo>
                  <a:cubicBezTo>
                    <a:pt x="3122" y="3822"/>
                    <a:pt x="3067" y="3781"/>
                    <a:pt x="3013" y="3740"/>
                  </a:cubicBezTo>
                  <a:cubicBezTo>
                    <a:pt x="2908" y="3796"/>
                    <a:pt x="2797" y="3842"/>
                    <a:pt x="2683" y="3877"/>
                  </a:cubicBezTo>
                  <a:cubicBezTo>
                    <a:pt x="2673" y="3945"/>
                    <a:pt x="2664" y="4012"/>
                    <a:pt x="2654" y="4078"/>
                  </a:cubicBezTo>
                  <a:cubicBezTo>
                    <a:pt x="2632" y="4225"/>
                    <a:pt x="2503" y="4336"/>
                    <a:pt x="2355" y="433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Freeform 8"/>
            <p:cNvSpPr>
              <a:spLocks noEditPoints="1"/>
            </p:cNvSpPr>
            <p:nvPr/>
          </p:nvSpPr>
          <p:spPr bwMode="auto">
            <a:xfrm>
              <a:off x="4494" y="1906"/>
              <a:ext cx="49" cy="50"/>
            </a:xfrm>
            <a:custGeom>
              <a:avLst/>
              <a:gdLst>
                <a:gd name="T0" fmla="*/ 773 w 1547"/>
                <a:gd name="T1" fmla="*/ 343 h 1546"/>
                <a:gd name="T2" fmla="*/ 344 w 1547"/>
                <a:gd name="T3" fmla="*/ 773 h 1546"/>
                <a:gd name="T4" fmla="*/ 773 w 1547"/>
                <a:gd name="T5" fmla="*/ 1203 h 1546"/>
                <a:gd name="T6" fmla="*/ 1203 w 1547"/>
                <a:gd name="T7" fmla="*/ 773 h 1546"/>
                <a:gd name="T8" fmla="*/ 773 w 1547"/>
                <a:gd name="T9" fmla="*/ 343 h 1546"/>
                <a:gd name="T10" fmla="*/ 773 w 1547"/>
                <a:gd name="T11" fmla="*/ 1546 h 1546"/>
                <a:gd name="T12" fmla="*/ 0 w 1547"/>
                <a:gd name="T13" fmla="*/ 773 h 1546"/>
                <a:gd name="T14" fmla="*/ 773 w 1547"/>
                <a:gd name="T15" fmla="*/ 0 h 1546"/>
                <a:gd name="T16" fmla="*/ 1547 w 1547"/>
                <a:gd name="T17" fmla="*/ 773 h 1546"/>
                <a:gd name="T18" fmla="*/ 773 w 1547"/>
                <a:gd name="T19" fmla="*/ 1546 h 1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47" h="1546">
                  <a:moveTo>
                    <a:pt x="773" y="343"/>
                  </a:moveTo>
                  <a:cubicBezTo>
                    <a:pt x="537" y="343"/>
                    <a:pt x="344" y="536"/>
                    <a:pt x="344" y="773"/>
                  </a:cubicBezTo>
                  <a:cubicBezTo>
                    <a:pt x="344" y="1010"/>
                    <a:pt x="537" y="1203"/>
                    <a:pt x="773" y="1203"/>
                  </a:cubicBezTo>
                  <a:cubicBezTo>
                    <a:pt x="1010" y="1203"/>
                    <a:pt x="1203" y="1010"/>
                    <a:pt x="1203" y="773"/>
                  </a:cubicBezTo>
                  <a:cubicBezTo>
                    <a:pt x="1203" y="536"/>
                    <a:pt x="1010" y="343"/>
                    <a:pt x="773" y="343"/>
                  </a:cubicBezTo>
                  <a:close/>
                  <a:moveTo>
                    <a:pt x="773" y="1546"/>
                  </a:moveTo>
                  <a:cubicBezTo>
                    <a:pt x="347" y="1546"/>
                    <a:pt x="0" y="1199"/>
                    <a:pt x="0" y="773"/>
                  </a:cubicBezTo>
                  <a:cubicBezTo>
                    <a:pt x="0" y="347"/>
                    <a:pt x="347" y="0"/>
                    <a:pt x="773" y="0"/>
                  </a:cubicBezTo>
                  <a:cubicBezTo>
                    <a:pt x="1200" y="0"/>
                    <a:pt x="1547" y="347"/>
                    <a:pt x="1547" y="773"/>
                  </a:cubicBezTo>
                  <a:cubicBezTo>
                    <a:pt x="1547" y="1199"/>
                    <a:pt x="1200" y="1546"/>
                    <a:pt x="773" y="15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45" name="3"/>
          <p:cNvGrpSpPr>
            <a:grpSpLocks noChangeAspect="1"/>
          </p:cNvGrpSpPr>
          <p:nvPr/>
        </p:nvGrpSpPr>
        <p:grpSpPr bwMode="auto">
          <a:xfrm>
            <a:off x="3306483" y="4060867"/>
            <a:ext cx="496441" cy="522427"/>
            <a:chOff x="4200" y="2778"/>
            <a:chExt cx="554" cy="583"/>
          </a:xfrm>
          <a:solidFill>
            <a:schemeClr val="accent6"/>
          </a:solidFill>
        </p:grpSpPr>
        <p:sp>
          <p:nvSpPr>
            <p:cNvPr id="46" name="Freeform 19"/>
            <p:cNvSpPr>
              <a:spLocks noEditPoints="1"/>
            </p:cNvSpPr>
            <p:nvPr/>
          </p:nvSpPr>
          <p:spPr bwMode="auto">
            <a:xfrm>
              <a:off x="4201" y="2861"/>
              <a:ext cx="553" cy="500"/>
            </a:xfrm>
            <a:custGeom>
              <a:avLst/>
              <a:gdLst>
                <a:gd name="T0" fmla="*/ 6130 w 8091"/>
                <a:gd name="T1" fmla="*/ 7019 h 7317"/>
                <a:gd name="T2" fmla="*/ 5981 w 8091"/>
                <a:gd name="T3" fmla="*/ 5924 h 7317"/>
                <a:gd name="T4" fmla="*/ 5832 w 8091"/>
                <a:gd name="T5" fmla="*/ 6073 h 7317"/>
                <a:gd name="T6" fmla="*/ 4186 w 8091"/>
                <a:gd name="T7" fmla="*/ 7019 h 7317"/>
                <a:gd name="T8" fmla="*/ 5832 w 8091"/>
                <a:gd name="T9" fmla="*/ 2764 h 7317"/>
                <a:gd name="T10" fmla="*/ 5832 w 8091"/>
                <a:gd name="T11" fmla="*/ 5476 h 7317"/>
                <a:gd name="T12" fmla="*/ 6130 w 8091"/>
                <a:gd name="T13" fmla="*/ 5476 h 7317"/>
                <a:gd name="T14" fmla="*/ 6130 w 8091"/>
                <a:gd name="T15" fmla="*/ 2427 h 7317"/>
                <a:gd name="T16" fmla="*/ 7793 w 8091"/>
                <a:gd name="T17" fmla="*/ 7019 h 7317"/>
                <a:gd name="T18" fmla="*/ 2243 w 8091"/>
                <a:gd name="T19" fmla="*/ 7019 h 7317"/>
                <a:gd name="T20" fmla="*/ 2093 w 8091"/>
                <a:gd name="T21" fmla="*/ 5124 h 7317"/>
                <a:gd name="T22" fmla="*/ 1944 w 8091"/>
                <a:gd name="T23" fmla="*/ 7019 h 7317"/>
                <a:gd name="T24" fmla="*/ 299 w 8091"/>
                <a:gd name="T25" fmla="*/ 4802 h 7317"/>
                <a:gd name="T26" fmla="*/ 1944 w 8091"/>
                <a:gd name="T27" fmla="*/ 4676 h 7317"/>
                <a:gd name="T28" fmla="*/ 2093 w 8091"/>
                <a:gd name="T29" fmla="*/ 4825 h 7317"/>
                <a:gd name="T30" fmla="*/ 2243 w 8091"/>
                <a:gd name="T31" fmla="*/ 4676 h 7317"/>
                <a:gd name="T32" fmla="*/ 3888 w 8091"/>
                <a:gd name="T33" fmla="*/ 4626 h 7317"/>
                <a:gd name="T34" fmla="*/ 7995 w 8091"/>
                <a:gd name="T35" fmla="*/ 22 h 7317"/>
                <a:gd name="T36" fmla="*/ 5869 w 8091"/>
                <a:gd name="T37" fmla="*/ 2272 h 7317"/>
                <a:gd name="T38" fmla="*/ 2194 w 8091"/>
                <a:gd name="T39" fmla="*/ 2671 h 7317"/>
                <a:gd name="T40" fmla="*/ 2182 w 8091"/>
                <a:gd name="T41" fmla="*/ 2662 h 7317"/>
                <a:gd name="T42" fmla="*/ 2164 w 8091"/>
                <a:gd name="T43" fmla="*/ 2650 h 7317"/>
                <a:gd name="T44" fmla="*/ 2150 w 8091"/>
                <a:gd name="T45" fmla="*/ 2643 h 7317"/>
                <a:gd name="T46" fmla="*/ 2133 w 8091"/>
                <a:gd name="T47" fmla="*/ 2637 h 7317"/>
                <a:gd name="T48" fmla="*/ 2112 w 8091"/>
                <a:gd name="T49" fmla="*/ 2633 h 7317"/>
                <a:gd name="T50" fmla="*/ 2091 w 8091"/>
                <a:gd name="T51" fmla="*/ 2632 h 7317"/>
                <a:gd name="T52" fmla="*/ 2069 w 8091"/>
                <a:gd name="T53" fmla="*/ 2634 h 7317"/>
                <a:gd name="T54" fmla="*/ 2048 w 8091"/>
                <a:gd name="T55" fmla="*/ 2639 h 7317"/>
                <a:gd name="T56" fmla="*/ 2033 w 8091"/>
                <a:gd name="T57" fmla="*/ 2644 h 7317"/>
                <a:gd name="T58" fmla="*/ 2018 w 8091"/>
                <a:gd name="T59" fmla="*/ 2652 h 7317"/>
                <a:gd name="T60" fmla="*/ 2001 w 8091"/>
                <a:gd name="T61" fmla="*/ 2664 h 7317"/>
                <a:gd name="T62" fmla="*/ 1987 w 8091"/>
                <a:gd name="T63" fmla="*/ 2676 h 7317"/>
                <a:gd name="T64" fmla="*/ 0 w 8091"/>
                <a:gd name="T65" fmla="*/ 4740 h 7317"/>
                <a:gd name="T66" fmla="*/ 149 w 8091"/>
                <a:gd name="T67" fmla="*/ 7317 h 7317"/>
                <a:gd name="T68" fmla="*/ 4037 w 8091"/>
                <a:gd name="T69" fmla="*/ 7317 h 7317"/>
                <a:gd name="T70" fmla="*/ 7942 w 8091"/>
                <a:gd name="T71" fmla="*/ 7317 h 7317"/>
                <a:gd name="T72" fmla="*/ 8091 w 8091"/>
                <a:gd name="T73" fmla="*/ 162 h 7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091" h="7317">
                  <a:moveTo>
                    <a:pt x="7793" y="7019"/>
                  </a:moveTo>
                  <a:lnTo>
                    <a:pt x="6130" y="7019"/>
                  </a:lnTo>
                  <a:lnTo>
                    <a:pt x="6130" y="6073"/>
                  </a:lnTo>
                  <a:cubicBezTo>
                    <a:pt x="6130" y="5991"/>
                    <a:pt x="6063" y="5924"/>
                    <a:pt x="5981" y="5924"/>
                  </a:cubicBezTo>
                  <a:cubicBezTo>
                    <a:pt x="5898" y="5924"/>
                    <a:pt x="5832" y="5991"/>
                    <a:pt x="5832" y="6073"/>
                  </a:cubicBezTo>
                  <a:lnTo>
                    <a:pt x="5832" y="6073"/>
                  </a:lnTo>
                  <a:lnTo>
                    <a:pt x="5832" y="7019"/>
                  </a:lnTo>
                  <a:lnTo>
                    <a:pt x="4186" y="7019"/>
                  </a:lnTo>
                  <a:lnTo>
                    <a:pt x="4186" y="4617"/>
                  </a:lnTo>
                  <a:lnTo>
                    <a:pt x="5832" y="2764"/>
                  </a:lnTo>
                  <a:lnTo>
                    <a:pt x="5832" y="5476"/>
                  </a:lnTo>
                  <a:lnTo>
                    <a:pt x="5832" y="5476"/>
                  </a:lnTo>
                  <a:cubicBezTo>
                    <a:pt x="5832" y="5559"/>
                    <a:pt x="5898" y="5626"/>
                    <a:pt x="5981" y="5626"/>
                  </a:cubicBezTo>
                  <a:cubicBezTo>
                    <a:pt x="6063" y="5626"/>
                    <a:pt x="6130" y="5559"/>
                    <a:pt x="6130" y="5476"/>
                  </a:cubicBezTo>
                  <a:lnTo>
                    <a:pt x="6130" y="5476"/>
                  </a:lnTo>
                  <a:lnTo>
                    <a:pt x="6130" y="2427"/>
                  </a:lnTo>
                  <a:lnTo>
                    <a:pt x="7793" y="555"/>
                  </a:lnTo>
                  <a:lnTo>
                    <a:pt x="7793" y="7019"/>
                  </a:lnTo>
                  <a:close/>
                  <a:moveTo>
                    <a:pt x="3888" y="7019"/>
                  </a:moveTo>
                  <a:lnTo>
                    <a:pt x="2243" y="7019"/>
                  </a:lnTo>
                  <a:lnTo>
                    <a:pt x="2243" y="5273"/>
                  </a:lnTo>
                  <a:cubicBezTo>
                    <a:pt x="2243" y="5191"/>
                    <a:pt x="2176" y="5124"/>
                    <a:pt x="2093" y="5124"/>
                  </a:cubicBezTo>
                  <a:cubicBezTo>
                    <a:pt x="2011" y="5124"/>
                    <a:pt x="1944" y="5191"/>
                    <a:pt x="1944" y="5273"/>
                  </a:cubicBezTo>
                  <a:lnTo>
                    <a:pt x="1944" y="7019"/>
                  </a:lnTo>
                  <a:lnTo>
                    <a:pt x="299" y="7019"/>
                  </a:lnTo>
                  <a:lnTo>
                    <a:pt x="299" y="4802"/>
                  </a:lnTo>
                  <a:lnTo>
                    <a:pt x="1944" y="3143"/>
                  </a:lnTo>
                  <a:lnTo>
                    <a:pt x="1944" y="4676"/>
                  </a:lnTo>
                  <a:lnTo>
                    <a:pt x="1944" y="4676"/>
                  </a:lnTo>
                  <a:cubicBezTo>
                    <a:pt x="1944" y="4758"/>
                    <a:pt x="2011" y="4825"/>
                    <a:pt x="2093" y="4825"/>
                  </a:cubicBezTo>
                  <a:cubicBezTo>
                    <a:pt x="2176" y="4825"/>
                    <a:pt x="2243" y="4758"/>
                    <a:pt x="2243" y="4676"/>
                  </a:cubicBezTo>
                  <a:lnTo>
                    <a:pt x="2243" y="4676"/>
                  </a:lnTo>
                  <a:lnTo>
                    <a:pt x="2243" y="3120"/>
                  </a:lnTo>
                  <a:lnTo>
                    <a:pt x="3888" y="4626"/>
                  </a:lnTo>
                  <a:lnTo>
                    <a:pt x="3888" y="7019"/>
                  </a:lnTo>
                  <a:close/>
                  <a:moveTo>
                    <a:pt x="7995" y="22"/>
                  </a:moveTo>
                  <a:cubicBezTo>
                    <a:pt x="7937" y="0"/>
                    <a:pt x="7871" y="16"/>
                    <a:pt x="7830" y="62"/>
                  </a:cubicBezTo>
                  <a:lnTo>
                    <a:pt x="5869" y="2272"/>
                  </a:lnTo>
                  <a:lnTo>
                    <a:pt x="4026" y="4348"/>
                  </a:lnTo>
                  <a:lnTo>
                    <a:pt x="2194" y="2671"/>
                  </a:lnTo>
                  <a:cubicBezTo>
                    <a:pt x="2193" y="2670"/>
                    <a:pt x="2192" y="2669"/>
                    <a:pt x="2191" y="2668"/>
                  </a:cubicBezTo>
                  <a:cubicBezTo>
                    <a:pt x="2188" y="2666"/>
                    <a:pt x="2185" y="2664"/>
                    <a:pt x="2182" y="2662"/>
                  </a:cubicBezTo>
                  <a:cubicBezTo>
                    <a:pt x="2179" y="2660"/>
                    <a:pt x="2176" y="2657"/>
                    <a:pt x="2173" y="2655"/>
                  </a:cubicBezTo>
                  <a:cubicBezTo>
                    <a:pt x="2170" y="2653"/>
                    <a:pt x="2167" y="2652"/>
                    <a:pt x="2164" y="2650"/>
                  </a:cubicBezTo>
                  <a:cubicBezTo>
                    <a:pt x="2161" y="2648"/>
                    <a:pt x="2157" y="2646"/>
                    <a:pt x="2154" y="2645"/>
                  </a:cubicBezTo>
                  <a:cubicBezTo>
                    <a:pt x="2152" y="2644"/>
                    <a:pt x="2151" y="2644"/>
                    <a:pt x="2150" y="2643"/>
                  </a:cubicBezTo>
                  <a:cubicBezTo>
                    <a:pt x="2148" y="2642"/>
                    <a:pt x="2146" y="2642"/>
                    <a:pt x="2145" y="2641"/>
                  </a:cubicBezTo>
                  <a:cubicBezTo>
                    <a:pt x="2141" y="2640"/>
                    <a:pt x="2137" y="2639"/>
                    <a:pt x="2133" y="2637"/>
                  </a:cubicBezTo>
                  <a:cubicBezTo>
                    <a:pt x="2130" y="2637"/>
                    <a:pt x="2127" y="2636"/>
                    <a:pt x="2123" y="2635"/>
                  </a:cubicBezTo>
                  <a:cubicBezTo>
                    <a:pt x="2120" y="2634"/>
                    <a:pt x="2116" y="2634"/>
                    <a:pt x="2112" y="2633"/>
                  </a:cubicBezTo>
                  <a:cubicBezTo>
                    <a:pt x="2109" y="2633"/>
                    <a:pt x="2105" y="2632"/>
                    <a:pt x="2102" y="2632"/>
                  </a:cubicBezTo>
                  <a:cubicBezTo>
                    <a:pt x="2098" y="2632"/>
                    <a:pt x="2094" y="2632"/>
                    <a:pt x="2091" y="2632"/>
                  </a:cubicBezTo>
                  <a:cubicBezTo>
                    <a:pt x="2087" y="2632"/>
                    <a:pt x="2084" y="2632"/>
                    <a:pt x="2080" y="2633"/>
                  </a:cubicBezTo>
                  <a:cubicBezTo>
                    <a:pt x="2077" y="2633"/>
                    <a:pt x="2073" y="2633"/>
                    <a:pt x="2069" y="2634"/>
                  </a:cubicBezTo>
                  <a:cubicBezTo>
                    <a:pt x="2066" y="2635"/>
                    <a:pt x="2062" y="2635"/>
                    <a:pt x="2059" y="2636"/>
                  </a:cubicBezTo>
                  <a:cubicBezTo>
                    <a:pt x="2055" y="2637"/>
                    <a:pt x="2052" y="2638"/>
                    <a:pt x="2048" y="2639"/>
                  </a:cubicBezTo>
                  <a:cubicBezTo>
                    <a:pt x="2045" y="2640"/>
                    <a:pt x="2041" y="2641"/>
                    <a:pt x="2038" y="2643"/>
                  </a:cubicBezTo>
                  <a:cubicBezTo>
                    <a:pt x="2036" y="2643"/>
                    <a:pt x="2035" y="2644"/>
                    <a:pt x="2033" y="2644"/>
                  </a:cubicBezTo>
                  <a:cubicBezTo>
                    <a:pt x="2031" y="2645"/>
                    <a:pt x="2030" y="2646"/>
                    <a:pt x="2028" y="2647"/>
                  </a:cubicBezTo>
                  <a:cubicBezTo>
                    <a:pt x="2025" y="2649"/>
                    <a:pt x="2022" y="2650"/>
                    <a:pt x="2018" y="2652"/>
                  </a:cubicBezTo>
                  <a:cubicBezTo>
                    <a:pt x="2015" y="2654"/>
                    <a:pt x="2012" y="2656"/>
                    <a:pt x="2009" y="2658"/>
                  </a:cubicBezTo>
                  <a:cubicBezTo>
                    <a:pt x="2006" y="2660"/>
                    <a:pt x="2003" y="2662"/>
                    <a:pt x="2001" y="2664"/>
                  </a:cubicBezTo>
                  <a:cubicBezTo>
                    <a:pt x="1997" y="2667"/>
                    <a:pt x="1994" y="2669"/>
                    <a:pt x="1992" y="2672"/>
                  </a:cubicBezTo>
                  <a:cubicBezTo>
                    <a:pt x="1990" y="2673"/>
                    <a:pt x="1989" y="2674"/>
                    <a:pt x="1987" y="2676"/>
                  </a:cubicBezTo>
                  <a:lnTo>
                    <a:pt x="43" y="4635"/>
                  </a:lnTo>
                  <a:cubicBezTo>
                    <a:pt x="16" y="4663"/>
                    <a:pt x="0" y="4701"/>
                    <a:pt x="0" y="4740"/>
                  </a:cubicBezTo>
                  <a:lnTo>
                    <a:pt x="0" y="7168"/>
                  </a:lnTo>
                  <a:cubicBezTo>
                    <a:pt x="0" y="7251"/>
                    <a:pt x="67" y="7317"/>
                    <a:pt x="149" y="7317"/>
                  </a:cubicBezTo>
                  <a:lnTo>
                    <a:pt x="2093" y="7317"/>
                  </a:lnTo>
                  <a:lnTo>
                    <a:pt x="4037" y="7317"/>
                  </a:lnTo>
                  <a:lnTo>
                    <a:pt x="5981" y="7317"/>
                  </a:lnTo>
                  <a:lnTo>
                    <a:pt x="7942" y="7317"/>
                  </a:lnTo>
                  <a:cubicBezTo>
                    <a:pt x="8024" y="7317"/>
                    <a:pt x="8091" y="7251"/>
                    <a:pt x="8091" y="7168"/>
                  </a:cubicBezTo>
                  <a:lnTo>
                    <a:pt x="8091" y="162"/>
                  </a:lnTo>
                  <a:cubicBezTo>
                    <a:pt x="8091" y="100"/>
                    <a:pt x="8053" y="44"/>
                    <a:pt x="7995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" name="Freeform 20"/>
            <p:cNvSpPr>
              <a:spLocks/>
            </p:cNvSpPr>
            <p:nvPr/>
          </p:nvSpPr>
          <p:spPr bwMode="auto">
            <a:xfrm>
              <a:off x="4200" y="2778"/>
              <a:ext cx="488" cy="259"/>
            </a:xfrm>
            <a:custGeom>
              <a:avLst/>
              <a:gdLst>
                <a:gd name="T0" fmla="*/ 164 w 7143"/>
                <a:gd name="T1" fmla="*/ 3786 h 3786"/>
                <a:gd name="T2" fmla="*/ 270 w 7143"/>
                <a:gd name="T3" fmla="*/ 3742 h 3786"/>
                <a:gd name="T4" fmla="*/ 2113 w 7143"/>
                <a:gd name="T5" fmla="*/ 1884 h 3786"/>
                <a:gd name="T6" fmla="*/ 3951 w 7143"/>
                <a:gd name="T7" fmla="*/ 3567 h 3786"/>
                <a:gd name="T8" fmla="*/ 4060 w 7143"/>
                <a:gd name="T9" fmla="*/ 3606 h 3786"/>
                <a:gd name="T10" fmla="*/ 4164 w 7143"/>
                <a:gd name="T11" fmla="*/ 3556 h 3786"/>
                <a:gd name="T12" fmla="*/ 6843 w 7143"/>
                <a:gd name="T13" fmla="*/ 543 h 3786"/>
                <a:gd name="T14" fmla="*/ 6844 w 7143"/>
                <a:gd name="T15" fmla="*/ 713 h 3786"/>
                <a:gd name="T16" fmla="*/ 6993 w 7143"/>
                <a:gd name="T17" fmla="*/ 862 h 3786"/>
                <a:gd name="T18" fmla="*/ 6994 w 7143"/>
                <a:gd name="T19" fmla="*/ 862 h 3786"/>
                <a:gd name="T20" fmla="*/ 7142 w 7143"/>
                <a:gd name="T21" fmla="*/ 711 h 3786"/>
                <a:gd name="T22" fmla="*/ 7139 w 7143"/>
                <a:gd name="T23" fmla="*/ 152 h 3786"/>
                <a:gd name="T24" fmla="*/ 7138 w 7143"/>
                <a:gd name="T25" fmla="*/ 148 h 3786"/>
                <a:gd name="T26" fmla="*/ 7138 w 7143"/>
                <a:gd name="T27" fmla="*/ 140 h 3786"/>
                <a:gd name="T28" fmla="*/ 7137 w 7143"/>
                <a:gd name="T29" fmla="*/ 133 h 3786"/>
                <a:gd name="T30" fmla="*/ 7136 w 7143"/>
                <a:gd name="T31" fmla="*/ 126 h 3786"/>
                <a:gd name="T32" fmla="*/ 7135 w 7143"/>
                <a:gd name="T33" fmla="*/ 119 h 3786"/>
                <a:gd name="T34" fmla="*/ 7133 w 7143"/>
                <a:gd name="T35" fmla="*/ 112 h 3786"/>
                <a:gd name="T36" fmla="*/ 7131 w 7143"/>
                <a:gd name="T37" fmla="*/ 105 h 3786"/>
                <a:gd name="T38" fmla="*/ 7128 w 7143"/>
                <a:gd name="T39" fmla="*/ 98 h 3786"/>
                <a:gd name="T40" fmla="*/ 7125 w 7143"/>
                <a:gd name="T41" fmla="*/ 92 h 3786"/>
                <a:gd name="T42" fmla="*/ 7122 w 7143"/>
                <a:gd name="T43" fmla="*/ 85 h 3786"/>
                <a:gd name="T44" fmla="*/ 7119 w 7143"/>
                <a:gd name="T45" fmla="*/ 79 h 3786"/>
                <a:gd name="T46" fmla="*/ 7115 w 7143"/>
                <a:gd name="T47" fmla="*/ 72 h 3786"/>
                <a:gd name="T48" fmla="*/ 7111 w 7143"/>
                <a:gd name="T49" fmla="*/ 67 h 3786"/>
                <a:gd name="T50" fmla="*/ 7106 w 7143"/>
                <a:gd name="T51" fmla="*/ 60 h 3786"/>
                <a:gd name="T52" fmla="*/ 7102 w 7143"/>
                <a:gd name="T53" fmla="*/ 55 h 3786"/>
                <a:gd name="T54" fmla="*/ 7097 w 7143"/>
                <a:gd name="T55" fmla="*/ 50 h 3786"/>
                <a:gd name="T56" fmla="*/ 7092 w 7143"/>
                <a:gd name="T57" fmla="*/ 44 h 3786"/>
                <a:gd name="T58" fmla="*/ 7089 w 7143"/>
                <a:gd name="T59" fmla="*/ 41 h 3786"/>
                <a:gd name="T60" fmla="*/ 7086 w 7143"/>
                <a:gd name="T61" fmla="*/ 40 h 3786"/>
                <a:gd name="T62" fmla="*/ 7080 w 7143"/>
                <a:gd name="T63" fmla="*/ 35 h 3786"/>
                <a:gd name="T64" fmla="*/ 7075 w 7143"/>
                <a:gd name="T65" fmla="*/ 30 h 3786"/>
                <a:gd name="T66" fmla="*/ 7069 w 7143"/>
                <a:gd name="T67" fmla="*/ 26 h 3786"/>
                <a:gd name="T68" fmla="*/ 7062 w 7143"/>
                <a:gd name="T69" fmla="*/ 23 h 3786"/>
                <a:gd name="T70" fmla="*/ 7056 w 7143"/>
                <a:gd name="T71" fmla="*/ 19 h 3786"/>
                <a:gd name="T72" fmla="*/ 7049 w 7143"/>
                <a:gd name="T73" fmla="*/ 16 h 3786"/>
                <a:gd name="T74" fmla="*/ 7043 w 7143"/>
                <a:gd name="T75" fmla="*/ 14 h 3786"/>
                <a:gd name="T76" fmla="*/ 7036 w 7143"/>
                <a:gd name="T77" fmla="*/ 11 h 3786"/>
                <a:gd name="T78" fmla="*/ 7029 w 7143"/>
                <a:gd name="T79" fmla="*/ 9 h 3786"/>
                <a:gd name="T80" fmla="*/ 7022 w 7143"/>
                <a:gd name="T81" fmla="*/ 7 h 3786"/>
                <a:gd name="T82" fmla="*/ 7015 w 7143"/>
                <a:gd name="T83" fmla="*/ 6 h 3786"/>
                <a:gd name="T84" fmla="*/ 7007 w 7143"/>
                <a:gd name="T85" fmla="*/ 5 h 3786"/>
                <a:gd name="T86" fmla="*/ 7001 w 7143"/>
                <a:gd name="T87" fmla="*/ 4 h 3786"/>
                <a:gd name="T88" fmla="*/ 6992 w 7143"/>
                <a:gd name="T89" fmla="*/ 4 h 3786"/>
                <a:gd name="T90" fmla="*/ 6990 w 7143"/>
                <a:gd name="T91" fmla="*/ 4 h 3786"/>
                <a:gd name="T92" fmla="*/ 6431 w 7143"/>
                <a:gd name="T93" fmla="*/ 0 h 3786"/>
                <a:gd name="T94" fmla="*/ 6430 w 7143"/>
                <a:gd name="T95" fmla="*/ 0 h 3786"/>
                <a:gd name="T96" fmla="*/ 6281 w 7143"/>
                <a:gd name="T97" fmla="*/ 148 h 3786"/>
                <a:gd name="T98" fmla="*/ 6429 w 7143"/>
                <a:gd name="T99" fmla="*/ 299 h 3786"/>
                <a:gd name="T100" fmla="*/ 6659 w 7143"/>
                <a:gd name="T101" fmla="*/ 300 h 3786"/>
                <a:gd name="T102" fmla="*/ 4041 w 7143"/>
                <a:gd name="T103" fmla="*/ 3245 h 3786"/>
                <a:gd name="T104" fmla="*/ 2209 w 7143"/>
                <a:gd name="T105" fmla="*/ 1567 h 3786"/>
                <a:gd name="T106" fmla="*/ 2002 w 7143"/>
                <a:gd name="T107" fmla="*/ 1572 h 3786"/>
                <a:gd name="T108" fmla="*/ 58 w 7143"/>
                <a:gd name="T109" fmla="*/ 3532 h 3786"/>
                <a:gd name="T110" fmla="*/ 59 w 7143"/>
                <a:gd name="T111" fmla="*/ 3743 h 3786"/>
                <a:gd name="T112" fmla="*/ 164 w 7143"/>
                <a:gd name="T113" fmla="*/ 3786 h 3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143" h="3786">
                  <a:moveTo>
                    <a:pt x="164" y="3786"/>
                  </a:moveTo>
                  <a:cubicBezTo>
                    <a:pt x="203" y="3786"/>
                    <a:pt x="241" y="3771"/>
                    <a:pt x="270" y="3742"/>
                  </a:cubicBezTo>
                  <a:lnTo>
                    <a:pt x="2113" y="1884"/>
                  </a:lnTo>
                  <a:lnTo>
                    <a:pt x="3951" y="3567"/>
                  </a:lnTo>
                  <a:cubicBezTo>
                    <a:pt x="3981" y="3594"/>
                    <a:pt x="4020" y="3608"/>
                    <a:pt x="4060" y="3606"/>
                  </a:cubicBezTo>
                  <a:cubicBezTo>
                    <a:pt x="4100" y="3604"/>
                    <a:pt x="4137" y="3586"/>
                    <a:pt x="4164" y="3556"/>
                  </a:cubicBezTo>
                  <a:lnTo>
                    <a:pt x="6843" y="543"/>
                  </a:lnTo>
                  <a:lnTo>
                    <a:pt x="6844" y="713"/>
                  </a:lnTo>
                  <a:cubicBezTo>
                    <a:pt x="6844" y="795"/>
                    <a:pt x="6911" y="862"/>
                    <a:pt x="6993" y="862"/>
                  </a:cubicBezTo>
                  <a:lnTo>
                    <a:pt x="6994" y="862"/>
                  </a:lnTo>
                  <a:cubicBezTo>
                    <a:pt x="7076" y="861"/>
                    <a:pt x="7143" y="794"/>
                    <a:pt x="7142" y="711"/>
                  </a:cubicBezTo>
                  <a:lnTo>
                    <a:pt x="7139" y="152"/>
                  </a:lnTo>
                  <a:cubicBezTo>
                    <a:pt x="7139" y="151"/>
                    <a:pt x="7139" y="149"/>
                    <a:pt x="7138" y="148"/>
                  </a:cubicBezTo>
                  <a:cubicBezTo>
                    <a:pt x="7138" y="146"/>
                    <a:pt x="7138" y="143"/>
                    <a:pt x="7138" y="140"/>
                  </a:cubicBezTo>
                  <a:cubicBezTo>
                    <a:pt x="7138" y="138"/>
                    <a:pt x="7138" y="136"/>
                    <a:pt x="7137" y="133"/>
                  </a:cubicBezTo>
                  <a:cubicBezTo>
                    <a:pt x="7137" y="131"/>
                    <a:pt x="7137" y="128"/>
                    <a:pt x="7136" y="126"/>
                  </a:cubicBezTo>
                  <a:cubicBezTo>
                    <a:pt x="7136" y="124"/>
                    <a:pt x="7135" y="121"/>
                    <a:pt x="7135" y="119"/>
                  </a:cubicBezTo>
                  <a:cubicBezTo>
                    <a:pt x="7134" y="117"/>
                    <a:pt x="7134" y="114"/>
                    <a:pt x="7133" y="112"/>
                  </a:cubicBezTo>
                  <a:cubicBezTo>
                    <a:pt x="7132" y="110"/>
                    <a:pt x="7131" y="107"/>
                    <a:pt x="7131" y="105"/>
                  </a:cubicBezTo>
                  <a:cubicBezTo>
                    <a:pt x="7130" y="103"/>
                    <a:pt x="7129" y="100"/>
                    <a:pt x="7128" y="98"/>
                  </a:cubicBezTo>
                  <a:cubicBezTo>
                    <a:pt x="7127" y="96"/>
                    <a:pt x="7126" y="94"/>
                    <a:pt x="7125" y="92"/>
                  </a:cubicBezTo>
                  <a:cubicBezTo>
                    <a:pt x="7124" y="89"/>
                    <a:pt x="7123" y="87"/>
                    <a:pt x="7122" y="85"/>
                  </a:cubicBezTo>
                  <a:cubicBezTo>
                    <a:pt x="7121" y="83"/>
                    <a:pt x="7120" y="81"/>
                    <a:pt x="7119" y="79"/>
                  </a:cubicBezTo>
                  <a:cubicBezTo>
                    <a:pt x="7118" y="77"/>
                    <a:pt x="7116" y="74"/>
                    <a:pt x="7115" y="72"/>
                  </a:cubicBezTo>
                  <a:cubicBezTo>
                    <a:pt x="7114" y="70"/>
                    <a:pt x="7112" y="69"/>
                    <a:pt x="7111" y="67"/>
                  </a:cubicBezTo>
                  <a:cubicBezTo>
                    <a:pt x="7110" y="65"/>
                    <a:pt x="7108" y="63"/>
                    <a:pt x="7106" y="60"/>
                  </a:cubicBezTo>
                  <a:cubicBezTo>
                    <a:pt x="7105" y="59"/>
                    <a:pt x="7104" y="57"/>
                    <a:pt x="7102" y="55"/>
                  </a:cubicBezTo>
                  <a:cubicBezTo>
                    <a:pt x="7100" y="53"/>
                    <a:pt x="7099" y="51"/>
                    <a:pt x="7097" y="50"/>
                  </a:cubicBezTo>
                  <a:cubicBezTo>
                    <a:pt x="7095" y="48"/>
                    <a:pt x="7093" y="46"/>
                    <a:pt x="7092" y="44"/>
                  </a:cubicBezTo>
                  <a:cubicBezTo>
                    <a:pt x="7091" y="43"/>
                    <a:pt x="7090" y="42"/>
                    <a:pt x="7089" y="41"/>
                  </a:cubicBezTo>
                  <a:cubicBezTo>
                    <a:pt x="7088" y="41"/>
                    <a:pt x="7087" y="40"/>
                    <a:pt x="7086" y="40"/>
                  </a:cubicBezTo>
                  <a:cubicBezTo>
                    <a:pt x="7084" y="38"/>
                    <a:pt x="7082" y="36"/>
                    <a:pt x="7080" y="35"/>
                  </a:cubicBezTo>
                  <a:cubicBezTo>
                    <a:pt x="7078" y="33"/>
                    <a:pt x="7077" y="32"/>
                    <a:pt x="7075" y="30"/>
                  </a:cubicBezTo>
                  <a:cubicBezTo>
                    <a:pt x="7073" y="29"/>
                    <a:pt x="7071" y="28"/>
                    <a:pt x="7069" y="26"/>
                  </a:cubicBezTo>
                  <a:cubicBezTo>
                    <a:pt x="7067" y="25"/>
                    <a:pt x="7064" y="24"/>
                    <a:pt x="7062" y="23"/>
                  </a:cubicBezTo>
                  <a:cubicBezTo>
                    <a:pt x="7060" y="21"/>
                    <a:pt x="7058" y="20"/>
                    <a:pt x="7056" y="19"/>
                  </a:cubicBezTo>
                  <a:cubicBezTo>
                    <a:pt x="7054" y="18"/>
                    <a:pt x="7052" y="17"/>
                    <a:pt x="7049" y="16"/>
                  </a:cubicBezTo>
                  <a:cubicBezTo>
                    <a:pt x="7047" y="15"/>
                    <a:pt x="7045" y="14"/>
                    <a:pt x="7043" y="14"/>
                  </a:cubicBezTo>
                  <a:cubicBezTo>
                    <a:pt x="7041" y="13"/>
                    <a:pt x="7038" y="12"/>
                    <a:pt x="7036" y="11"/>
                  </a:cubicBezTo>
                  <a:cubicBezTo>
                    <a:pt x="7034" y="10"/>
                    <a:pt x="7031" y="10"/>
                    <a:pt x="7029" y="9"/>
                  </a:cubicBezTo>
                  <a:cubicBezTo>
                    <a:pt x="7027" y="8"/>
                    <a:pt x="7024" y="8"/>
                    <a:pt x="7022" y="7"/>
                  </a:cubicBezTo>
                  <a:cubicBezTo>
                    <a:pt x="7020" y="7"/>
                    <a:pt x="7018" y="6"/>
                    <a:pt x="7015" y="6"/>
                  </a:cubicBezTo>
                  <a:cubicBezTo>
                    <a:pt x="7013" y="5"/>
                    <a:pt x="7010" y="5"/>
                    <a:pt x="7007" y="5"/>
                  </a:cubicBezTo>
                  <a:cubicBezTo>
                    <a:pt x="7005" y="4"/>
                    <a:pt x="7003" y="4"/>
                    <a:pt x="7001" y="4"/>
                  </a:cubicBezTo>
                  <a:cubicBezTo>
                    <a:pt x="6998" y="4"/>
                    <a:pt x="6995" y="4"/>
                    <a:pt x="6992" y="4"/>
                  </a:cubicBezTo>
                  <a:cubicBezTo>
                    <a:pt x="6992" y="4"/>
                    <a:pt x="6991" y="4"/>
                    <a:pt x="6990" y="4"/>
                  </a:cubicBezTo>
                  <a:lnTo>
                    <a:pt x="6431" y="0"/>
                  </a:lnTo>
                  <a:lnTo>
                    <a:pt x="6430" y="0"/>
                  </a:lnTo>
                  <a:cubicBezTo>
                    <a:pt x="6348" y="0"/>
                    <a:pt x="6281" y="66"/>
                    <a:pt x="6281" y="148"/>
                  </a:cubicBezTo>
                  <a:cubicBezTo>
                    <a:pt x="6280" y="231"/>
                    <a:pt x="6347" y="298"/>
                    <a:pt x="6429" y="299"/>
                  </a:cubicBezTo>
                  <a:lnTo>
                    <a:pt x="6659" y="300"/>
                  </a:lnTo>
                  <a:lnTo>
                    <a:pt x="4041" y="3245"/>
                  </a:lnTo>
                  <a:lnTo>
                    <a:pt x="2209" y="1567"/>
                  </a:lnTo>
                  <a:cubicBezTo>
                    <a:pt x="2150" y="1513"/>
                    <a:pt x="2059" y="1515"/>
                    <a:pt x="2002" y="1572"/>
                  </a:cubicBezTo>
                  <a:lnTo>
                    <a:pt x="58" y="3532"/>
                  </a:lnTo>
                  <a:cubicBezTo>
                    <a:pt x="0" y="3590"/>
                    <a:pt x="1" y="3685"/>
                    <a:pt x="59" y="3743"/>
                  </a:cubicBezTo>
                  <a:cubicBezTo>
                    <a:pt x="88" y="3772"/>
                    <a:pt x="126" y="3786"/>
                    <a:pt x="164" y="378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48" name="2"/>
          <p:cNvGrpSpPr>
            <a:grpSpLocks noChangeAspect="1"/>
          </p:cNvGrpSpPr>
          <p:nvPr/>
        </p:nvGrpSpPr>
        <p:grpSpPr bwMode="auto">
          <a:xfrm>
            <a:off x="2027621" y="4136401"/>
            <a:ext cx="595471" cy="478474"/>
            <a:chOff x="4033" y="2613"/>
            <a:chExt cx="341" cy="274"/>
          </a:xfrm>
          <a:solidFill>
            <a:schemeClr val="accent6"/>
          </a:solidFill>
        </p:grpSpPr>
        <p:sp>
          <p:nvSpPr>
            <p:cNvPr id="49" name="Freeform 5"/>
            <p:cNvSpPr>
              <a:spLocks noEditPoints="1"/>
            </p:cNvSpPr>
            <p:nvPr/>
          </p:nvSpPr>
          <p:spPr bwMode="auto">
            <a:xfrm>
              <a:off x="4033" y="2613"/>
              <a:ext cx="341" cy="274"/>
            </a:xfrm>
            <a:custGeom>
              <a:avLst/>
              <a:gdLst>
                <a:gd name="T0" fmla="*/ 7644 w 8476"/>
                <a:gd name="T1" fmla="*/ 0 h 6802"/>
                <a:gd name="T2" fmla="*/ 1522 w 8476"/>
                <a:gd name="T3" fmla="*/ 0 h 6802"/>
                <a:gd name="T4" fmla="*/ 691 w 8476"/>
                <a:gd name="T5" fmla="*/ 832 h 6802"/>
                <a:gd name="T6" fmla="*/ 691 w 8476"/>
                <a:gd name="T7" fmla="*/ 3447 h 6802"/>
                <a:gd name="T8" fmla="*/ 359 w 8476"/>
                <a:gd name="T9" fmla="*/ 5643 h 6802"/>
                <a:gd name="T10" fmla="*/ 2302 w 8476"/>
                <a:gd name="T11" fmla="*/ 6719 h 6802"/>
                <a:gd name="T12" fmla="*/ 3988 w 8476"/>
                <a:gd name="T13" fmla="*/ 5274 h 6802"/>
                <a:gd name="T14" fmla="*/ 7644 w 8476"/>
                <a:gd name="T15" fmla="*/ 5274 h 6802"/>
                <a:gd name="T16" fmla="*/ 8476 w 8476"/>
                <a:gd name="T17" fmla="*/ 4442 h 6802"/>
                <a:gd name="T18" fmla="*/ 8476 w 8476"/>
                <a:gd name="T19" fmla="*/ 832 h 6802"/>
                <a:gd name="T20" fmla="*/ 7644 w 8476"/>
                <a:gd name="T21" fmla="*/ 0 h 6802"/>
                <a:gd name="T22" fmla="*/ 1023 w 8476"/>
                <a:gd name="T23" fmla="*/ 1498 h 6802"/>
                <a:gd name="T24" fmla="*/ 8143 w 8476"/>
                <a:gd name="T25" fmla="*/ 1498 h 6802"/>
                <a:gd name="T26" fmla="*/ 8143 w 8476"/>
                <a:gd name="T27" fmla="*/ 2229 h 6802"/>
                <a:gd name="T28" fmla="*/ 1023 w 8476"/>
                <a:gd name="T29" fmla="*/ 2229 h 6802"/>
                <a:gd name="T30" fmla="*/ 1023 w 8476"/>
                <a:gd name="T31" fmla="*/ 1498 h 6802"/>
                <a:gd name="T32" fmla="*/ 1522 w 8476"/>
                <a:gd name="T33" fmla="*/ 333 h 6802"/>
                <a:gd name="T34" fmla="*/ 7644 w 8476"/>
                <a:gd name="T35" fmla="*/ 333 h 6802"/>
                <a:gd name="T36" fmla="*/ 8143 w 8476"/>
                <a:gd name="T37" fmla="*/ 832 h 6802"/>
                <a:gd name="T38" fmla="*/ 8143 w 8476"/>
                <a:gd name="T39" fmla="*/ 1165 h 6802"/>
                <a:gd name="T40" fmla="*/ 1023 w 8476"/>
                <a:gd name="T41" fmla="*/ 1165 h 6802"/>
                <a:gd name="T42" fmla="*/ 1023 w 8476"/>
                <a:gd name="T43" fmla="*/ 832 h 6802"/>
                <a:gd name="T44" fmla="*/ 1522 w 8476"/>
                <a:gd name="T45" fmla="*/ 333 h 6802"/>
                <a:gd name="T46" fmla="*/ 2104 w 8476"/>
                <a:gd name="T47" fmla="*/ 6395 h 6802"/>
                <a:gd name="T48" fmla="*/ 491 w 8476"/>
                <a:gd name="T49" fmla="*/ 4781 h 6802"/>
                <a:gd name="T50" fmla="*/ 2104 w 8476"/>
                <a:gd name="T51" fmla="*/ 3168 h 6802"/>
                <a:gd name="T52" fmla="*/ 3718 w 8476"/>
                <a:gd name="T53" fmla="*/ 4781 h 6802"/>
                <a:gd name="T54" fmla="*/ 2104 w 8476"/>
                <a:gd name="T55" fmla="*/ 6395 h 6802"/>
                <a:gd name="T56" fmla="*/ 7644 w 8476"/>
                <a:gd name="T57" fmla="*/ 4941 h 6802"/>
                <a:gd name="T58" fmla="*/ 4044 w 8476"/>
                <a:gd name="T59" fmla="*/ 4941 h 6802"/>
                <a:gd name="T60" fmla="*/ 4051 w 8476"/>
                <a:gd name="T61" fmla="*/ 4783 h 6802"/>
                <a:gd name="T62" fmla="*/ 3022 w 8476"/>
                <a:gd name="T63" fmla="*/ 3066 h 6802"/>
                <a:gd name="T64" fmla="*/ 1023 w 8476"/>
                <a:gd name="T65" fmla="*/ 3166 h 6802"/>
                <a:gd name="T66" fmla="*/ 1023 w 8476"/>
                <a:gd name="T67" fmla="*/ 2562 h 6802"/>
                <a:gd name="T68" fmla="*/ 8143 w 8476"/>
                <a:gd name="T69" fmla="*/ 2562 h 6802"/>
                <a:gd name="T70" fmla="*/ 8143 w 8476"/>
                <a:gd name="T71" fmla="*/ 4442 h 6802"/>
                <a:gd name="T72" fmla="*/ 7644 w 8476"/>
                <a:gd name="T73" fmla="*/ 4941 h 6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476" h="6802">
                  <a:moveTo>
                    <a:pt x="7644" y="0"/>
                  </a:moveTo>
                  <a:lnTo>
                    <a:pt x="1522" y="0"/>
                  </a:lnTo>
                  <a:cubicBezTo>
                    <a:pt x="1063" y="1"/>
                    <a:pt x="691" y="373"/>
                    <a:pt x="691" y="832"/>
                  </a:cubicBezTo>
                  <a:lnTo>
                    <a:pt x="691" y="3447"/>
                  </a:lnTo>
                  <a:cubicBezTo>
                    <a:pt x="132" y="4038"/>
                    <a:pt x="0" y="4914"/>
                    <a:pt x="359" y="5643"/>
                  </a:cubicBezTo>
                  <a:cubicBezTo>
                    <a:pt x="718" y="6372"/>
                    <a:pt x="1493" y="6802"/>
                    <a:pt x="2302" y="6719"/>
                  </a:cubicBezTo>
                  <a:cubicBezTo>
                    <a:pt x="3110" y="6637"/>
                    <a:pt x="3783" y="6060"/>
                    <a:pt x="3988" y="5274"/>
                  </a:cubicBezTo>
                  <a:lnTo>
                    <a:pt x="7644" y="5274"/>
                  </a:lnTo>
                  <a:cubicBezTo>
                    <a:pt x="8103" y="5274"/>
                    <a:pt x="8476" y="4901"/>
                    <a:pt x="8476" y="4442"/>
                  </a:cubicBezTo>
                  <a:lnTo>
                    <a:pt x="8476" y="832"/>
                  </a:lnTo>
                  <a:cubicBezTo>
                    <a:pt x="8476" y="373"/>
                    <a:pt x="8103" y="1"/>
                    <a:pt x="7644" y="0"/>
                  </a:cubicBezTo>
                  <a:close/>
                  <a:moveTo>
                    <a:pt x="1023" y="1498"/>
                  </a:moveTo>
                  <a:lnTo>
                    <a:pt x="8143" y="1498"/>
                  </a:lnTo>
                  <a:lnTo>
                    <a:pt x="8143" y="2229"/>
                  </a:lnTo>
                  <a:lnTo>
                    <a:pt x="1023" y="2229"/>
                  </a:lnTo>
                  <a:lnTo>
                    <a:pt x="1023" y="1498"/>
                  </a:lnTo>
                  <a:close/>
                  <a:moveTo>
                    <a:pt x="1522" y="333"/>
                  </a:moveTo>
                  <a:lnTo>
                    <a:pt x="7644" y="333"/>
                  </a:lnTo>
                  <a:cubicBezTo>
                    <a:pt x="7919" y="334"/>
                    <a:pt x="8142" y="557"/>
                    <a:pt x="8143" y="832"/>
                  </a:cubicBezTo>
                  <a:lnTo>
                    <a:pt x="8143" y="1165"/>
                  </a:lnTo>
                  <a:lnTo>
                    <a:pt x="1023" y="1165"/>
                  </a:lnTo>
                  <a:lnTo>
                    <a:pt x="1023" y="832"/>
                  </a:lnTo>
                  <a:cubicBezTo>
                    <a:pt x="1024" y="557"/>
                    <a:pt x="1247" y="333"/>
                    <a:pt x="1522" y="333"/>
                  </a:cubicBezTo>
                  <a:close/>
                  <a:moveTo>
                    <a:pt x="2104" y="6395"/>
                  </a:moveTo>
                  <a:cubicBezTo>
                    <a:pt x="1213" y="6395"/>
                    <a:pt x="491" y="5672"/>
                    <a:pt x="491" y="4781"/>
                  </a:cubicBezTo>
                  <a:cubicBezTo>
                    <a:pt x="491" y="3890"/>
                    <a:pt x="1213" y="3168"/>
                    <a:pt x="2104" y="3168"/>
                  </a:cubicBezTo>
                  <a:cubicBezTo>
                    <a:pt x="2996" y="3168"/>
                    <a:pt x="3718" y="3890"/>
                    <a:pt x="3718" y="4781"/>
                  </a:cubicBezTo>
                  <a:cubicBezTo>
                    <a:pt x="3717" y="5672"/>
                    <a:pt x="2995" y="6394"/>
                    <a:pt x="2104" y="6395"/>
                  </a:cubicBezTo>
                  <a:close/>
                  <a:moveTo>
                    <a:pt x="7644" y="4941"/>
                  </a:moveTo>
                  <a:lnTo>
                    <a:pt x="4044" y="4941"/>
                  </a:lnTo>
                  <a:cubicBezTo>
                    <a:pt x="4049" y="4889"/>
                    <a:pt x="4051" y="4836"/>
                    <a:pt x="4051" y="4783"/>
                  </a:cubicBezTo>
                  <a:cubicBezTo>
                    <a:pt x="4051" y="4064"/>
                    <a:pt x="3656" y="3404"/>
                    <a:pt x="3022" y="3066"/>
                  </a:cubicBezTo>
                  <a:cubicBezTo>
                    <a:pt x="2389" y="2727"/>
                    <a:pt x="1620" y="2766"/>
                    <a:pt x="1023" y="3166"/>
                  </a:cubicBezTo>
                  <a:lnTo>
                    <a:pt x="1023" y="2562"/>
                  </a:lnTo>
                  <a:lnTo>
                    <a:pt x="8143" y="2562"/>
                  </a:lnTo>
                  <a:lnTo>
                    <a:pt x="8143" y="4442"/>
                  </a:lnTo>
                  <a:cubicBezTo>
                    <a:pt x="8142" y="4717"/>
                    <a:pt x="7919" y="4940"/>
                    <a:pt x="7644" y="49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" name="Freeform 6"/>
            <p:cNvSpPr>
              <a:spLocks noEditPoints="1"/>
            </p:cNvSpPr>
            <p:nvPr/>
          </p:nvSpPr>
          <p:spPr bwMode="auto">
            <a:xfrm>
              <a:off x="4234" y="2740"/>
              <a:ext cx="102" cy="58"/>
            </a:xfrm>
            <a:custGeom>
              <a:avLst/>
              <a:gdLst>
                <a:gd name="T0" fmla="*/ 1821 w 2522"/>
                <a:gd name="T1" fmla="*/ 53 h 1435"/>
                <a:gd name="T2" fmla="*/ 1239 w 2522"/>
                <a:gd name="T3" fmla="*/ 406 h 1435"/>
                <a:gd name="T4" fmla="*/ 500 w 2522"/>
                <a:gd name="T5" fmla="*/ 72 h 1435"/>
                <a:gd name="T6" fmla="*/ 0 w 2522"/>
                <a:gd name="T7" fmla="*/ 710 h 1435"/>
                <a:gd name="T8" fmla="*/ 500 w 2522"/>
                <a:gd name="T9" fmla="*/ 1348 h 1435"/>
                <a:gd name="T10" fmla="*/ 1239 w 2522"/>
                <a:gd name="T11" fmla="*/ 1014 h 1435"/>
                <a:gd name="T12" fmla="*/ 2029 w 2522"/>
                <a:gd name="T13" fmla="*/ 1333 h 1435"/>
                <a:gd name="T14" fmla="*/ 2470 w 2522"/>
                <a:gd name="T15" fmla="*/ 605 h 1435"/>
                <a:gd name="T16" fmla="*/ 1821 w 2522"/>
                <a:gd name="T17" fmla="*/ 53 h 1435"/>
                <a:gd name="T18" fmla="*/ 657 w 2522"/>
                <a:gd name="T19" fmla="*/ 1034 h 1435"/>
                <a:gd name="T20" fmla="*/ 357 w 2522"/>
                <a:gd name="T21" fmla="*/ 834 h 1435"/>
                <a:gd name="T22" fmla="*/ 428 w 2522"/>
                <a:gd name="T23" fmla="*/ 480 h 1435"/>
                <a:gd name="T24" fmla="*/ 782 w 2522"/>
                <a:gd name="T25" fmla="*/ 411 h 1435"/>
                <a:gd name="T26" fmla="*/ 981 w 2522"/>
                <a:gd name="T27" fmla="*/ 712 h 1435"/>
                <a:gd name="T28" fmla="*/ 657 w 2522"/>
                <a:gd name="T29" fmla="*/ 1034 h 1435"/>
                <a:gd name="T30" fmla="*/ 1821 w 2522"/>
                <a:gd name="T31" fmla="*/ 1034 h 1435"/>
                <a:gd name="T32" fmla="*/ 1522 w 2522"/>
                <a:gd name="T33" fmla="*/ 834 h 1435"/>
                <a:gd name="T34" fmla="*/ 1593 w 2522"/>
                <a:gd name="T35" fmla="*/ 480 h 1435"/>
                <a:gd name="T36" fmla="*/ 1947 w 2522"/>
                <a:gd name="T37" fmla="*/ 411 h 1435"/>
                <a:gd name="T38" fmla="*/ 2146 w 2522"/>
                <a:gd name="T39" fmla="*/ 712 h 1435"/>
                <a:gd name="T40" fmla="*/ 1821 w 2522"/>
                <a:gd name="T41" fmla="*/ 1034 h 1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22" h="1435">
                  <a:moveTo>
                    <a:pt x="1821" y="53"/>
                  </a:moveTo>
                  <a:cubicBezTo>
                    <a:pt x="1577" y="53"/>
                    <a:pt x="1353" y="189"/>
                    <a:pt x="1239" y="406"/>
                  </a:cubicBezTo>
                  <a:cubicBezTo>
                    <a:pt x="1099" y="137"/>
                    <a:pt x="794" y="0"/>
                    <a:pt x="500" y="72"/>
                  </a:cubicBezTo>
                  <a:cubicBezTo>
                    <a:pt x="206" y="144"/>
                    <a:pt x="0" y="407"/>
                    <a:pt x="0" y="710"/>
                  </a:cubicBezTo>
                  <a:cubicBezTo>
                    <a:pt x="0" y="1013"/>
                    <a:pt x="206" y="1276"/>
                    <a:pt x="500" y="1348"/>
                  </a:cubicBezTo>
                  <a:cubicBezTo>
                    <a:pt x="794" y="1420"/>
                    <a:pt x="1099" y="1283"/>
                    <a:pt x="1239" y="1014"/>
                  </a:cubicBezTo>
                  <a:cubicBezTo>
                    <a:pt x="1389" y="1300"/>
                    <a:pt x="1723" y="1435"/>
                    <a:pt x="2029" y="1333"/>
                  </a:cubicBezTo>
                  <a:cubicBezTo>
                    <a:pt x="2335" y="1232"/>
                    <a:pt x="2522" y="923"/>
                    <a:pt x="2470" y="605"/>
                  </a:cubicBezTo>
                  <a:cubicBezTo>
                    <a:pt x="2419" y="287"/>
                    <a:pt x="2144" y="53"/>
                    <a:pt x="1821" y="53"/>
                  </a:cubicBezTo>
                  <a:close/>
                  <a:moveTo>
                    <a:pt x="657" y="1034"/>
                  </a:moveTo>
                  <a:cubicBezTo>
                    <a:pt x="526" y="1034"/>
                    <a:pt x="407" y="955"/>
                    <a:pt x="357" y="834"/>
                  </a:cubicBezTo>
                  <a:cubicBezTo>
                    <a:pt x="307" y="712"/>
                    <a:pt x="335" y="573"/>
                    <a:pt x="428" y="480"/>
                  </a:cubicBezTo>
                  <a:cubicBezTo>
                    <a:pt x="521" y="387"/>
                    <a:pt x="661" y="360"/>
                    <a:pt x="782" y="411"/>
                  </a:cubicBezTo>
                  <a:cubicBezTo>
                    <a:pt x="903" y="462"/>
                    <a:pt x="982" y="580"/>
                    <a:pt x="981" y="712"/>
                  </a:cubicBezTo>
                  <a:cubicBezTo>
                    <a:pt x="981" y="890"/>
                    <a:pt x="836" y="1035"/>
                    <a:pt x="657" y="1034"/>
                  </a:cubicBezTo>
                  <a:close/>
                  <a:moveTo>
                    <a:pt x="1821" y="1034"/>
                  </a:moveTo>
                  <a:cubicBezTo>
                    <a:pt x="1690" y="1034"/>
                    <a:pt x="1572" y="955"/>
                    <a:pt x="1522" y="834"/>
                  </a:cubicBezTo>
                  <a:cubicBezTo>
                    <a:pt x="1472" y="712"/>
                    <a:pt x="1500" y="573"/>
                    <a:pt x="1593" y="480"/>
                  </a:cubicBezTo>
                  <a:cubicBezTo>
                    <a:pt x="1686" y="387"/>
                    <a:pt x="1826" y="360"/>
                    <a:pt x="1947" y="411"/>
                  </a:cubicBezTo>
                  <a:cubicBezTo>
                    <a:pt x="2068" y="462"/>
                    <a:pt x="2147" y="580"/>
                    <a:pt x="2146" y="712"/>
                  </a:cubicBezTo>
                  <a:cubicBezTo>
                    <a:pt x="2145" y="890"/>
                    <a:pt x="2000" y="1035"/>
                    <a:pt x="1821" y="10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" name="Freeform 7"/>
            <p:cNvSpPr>
              <a:spLocks/>
            </p:cNvSpPr>
            <p:nvPr/>
          </p:nvSpPr>
          <p:spPr bwMode="auto">
            <a:xfrm>
              <a:off x="4091" y="2753"/>
              <a:ext cx="52" cy="106"/>
            </a:xfrm>
            <a:custGeom>
              <a:avLst/>
              <a:gdLst>
                <a:gd name="T0" fmla="*/ 646 w 1293"/>
                <a:gd name="T1" fmla="*/ 576 h 2630"/>
                <a:gd name="T2" fmla="*/ 924 w 1293"/>
                <a:gd name="T3" fmla="*/ 853 h 2630"/>
                <a:gd name="T4" fmla="*/ 1091 w 1293"/>
                <a:gd name="T5" fmla="*/ 1020 h 2630"/>
                <a:gd name="T6" fmla="*/ 1257 w 1293"/>
                <a:gd name="T7" fmla="*/ 853 h 2630"/>
                <a:gd name="T8" fmla="*/ 813 w 1293"/>
                <a:gd name="T9" fmla="*/ 266 h 2630"/>
                <a:gd name="T10" fmla="*/ 813 w 1293"/>
                <a:gd name="T11" fmla="*/ 166 h 2630"/>
                <a:gd name="T12" fmla="*/ 646 w 1293"/>
                <a:gd name="T13" fmla="*/ 0 h 2630"/>
                <a:gd name="T14" fmla="*/ 480 w 1293"/>
                <a:gd name="T15" fmla="*/ 166 h 2630"/>
                <a:gd name="T16" fmla="*/ 480 w 1293"/>
                <a:gd name="T17" fmla="*/ 266 h 2630"/>
                <a:gd name="T18" fmla="*/ 42 w 1293"/>
                <a:gd name="T19" fmla="*/ 937 h 2630"/>
                <a:gd name="T20" fmla="*/ 646 w 1293"/>
                <a:gd name="T21" fmla="*/ 1464 h 2630"/>
                <a:gd name="T22" fmla="*/ 924 w 1293"/>
                <a:gd name="T23" fmla="*/ 1742 h 2630"/>
                <a:gd name="T24" fmla="*/ 646 w 1293"/>
                <a:gd name="T25" fmla="*/ 2020 h 2630"/>
                <a:gd name="T26" fmla="*/ 369 w 1293"/>
                <a:gd name="T27" fmla="*/ 1742 h 2630"/>
                <a:gd name="T28" fmla="*/ 202 w 1293"/>
                <a:gd name="T29" fmla="*/ 1575 h 2630"/>
                <a:gd name="T30" fmla="*/ 36 w 1293"/>
                <a:gd name="T31" fmla="*/ 1742 h 2630"/>
                <a:gd name="T32" fmla="*/ 480 w 1293"/>
                <a:gd name="T33" fmla="*/ 2329 h 2630"/>
                <a:gd name="T34" fmla="*/ 480 w 1293"/>
                <a:gd name="T35" fmla="*/ 2464 h 2630"/>
                <a:gd name="T36" fmla="*/ 646 w 1293"/>
                <a:gd name="T37" fmla="*/ 2630 h 2630"/>
                <a:gd name="T38" fmla="*/ 813 w 1293"/>
                <a:gd name="T39" fmla="*/ 2464 h 2630"/>
                <a:gd name="T40" fmla="*/ 813 w 1293"/>
                <a:gd name="T41" fmla="*/ 2329 h 2630"/>
                <a:gd name="T42" fmla="*/ 1251 w 1293"/>
                <a:gd name="T43" fmla="*/ 1658 h 2630"/>
                <a:gd name="T44" fmla="*/ 646 w 1293"/>
                <a:gd name="T45" fmla="*/ 1131 h 2630"/>
                <a:gd name="T46" fmla="*/ 369 w 1293"/>
                <a:gd name="T47" fmla="*/ 853 h 2630"/>
                <a:gd name="T48" fmla="*/ 646 w 1293"/>
                <a:gd name="T49" fmla="*/ 576 h 2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93" h="2630">
                  <a:moveTo>
                    <a:pt x="646" y="576"/>
                  </a:moveTo>
                  <a:cubicBezTo>
                    <a:pt x="800" y="576"/>
                    <a:pt x="924" y="700"/>
                    <a:pt x="924" y="853"/>
                  </a:cubicBezTo>
                  <a:cubicBezTo>
                    <a:pt x="924" y="945"/>
                    <a:pt x="999" y="1020"/>
                    <a:pt x="1091" y="1020"/>
                  </a:cubicBezTo>
                  <a:cubicBezTo>
                    <a:pt x="1183" y="1020"/>
                    <a:pt x="1257" y="945"/>
                    <a:pt x="1257" y="853"/>
                  </a:cubicBezTo>
                  <a:cubicBezTo>
                    <a:pt x="1257" y="581"/>
                    <a:pt x="1075" y="341"/>
                    <a:pt x="813" y="266"/>
                  </a:cubicBezTo>
                  <a:lnTo>
                    <a:pt x="813" y="166"/>
                  </a:lnTo>
                  <a:cubicBezTo>
                    <a:pt x="813" y="75"/>
                    <a:pt x="738" y="0"/>
                    <a:pt x="646" y="0"/>
                  </a:cubicBezTo>
                  <a:cubicBezTo>
                    <a:pt x="555" y="0"/>
                    <a:pt x="480" y="75"/>
                    <a:pt x="480" y="166"/>
                  </a:cubicBezTo>
                  <a:lnTo>
                    <a:pt x="480" y="266"/>
                  </a:lnTo>
                  <a:cubicBezTo>
                    <a:pt x="187" y="349"/>
                    <a:pt x="0" y="636"/>
                    <a:pt x="42" y="937"/>
                  </a:cubicBezTo>
                  <a:cubicBezTo>
                    <a:pt x="84" y="1239"/>
                    <a:pt x="342" y="1464"/>
                    <a:pt x="646" y="1464"/>
                  </a:cubicBezTo>
                  <a:cubicBezTo>
                    <a:pt x="800" y="1464"/>
                    <a:pt x="924" y="1588"/>
                    <a:pt x="924" y="1742"/>
                  </a:cubicBezTo>
                  <a:cubicBezTo>
                    <a:pt x="924" y="1895"/>
                    <a:pt x="800" y="2020"/>
                    <a:pt x="646" y="2020"/>
                  </a:cubicBezTo>
                  <a:cubicBezTo>
                    <a:pt x="493" y="2020"/>
                    <a:pt x="369" y="1895"/>
                    <a:pt x="369" y="1742"/>
                  </a:cubicBezTo>
                  <a:cubicBezTo>
                    <a:pt x="369" y="1650"/>
                    <a:pt x="294" y="1575"/>
                    <a:pt x="202" y="1575"/>
                  </a:cubicBezTo>
                  <a:cubicBezTo>
                    <a:pt x="110" y="1575"/>
                    <a:pt x="36" y="1650"/>
                    <a:pt x="36" y="1742"/>
                  </a:cubicBezTo>
                  <a:cubicBezTo>
                    <a:pt x="36" y="2015"/>
                    <a:pt x="218" y="2254"/>
                    <a:pt x="480" y="2329"/>
                  </a:cubicBezTo>
                  <a:lnTo>
                    <a:pt x="480" y="2464"/>
                  </a:lnTo>
                  <a:cubicBezTo>
                    <a:pt x="480" y="2556"/>
                    <a:pt x="555" y="2630"/>
                    <a:pt x="646" y="2630"/>
                  </a:cubicBezTo>
                  <a:cubicBezTo>
                    <a:pt x="738" y="2630"/>
                    <a:pt x="813" y="2556"/>
                    <a:pt x="813" y="2464"/>
                  </a:cubicBezTo>
                  <a:lnTo>
                    <a:pt x="813" y="2329"/>
                  </a:lnTo>
                  <a:cubicBezTo>
                    <a:pt x="1106" y="2246"/>
                    <a:pt x="1293" y="1959"/>
                    <a:pt x="1251" y="1658"/>
                  </a:cubicBezTo>
                  <a:cubicBezTo>
                    <a:pt x="1209" y="1356"/>
                    <a:pt x="951" y="1131"/>
                    <a:pt x="646" y="1131"/>
                  </a:cubicBezTo>
                  <a:cubicBezTo>
                    <a:pt x="493" y="1131"/>
                    <a:pt x="369" y="1007"/>
                    <a:pt x="369" y="853"/>
                  </a:cubicBezTo>
                  <a:cubicBezTo>
                    <a:pt x="369" y="700"/>
                    <a:pt x="493" y="576"/>
                    <a:pt x="646" y="5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2" name="1"/>
          <p:cNvGrpSpPr>
            <a:grpSpLocks noChangeAspect="1"/>
          </p:cNvGrpSpPr>
          <p:nvPr/>
        </p:nvGrpSpPr>
        <p:grpSpPr bwMode="auto">
          <a:xfrm>
            <a:off x="853999" y="3957016"/>
            <a:ext cx="555942" cy="694928"/>
            <a:chOff x="4668" y="1622"/>
            <a:chExt cx="564" cy="705"/>
          </a:xfrm>
          <a:solidFill>
            <a:schemeClr val="accent6"/>
          </a:solidFill>
        </p:grpSpPr>
        <p:sp>
          <p:nvSpPr>
            <p:cNvPr id="33" name="Freeform 5"/>
            <p:cNvSpPr>
              <a:spLocks noEditPoints="1"/>
            </p:cNvSpPr>
            <p:nvPr/>
          </p:nvSpPr>
          <p:spPr bwMode="auto">
            <a:xfrm>
              <a:off x="4800" y="1753"/>
              <a:ext cx="301" cy="301"/>
            </a:xfrm>
            <a:custGeom>
              <a:avLst/>
              <a:gdLst>
                <a:gd name="T0" fmla="*/ 2543 w 3643"/>
                <a:gd name="T1" fmla="*/ 888 h 3643"/>
                <a:gd name="T2" fmla="*/ 3039 w 3643"/>
                <a:gd name="T3" fmla="*/ 816 h 3643"/>
                <a:gd name="T4" fmla="*/ 2738 w 3643"/>
                <a:gd name="T5" fmla="*/ 1254 h 3643"/>
                <a:gd name="T6" fmla="*/ 2992 w 3643"/>
                <a:gd name="T7" fmla="*/ 1672 h 3643"/>
                <a:gd name="T8" fmla="*/ 3393 w 3643"/>
                <a:gd name="T9" fmla="*/ 1971 h 3643"/>
                <a:gd name="T10" fmla="*/ 2870 w 3643"/>
                <a:gd name="T11" fmla="*/ 2068 h 3643"/>
                <a:gd name="T12" fmla="*/ 2755 w 3643"/>
                <a:gd name="T13" fmla="*/ 2543 h 3643"/>
                <a:gd name="T14" fmla="*/ 2827 w 3643"/>
                <a:gd name="T15" fmla="*/ 3039 h 3643"/>
                <a:gd name="T16" fmla="*/ 2389 w 3643"/>
                <a:gd name="T17" fmla="*/ 2738 h 3643"/>
                <a:gd name="T18" fmla="*/ 1971 w 3643"/>
                <a:gd name="T19" fmla="*/ 2992 h 3643"/>
                <a:gd name="T20" fmla="*/ 1672 w 3643"/>
                <a:gd name="T21" fmla="*/ 3393 h 3643"/>
                <a:gd name="T22" fmla="*/ 1575 w 3643"/>
                <a:gd name="T23" fmla="*/ 2870 h 3643"/>
                <a:gd name="T24" fmla="*/ 1100 w 3643"/>
                <a:gd name="T25" fmla="*/ 2755 h 3643"/>
                <a:gd name="T26" fmla="*/ 604 w 3643"/>
                <a:gd name="T27" fmla="*/ 2827 h 3643"/>
                <a:gd name="T28" fmla="*/ 905 w 3643"/>
                <a:gd name="T29" fmla="*/ 2389 h 3643"/>
                <a:gd name="T30" fmla="*/ 651 w 3643"/>
                <a:gd name="T31" fmla="*/ 1971 h 3643"/>
                <a:gd name="T32" fmla="*/ 250 w 3643"/>
                <a:gd name="T33" fmla="*/ 1672 h 3643"/>
                <a:gd name="T34" fmla="*/ 772 w 3643"/>
                <a:gd name="T35" fmla="*/ 1575 h 3643"/>
                <a:gd name="T36" fmla="*/ 888 w 3643"/>
                <a:gd name="T37" fmla="*/ 1100 h 3643"/>
                <a:gd name="T38" fmla="*/ 816 w 3643"/>
                <a:gd name="T39" fmla="*/ 604 h 3643"/>
                <a:gd name="T40" fmla="*/ 1254 w 3643"/>
                <a:gd name="T41" fmla="*/ 905 h 3643"/>
                <a:gd name="T42" fmla="*/ 1672 w 3643"/>
                <a:gd name="T43" fmla="*/ 651 h 3643"/>
                <a:gd name="T44" fmla="*/ 1971 w 3643"/>
                <a:gd name="T45" fmla="*/ 250 h 3643"/>
                <a:gd name="T46" fmla="*/ 2068 w 3643"/>
                <a:gd name="T47" fmla="*/ 772 h 3643"/>
                <a:gd name="T48" fmla="*/ 2044 w 3643"/>
                <a:gd name="T49" fmla="*/ 0 h 3643"/>
                <a:gd name="T50" fmla="*/ 1422 w 3643"/>
                <a:gd name="T51" fmla="*/ 177 h 3643"/>
                <a:gd name="T52" fmla="*/ 1209 w 3643"/>
                <a:gd name="T53" fmla="*/ 643 h 3643"/>
                <a:gd name="T54" fmla="*/ 691 w 3643"/>
                <a:gd name="T55" fmla="*/ 376 h 3643"/>
                <a:gd name="T56" fmla="*/ 324 w 3643"/>
                <a:gd name="T57" fmla="*/ 816 h 3643"/>
                <a:gd name="T58" fmla="*/ 643 w 3643"/>
                <a:gd name="T59" fmla="*/ 1209 h 3643"/>
                <a:gd name="T60" fmla="*/ 177 w 3643"/>
                <a:gd name="T61" fmla="*/ 1422 h 3643"/>
                <a:gd name="T62" fmla="*/ 0 w 3643"/>
                <a:gd name="T63" fmla="*/ 2044 h 3643"/>
                <a:gd name="T64" fmla="*/ 555 w 3643"/>
                <a:gd name="T65" fmla="*/ 2221 h 3643"/>
                <a:gd name="T66" fmla="*/ 376 w 3643"/>
                <a:gd name="T67" fmla="*/ 2702 h 3643"/>
                <a:gd name="T68" fmla="*/ 691 w 3643"/>
                <a:gd name="T69" fmla="*/ 3267 h 3643"/>
                <a:gd name="T70" fmla="*/ 1209 w 3643"/>
                <a:gd name="T71" fmla="*/ 2999 h 3643"/>
                <a:gd name="T72" fmla="*/ 1422 w 3643"/>
                <a:gd name="T73" fmla="*/ 3466 h 3643"/>
                <a:gd name="T74" fmla="*/ 2044 w 3643"/>
                <a:gd name="T75" fmla="*/ 3643 h 3643"/>
                <a:gd name="T76" fmla="*/ 2221 w 3643"/>
                <a:gd name="T77" fmla="*/ 3087 h 3643"/>
                <a:gd name="T78" fmla="*/ 2702 w 3643"/>
                <a:gd name="T79" fmla="*/ 3267 h 3643"/>
                <a:gd name="T80" fmla="*/ 3267 w 3643"/>
                <a:gd name="T81" fmla="*/ 2952 h 3643"/>
                <a:gd name="T82" fmla="*/ 3267 w 3643"/>
                <a:gd name="T83" fmla="*/ 2702 h 3643"/>
                <a:gd name="T84" fmla="*/ 3087 w 3643"/>
                <a:gd name="T85" fmla="*/ 2221 h 3643"/>
                <a:gd name="T86" fmla="*/ 3643 w 3643"/>
                <a:gd name="T87" fmla="*/ 2044 h 3643"/>
                <a:gd name="T88" fmla="*/ 3466 w 3643"/>
                <a:gd name="T89" fmla="*/ 1422 h 3643"/>
                <a:gd name="T90" fmla="*/ 2999 w 3643"/>
                <a:gd name="T91" fmla="*/ 1209 h 3643"/>
                <a:gd name="T92" fmla="*/ 3319 w 3643"/>
                <a:gd name="T93" fmla="*/ 816 h 3643"/>
                <a:gd name="T94" fmla="*/ 2952 w 3643"/>
                <a:gd name="T95" fmla="*/ 376 h 3643"/>
                <a:gd name="T96" fmla="*/ 2434 w 3643"/>
                <a:gd name="T97" fmla="*/ 643 h 3643"/>
                <a:gd name="T98" fmla="*/ 2221 w 3643"/>
                <a:gd name="T99" fmla="*/ 177 h 3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643" h="3643">
                  <a:moveTo>
                    <a:pt x="2389" y="905"/>
                  </a:moveTo>
                  <a:cubicBezTo>
                    <a:pt x="2438" y="936"/>
                    <a:pt x="2502" y="929"/>
                    <a:pt x="2543" y="888"/>
                  </a:cubicBezTo>
                  <a:lnTo>
                    <a:pt x="2827" y="604"/>
                  </a:lnTo>
                  <a:lnTo>
                    <a:pt x="3039" y="816"/>
                  </a:lnTo>
                  <a:lnTo>
                    <a:pt x="2755" y="1100"/>
                  </a:lnTo>
                  <a:cubicBezTo>
                    <a:pt x="2714" y="1141"/>
                    <a:pt x="2707" y="1205"/>
                    <a:pt x="2738" y="1254"/>
                  </a:cubicBezTo>
                  <a:cubicBezTo>
                    <a:pt x="2799" y="1353"/>
                    <a:pt x="2844" y="1461"/>
                    <a:pt x="2870" y="1575"/>
                  </a:cubicBezTo>
                  <a:cubicBezTo>
                    <a:pt x="2884" y="1632"/>
                    <a:pt x="2934" y="1672"/>
                    <a:pt x="2992" y="1672"/>
                  </a:cubicBezTo>
                  <a:lnTo>
                    <a:pt x="3393" y="1672"/>
                  </a:lnTo>
                  <a:lnTo>
                    <a:pt x="3393" y="1971"/>
                  </a:lnTo>
                  <a:lnTo>
                    <a:pt x="2992" y="1971"/>
                  </a:lnTo>
                  <a:cubicBezTo>
                    <a:pt x="2934" y="1971"/>
                    <a:pt x="2884" y="2011"/>
                    <a:pt x="2870" y="2068"/>
                  </a:cubicBezTo>
                  <a:cubicBezTo>
                    <a:pt x="2844" y="2182"/>
                    <a:pt x="2799" y="2290"/>
                    <a:pt x="2738" y="2389"/>
                  </a:cubicBezTo>
                  <a:cubicBezTo>
                    <a:pt x="2707" y="2438"/>
                    <a:pt x="2714" y="2502"/>
                    <a:pt x="2755" y="2543"/>
                  </a:cubicBezTo>
                  <a:lnTo>
                    <a:pt x="3039" y="2827"/>
                  </a:lnTo>
                  <a:lnTo>
                    <a:pt x="2827" y="3039"/>
                  </a:lnTo>
                  <a:lnTo>
                    <a:pt x="2543" y="2755"/>
                  </a:lnTo>
                  <a:cubicBezTo>
                    <a:pt x="2502" y="2714"/>
                    <a:pt x="2438" y="2707"/>
                    <a:pt x="2389" y="2738"/>
                  </a:cubicBezTo>
                  <a:cubicBezTo>
                    <a:pt x="2290" y="2799"/>
                    <a:pt x="2182" y="2844"/>
                    <a:pt x="2068" y="2870"/>
                  </a:cubicBezTo>
                  <a:cubicBezTo>
                    <a:pt x="2011" y="2884"/>
                    <a:pt x="1971" y="2934"/>
                    <a:pt x="1971" y="2992"/>
                  </a:cubicBezTo>
                  <a:lnTo>
                    <a:pt x="1971" y="3393"/>
                  </a:lnTo>
                  <a:lnTo>
                    <a:pt x="1672" y="3393"/>
                  </a:lnTo>
                  <a:lnTo>
                    <a:pt x="1672" y="2992"/>
                  </a:lnTo>
                  <a:cubicBezTo>
                    <a:pt x="1672" y="2934"/>
                    <a:pt x="1632" y="2884"/>
                    <a:pt x="1575" y="2870"/>
                  </a:cubicBezTo>
                  <a:cubicBezTo>
                    <a:pt x="1461" y="2844"/>
                    <a:pt x="1353" y="2799"/>
                    <a:pt x="1254" y="2738"/>
                  </a:cubicBezTo>
                  <a:cubicBezTo>
                    <a:pt x="1205" y="2707"/>
                    <a:pt x="1141" y="2714"/>
                    <a:pt x="1100" y="2755"/>
                  </a:cubicBezTo>
                  <a:lnTo>
                    <a:pt x="816" y="3039"/>
                  </a:lnTo>
                  <a:lnTo>
                    <a:pt x="604" y="2827"/>
                  </a:lnTo>
                  <a:lnTo>
                    <a:pt x="888" y="2543"/>
                  </a:lnTo>
                  <a:cubicBezTo>
                    <a:pt x="929" y="2502"/>
                    <a:pt x="936" y="2438"/>
                    <a:pt x="905" y="2389"/>
                  </a:cubicBezTo>
                  <a:cubicBezTo>
                    <a:pt x="844" y="2290"/>
                    <a:pt x="799" y="2182"/>
                    <a:pt x="772" y="2068"/>
                  </a:cubicBezTo>
                  <a:cubicBezTo>
                    <a:pt x="759" y="2011"/>
                    <a:pt x="709" y="1971"/>
                    <a:pt x="651" y="1971"/>
                  </a:cubicBezTo>
                  <a:lnTo>
                    <a:pt x="250" y="1971"/>
                  </a:lnTo>
                  <a:lnTo>
                    <a:pt x="250" y="1672"/>
                  </a:lnTo>
                  <a:lnTo>
                    <a:pt x="651" y="1672"/>
                  </a:lnTo>
                  <a:cubicBezTo>
                    <a:pt x="709" y="1672"/>
                    <a:pt x="759" y="1632"/>
                    <a:pt x="772" y="1575"/>
                  </a:cubicBezTo>
                  <a:cubicBezTo>
                    <a:pt x="799" y="1461"/>
                    <a:pt x="844" y="1353"/>
                    <a:pt x="905" y="1254"/>
                  </a:cubicBezTo>
                  <a:cubicBezTo>
                    <a:pt x="936" y="1205"/>
                    <a:pt x="929" y="1141"/>
                    <a:pt x="888" y="1100"/>
                  </a:cubicBezTo>
                  <a:lnTo>
                    <a:pt x="604" y="816"/>
                  </a:lnTo>
                  <a:lnTo>
                    <a:pt x="816" y="604"/>
                  </a:lnTo>
                  <a:lnTo>
                    <a:pt x="1100" y="888"/>
                  </a:lnTo>
                  <a:cubicBezTo>
                    <a:pt x="1141" y="929"/>
                    <a:pt x="1205" y="936"/>
                    <a:pt x="1254" y="905"/>
                  </a:cubicBezTo>
                  <a:cubicBezTo>
                    <a:pt x="1353" y="844"/>
                    <a:pt x="1461" y="799"/>
                    <a:pt x="1575" y="772"/>
                  </a:cubicBezTo>
                  <a:cubicBezTo>
                    <a:pt x="1632" y="759"/>
                    <a:pt x="1672" y="709"/>
                    <a:pt x="1672" y="651"/>
                  </a:cubicBezTo>
                  <a:lnTo>
                    <a:pt x="1672" y="250"/>
                  </a:lnTo>
                  <a:lnTo>
                    <a:pt x="1971" y="250"/>
                  </a:lnTo>
                  <a:lnTo>
                    <a:pt x="1971" y="651"/>
                  </a:lnTo>
                  <a:cubicBezTo>
                    <a:pt x="1971" y="709"/>
                    <a:pt x="2011" y="759"/>
                    <a:pt x="2068" y="772"/>
                  </a:cubicBezTo>
                  <a:cubicBezTo>
                    <a:pt x="2182" y="799"/>
                    <a:pt x="2290" y="844"/>
                    <a:pt x="2389" y="905"/>
                  </a:cubicBezTo>
                  <a:close/>
                  <a:moveTo>
                    <a:pt x="2044" y="0"/>
                  </a:moveTo>
                  <a:lnTo>
                    <a:pt x="1599" y="0"/>
                  </a:lnTo>
                  <a:cubicBezTo>
                    <a:pt x="1501" y="0"/>
                    <a:pt x="1422" y="79"/>
                    <a:pt x="1422" y="177"/>
                  </a:cubicBezTo>
                  <a:lnTo>
                    <a:pt x="1422" y="555"/>
                  </a:lnTo>
                  <a:cubicBezTo>
                    <a:pt x="1348" y="579"/>
                    <a:pt x="1277" y="608"/>
                    <a:pt x="1209" y="643"/>
                  </a:cubicBezTo>
                  <a:lnTo>
                    <a:pt x="941" y="376"/>
                  </a:lnTo>
                  <a:cubicBezTo>
                    <a:pt x="872" y="307"/>
                    <a:pt x="760" y="307"/>
                    <a:pt x="691" y="376"/>
                  </a:cubicBezTo>
                  <a:lnTo>
                    <a:pt x="376" y="691"/>
                  </a:lnTo>
                  <a:cubicBezTo>
                    <a:pt x="342" y="724"/>
                    <a:pt x="324" y="769"/>
                    <a:pt x="324" y="816"/>
                  </a:cubicBezTo>
                  <a:cubicBezTo>
                    <a:pt x="324" y="863"/>
                    <a:pt x="342" y="908"/>
                    <a:pt x="376" y="941"/>
                  </a:cubicBezTo>
                  <a:lnTo>
                    <a:pt x="643" y="1209"/>
                  </a:lnTo>
                  <a:cubicBezTo>
                    <a:pt x="608" y="1277"/>
                    <a:pt x="579" y="1348"/>
                    <a:pt x="555" y="1422"/>
                  </a:cubicBezTo>
                  <a:lnTo>
                    <a:pt x="177" y="1422"/>
                  </a:lnTo>
                  <a:cubicBezTo>
                    <a:pt x="79" y="1422"/>
                    <a:pt x="0" y="1501"/>
                    <a:pt x="0" y="1599"/>
                  </a:cubicBezTo>
                  <a:lnTo>
                    <a:pt x="0" y="2044"/>
                  </a:lnTo>
                  <a:cubicBezTo>
                    <a:pt x="0" y="2142"/>
                    <a:pt x="79" y="2221"/>
                    <a:pt x="177" y="2221"/>
                  </a:cubicBezTo>
                  <a:lnTo>
                    <a:pt x="555" y="2221"/>
                  </a:lnTo>
                  <a:cubicBezTo>
                    <a:pt x="579" y="2295"/>
                    <a:pt x="608" y="2366"/>
                    <a:pt x="643" y="2434"/>
                  </a:cubicBezTo>
                  <a:lnTo>
                    <a:pt x="376" y="2702"/>
                  </a:lnTo>
                  <a:cubicBezTo>
                    <a:pt x="307" y="2771"/>
                    <a:pt x="307" y="2883"/>
                    <a:pt x="376" y="2952"/>
                  </a:cubicBezTo>
                  <a:lnTo>
                    <a:pt x="691" y="3267"/>
                  </a:lnTo>
                  <a:cubicBezTo>
                    <a:pt x="760" y="3336"/>
                    <a:pt x="872" y="3336"/>
                    <a:pt x="941" y="3267"/>
                  </a:cubicBezTo>
                  <a:lnTo>
                    <a:pt x="1209" y="2999"/>
                  </a:lnTo>
                  <a:cubicBezTo>
                    <a:pt x="1277" y="3035"/>
                    <a:pt x="1348" y="3064"/>
                    <a:pt x="1422" y="3087"/>
                  </a:cubicBezTo>
                  <a:lnTo>
                    <a:pt x="1422" y="3466"/>
                  </a:lnTo>
                  <a:cubicBezTo>
                    <a:pt x="1422" y="3564"/>
                    <a:pt x="1501" y="3643"/>
                    <a:pt x="1599" y="3643"/>
                  </a:cubicBezTo>
                  <a:lnTo>
                    <a:pt x="2044" y="3643"/>
                  </a:lnTo>
                  <a:cubicBezTo>
                    <a:pt x="2142" y="3643"/>
                    <a:pt x="2221" y="3564"/>
                    <a:pt x="2221" y="3466"/>
                  </a:cubicBezTo>
                  <a:lnTo>
                    <a:pt x="2221" y="3087"/>
                  </a:lnTo>
                  <a:cubicBezTo>
                    <a:pt x="2295" y="3064"/>
                    <a:pt x="2366" y="3035"/>
                    <a:pt x="2434" y="2999"/>
                  </a:cubicBezTo>
                  <a:lnTo>
                    <a:pt x="2702" y="3267"/>
                  </a:lnTo>
                  <a:cubicBezTo>
                    <a:pt x="2771" y="3336"/>
                    <a:pt x="2883" y="3336"/>
                    <a:pt x="2952" y="3267"/>
                  </a:cubicBezTo>
                  <a:lnTo>
                    <a:pt x="3267" y="2952"/>
                  </a:lnTo>
                  <a:cubicBezTo>
                    <a:pt x="3301" y="2919"/>
                    <a:pt x="3319" y="2874"/>
                    <a:pt x="3319" y="2827"/>
                  </a:cubicBezTo>
                  <a:cubicBezTo>
                    <a:pt x="3319" y="2780"/>
                    <a:pt x="3301" y="2735"/>
                    <a:pt x="3267" y="2702"/>
                  </a:cubicBezTo>
                  <a:lnTo>
                    <a:pt x="2999" y="2434"/>
                  </a:lnTo>
                  <a:cubicBezTo>
                    <a:pt x="3035" y="2366"/>
                    <a:pt x="3064" y="2295"/>
                    <a:pt x="3087" y="2221"/>
                  </a:cubicBezTo>
                  <a:lnTo>
                    <a:pt x="3466" y="2221"/>
                  </a:lnTo>
                  <a:cubicBezTo>
                    <a:pt x="3564" y="2221"/>
                    <a:pt x="3643" y="2142"/>
                    <a:pt x="3643" y="2044"/>
                  </a:cubicBezTo>
                  <a:lnTo>
                    <a:pt x="3643" y="1599"/>
                  </a:lnTo>
                  <a:cubicBezTo>
                    <a:pt x="3643" y="1501"/>
                    <a:pt x="3564" y="1422"/>
                    <a:pt x="3466" y="1422"/>
                  </a:cubicBezTo>
                  <a:lnTo>
                    <a:pt x="3087" y="1422"/>
                  </a:lnTo>
                  <a:cubicBezTo>
                    <a:pt x="3064" y="1348"/>
                    <a:pt x="3035" y="1277"/>
                    <a:pt x="2999" y="1209"/>
                  </a:cubicBezTo>
                  <a:lnTo>
                    <a:pt x="3267" y="941"/>
                  </a:lnTo>
                  <a:cubicBezTo>
                    <a:pt x="3301" y="908"/>
                    <a:pt x="3319" y="863"/>
                    <a:pt x="3319" y="816"/>
                  </a:cubicBezTo>
                  <a:cubicBezTo>
                    <a:pt x="3319" y="769"/>
                    <a:pt x="3301" y="724"/>
                    <a:pt x="3267" y="691"/>
                  </a:cubicBezTo>
                  <a:lnTo>
                    <a:pt x="2952" y="376"/>
                  </a:lnTo>
                  <a:cubicBezTo>
                    <a:pt x="2883" y="307"/>
                    <a:pt x="2771" y="307"/>
                    <a:pt x="2702" y="376"/>
                  </a:cubicBezTo>
                  <a:lnTo>
                    <a:pt x="2434" y="643"/>
                  </a:lnTo>
                  <a:cubicBezTo>
                    <a:pt x="2366" y="608"/>
                    <a:pt x="2295" y="579"/>
                    <a:pt x="2221" y="555"/>
                  </a:cubicBezTo>
                  <a:lnTo>
                    <a:pt x="2221" y="177"/>
                  </a:lnTo>
                  <a:cubicBezTo>
                    <a:pt x="2221" y="79"/>
                    <a:pt x="2142" y="0"/>
                    <a:pt x="204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4895" y="1849"/>
              <a:ext cx="110" cy="110"/>
            </a:xfrm>
            <a:custGeom>
              <a:avLst/>
              <a:gdLst>
                <a:gd name="T0" fmla="*/ 1089 w 1339"/>
                <a:gd name="T1" fmla="*/ 669 h 1339"/>
                <a:gd name="T2" fmla="*/ 669 w 1339"/>
                <a:gd name="T3" fmla="*/ 1089 h 1339"/>
                <a:gd name="T4" fmla="*/ 250 w 1339"/>
                <a:gd name="T5" fmla="*/ 669 h 1339"/>
                <a:gd name="T6" fmla="*/ 669 w 1339"/>
                <a:gd name="T7" fmla="*/ 250 h 1339"/>
                <a:gd name="T8" fmla="*/ 1089 w 1339"/>
                <a:gd name="T9" fmla="*/ 669 h 1339"/>
                <a:gd name="T10" fmla="*/ 0 w 1339"/>
                <a:gd name="T11" fmla="*/ 669 h 1339"/>
                <a:gd name="T12" fmla="*/ 669 w 1339"/>
                <a:gd name="T13" fmla="*/ 1339 h 1339"/>
                <a:gd name="T14" fmla="*/ 1339 w 1339"/>
                <a:gd name="T15" fmla="*/ 669 h 1339"/>
                <a:gd name="T16" fmla="*/ 669 w 1339"/>
                <a:gd name="T17" fmla="*/ 0 h 1339"/>
                <a:gd name="T18" fmla="*/ 0 w 1339"/>
                <a:gd name="T19" fmla="*/ 669 h 1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39" h="1339">
                  <a:moveTo>
                    <a:pt x="1089" y="669"/>
                  </a:moveTo>
                  <a:cubicBezTo>
                    <a:pt x="1089" y="901"/>
                    <a:pt x="901" y="1089"/>
                    <a:pt x="669" y="1089"/>
                  </a:cubicBezTo>
                  <a:cubicBezTo>
                    <a:pt x="438" y="1089"/>
                    <a:pt x="250" y="901"/>
                    <a:pt x="250" y="669"/>
                  </a:cubicBezTo>
                  <a:cubicBezTo>
                    <a:pt x="250" y="438"/>
                    <a:pt x="438" y="250"/>
                    <a:pt x="669" y="250"/>
                  </a:cubicBezTo>
                  <a:cubicBezTo>
                    <a:pt x="901" y="250"/>
                    <a:pt x="1089" y="438"/>
                    <a:pt x="1089" y="669"/>
                  </a:cubicBezTo>
                  <a:close/>
                  <a:moveTo>
                    <a:pt x="0" y="669"/>
                  </a:moveTo>
                  <a:cubicBezTo>
                    <a:pt x="0" y="1039"/>
                    <a:pt x="300" y="1339"/>
                    <a:pt x="669" y="1339"/>
                  </a:cubicBezTo>
                  <a:cubicBezTo>
                    <a:pt x="1039" y="1339"/>
                    <a:pt x="1339" y="1039"/>
                    <a:pt x="1339" y="669"/>
                  </a:cubicBezTo>
                  <a:cubicBezTo>
                    <a:pt x="1339" y="300"/>
                    <a:pt x="1039" y="0"/>
                    <a:pt x="669" y="0"/>
                  </a:cubicBezTo>
                  <a:cubicBezTo>
                    <a:pt x="300" y="0"/>
                    <a:pt x="0" y="300"/>
                    <a:pt x="0" y="66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4668" y="1894"/>
              <a:ext cx="55" cy="20"/>
            </a:xfrm>
            <a:custGeom>
              <a:avLst/>
              <a:gdLst>
                <a:gd name="T0" fmla="*/ 540 w 665"/>
                <a:gd name="T1" fmla="*/ 0 h 250"/>
                <a:gd name="T2" fmla="*/ 125 w 665"/>
                <a:gd name="T3" fmla="*/ 0 h 250"/>
                <a:gd name="T4" fmla="*/ 0 w 665"/>
                <a:gd name="T5" fmla="*/ 125 h 250"/>
                <a:gd name="T6" fmla="*/ 125 w 665"/>
                <a:gd name="T7" fmla="*/ 250 h 250"/>
                <a:gd name="T8" fmla="*/ 540 w 665"/>
                <a:gd name="T9" fmla="*/ 250 h 250"/>
                <a:gd name="T10" fmla="*/ 665 w 665"/>
                <a:gd name="T11" fmla="*/ 125 h 250"/>
                <a:gd name="T12" fmla="*/ 540 w 665"/>
                <a:gd name="T13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5" h="250">
                  <a:moveTo>
                    <a:pt x="540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5"/>
                    <a:pt x="56" y="250"/>
                    <a:pt x="125" y="250"/>
                  </a:cubicBezTo>
                  <a:lnTo>
                    <a:pt x="540" y="250"/>
                  </a:lnTo>
                  <a:cubicBezTo>
                    <a:pt x="609" y="250"/>
                    <a:pt x="665" y="195"/>
                    <a:pt x="665" y="125"/>
                  </a:cubicBezTo>
                  <a:cubicBezTo>
                    <a:pt x="665" y="56"/>
                    <a:pt x="609" y="0"/>
                    <a:pt x="54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5177" y="1894"/>
              <a:ext cx="55" cy="20"/>
            </a:xfrm>
            <a:custGeom>
              <a:avLst/>
              <a:gdLst>
                <a:gd name="T0" fmla="*/ 540 w 665"/>
                <a:gd name="T1" fmla="*/ 0 h 250"/>
                <a:gd name="T2" fmla="*/ 125 w 665"/>
                <a:gd name="T3" fmla="*/ 0 h 250"/>
                <a:gd name="T4" fmla="*/ 0 w 665"/>
                <a:gd name="T5" fmla="*/ 125 h 250"/>
                <a:gd name="T6" fmla="*/ 125 w 665"/>
                <a:gd name="T7" fmla="*/ 250 h 250"/>
                <a:gd name="T8" fmla="*/ 540 w 665"/>
                <a:gd name="T9" fmla="*/ 250 h 250"/>
                <a:gd name="T10" fmla="*/ 665 w 665"/>
                <a:gd name="T11" fmla="*/ 125 h 250"/>
                <a:gd name="T12" fmla="*/ 540 w 665"/>
                <a:gd name="T13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5" h="250">
                  <a:moveTo>
                    <a:pt x="540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5"/>
                    <a:pt x="56" y="250"/>
                    <a:pt x="125" y="250"/>
                  </a:cubicBezTo>
                  <a:lnTo>
                    <a:pt x="540" y="250"/>
                  </a:lnTo>
                  <a:cubicBezTo>
                    <a:pt x="609" y="250"/>
                    <a:pt x="665" y="195"/>
                    <a:pt x="665" y="125"/>
                  </a:cubicBezTo>
                  <a:cubicBezTo>
                    <a:pt x="665" y="56"/>
                    <a:pt x="609" y="0"/>
                    <a:pt x="5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" name="Freeform 9"/>
            <p:cNvSpPr>
              <a:spLocks/>
            </p:cNvSpPr>
            <p:nvPr/>
          </p:nvSpPr>
          <p:spPr bwMode="auto">
            <a:xfrm>
              <a:off x="4747" y="2060"/>
              <a:ext cx="47" cy="47"/>
            </a:xfrm>
            <a:custGeom>
              <a:avLst/>
              <a:gdLst>
                <a:gd name="T0" fmla="*/ 342 w 568"/>
                <a:gd name="T1" fmla="*/ 49 h 568"/>
                <a:gd name="T2" fmla="*/ 49 w 568"/>
                <a:gd name="T3" fmla="*/ 342 h 568"/>
                <a:gd name="T4" fmla="*/ 49 w 568"/>
                <a:gd name="T5" fmla="*/ 519 h 568"/>
                <a:gd name="T6" fmla="*/ 226 w 568"/>
                <a:gd name="T7" fmla="*/ 519 h 568"/>
                <a:gd name="T8" fmla="*/ 519 w 568"/>
                <a:gd name="T9" fmla="*/ 226 h 568"/>
                <a:gd name="T10" fmla="*/ 519 w 568"/>
                <a:gd name="T11" fmla="*/ 49 h 568"/>
                <a:gd name="T12" fmla="*/ 342 w 568"/>
                <a:gd name="T13" fmla="*/ 49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8" h="568">
                  <a:moveTo>
                    <a:pt x="342" y="49"/>
                  </a:moveTo>
                  <a:lnTo>
                    <a:pt x="49" y="342"/>
                  </a:lnTo>
                  <a:cubicBezTo>
                    <a:pt x="0" y="391"/>
                    <a:pt x="0" y="470"/>
                    <a:pt x="49" y="519"/>
                  </a:cubicBezTo>
                  <a:cubicBezTo>
                    <a:pt x="98" y="568"/>
                    <a:pt x="177" y="568"/>
                    <a:pt x="226" y="519"/>
                  </a:cubicBezTo>
                  <a:lnTo>
                    <a:pt x="519" y="226"/>
                  </a:lnTo>
                  <a:cubicBezTo>
                    <a:pt x="568" y="177"/>
                    <a:pt x="568" y="98"/>
                    <a:pt x="519" y="49"/>
                  </a:cubicBezTo>
                  <a:cubicBezTo>
                    <a:pt x="470" y="0"/>
                    <a:pt x="391" y="0"/>
                    <a:pt x="342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" name="Freeform 10"/>
            <p:cNvSpPr>
              <a:spLocks/>
            </p:cNvSpPr>
            <p:nvPr/>
          </p:nvSpPr>
          <p:spPr bwMode="auto">
            <a:xfrm>
              <a:off x="5107" y="1701"/>
              <a:ext cx="47" cy="46"/>
            </a:xfrm>
            <a:custGeom>
              <a:avLst/>
              <a:gdLst>
                <a:gd name="T0" fmla="*/ 226 w 568"/>
                <a:gd name="T1" fmla="*/ 519 h 568"/>
                <a:gd name="T2" fmla="*/ 519 w 568"/>
                <a:gd name="T3" fmla="*/ 226 h 568"/>
                <a:gd name="T4" fmla="*/ 519 w 568"/>
                <a:gd name="T5" fmla="*/ 49 h 568"/>
                <a:gd name="T6" fmla="*/ 342 w 568"/>
                <a:gd name="T7" fmla="*/ 49 h 568"/>
                <a:gd name="T8" fmla="*/ 49 w 568"/>
                <a:gd name="T9" fmla="*/ 342 h 568"/>
                <a:gd name="T10" fmla="*/ 49 w 568"/>
                <a:gd name="T11" fmla="*/ 519 h 568"/>
                <a:gd name="T12" fmla="*/ 226 w 568"/>
                <a:gd name="T13" fmla="*/ 519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8" h="568">
                  <a:moveTo>
                    <a:pt x="226" y="519"/>
                  </a:moveTo>
                  <a:lnTo>
                    <a:pt x="519" y="226"/>
                  </a:lnTo>
                  <a:cubicBezTo>
                    <a:pt x="568" y="177"/>
                    <a:pt x="568" y="98"/>
                    <a:pt x="519" y="49"/>
                  </a:cubicBezTo>
                  <a:cubicBezTo>
                    <a:pt x="470" y="0"/>
                    <a:pt x="391" y="0"/>
                    <a:pt x="342" y="49"/>
                  </a:cubicBezTo>
                  <a:lnTo>
                    <a:pt x="49" y="342"/>
                  </a:lnTo>
                  <a:cubicBezTo>
                    <a:pt x="0" y="391"/>
                    <a:pt x="0" y="470"/>
                    <a:pt x="49" y="519"/>
                  </a:cubicBezTo>
                  <a:cubicBezTo>
                    <a:pt x="98" y="568"/>
                    <a:pt x="177" y="568"/>
                    <a:pt x="226" y="5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4940" y="1622"/>
              <a:ext cx="20" cy="55"/>
            </a:xfrm>
            <a:custGeom>
              <a:avLst/>
              <a:gdLst>
                <a:gd name="T0" fmla="*/ 125 w 250"/>
                <a:gd name="T1" fmla="*/ 665 h 665"/>
                <a:gd name="T2" fmla="*/ 250 w 250"/>
                <a:gd name="T3" fmla="*/ 540 h 665"/>
                <a:gd name="T4" fmla="*/ 250 w 250"/>
                <a:gd name="T5" fmla="*/ 125 h 665"/>
                <a:gd name="T6" fmla="*/ 125 w 250"/>
                <a:gd name="T7" fmla="*/ 0 h 665"/>
                <a:gd name="T8" fmla="*/ 0 w 250"/>
                <a:gd name="T9" fmla="*/ 125 h 665"/>
                <a:gd name="T10" fmla="*/ 0 w 250"/>
                <a:gd name="T11" fmla="*/ 540 h 665"/>
                <a:gd name="T12" fmla="*/ 125 w 250"/>
                <a:gd name="T13" fmla="*/ 665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665">
                  <a:moveTo>
                    <a:pt x="125" y="665"/>
                  </a:moveTo>
                  <a:cubicBezTo>
                    <a:pt x="195" y="665"/>
                    <a:pt x="250" y="609"/>
                    <a:pt x="250" y="540"/>
                  </a:cubicBezTo>
                  <a:lnTo>
                    <a:pt x="250" y="125"/>
                  </a:lnTo>
                  <a:cubicBezTo>
                    <a:pt x="250" y="56"/>
                    <a:pt x="195" y="0"/>
                    <a:pt x="125" y="0"/>
                  </a:cubicBezTo>
                  <a:cubicBezTo>
                    <a:pt x="56" y="0"/>
                    <a:pt x="0" y="56"/>
                    <a:pt x="0" y="125"/>
                  </a:cubicBezTo>
                  <a:lnTo>
                    <a:pt x="0" y="540"/>
                  </a:lnTo>
                  <a:cubicBezTo>
                    <a:pt x="0" y="609"/>
                    <a:pt x="56" y="665"/>
                    <a:pt x="125" y="6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107" y="2060"/>
              <a:ext cx="47" cy="47"/>
            </a:xfrm>
            <a:custGeom>
              <a:avLst/>
              <a:gdLst>
                <a:gd name="T0" fmla="*/ 226 w 568"/>
                <a:gd name="T1" fmla="*/ 49 h 568"/>
                <a:gd name="T2" fmla="*/ 49 w 568"/>
                <a:gd name="T3" fmla="*/ 49 h 568"/>
                <a:gd name="T4" fmla="*/ 49 w 568"/>
                <a:gd name="T5" fmla="*/ 226 h 568"/>
                <a:gd name="T6" fmla="*/ 342 w 568"/>
                <a:gd name="T7" fmla="*/ 519 h 568"/>
                <a:gd name="T8" fmla="*/ 519 w 568"/>
                <a:gd name="T9" fmla="*/ 519 h 568"/>
                <a:gd name="T10" fmla="*/ 519 w 568"/>
                <a:gd name="T11" fmla="*/ 342 h 568"/>
                <a:gd name="T12" fmla="*/ 226 w 568"/>
                <a:gd name="T13" fmla="*/ 49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8" h="568">
                  <a:moveTo>
                    <a:pt x="226" y="49"/>
                  </a:moveTo>
                  <a:cubicBezTo>
                    <a:pt x="177" y="0"/>
                    <a:pt x="98" y="0"/>
                    <a:pt x="49" y="49"/>
                  </a:cubicBezTo>
                  <a:cubicBezTo>
                    <a:pt x="0" y="98"/>
                    <a:pt x="0" y="177"/>
                    <a:pt x="49" y="226"/>
                  </a:cubicBezTo>
                  <a:lnTo>
                    <a:pt x="342" y="519"/>
                  </a:lnTo>
                  <a:cubicBezTo>
                    <a:pt x="391" y="568"/>
                    <a:pt x="470" y="568"/>
                    <a:pt x="519" y="519"/>
                  </a:cubicBezTo>
                  <a:cubicBezTo>
                    <a:pt x="568" y="470"/>
                    <a:pt x="568" y="391"/>
                    <a:pt x="519" y="342"/>
                  </a:cubicBezTo>
                  <a:lnTo>
                    <a:pt x="226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Freeform 13"/>
            <p:cNvSpPr>
              <a:spLocks/>
            </p:cNvSpPr>
            <p:nvPr/>
          </p:nvSpPr>
          <p:spPr bwMode="auto">
            <a:xfrm>
              <a:off x="4747" y="1701"/>
              <a:ext cx="47" cy="46"/>
            </a:xfrm>
            <a:custGeom>
              <a:avLst/>
              <a:gdLst>
                <a:gd name="T0" fmla="*/ 342 w 568"/>
                <a:gd name="T1" fmla="*/ 519 h 568"/>
                <a:gd name="T2" fmla="*/ 519 w 568"/>
                <a:gd name="T3" fmla="*/ 519 h 568"/>
                <a:gd name="T4" fmla="*/ 519 w 568"/>
                <a:gd name="T5" fmla="*/ 342 h 568"/>
                <a:gd name="T6" fmla="*/ 226 w 568"/>
                <a:gd name="T7" fmla="*/ 49 h 568"/>
                <a:gd name="T8" fmla="*/ 49 w 568"/>
                <a:gd name="T9" fmla="*/ 49 h 568"/>
                <a:gd name="T10" fmla="*/ 49 w 568"/>
                <a:gd name="T11" fmla="*/ 226 h 568"/>
                <a:gd name="T12" fmla="*/ 342 w 568"/>
                <a:gd name="T13" fmla="*/ 519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8" h="568">
                  <a:moveTo>
                    <a:pt x="342" y="519"/>
                  </a:moveTo>
                  <a:cubicBezTo>
                    <a:pt x="391" y="568"/>
                    <a:pt x="470" y="568"/>
                    <a:pt x="519" y="519"/>
                  </a:cubicBezTo>
                  <a:cubicBezTo>
                    <a:pt x="568" y="470"/>
                    <a:pt x="568" y="391"/>
                    <a:pt x="519" y="342"/>
                  </a:cubicBezTo>
                  <a:lnTo>
                    <a:pt x="226" y="49"/>
                  </a:lnTo>
                  <a:cubicBezTo>
                    <a:pt x="177" y="0"/>
                    <a:pt x="98" y="0"/>
                    <a:pt x="49" y="49"/>
                  </a:cubicBezTo>
                  <a:cubicBezTo>
                    <a:pt x="0" y="98"/>
                    <a:pt x="0" y="177"/>
                    <a:pt x="49" y="226"/>
                  </a:cubicBezTo>
                  <a:lnTo>
                    <a:pt x="342" y="5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" name="Freeform 14"/>
            <p:cNvSpPr>
              <a:spLocks/>
            </p:cNvSpPr>
            <p:nvPr/>
          </p:nvSpPr>
          <p:spPr bwMode="auto">
            <a:xfrm>
              <a:off x="4963" y="1697"/>
              <a:ext cx="194" cy="193"/>
            </a:xfrm>
            <a:custGeom>
              <a:avLst/>
              <a:gdLst>
                <a:gd name="T0" fmla="*/ 147 w 2342"/>
                <a:gd name="T1" fmla="*/ 8 h 2345"/>
                <a:gd name="T2" fmla="*/ 8 w 2342"/>
                <a:gd name="T3" fmla="*/ 117 h 2345"/>
                <a:gd name="T4" fmla="*/ 117 w 2342"/>
                <a:gd name="T5" fmla="*/ 256 h 2345"/>
                <a:gd name="T6" fmla="*/ 2086 w 2342"/>
                <a:gd name="T7" fmla="*/ 2234 h 2345"/>
                <a:gd name="T8" fmla="*/ 2210 w 2342"/>
                <a:gd name="T9" fmla="*/ 2345 h 2345"/>
                <a:gd name="T10" fmla="*/ 2225 w 2342"/>
                <a:gd name="T11" fmla="*/ 2344 h 2345"/>
                <a:gd name="T12" fmla="*/ 2334 w 2342"/>
                <a:gd name="T13" fmla="*/ 2205 h 2345"/>
                <a:gd name="T14" fmla="*/ 147 w 2342"/>
                <a:gd name="T15" fmla="*/ 8 h 2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42" h="2345">
                  <a:moveTo>
                    <a:pt x="147" y="8"/>
                  </a:moveTo>
                  <a:cubicBezTo>
                    <a:pt x="79" y="0"/>
                    <a:pt x="16" y="48"/>
                    <a:pt x="8" y="117"/>
                  </a:cubicBezTo>
                  <a:cubicBezTo>
                    <a:pt x="0" y="186"/>
                    <a:pt x="48" y="248"/>
                    <a:pt x="117" y="256"/>
                  </a:cubicBezTo>
                  <a:cubicBezTo>
                    <a:pt x="1155" y="383"/>
                    <a:pt x="1964" y="1196"/>
                    <a:pt x="2086" y="2234"/>
                  </a:cubicBezTo>
                  <a:cubicBezTo>
                    <a:pt x="2093" y="2298"/>
                    <a:pt x="2147" y="2345"/>
                    <a:pt x="2210" y="2345"/>
                  </a:cubicBezTo>
                  <a:cubicBezTo>
                    <a:pt x="2215" y="2345"/>
                    <a:pt x="2220" y="2345"/>
                    <a:pt x="2225" y="2344"/>
                  </a:cubicBezTo>
                  <a:cubicBezTo>
                    <a:pt x="2293" y="2336"/>
                    <a:pt x="2342" y="2274"/>
                    <a:pt x="2334" y="2205"/>
                  </a:cubicBezTo>
                  <a:cubicBezTo>
                    <a:pt x="2200" y="1057"/>
                    <a:pt x="1290" y="147"/>
                    <a:pt x="14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" name="Freeform 15"/>
            <p:cNvSpPr>
              <a:spLocks noEditPoints="1"/>
            </p:cNvSpPr>
            <p:nvPr/>
          </p:nvSpPr>
          <p:spPr bwMode="auto">
            <a:xfrm>
              <a:off x="4743" y="1697"/>
              <a:ext cx="414" cy="630"/>
            </a:xfrm>
            <a:custGeom>
              <a:avLst/>
              <a:gdLst>
                <a:gd name="T0" fmla="*/ 3458 w 5011"/>
                <a:gd name="T1" fmla="*/ 6803 h 7631"/>
                <a:gd name="T2" fmla="*/ 1490 w 5011"/>
                <a:gd name="T3" fmla="*/ 6728 h 7631"/>
                <a:gd name="T4" fmla="*/ 1565 w 5011"/>
                <a:gd name="T5" fmla="*/ 6475 h 7631"/>
                <a:gd name="T6" fmla="*/ 3533 w 5011"/>
                <a:gd name="T7" fmla="*/ 6550 h 7631"/>
                <a:gd name="T8" fmla="*/ 2815 w 5011"/>
                <a:gd name="T9" fmla="*/ 7336 h 7631"/>
                <a:gd name="T10" fmla="*/ 2253 w 5011"/>
                <a:gd name="T11" fmla="*/ 7381 h 7631"/>
                <a:gd name="T12" fmla="*/ 2208 w 5011"/>
                <a:gd name="T13" fmla="*/ 7053 h 7631"/>
                <a:gd name="T14" fmla="*/ 2815 w 5011"/>
                <a:gd name="T15" fmla="*/ 7336 h 7631"/>
                <a:gd name="T16" fmla="*/ 3458 w 5011"/>
                <a:gd name="T17" fmla="*/ 5897 h 7631"/>
                <a:gd name="T18" fmla="*/ 3533 w 5011"/>
                <a:gd name="T19" fmla="*/ 6150 h 7631"/>
                <a:gd name="T20" fmla="*/ 1565 w 5011"/>
                <a:gd name="T21" fmla="*/ 6225 h 7631"/>
                <a:gd name="T22" fmla="*/ 1490 w 5011"/>
                <a:gd name="T23" fmla="*/ 5972 h 7631"/>
                <a:gd name="T24" fmla="*/ 1565 w 5011"/>
                <a:gd name="T25" fmla="*/ 5897 h 7631"/>
                <a:gd name="T26" fmla="*/ 4894 w 5011"/>
                <a:gd name="T27" fmla="*/ 2679 h 7631"/>
                <a:gd name="T28" fmla="*/ 3712 w 5011"/>
                <a:gd name="T29" fmla="*/ 4417 h 7631"/>
                <a:gd name="T30" fmla="*/ 3315 w 5011"/>
                <a:gd name="T31" fmla="*/ 5647 h 7631"/>
                <a:gd name="T32" fmla="*/ 1708 w 5011"/>
                <a:gd name="T33" fmla="*/ 5121 h 7631"/>
                <a:gd name="T34" fmla="*/ 250 w 5011"/>
                <a:gd name="T35" fmla="*/ 2500 h 7631"/>
                <a:gd name="T36" fmla="*/ 2344 w 5011"/>
                <a:gd name="T37" fmla="*/ 117 h 7631"/>
                <a:gd name="T38" fmla="*/ 0 w 5011"/>
                <a:gd name="T39" fmla="*/ 2500 h 7631"/>
                <a:gd name="T40" fmla="*/ 1192 w 5011"/>
                <a:gd name="T41" fmla="*/ 4637 h 7631"/>
                <a:gd name="T42" fmla="*/ 1458 w 5011"/>
                <a:gd name="T43" fmla="*/ 5665 h 7631"/>
                <a:gd name="T44" fmla="*/ 1239 w 5011"/>
                <a:gd name="T45" fmla="*/ 6150 h 7631"/>
                <a:gd name="T46" fmla="*/ 1239 w 5011"/>
                <a:gd name="T47" fmla="*/ 6550 h 7631"/>
                <a:gd name="T48" fmla="*/ 1565 w 5011"/>
                <a:gd name="T49" fmla="*/ 7053 h 7631"/>
                <a:gd name="T50" fmla="*/ 1958 w 5011"/>
                <a:gd name="T51" fmla="*/ 7336 h 7631"/>
                <a:gd name="T52" fmla="*/ 2770 w 5011"/>
                <a:gd name="T53" fmla="*/ 7631 h 7631"/>
                <a:gd name="T54" fmla="*/ 3065 w 5011"/>
                <a:gd name="T55" fmla="*/ 7053 h 7631"/>
                <a:gd name="T56" fmla="*/ 3783 w 5011"/>
                <a:gd name="T57" fmla="*/ 6728 h 7631"/>
                <a:gd name="T58" fmla="*/ 3714 w 5011"/>
                <a:gd name="T59" fmla="*/ 6350 h 7631"/>
                <a:gd name="T60" fmla="*/ 3783 w 5011"/>
                <a:gd name="T61" fmla="*/ 5972 h 7631"/>
                <a:gd name="T62" fmla="*/ 3565 w 5011"/>
                <a:gd name="T63" fmla="*/ 5132 h 7631"/>
                <a:gd name="T64" fmla="*/ 5002 w 5011"/>
                <a:gd name="T65" fmla="*/ 2819 h 7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011" h="7631">
                  <a:moveTo>
                    <a:pt x="3533" y="6728"/>
                  </a:moveTo>
                  <a:cubicBezTo>
                    <a:pt x="3533" y="6769"/>
                    <a:pt x="3499" y="6803"/>
                    <a:pt x="3458" y="6803"/>
                  </a:cubicBezTo>
                  <a:lnTo>
                    <a:pt x="1565" y="6803"/>
                  </a:lnTo>
                  <a:cubicBezTo>
                    <a:pt x="1524" y="6803"/>
                    <a:pt x="1490" y="6769"/>
                    <a:pt x="1490" y="6728"/>
                  </a:cubicBezTo>
                  <a:lnTo>
                    <a:pt x="1490" y="6550"/>
                  </a:lnTo>
                  <a:cubicBezTo>
                    <a:pt x="1490" y="6509"/>
                    <a:pt x="1524" y="6475"/>
                    <a:pt x="1565" y="6475"/>
                  </a:cubicBezTo>
                  <a:lnTo>
                    <a:pt x="3458" y="6475"/>
                  </a:lnTo>
                  <a:cubicBezTo>
                    <a:pt x="3499" y="6475"/>
                    <a:pt x="3533" y="6509"/>
                    <a:pt x="3533" y="6550"/>
                  </a:cubicBezTo>
                  <a:lnTo>
                    <a:pt x="3533" y="6728"/>
                  </a:lnTo>
                  <a:close/>
                  <a:moveTo>
                    <a:pt x="2815" y="7336"/>
                  </a:moveTo>
                  <a:cubicBezTo>
                    <a:pt x="2815" y="7360"/>
                    <a:pt x="2794" y="7381"/>
                    <a:pt x="2770" y="7381"/>
                  </a:cubicBezTo>
                  <a:lnTo>
                    <a:pt x="2253" y="7381"/>
                  </a:lnTo>
                  <a:cubicBezTo>
                    <a:pt x="2228" y="7381"/>
                    <a:pt x="2208" y="7360"/>
                    <a:pt x="2208" y="7336"/>
                  </a:cubicBezTo>
                  <a:lnTo>
                    <a:pt x="2208" y="7053"/>
                  </a:lnTo>
                  <a:lnTo>
                    <a:pt x="2815" y="7053"/>
                  </a:lnTo>
                  <a:lnTo>
                    <a:pt x="2815" y="7336"/>
                  </a:lnTo>
                  <a:close/>
                  <a:moveTo>
                    <a:pt x="3458" y="5897"/>
                  </a:moveTo>
                  <a:lnTo>
                    <a:pt x="3458" y="5897"/>
                  </a:lnTo>
                  <a:cubicBezTo>
                    <a:pt x="3499" y="5897"/>
                    <a:pt x="3533" y="5931"/>
                    <a:pt x="3533" y="5972"/>
                  </a:cubicBezTo>
                  <a:lnTo>
                    <a:pt x="3533" y="6150"/>
                  </a:lnTo>
                  <a:cubicBezTo>
                    <a:pt x="3533" y="6191"/>
                    <a:pt x="3499" y="6225"/>
                    <a:pt x="3458" y="6225"/>
                  </a:cubicBezTo>
                  <a:lnTo>
                    <a:pt x="1565" y="6225"/>
                  </a:lnTo>
                  <a:cubicBezTo>
                    <a:pt x="1524" y="6225"/>
                    <a:pt x="1490" y="6191"/>
                    <a:pt x="1490" y="6150"/>
                  </a:cubicBezTo>
                  <a:lnTo>
                    <a:pt x="1490" y="5972"/>
                  </a:lnTo>
                  <a:cubicBezTo>
                    <a:pt x="1490" y="5931"/>
                    <a:pt x="1524" y="5897"/>
                    <a:pt x="1565" y="5897"/>
                  </a:cubicBezTo>
                  <a:lnTo>
                    <a:pt x="1565" y="5897"/>
                  </a:lnTo>
                  <a:lnTo>
                    <a:pt x="3458" y="5897"/>
                  </a:lnTo>
                  <a:close/>
                  <a:moveTo>
                    <a:pt x="4894" y="2679"/>
                  </a:moveTo>
                  <a:cubicBezTo>
                    <a:pt x="4826" y="2670"/>
                    <a:pt x="4763" y="2719"/>
                    <a:pt x="4754" y="2787"/>
                  </a:cubicBezTo>
                  <a:cubicBezTo>
                    <a:pt x="4669" y="3461"/>
                    <a:pt x="4289" y="4055"/>
                    <a:pt x="3712" y="4417"/>
                  </a:cubicBezTo>
                  <a:cubicBezTo>
                    <a:pt x="3463" y="4573"/>
                    <a:pt x="3315" y="4841"/>
                    <a:pt x="3315" y="5132"/>
                  </a:cubicBezTo>
                  <a:lnTo>
                    <a:pt x="3315" y="5647"/>
                  </a:lnTo>
                  <a:lnTo>
                    <a:pt x="1708" y="5647"/>
                  </a:lnTo>
                  <a:lnTo>
                    <a:pt x="1708" y="5121"/>
                  </a:lnTo>
                  <a:cubicBezTo>
                    <a:pt x="1708" y="4838"/>
                    <a:pt x="1561" y="4572"/>
                    <a:pt x="1323" y="4425"/>
                  </a:cubicBezTo>
                  <a:cubicBezTo>
                    <a:pt x="651" y="4009"/>
                    <a:pt x="250" y="3289"/>
                    <a:pt x="250" y="2500"/>
                  </a:cubicBezTo>
                  <a:cubicBezTo>
                    <a:pt x="250" y="1361"/>
                    <a:pt x="1104" y="397"/>
                    <a:pt x="2235" y="256"/>
                  </a:cubicBezTo>
                  <a:cubicBezTo>
                    <a:pt x="2304" y="248"/>
                    <a:pt x="2352" y="185"/>
                    <a:pt x="2344" y="117"/>
                  </a:cubicBezTo>
                  <a:cubicBezTo>
                    <a:pt x="2335" y="48"/>
                    <a:pt x="2273" y="0"/>
                    <a:pt x="2204" y="8"/>
                  </a:cubicBezTo>
                  <a:cubicBezTo>
                    <a:pt x="954" y="163"/>
                    <a:pt x="0" y="1238"/>
                    <a:pt x="0" y="2500"/>
                  </a:cubicBezTo>
                  <a:cubicBezTo>
                    <a:pt x="0" y="2936"/>
                    <a:pt x="114" y="3365"/>
                    <a:pt x="328" y="3742"/>
                  </a:cubicBezTo>
                  <a:cubicBezTo>
                    <a:pt x="536" y="4106"/>
                    <a:pt x="834" y="4416"/>
                    <a:pt x="1192" y="4637"/>
                  </a:cubicBezTo>
                  <a:cubicBezTo>
                    <a:pt x="1356" y="4739"/>
                    <a:pt x="1458" y="4924"/>
                    <a:pt x="1458" y="5121"/>
                  </a:cubicBezTo>
                  <a:lnTo>
                    <a:pt x="1458" y="5665"/>
                  </a:lnTo>
                  <a:cubicBezTo>
                    <a:pt x="1331" y="5709"/>
                    <a:pt x="1239" y="5830"/>
                    <a:pt x="1239" y="5972"/>
                  </a:cubicBezTo>
                  <a:lnTo>
                    <a:pt x="1239" y="6150"/>
                  </a:lnTo>
                  <a:cubicBezTo>
                    <a:pt x="1239" y="6225"/>
                    <a:pt x="1266" y="6295"/>
                    <a:pt x="1309" y="6350"/>
                  </a:cubicBezTo>
                  <a:cubicBezTo>
                    <a:pt x="1266" y="6405"/>
                    <a:pt x="1239" y="6474"/>
                    <a:pt x="1239" y="6550"/>
                  </a:cubicBezTo>
                  <a:lnTo>
                    <a:pt x="1239" y="6728"/>
                  </a:lnTo>
                  <a:cubicBezTo>
                    <a:pt x="1239" y="6907"/>
                    <a:pt x="1385" y="7053"/>
                    <a:pt x="1565" y="7053"/>
                  </a:cubicBezTo>
                  <a:lnTo>
                    <a:pt x="1958" y="7053"/>
                  </a:lnTo>
                  <a:lnTo>
                    <a:pt x="1958" y="7336"/>
                  </a:lnTo>
                  <a:cubicBezTo>
                    <a:pt x="1958" y="7499"/>
                    <a:pt x="2090" y="7631"/>
                    <a:pt x="2253" y="7631"/>
                  </a:cubicBezTo>
                  <a:lnTo>
                    <a:pt x="2770" y="7631"/>
                  </a:lnTo>
                  <a:cubicBezTo>
                    <a:pt x="2933" y="7631"/>
                    <a:pt x="3065" y="7499"/>
                    <a:pt x="3065" y="7336"/>
                  </a:cubicBezTo>
                  <a:lnTo>
                    <a:pt x="3065" y="7053"/>
                  </a:lnTo>
                  <a:lnTo>
                    <a:pt x="3458" y="7053"/>
                  </a:lnTo>
                  <a:cubicBezTo>
                    <a:pt x="3638" y="7053"/>
                    <a:pt x="3783" y="6907"/>
                    <a:pt x="3783" y="6728"/>
                  </a:cubicBezTo>
                  <a:lnTo>
                    <a:pt x="3783" y="6550"/>
                  </a:lnTo>
                  <a:cubicBezTo>
                    <a:pt x="3783" y="6474"/>
                    <a:pt x="3757" y="6405"/>
                    <a:pt x="3714" y="6350"/>
                  </a:cubicBezTo>
                  <a:cubicBezTo>
                    <a:pt x="3757" y="6295"/>
                    <a:pt x="3783" y="6225"/>
                    <a:pt x="3783" y="6150"/>
                  </a:cubicBezTo>
                  <a:lnTo>
                    <a:pt x="3783" y="5972"/>
                  </a:lnTo>
                  <a:cubicBezTo>
                    <a:pt x="3783" y="5830"/>
                    <a:pt x="3692" y="5709"/>
                    <a:pt x="3565" y="5665"/>
                  </a:cubicBezTo>
                  <a:lnTo>
                    <a:pt x="3565" y="5132"/>
                  </a:lnTo>
                  <a:cubicBezTo>
                    <a:pt x="3565" y="4927"/>
                    <a:pt x="3669" y="4739"/>
                    <a:pt x="3845" y="4629"/>
                  </a:cubicBezTo>
                  <a:cubicBezTo>
                    <a:pt x="4486" y="4226"/>
                    <a:pt x="4908" y="3567"/>
                    <a:pt x="5002" y="2819"/>
                  </a:cubicBezTo>
                  <a:cubicBezTo>
                    <a:pt x="5011" y="2750"/>
                    <a:pt x="4963" y="2688"/>
                    <a:pt x="4894" y="267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53" name="title"/>
          <p:cNvSpPr txBox="1"/>
          <p:nvPr/>
        </p:nvSpPr>
        <p:spPr>
          <a:xfrm>
            <a:off x="527002" y="1671305"/>
            <a:ext cx="353464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LOREM IPSUM</a:t>
            </a:r>
            <a:endParaRPr lang="ru-RU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4" name="TextBox"/>
          <p:cNvSpPr txBox="1"/>
          <p:nvPr/>
        </p:nvSpPr>
        <p:spPr bwMode="auto">
          <a:xfrm>
            <a:off x="1778667" y="4913277"/>
            <a:ext cx="1093377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Lato Black" panose="020F0A02020204030203" pitchFamily="34" charset="0"/>
              </a:rPr>
              <a:t>LOREM IPSUM</a:t>
            </a:r>
            <a:endParaRPr lang="ru-RU" sz="1200" dirty="0">
              <a:solidFill>
                <a:schemeClr val="bg1"/>
              </a:solidFill>
              <a:latin typeface="Lato Black" panose="020F0502020204030203" pitchFamily="34" charset="0"/>
            </a:endParaRPr>
          </a:p>
        </p:txBody>
      </p:sp>
      <p:sp>
        <p:nvSpPr>
          <p:cNvPr id="55" name="TextBox"/>
          <p:cNvSpPr txBox="1"/>
          <p:nvPr/>
        </p:nvSpPr>
        <p:spPr bwMode="auto">
          <a:xfrm>
            <a:off x="2975289" y="4913277"/>
            <a:ext cx="1093377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Lato Black" panose="020F0A02020204030203" pitchFamily="34" charset="0"/>
              </a:rPr>
              <a:t>LOREM IPSUM</a:t>
            </a:r>
            <a:endParaRPr lang="ru-RU" sz="1200" dirty="0">
              <a:solidFill>
                <a:schemeClr val="bg1"/>
              </a:solidFill>
              <a:latin typeface="Lato Black" panose="020F0502020204030203" pitchFamily="34" charset="0"/>
            </a:endParaRPr>
          </a:p>
        </p:txBody>
      </p:sp>
      <p:sp>
        <p:nvSpPr>
          <p:cNvPr id="56" name="TextBox"/>
          <p:cNvSpPr txBox="1"/>
          <p:nvPr/>
        </p:nvSpPr>
        <p:spPr bwMode="auto">
          <a:xfrm>
            <a:off x="4227000" y="4913277"/>
            <a:ext cx="1093377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Lato Black" panose="020F0A02020204030203" pitchFamily="34" charset="0"/>
              </a:rPr>
              <a:t>LOREM IPSUM</a:t>
            </a:r>
            <a:endParaRPr lang="ru-RU" sz="1200" dirty="0">
              <a:solidFill>
                <a:schemeClr val="bg1"/>
              </a:solidFill>
              <a:latin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80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-2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22" name="Freeform 21"/>
          <p:cNvSpPr/>
          <p:nvPr/>
        </p:nvSpPr>
        <p:spPr>
          <a:xfrm>
            <a:off x="4698518" y="-447821"/>
            <a:ext cx="7275384" cy="11561935"/>
          </a:xfrm>
          <a:custGeom>
            <a:avLst/>
            <a:gdLst>
              <a:gd name="connsiteX0" fmla="*/ 4863711 w 7275384"/>
              <a:gd name="connsiteY0" fmla="*/ 5329105 h 11561935"/>
              <a:gd name="connsiteX1" fmla="*/ 5296667 w 7275384"/>
              <a:gd name="connsiteY1" fmla="*/ 5332410 h 11561935"/>
              <a:gd name="connsiteX2" fmla="*/ 3448817 w 7275384"/>
              <a:gd name="connsiteY2" fmla="*/ 10581318 h 11561935"/>
              <a:gd name="connsiteX3" fmla="*/ 3012945 w 7275384"/>
              <a:gd name="connsiteY3" fmla="*/ 10575098 h 11561935"/>
              <a:gd name="connsiteX4" fmla="*/ 1850766 w 7275384"/>
              <a:gd name="connsiteY4" fmla="*/ 4289450 h 11561935"/>
              <a:gd name="connsiteX5" fmla="*/ 2283722 w 7275384"/>
              <a:gd name="connsiteY5" fmla="*/ 4292755 h 11561935"/>
              <a:gd name="connsiteX6" fmla="*/ 435872 w 7275384"/>
              <a:gd name="connsiteY6" fmla="*/ 9541661 h 11561935"/>
              <a:gd name="connsiteX7" fmla="*/ 0 w 7275384"/>
              <a:gd name="connsiteY7" fmla="*/ 9535441 h 11561935"/>
              <a:gd name="connsiteX8" fmla="*/ 3423612 w 7275384"/>
              <a:gd name="connsiteY8" fmla="*/ 3974083 h 11561935"/>
              <a:gd name="connsiteX9" fmla="*/ 3856568 w 7275384"/>
              <a:gd name="connsiteY9" fmla="*/ 3977388 h 11561935"/>
              <a:gd name="connsiteX10" fmla="*/ 3034324 w 7275384"/>
              <a:gd name="connsiteY10" fmla="*/ 6313012 h 11561935"/>
              <a:gd name="connsiteX11" fmla="*/ 3036303 w 7275384"/>
              <a:gd name="connsiteY11" fmla="*/ 6313027 h 11561935"/>
              <a:gd name="connsiteX12" fmla="*/ 1188453 w 7275384"/>
              <a:gd name="connsiteY12" fmla="*/ 11561935 h 11561935"/>
              <a:gd name="connsiteX13" fmla="*/ 752581 w 7275384"/>
              <a:gd name="connsiteY13" fmla="*/ 11555715 h 11561935"/>
              <a:gd name="connsiteX14" fmla="*/ 1576568 w 7275384"/>
              <a:gd name="connsiteY14" fmla="*/ 9220127 h 11561935"/>
              <a:gd name="connsiteX15" fmla="*/ 1572846 w 7275384"/>
              <a:gd name="connsiteY15" fmla="*/ 9220074 h 11561935"/>
              <a:gd name="connsiteX16" fmla="*/ 1914519 w 7275384"/>
              <a:gd name="connsiteY16" fmla="*/ 2626108 h 11561935"/>
              <a:gd name="connsiteX17" fmla="*/ 2347475 w 7275384"/>
              <a:gd name="connsiteY17" fmla="*/ 2629413 h 11561935"/>
              <a:gd name="connsiteX18" fmla="*/ 499625 w 7275384"/>
              <a:gd name="connsiteY18" fmla="*/ 7878319 h 11561935"/>
              <a:gd name="connsiteX19" fmla="*/ 63753 w 7275384"/>
              <a:gd name="connsiteY19" fmla="*/ 7872099 h 11561935"/>
              <a:gd name="connsiteX20" fmla="*/ 6842428 w 7275384"/>
              <a:gd name="connsiteY20" fmla="*/ 1166556 h 11561935"/>
              <a:gd name="connsiteX21" fmla="*/ 7275384 w 7275384"/>
              <a:gd name="connsiteY21" fmla="*/ 1169861 h 11561935"/>
              <a:gd name="connsiteX22" fmla="*/ 6453140 w 7275384"/>
              <a:gd name="connsiteY22" fmla="*/ 3505487 h 11561935"/>
              <a:gd name="connsiteX23" fmla="*/ 6455119 w 7275384"/>
              <a:gd name="connsiteY23" fmla="*/ 3505502 h 11561935"/>
              <a:gd name="connsiteX24" fmla="*/ 4607269 w 7275384"/>
              <a:gd name="connsiteY24" fmla="*/ 8754410 h 11561935"/>
              <a:gd name="connsiteX25" fmla="*/ 4171397 w 7275384"/>
              <a:gd name="connsiteY25" fmla="*/ 8748190 h 11561935"/>
              <a:gd name="connsiteX26" fmla="*/ 4995384 w 7275384"/>
              <a:gd name="connsiteY26" fmla="*/ 6412602 h 11561935"/>
              <a:gd name="connsiteX27" fmla="*/ 4991662 w 7275384"/>
              <a:gd name="connsiteY27" fmla="*/ 6412549 h 11561935"/>
              <a:gd name="connsiteX28" fmla="*/ 5603879 w 7275384"/>
              <a:gd name="connsiteY28" fmla="*/ 495522 h 11561935"/>
              <a:gd name="connsiteX29" fmla="*/ 6036835 w 7275384"/>
              <a:gd name="connsiteY29" fmla="*/ 498827 h 11561935"/>
              <a:gd name="connsiteX30" fmla="*/ 5214591 w 7275384"/>
              <a:gd name="connsiteY30" fmla="*/ 2834453 h 11561935"/>
              <a:gd name="connsiteX31" fmla="*/ 5216570 w 7275384"/>
              <a:gd name="connsiteY31" fmla="*/ 2834468 h 11561935"/>
              <a:gd name="connsiteX32" fmla="*/ 4771950 w 7275384"/>
              <a:gd name="connsiteY32" fmla="*/ 4097433 h 11561935"/>
              <a:gd name="connsiteX33" fmla="*/ 5201528 w 7275384"/>
              <a:gd name="connsiteY33" fmla="*/ 4100712 h 11561935"/>
              <a:gd name="connsiteX34" fmla="*/ 3353678 w 7275384"/>
              <a:gd name="connsiteY34" fmla="*/ 9349619 h 11561935"/>
              <a:gd name="connsiteX35" fmla="*/ 2917806 w 7275384"/>
              <a:gd name="connsiteY35" fmla="*/ 9343399 h 11561935"/>
              <a:gd name="connsiteX36" fmla="*/ 3362370 w 7275384"/>
              <a:gd name="connsiteY36" fmla="*/ 8083285 h 11561935"/>
              <a:gd name="connsiteX37" fmla="*/ 2940938 w 7275384"/>
              <a:gd name="connsiteY37" fmla="*/ 8077271 h 11561935"/>
              <a:gd name="connsiteX38" fmla="*/ 2058394 w 7275384"/>
              <a:gd name="connsiteY38" fmla="*/ 10584180 h 11561935"/>
              <a:gd name="connsiteX39" fmla="*/ 1622522 w 7275384"/>
              <a:gd name="connsiteY39" fmla="*/ 10577960 h 11561935"/>
              <a:gd name="connsiteX40" fmla="*/ 2446509 w 7275384"/>
              <a:gd name="connsiteY40" fmla="*/ 8242372 h 11561935"/>
              <a:gd name="connsiteX41" fmla="*/ 2442787 w 7275384"/>
              <a:gd name="connsiteY41" fmla="*/ 8242319 h 11561935"/>
              <a:gd name="connsiteX42" fmla="*/ 4293553 w 7275384"/>
              <a:gd name="connsiteY42" fmla="*/ 2996327 h 11561935"/>
              <a:gd name="connsiteX43" fmla="*/ 4720455 w 7275384"/>
              <a:gd name="connsiteY43" fmla="*/ 2999586 h 11561935"/>
              <a:gd name="connsiteX44" fmla="*/ 4134597 w 7275384"/>
              <a:gd name="connsiteY44" fmla="*/ 491545 h 11561935"/>
              <a:gd name="connsiteX45" fmla="*/ 4567553 w 7275384"/>
              <a:gd name="connsiteY45" fmla="*/ 494850 h 11561935"/>
              <a:gd name="connsiteX46" fmla="*/ 2727062 w 7275384"/>
              <a:gd name="connsiteY46" fmla="*/ 5722853 h 11561935"/>
              <a:gd name="connsiteX47" fmla="*/ 2728260 w 7275384"/>
              <a:gd name="connsiteY47" fmla="*/ 5722862 h 11561935"/>
              <a:gd name="connsiteX48" fmla="*/ 880410 w 7275384"/>
              <a:gd name="connsiteY48" fmla="*/ 10971770 h 11561935"/>
              <a:gd name="connsiteX49" fmla="*/ 444538 w 7275384"/>
              <a:gd name="connsiteY49" fmla="*/ 10965550 h 11561935"/>
              <a:gd name="connsiteX50" fmla="*/ 1707799 w 7275384"/>
              <a:gd name="connsiteY50" fmla="*/ 7384839 h 11561935"/>
              <a:gd name="connsiteX51" fmla="*/ 1281622 w 7275384"/>
              <a:gd name="connsiteY51" fmla="*/ 7378757 h 11561935"/>
              <a:gd name="connsiteX52" fmla="*/ 3132388 w 7275384"/>
              <a:gd name="connsiteY52" fmla="*/ 2132765 h 11561935"/>
              <a:gd name="connsiteX53" fmla="*/ 3554444 w 7275384"/>
              <a:gd name="connsiteY53" fmla="*/ 2135987 h 11561935"/>
              <a:gd name="connsiteX54" fmla="*/ 6734026 w 7275384"/>
              <a:gd name="connsiteY54" fmla="*/ 0 h 11561935"/>
              <a:gd name="connsiteX55" fmla="*/ 7166982 w 7275384"/>
              <a:gd name="connsiteY55" fmla="*/ 3305 h 11561935"/>
              <a:gd name="connsiteX56" fmla="*/ 5319132 w 7275384"/>
              <a:gd name="connsiteY56" fmla="*/ 5252212 h 11561935"/>
              <a:gd name="connsiteX57" fmla="*/ 4883260 w 7275384"/>
              <a:gd name="connsiteY57" fmla="*/ 5245992 h 11561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7275384" h="11561935">
                <a:moveTo>
                  <a:pt x="4863711" y="5329105"/>
                </a:moveTo>
                <a:lnTo>
                  <a:pt x="5296667" y="5332410"/>
                </a:lnTo>
                <a:lnTo>
                  <a:pt x="3448817" y="10581318"/>
                </a:lnTo>
                <a:lnTo>
                  <a:pt x="3012945" y="10575098"/>
                </a:lnTo>
                <a:close/>
                <a:moveTo>
                  <a:pt x="1850766" y="4289450"/>
                </a:moveTo>
                <a:lnTo>
                  <a:pt x="2283722" y="4292755"/>
                </a:lnTo>
                <a:lnTo>
                  <a:pt x="435872" y="9541661"/>
                </a:lnTo>
                <a:lnTo>
                  <a:pt x="0" y="9535441"/>
                </a:lnTo>
                <a:close/>
                <a:moveTo>
                  <a:pt x="3423612" y="3974083"/>
                </a:moveTo>
                <a:lnTo>
                  <a:pt x="3856568" y="3977388"/>
                </a:lnTo>
                <a:lnTo>
                  <a:pt x="3034324" y="6313012"/>
                </a:lnTo>
                <a:lnTo>
                  <a:pt x="3036303" y="6313027"/>
                </a:lnTo>
                <a:lnTo>
                  <a:pt x="1188453" y="11561935"/>
                </a:lnTo>
                <a:lnTo>
                  <a:pt x="752581" y="11555715"/>
                </a:lnTo>
                <a:lnTo>
                  <a:pt x="1576568" y="9220127"/>
                </a:lnTo>
                <a:lnTo>
                  <a:pt x="1572846" y="9220074"/>
                </a:lnTo>
                <a:close/>
                <a:moveTo>
                  <a:pt x="1914519" y="2626108"/>
                </a:moveTo>
                <a:lnTo>
                  <a:pt x="2347475" y="2629413"/>
                </a:lnTo>
                <a:lnTo>
                  <a:pt x="499625" y="7878319"/>
                </a:lnTo>
                <a:lnTo>
                  <a:pt x="63753" y="7872099"/>
                </a:lnTo>
                <a:close/>
                <a:moveTo>
                  <a:pt x="6842428" y="1166556"/>
                </a:moveTo>
                <a:lnTo>
                  <a:pt x="7275384" y="1169861"/>
                </a:lnTo>
                <a:lnTo>
                  <a:pt x="6453140" y="3505487"/>
                </a:lnTo>
                <a:lnTo>
                  <a:pt x="6455119" y="3505502"/>
                </a:lnTo>
                <a:lnTo>
                  <a:pt x="4607269" y="8754410"/>
                </a:lnTo>
                <a:lnTo>
                  <a:pt x="4171397" y="8748190"/>
                </a:lnTo>
                <a:lnTo>
                  <a:pt x="4995384" y="6412602"/>
                </a:lnTo>
                <a:lnTo>
                  <a:pt x="4991662" y="6412549"/>
                </a:lnTo>
                <a:close/>
                <a:moveTo>
                  <a:pt x="5603879" y="495522"/>
                </a:moveTo>
                <a:lnTo>
                  <a:pt x="6036835" y="498827"/>
                </a:lnTo>
                <a:lnTo>
                  <a:pt x="5214591" y="2834453"/>
                </a:lnTo>
                <a:lnTo>
                  <a:pt x="5216570" y="2834468"/>
                </a:lnTo>
                <a:lnTo>
                  <a:pt x="4771950" y="4097433"/>
                </a:lnTo>
                <a:lnTo>
                  <a:pt x="5201528" y="4100712"/>
                </a:lnTo>
                <a:lnTo>
                  <a:pt x="3353678" y="9349619"/>
                </a:lnTo>
                <a:lnTo>
                  <a:pt x="2917806" y="9343399"/>
                </a:lnTo>
                <a:lnTo>
                  <a:pt x="3362370" y="8083285"/>
                </a:lnTo>
                <a:lnTo>
                  <a:pt x="2940938" y="8077271"/>
                </a:lnTo>
                <a:lnTo>
                  <a:pt x="2058394" y="10584180"/>
                </a:lnTo>
                <a:lnTo>
                  <a:pt x="1622522" y="10577960"/>
                </a:lnTo>
                <a:lnTo>
                  <a:pt x="2446509" y="8242372"/>
                </a:lnTo>
                <a:lnTo>
                  <a:pt x="2442787" y="8242319"/>
                </a:lnTo>
                <a:lnTo>
                  <a:pt x="4293553" y="2996327"/>
                </a:lnTo>
                <a:lnTo>
                  <a:pt x="4720455" y="2999586"/>
                </a:lnTo>
                <a:close/>
                <a:moveTo>
                  <a:pt x="4134597" y="491545"/>
                </a:moveTo>
                <a:lnTo>
                  <a:pt x="4567553" y="494850"/>
                </a:lnTo>
                <a:lnTo>
                  <a:pt x="2727062" y="5722853"/>
                </a:lnTo>
                <a:lnTo>
                  <a:pt x="2728260" y="5722862"/>
                </a:lnTo>
                <a:lnTo>
                  <a:pt x="880410" y="10971770"/>
                </a:lnTo>
                <a:lnTo>
                  <a:pt x="444538" y="10965550"/>
                </a:lnTo>
                <a:lnTo>
                  <a:pt x="1707799" y="7384839"/>
                </a:lnTo>
                <a:lnTo>
                  <a:pt x="1281622" y="7378757"/>
                </a:lnTo>
                <a:lnTo>
                  <a:pt x="3132388" y="2132765"/>
                </a:lnTo>
                <a:lnTo>
                  <a:pt x="3554444" y="2135987"/>
                </a:lnTo>
                <a:close/>
                <a:moveTo>
                  <a:pt x="6734026" y="0"/>
                </a:moveTo>
                <a:lnTo>
                  <a:pt x="7166982" y="3305"/>
                </a:lnTo>
                <a:lnTo>
                  <a:pt x="5319132" y="5252212"/>
                </a:lnTo>
                <a:lnTo>
                  <a:pt x="4883260" y="5245992"/>
                </a:lnTo>
                <a:close/>
              </a:path>
            </a:pathLst>
          </a:custGeom>
          <a:solidFill>
            <a:schemeClr val="accent3">
              <a:lumMod val="75000"/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uk-UA" dirty="0"/>
              <a:t>              </a:t>
            </a:r>
            <a:endParaRPr lang="ru-RU" dirty="0"/>
          </a:p>
        </p:txBody>
      </p:sp>
      <p:sp>
        <p:nvSpPr>
          <p:cNvPr id="23" name="Freeform 22"/>
          <p:cNvSpPr/>
          <p:nvPr/>
        </p:nvSpPr>
        <p:spPr>
          <a:xfrm>
            <a:off x="422464" y="-4774680"/>
            <a:ext cx="7275383" cy="11561936"/>
          </a:xfrm>
          <a:custGeom>
            <a:avLst/>
            <a:gdLst>
              <a:gd name="connsiteX0" fmla="*/ 4863710 w 7275383"/>
              <a:gd name="connsiteY0" fmla="*/ 5329106 h 11561936"/>
              <a:gd name="connsiteX1" fmla="*/ 5296666 w 7275383"/>
              <a:gd name="connsiteY1" fmla="*/ 5332411 h 11561936"/>
              <a:gd name="connsiteX2" fmla="*/ 3448816 w 7275383"/>
              <a:gd name="connsiteY2" fmla="*/ 10581319 h 11561936"/>
              <a:gd name="connsiteX3" fmla="*/ 3012944 w 7275383"/>
              <a:gd name="connsiteY3" fmla="*/ 10575099 h 11561936"/>
              <a:gd name="connsiteX4" fmla="*/ 1850766 w 7275383"/>
              <a:gd name="connsiteY4" fmla="*/ 4289451 h 11561936"/>
              <a:gd name="connsiteX5" fmla="*/ 2283722 w 7275383"/>
              <a:gd name="connsiteY5" fmla="*/ 4292756 h 11561936"/>
              <a:gd name="connsiteX6" fmla="*/ 435872 w 7275383"/>
              <a:gd name="connsiteY6" fmla="*/ 9541662 h 11561936"/>
              <a:gd name="connsiteX7" fmla="*/ 0 w 7275383"/>
              <a:gd name="connsiteY7" fmla="*/ 9535442 h 11561936"/>
              <a:gd name="connsiteX8" fmla="*/ 3423611 w 7275383"/>
              <a:gd name="connsiteY8" fmla="*/ 3974083 h 11561936"/>
              <a:gd name="connsiteX9" fmla="*/ 3856567 w 7275383"/>
              <a:gd name="connsiteY9" fmla="*/ 3977388 h 11561936"/>
              <a:gd name="connsiteX10" fmla="*/ 3034323 w 7275383"/>
              <a:gd name="connsiteY10" fmla="*/ 6313013 h 11561936"/>
              <a:gd name="connsiteX11" fmla="*/ 3036302 w 7275383"/>
              <a:gd name="connsiteY11" fmla="*/ 6313028 h 11561936"/>
              <a:gd name="connsiteX12" fmla="*/ 1188453 w 7275383"/>
              <a:gd name="connsiteY12" fmla="*/ 11561936 h 11561936"/>
              <a:gd name="connsiteX13" fmla="*/ 752581 w 7275383"/>
              <a:gd name="connsiteY13" fmla="*/ 11555716 h 11561936"/>
              <a:gd name="connsiteX14" fmla="*/ 1576568 w 7275383"/>
              <a:gd name="connsiteY14" fmla="*/ 9220128 h 11561936"/>
              <a:gd name="connsiteX15" fmla="*/ 1572846 w 7275383"/>
              <a:gd name="connsiteY15" fmla="*/ 9220075 h 11561936"/>
              <a:gd name="connsiteX16" fmla="*/ 1914519 w 7275383"/>
              <a:gd name="connsiteY16" fmla="*/ 2626108 h 11561936"/>
              <a:gd name="connsiteX17" fmla="*/ 2347474 w 7275383"/>
              <a:gd name="connsiteY17" fmla="*/ 2629413 h 11561936"/>
              <a:gd name="connsiteX18" fmla="*/ 499625 w 7275383"/>
              <a:gd name="connsiteY18" fmla="*/ 7878320 h 11561936"/>
              <a:gd name="connsiteX19" fmla="*/ 63753 w 7275383"/>
              <a:gd name="connsiteY19" fmla="*/ 7872100 h 11561936"/>
              <a:gd name="connsiteX20" fmla="*/ 6842427 w 7275383"/>
              <a:gd name="connsiteY20" fmla="*/ 1166557 h 11561936"/>
              <a:gd name="connsiteX21" fmla="*/ 7275383 w 7275383"/>
              <a:gd name="connsiteY21" fmla="*/ 1169862 h 11561936"/>
              <a:gd name="connsiteX22" fmla="*/ 6453139 w 7275383"/>
              <a:gd name="connsiteY22" fmla="*/ 3505488 h 11561936"/>
              <a:gd name="connsiteX23" fmla="*/ 6455118 w 7275383"/>
              <a:gd name="connsiteY23" fmla="*/ 3505503 h 11561936"/>
              <a:gd name="connsiteX24" fmla="*/ 4607268 w 7275383"/>
              <a:gd name="connsiteY24" fmla="*/ 8754411 h 11561936"/>
              <a:gd name="connsiteX25" fmla="*/ 4171396 w 7275383"/>
              <a:gd name="connsiteY25" fmla="*/ 8748191 h 11561936"/>
              <a:gd name="connsiteX26" fmla="*/ 4995383 w 7275383"/>
              <a:gd name="connsiteY26" fmla="*/ 6412603 h 11561936"/>
              <a:gd name="connsiteX27" fmla="*/ 4991661 w 7275383"/>
              <a:gd name="connsiteY27" fmla="*/ 6412550 h 11561936"/>
              <a:gd name="connsiteX28" fmla="*/ 5603878 w 7275383"/>
              <a:gd name="connsiteY28" fmla="*/ 495522 h 11561936"/>
              <a:gd name="connsiteX29" fmla="*/ 6036834 w 7275383"/>
              <a:gd name="connsiteY29" fmla="*/ 498827 h 11561936"/>
              <a:gd name="connsiteX30" fmla="*/ 5214590 w 7275383"/>
              <a:gd name="connsiteY30" fmla="*/ 2834454 h 11561936"/>
              <a:gd name="connsiteX31" fmla="*/ 5216569 w 7275383"/>
              <a:gd name="connsiteY31" fmla="*/ 2834469 h 11561936"/>
              <a:gd name="connsiteX32" fmla="*/ 4771949 w 7275383"/>
              <a:gd name="connsiteY32" fmla="*/ 4097433 h 11561936"/>
              <a:gd name="connsiteX33" fmla="*/ 5201527 w 7275383"/>
              <a:gd name="connsiteY33" fmla="*/ 4100713 h 11561936"/>
              <a:gd name="connsiteX34" fmla="*/ 3353678 w 7275383"/>
              <a:gd name="connsiteY34" fmla="*/ 9349620 h 11561936"/>
              <a:gd name="connsiteX35" fmla="*/ 2917806 w 7275383"/>
              <a:gd name="connsiteY35" fmla="*/ 9343400 h 11561936"/>
              <a:gd name="connsiteX36" fmla="*/ 3362369 w 7275383"/>
              <a:gd name="connsiteY36" fmla="*/ 8083285 h 11561936"/>
              <a:gd name="connsiteX37" fmla="*/ 2940938 w 7275383"/>
              <a:gd name="connsiteY37" fmla="*/ 8077272 h 11561936"/>
              <a:gd name="connsiteX38" fmla="*/ 2058394 w 7275383"/>
              <a:gd name="connsiteY38" fmla="*/ 10584181 h 11561936"/>
              <a:gd name="connsiteX39" fmla="*/ 1622521 w 7275383"/>
              <a:gd name="connsiteY39" fmla="*/ 10577961 h 11561936"/>
              <a:gd name="connsiteX40" fmla="*/ 2446508 w 7275383"/>
              <a:gd name="connsiteY40" fmla="*/ 8242373 h 11561936"/>
              <a:gd name="connsiteX41" fmla="*/ 2442786 w 7275383"/>
              <a:gd name="connsiteY41" fmla="*/ 8242320 h 11561936"/>
              <a:gd name="connsiteX42" fmla="*/ 4293552 w 7275383"/>
              <a:gd name="connsiteY42" fmla="*/ 2996328 h 11561936"/>
              <a:gd name="connsiteX43" fmla="*/ 4720454 w 7275383"/>
              <a:gd name="connsiteY43" fmla="*/ 2999587 h 11561936"/>
              <a:gd name="connsiteX44" fmla="*/ 4134596 w 7275383"/>
              <a:gd name="connsiteY44" fmla="*/ 491544 h 11561936"/>
              <a:gd name="connsiteX45" fmla="*/ 4567552 w 7275383"/>
              <a:gd name="connsiteY45" fmla="*/ 494849 h 11561936"/>
              <a:gd name="connsiteX46" fmla="*/ 2727061 w 7275383"/>
              <a:gd name="connsiteY46" fmla="*/ 5722855 h 11561936"/>
              <a:gd name="connsiteX47" fmla="*/ 2728260 w 7275383"/>
              <a:gd name="connsiteY47" fmla="*/ 5722864 h 11561936"/>
              <a:gd name="connsiteX48" fmla="*/ 880410 w 7275383"/>
              <a:gd name="connsiteY48" fmla="*/ 10971771 h 11561936"/>
              <a:gd name="connsiteX49" fmla="*/ 444538 w 7275383"/>
              <a:gd name="connsiteY49" fmla="*/ 10965551 h 11561936"/>
              <a:gd name="connsiteX50" fmla="*/ 1707799 w 7275383"/>
              <a:gd name="connsiteY50" fmla="*/ 7384840 h 11561936"/>
              <a:gd name="connsiteX51" fmla="*/ 1281622 w 7275383"/>
              <a:gd name="connsiteY51" fmla="*/ 7378758 h 11561936"/>
              <a:gd name="connsiteX52" fmla="*/ 3132388 w 7275383"/>
              <a:gd name="connsiteY52" fmla="*/ 2132766 h 11561936"/>
              <a:gd name="connsiteX53" fmla="*/ 3554444 w 7275383"/>
              <a:gd name="connsiteY53" fmla="*/ 2135988 h 11561936"/>
              <a:gd name="connsiteX54" fmla="*/ 6734025 w 7275383"/>
              <a:gd name="connsiteY54" fmla="*/ 0 h 11561936"/>
              <a:gd name="connsiteX55" fmla="*/ 7166981 w 7275383"/>
              <a:gd name="connsiteY55" fmla="*/ 3305 h 11561936"/>
              <a:gd name="connsiteX56" fmla="*/ 5319131 w 7275383"/>
              <a:gd name="connsiteY56" fmla="*/ 5252213 h 11561936"/>
              <a:gd name="connsiteX57" fmla="*/ 4883259 w 7275383"/>
              <a:gd name="connsiteY57" fmla="*/ 5245994 h 11561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7275383" h="11561936">
                <a:moveTo>
                  <a:pt x="4863710" y="5329106"/>
                </a:moveTo>
                <a:lnTo>
                  <a:pt x="5296666" y="5332411"/>
                </a:lnTo>
                <a:lnTo>
                  <a:pt x="3448816" y="10581319"/>
                </a:lnTo>
                <a:lnTo>
                  <a:pt x="3012944" y="10575099"/>
                </a:lnTo>
                <a:close/>
                <a:moveTo>
                  <a:pt x="1850766" y="4289451"/>
                </a:moveTo>
                <a:lnTo>
                  <a:pt x="2283722" y="4292756"/>
                </a:lnTo>
                <a:lnTo>
                  <a:pt x="435872" y="9541662"/>
                </a:lnTo>
                <a:lnTo>
                  <a:pt x="0" y="9535442"/>
                </a:lnTo>
                <a:close/>
                <a:moveTo>
                  <a:pt x="3423611" y="3974083"/>
                </a:moveTo>
                <a:lnTo>
                  <a:pt x="3856567" y="3977388"/>
                </a:lnTo>
                <a:lnTo>
                  <a:pt x="3034323" y="6313013"/>
                </a:lnTo>
                <a:lnTo>
                  <a:pt x="3036302" y="6313028"/>
                </a:lnTo>
                <a:lnTo>
                  <a:pt x="1188453" y="11561936"/>
                </a:lnTo>
                <a:lnTo>
                  <a:pt x="752581" y="11555716"/>
                </a:lnTo>
                <a:lnTo>
                  <a:pt x="1576568" y="9220128"/>
                </a:lnTo>
                <a:lnTo>
                  <a:pt x="1572846" y="9220075"/>
                </a:lnTo>
                <a:close/>
                <a:moveTo>
                  <a:pt x="1914519" y="2626108"/>
                </a:moveTo>
                <a:lnTo>
                  <a:pt x="2347474" y="2629413"/>
                </a:lnTo>
                <a:lnTo>
                  <a:pt x="499625" y="7878320"/>
                </a:lnTo>
                <a:lnTo>
                  <a:pt x="63753" y="7872100"/>
                </a:lnTo>
                <a:close/>
                <a:moveTo>
                  <a:pt x="6842427" y="1166557"/>
                </a:moveTo>
                <a:lnTo>
                  <a:pt x="7275383" y="1169862"/>
                </a:lnTo>
                <a:lnTo>
                  <a:pt x="6453139" y="3505488"/>
                </a:lnTo>
                <a:lnTo>
                  <a:pt x="6455118" y="3505503"/>
                </a:lnTo>
                <a:lnTo>
                  <a:pt x="4607268" y="8754411"/>
                </a:lnTo>
                <a:lnTo>
                  <a:pt x="4171396" y="8748191"/>
                </a:lnTo>
                <a:lnTo>
                  <a:pt x="4995383" y="6412603"/>
                </a:lnTo>
                <a:lnTo>
                  <a:pt x="4991661" y="6412550"/>
                </a:lnTo>
                <a:close/>
                <a:moveTo>
                  <a:pt x="5603878" y="495522"/>
                </a:moveTo>
                <a:lnTo>
                  <a:pt x="6036834" y="498827"/>
                </a:lnTo>
                <a:lnTo>
                  <a:pt x="5214590" y="2834454"/>
                </a:lnTo>
                <a:lnTo>
                  <a:pt x="5216569" y="2834469"/>
                </a:lnTo>
                <a:lnTo>
                  <a:pt x="4771949" y="4097433"/>
                </a:lnTo>
                <a:lnTo>
                  <a:pt x="5201527" y="4100713"/>
                </a:lnTo>
                <a:lnTo>
                  <a:pt x="3353678" y="9349620"/>
                </a:lnTo>
                <a:lnTo>
                  <a:pt x="2917806" y="9343400"/>
                </a:lnTo>
                <a:lnTo>
                  <a:pt x="3362369" y="8083285"/>
                </a:lnTo>
                <a:lnTo>
                  <a:pt x="2940938" y="8077272"/>
                </a:lnTo>
                <a:lnTo>
                  <a:pt x="2058394" y="10584181"/>
                </a:lnTo>
                <a:lnTo>
                  <a:pt x="1622521" y="10577961"/>
                </a:lnTo>
                <a:lnTo>
                  <a:pt x="2446508" y="8242373"/>
                </a:lnTo>
                <a:lnTo>
                  <a:pt x="2442786" y="8242320"/>
                </a:lnTo>
                <a:lnTo>
                  <a:pt x="4293552" y="2996328"/>
                </a:lnTo>
                <a:lnTo>
                  <a:pt x="4720454" y="2999587"/>
                </a:lnTo>
                <a:close/>
                <a:moveTo>
                  <a:pt x="4134596" y="491544"/>
                </a:moveTo>
                <a:lnTo>
                  <a:pt x="4567552" y="494849"/>
                </a:lnTo>
                <a:lnTo>
                  <a:pt x="2727061" y="5722855"/>
                </a:lnTo>
                <a:lnTo>
                  <a:pt x="2728260" y="5722864"/>
                </a:lnTo>
                <a:lnTo>
                  <a:pt x="880410" y="10971771"/>
                </a:lnTo>
                <a:lnTo>
                  <a:pt x="444538" y="10965551"/>
                </a:lnTo>
                <a:lnTo>
                  <a:pt x="1707799" y="7384840"/>
                </a:lnTo>
                <a:lnTo>
                  <a:pt x="1281622" y="7378758"/>
                </a:lnTo>
                <a:lnTo>
                  <a:pt x="3132388" y="2132766"/>
                </a:lnTo>
                <a:lnTo>
                  <a:pt x="3554444" y="2135988"/>
                </a:lnTo>
                <a:close/>
                <a:moveTo>
                  <a:pt x="6734025" y="0"/>
                </a:moveTo>
                <a:lnTo>
                  <a:pt x="7166981" y="3305"/>
                </a:lnTo>
                <a:lnTo>
                  <a:pt x="5319131" y="5252213"/>
                </a:lnTo>
                <a:lnTo>
                  <a:pt x="4883259" y="5245994"/>
                </a:lnTo>
                <a:close/>
              </a:path>
            </a:pathLst>
          </a:custGeom>
          <a:solidFill>
            <a:schemeClr val="accent3">
              <a:lumMod val="7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uk-UA" dirty="0"/>
              <a:t>              </a:t>
            </a:r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7273" y="731701"/>
            <a:ext cx="7806844" cy="4684105"/>
          </a:xfrm>
          <a:prstGeom prst="rect">
            <a:avLst/>
          </a:prstGeom>
        </p:spPr>
      </p:pic>
      <p:sp>
        <p:nvSpPr>
          <p:cNvPr id="60" name="Oval 59"/>
          <p:cNvSpPr/>
          <p:nvPr/>
        </p:nvSpPr>
        <p:spPr>
          <a:xfrm>
            <a:off x="8390012" y="5298513"/>
            <a:ext cx="894081" cy="89408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58" name="text box"/>
          <p:cNvSpPr txBox="1"/>
          <p:nvPr/>
        </p:nvSpPr>
        <p:spPr>
          <a:xfrm>
            <a:off x="9401425" y="5553918"/>
            <a:ext cx="2428132" cy="492443"/>
          </a:xfrm>
          <a:prstGeom prst="rect">
            <a:avLst/>
          </a:prstGeom>
          <a:noFill/>
        </p:spPr>
        <p:txBody>
          <a:bodyPr wrap="square" lIns="121919" tIns="60960" rIns="121919" bIns="60960" rtlCol="0" anchor="t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of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ficia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deserunt</a:t>
            </a:r>
            <a:r>
              <a:rPr lang="uk-UA" sz="1200" dirty="0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ectetur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adipiscin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.</a:t>
            </a:r>
            <a:endParaRPr lang="ru-RU" sz="1200" dirty="0">
              <a:solidFill>
                <a:schemeClr val="bg1"/>
              </a:solidFill>
              <a:latin typeface="Segoe UI" panose="020B0502040204020203" pitchFamily="34" charset="0"/>
              <a:ea typeface="Lato" panose="020F0502020204030203" pitchFamily="34" charset="0"/>
              <a:cs typeface="Segoe UI" panose="020B0502040204020203" pitchFamily="34" charset="0"/>
            </a:endParaRPr>
          </a:p>
        </p:txBody>
      </p:sp>
      <p:sp>
        <p:nvSpPr>
          <p:cNvPr id="59" name="TextBox"/>
          <p:cNvSpPr txBox="1"/>
          <p:nvPr/>
        </p:nvSpPr>
        <p:spPr bwMode="auto">
          <a:xfrm>
            <a:off x="9401425" y="5301115"/>
            <a:ext cx="1822935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LOREM IPSUM</a:t>
            </a:r>
            <a:endParaRPr lang="ru-RU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39" name="text box"/>
          <p:cNvSpPr txBox="1"/>
          <p:nvPr/>
        </p:nvSpPr>
        <p:spPr>
          <a:xfrm>
            <a:off x="5560998" y="5567170"/>
            <a:ext cx="2428132" cy="492443"/>
          </a:xfrm>
          <a:prstGeom prst="rect">
            <a:avLst/>
          </a:prstGeom>
          <a:noFill/>
        </p:spPr>
        <p:txBody>
          <a:bodyPr wrap="square" lIns="121919" tIns="60960" rIns="121919" bIns="60960" rtlCol="0" anchor="t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of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ficia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deserunt</a:t>
            </a:r>
            <a:r>
              <a:rPr lang="uk-UA" sz="1200" dirty="0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ectetur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adipiscin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.</a:t>
            </a:r>
            <a:endParaRPr lang="ru-RU" sz="1200" dirty="0">
              <a:solidFill>
                <a:schemeClr val="bg1"/>
              </a:solidFill>
              <a:latin typeface="Segoe UI" panose="020B0502040204020203" pitchFamily="34" charset="0"/>
              <a:ea typeface="Lato" panose="020F0502020204030203" pitchFamily="34" charset="0"/>
              <a:cs typeface="Segoe UI" panose="020B0502040204020203" pitchFamily="34" charset="0"/>
            </a:endParaRPr>
          </a:p>
        </p:txBody>
      </p:sp>
      <p:sp>
        <p:nvSpPr>
          <p:cNvPr id="42" name="TextBox"/>
          <p:cNvSpPr txBox="1"/>
          <p:nvPr/>
        </p:nvSpPr>
        <p:spPr bwMode="auto">
          <a:xfrm>
            <a:off x="5560998" y="5314367"/>
            <a:ext cx="1822935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LOREM IPSUM</a:t>
            </a:r>
            <a:endParaRPr lang="ru-RU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4549585" y="5298513"/>
            <a:ext cx="894081" cy="89408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67" name="Oval 66"/>
          <p:cNvSpPr/>
          <p:nvPr/>
        </p:nvSpPr>
        <p:spPr>
          <a:xfrm>
            <a:off x="709159" y="5298513"/>
            <a:ext cx="894081" cy="89408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65" name="text box"/>
          <p:cNvSpPr txBox="1"/>
          <p:nvPr/>
        </p:nvSpPr>
        <p:spPr>
          <a:xfrm>
            <a:off x="1720572" y="5567170"/>
            <a:ext cx="2428132" cy="492443"/>
          </a:xfrm>
          <a:prstGeom prst="rect">
            <a:avLst/>
          </a:prstGeom>
          <a:noFill/>
        </p:spPr>
        <p:txBody>
          <a:bodyPr wrap="square" lIns="121919" tIns="60960" rIns="121919" bIns="60960" rtlCol="0" anchor="t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of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ficia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deserunt</a:t>
            </a:r>
            <a:r>
              <a:rPr lang="uk-UA" sz="1200" dirty="0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ectetur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adipiscin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.</a:t>
            </a:r>
            <a:endParaRPr lang="ru-RU" sz="1200" dirty="0">
              <a:solidFill>
                <a:schemeClr val="bg1"/>
              </a:solidFill>
              <a:latin typeface="Segoe UI" panose="020B0502040204020203" pitchFamily="34" charset="0"/>
              <a:ea typeface="Lato" panose="020F0502020204030203" pitchFamily="34" charset="0"/>
              <a:cs typeface="Segoe UI" panose="020B0502040204020203" pitchFamily="34" charset="0"/>
            </a:endParaRPr>
          </a:p>
        </p:txBody>
      </p:sp>
      <p:sp>
        <p:nvSpPr>
          <p:cNvPr id="66" name="TextBox"/>
          <p:cNvSpPr txBox="1"/>
          <p:nvPr/>
        </p:nvSpPr>
        <p:spPr bwMode="auto">
          <a:xfrm>
            <a:off x="1720571" y="5314367"/>
            <a:ext cx="1822935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LOREM IPSUM</a:t>
            </a:r>
            <a:endParaRPr lang="ru-RU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7" name="Oval 25"/>
          <p:cNvSpPr>
            <a:spLocks noChangeArrowheads="1"/>
          </p:cNvSpPr>
          <p:nvPr/>
        </p:nvSpPr>
        <p:spPr bwMode="auto">
          <a:xfrm>
            <a:off x="9008553" y="5801270"/>
            <a:ext cx="18761" cy="18761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Oval 26"/>
          <p:cNvSpPr>
            <a:spLocks noChangeArrowheads="1"/>
          </p:cNvSpPr>
          <p:nvPr/>
        </p:nvSpPr>
        <p:spPr bwMode="auto">
          <a:xfrm>
            <a:off x="8656417" y="5801270"/>
            <a:ext cx="18761" cy="18761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Freeform 27"/>
          <p:cNvSpPr>
            <a:spLocks noEditPoints="1"/>
          </p:cNvSpPr>
          <p:nvPr/>
        </p:nvSpPr>
        <p:spPr bwMode="auto">
          <a:xfrm>
            <a:off x="8616008" y="5498202"/>
            <a:ext cx="460375" cy="473364"/>
          </a:xfrm>
          <a:custGeom>
            <a:avLst/>
            <a:gdLst>
              <a:gd name="T0" fmla="*/ 2482 w 8277"/>
              <a:gd name="T1" fmla="*/ 3478 h 8533"/>
              <a:gd name="T2" fmla="*/ 4057 w 8277"/>
              <a:gd name="T3" fmla="*/ 1956 h 8533"/>
              <a:gd name="T4" fmla="*/ 5632 w 8277"/>
              <a:gd name="T5" fmla="*/ 3478 h 8533"/>
              <a:gd name="T6" fmla="*/ 5123 w 8277"/>
              <a:gd name="T7" fmla="*/ 5659 h 8533"/>
              <a:gd name="T8" fmla="*/ 4956 w 8277"/>
              <a:gd name="T9" fmla="*/ 3368 h 8533"/>
              <a:gd name="T10" fmla="*/ 4790 w 8277"/>
              <a:gd name="T11" fmla="*/ 8200 h 8533"/>
              <a:gd name="T12" fmla="*/ 4196 w 8277"/>
              <a:gd name="T13" fmla="*/ 5881 h 8533"/>
              <a:gd name="T14" fmla="*/ 3863 w 8277"/>
              <a:gd name="T15" fmla="*/ 5881 h 8533"/>
              <a:gd name="T16" fmla="*/ 3353 w 8277"/>
              <a:gd name="T17" fmla="*/ 8200 h 8533"/>
              <a:gd name="T18" fmla="*/ 3186 w 8277"/>
              <a:gd name="T19" fmla="*/ 3368 h 8533"/>
              <a:gd name="T20" fmla="*/ 3020 w 8277"/>
              <a:gd name="T21" fmla="*/ 5662 h 8533"/>
              <a:gd name="T22" fmla="*/ 4005 w 8277"/>
              <a:gd name="T23" fmla="*/ 333 h 8533"/>
              <a:gd name="T24" fmla="*/ 4005 w 8277"/>
              <a:gd name="T25" fmla="*/ 1622 h 8533"/>
              <a:gd name="T26" fmla="*/ 4005 w 8277"/>
              <a:gd name="T27" fmla="*/ 333 h 8533"/>
              <a:gd name="T28" fmla="*/ 6679 w 8277"/>
              <a:gd name="T29" fmla="*/ 8200 h 8533"/>
              <a:gd name="T30" fmla="*/ 6503 w 8277"/>
              <a:gd name="T31" fmla="*/ 3937 h 8533"/>
              <a:gd name="T32" fmla="*/ 6337 w 8277"/>
              <a:gd name="T33" fmla="*/ 4104 h 8533"/>
              <a:gd name="T34" fmla="*/ 5861 w 8277"/>
              <a:gd name="T35" fmla="*/ 8200 h 8533"/>
              <a:gd name="T36" fmla="*/ 5690 w 8277"/>
              <a:gd name="T37" fmla="*/ 6211 h 8533"/>
              <a:gd name="T38" fmla="*/ 5523 w 8277"/>
              <a:gd name="T39" fmla="*/ 6378 h 8533"/>
              <a:gd name="T40" fmla="*/ 5123 w 8277"/>
              <a:gd name="T41" fmla="*/ 8200 h 8533"/>
              <a:gd name="T42" fmla="*/ 5966 w 8277"/>
              <a:gd name="T43" fmla="*/ 5094 h 8533"/>
              <a:gd name="T44" fmla="*/ 5807 w 8277"/>
              <a:gd name="T45" fmla="*/ 2737 h 8533"/>
              <a:gd name="T46" fmla="*/ 7080 w 8277"/>
              <a:gd name="T47" fmla="*/ 4053 h 8533"/>
              <a:gd name="T48" fmla="*/ 7249 w 8277"/>
              <a:gd name="T49" fmla="*/ 5168 h 8533"/>
              <a:gd name="T50" fmla="*/ 7416 w 8277"/>
              <a:gd name="T51" fmla="*/ 5001 h 8533"/>
              <a:gd name="T52" fmla="*/ 6910 w 8277"/>
              <a:gd name="T53" fmla="*/ 2881 h 8533"/>
              <a:gd name="T54" fmla="*/ 6541 w 8277"/>
              <a:gd name="T55" fmla="*/ 1850 h 8533"/>
              <a:gd name="T56" fmla="*/ 5657 w 8277"/>
              <a:gd name="T57" fmla="*/ 970 h 8533"/>
              <a:gd name="T58" fmla="*/ 5180 w 8277"/>
              <a:gd name="T59" fmla="*/ 1295 h 8533"/>
              <a:gd name="T60" fmla="*/ 5658 w 8277"/>
              <a:gd name="T61" fmla="*/ 1303 h 8533"/>
              <a:gd name="T62" fmla="*/ 5660 w 8277"/>
              <a:gd name="T63" fmla="*/ 2400 h 8533"/>
              <a:gd name="T64" fmla="*/ 5613 w 8277"/>
              <a:gd name="T65" fmla="*/ 2403 h 8533"/>
              <a:gd name="T66" fmla="*/ 4983 w 8277"/>
              <a:gd name="T67" fmla="*/ 978 h 8533"/>
              <a:gd name="T68" fmla="*/ 3027 w 8277"/>
              <a:gd name="T69" fmla="*/ 978 h 8533"/>
              <a:gd name="T70" fmla="*/ 2503 w 8277"/>
              <a:gd name="T71" fmla="*/ 2402 h 8533"/>
              <a:gd name="T72" fmla="*/ 2386 w 8277"/>
              <a:gd name="T73" fmla="*/ 2401 h 8533"/>
              <a:gd name="T74" fmla="*/ 1829 w 8277"/>
              <a:gd name="T75" fmla="*/ 1851 h 8533"/>
              <a:gd name="T76" fmla="*/ 2639 w 8277"/>
              <a:gd name="T77" fmla="*/ 1369 h 8533"/>
              <a:gd name="T78" fmla="*/ 2798 w 8277"/>
              <a:gd name="T79" fmla="*/ 1076 h 8533"/>
              <a:gd name="T80" fmla="*/ 1495 w 8277"/>
              <a:gd name="T81" fmla="*/ 1851 h 8533"/>
              <a:gd name="T82" fmla="*/ 721 w 8277"/>
              <a:gd name="T83" fmla="*/ 4056 h 8533"/>
              <a:gd name="T84" fmla="*/ 888 w 8277"/>
              <a:gd name="T85" fmla="*/ 5168 h 8533"/>
              <a:gd name="T86" fmla="*/ 1054 w 8277"/>
              <a:gd name="T87" fmla="*/ 4056 h 8533"/>
              <a:gd name="T88" fmla="*/ 2149 w 8277"/>
              <a:gd name="T89" fmla="*/ 3478 h 8533"/>
              <a:gd name="T90" fmla="*/ 3020 w 8277"/>
              <a:gd name="T91" fmla="*/ 5996 h 8533"/>
              <a:gd name="T92" fmla="*/ 2566 w 8277"/>
              <a:gd name="T93" fmla="*/ 8200 h 8533"/>
              <a:gd name="T94" fmla="*/ 2399 w 8277"/>
              <a:gd name="T95" fmla="*/ 6211 h 8533"/>
              <a:gd name="T96" fmla="*/ 2232 w 8277"/>
              <a:gd name="T97" fmla="*/ 8200 h 8533"/>
              <a:gd name="T98" fmla="*/ 1822 w 8277"/>
              <a:gd name="T99" fmla="*/ 4106 h 8533"/>
              <a:gd name="T100" fmla="*/ 1489 w 8277"/>
              <a:gd name="T101" fmla="*/ 4106 h 8533"/>
              <a:gd name="T102" fmla="*/ 167 w 8277"/>
              <a:gd name="T103" fmla="*/ 8200 h 8533"/>
              <a:gd name="T104" fmla="*/ 167 w 8277"/>
              <a:gd name="T105" fmla="*/ 8533 h 8533"/>
              <a:gd name="T106" fmla="*/ 8277 w 8277"/>
              <a:gd name="T107" fmla="*/ 8367 h 8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277" h="8533">
                <a:moveTo>
                  <a:pt x="2482" y="5094"/>
                </a:moveTo>
                <a:lnTo>
                  <a:pt x="2482" y="3478"/>
                </a:lnTo>
                <a:cubicBezTo>
                  <a:pt x="2482" y="3190"/>
                  <a:pt x="2566" y="2909"/>
                  <a:pt x="2725" y="2666"/>
                </a:cubicBezTo>
                <a:cubicBezTo>
                  <a:pt x="3016" y="2221"/>
                  <a:pt x="3514" y="1956"/>
                  <a:pt x="4057" y="1956"/>
                </a:cubicBezTo>
                <a:cubicBezTo>
                  <a:pt x="4602" y="1956"/>
                  <a:pt x="5100" y="2222"/>
                  <a:pt x="5391" y="2668"/>
                </a:cubicBezTo>
                <a:cubicBezTo>
                  <a:pt x="5549" y="2910"/>
                  <a:pt x="5632" y="3191"/>
                  <a:pt x="5632" y="3478"/>
                </a:cubicBezTo>
                <a:lnTo>
                  <a:pt x="5632" y="5094"/>
                </a:lnTo>
                <a:cubicBezTo>
                  <a:pt x="5632" y="5381"/>
                  <a:pt x="5411" y="5619"/>
                  <a:pt x="5123" y="5659"/>
                </a:cubicBezTo>
                <a:lnTo>
                  <a:pt x="5123" y="3534"/>
                </a:lnTo>
                <a:cubicBezTo>
                  <a:pt x="5123" y="3442"/>
                  <a:pt x="5048" y="3368"/>
                  <a:pt x="4956" y="3368"/>
                </a:cubicBezTo>
                <a:cubicBezTo>
                  <a:pt x="4864" y="3368"/>
                  <a:pt x="4790" y="3442"/>
                  <a:pt x="4790" y="3534"/>
                </a:cubicBezTo>
                <a:lnTo>
                  <a:pt x="4790" y="8200"/>
                </a:lnTo>
                <a:lnTo>
                  <a:pt x="4196" y="8200"/>
                </a:lnTo>
                <a:lnTo>
                  <a:pt x="4196" y="5881"/>
                </a:lnTo>
                <a:cubicBezTo>
                  <a:pt x="4196" y="5789"/>
                  <a:pt x="4121" y="5714"/>
                  <a:pt x="4029" y="5714"/>
                </a:cubicBezTo>
                <a:cubicBezTo>
                  <a:pt x="3937" y="5714"/>
                  <a:pt x="3863" y="5789"/>
                  <a:pt x="3863" y="5881"/>
                </a:cubicBezTo>
                <a:lnTo>
                  <a:pt x="3863" y="8200"/>
                </a:lnTo>
                <a:lnTo>
                  <a:pt x="3353" y="8200"/>
                </a:lnTo>
                <a:lnTo>
                  <a:pt x="3353" y="3534"/>
                </a:lnTo>
                <a:cubicBezTo>
                  <a:pt x="3353" y="3442"/>
                  <a:pt x="3278" y="3368"/>
                  <a:pt x="3186" y="3368"/>
                </a:cubicBezTo>
                <a:cubicBezTo>
                  <a:pt x="3094" y="3368"/>
                  <a:pt x="3020" y="3442"/>
                  <a:pt x="3020" y="3534"/>
                </a:cubicBezTo>
                <a:lnTo>
                  <a:pt x="3020" y="5662"/>
                </a:lnTo>
                <a:cubicBezTo>
                  <a:pt x="2719" y="5634"/>
                  <a:pt x="2482" y="5390"/>
                  <a:pt x="2482" y="5094"/>
                </a:cubicBezTo>
                <a:close/>
                <a:moveTo>
                  <a:pt x="4005" y="333"/>
                </a:moveTo>
                <a:cubicBezTo>
                  <a:pt x="4360" y="333"/>
                  <a:pt x="4649" y="623"/>
                  <a:pt x="4649" y="978"/>
                </a:cubicBezTo>
                <a:cubicBezTo>
                  <a:pt x="4649" y="1333"/>
                  <a:pt x="4360" y="1622"/>
                  <a:pt x="4005" y="1622"/>
                </a:cubicBezTo>
                <a:cubicBezTo>
                  <a:pt x="3649" y="1622"/>
                  <a:pt x="3360" y="1333"/>
                  <a:pt x="3360" y="978"/>
                </a:cubicBezTo>
                <a:cubicBezTo>
                  <a:pt x="3360" y="623"/>
                  <a:pt x="3649" y="333"/>
                  <a:pt x="4005" y="333"/>
                </a:cubicBezTo>
                <a:close/>
                <a:moveTo>
                  <a:pt x="8110" y="8200"/>
                </a:moveTo>
                <a:lnTo>
                  <a:pt x="6679" y="8200"/>
                </a:lnTo>
                <a:lnTo>
                  <a:pt x="6670" y="4104"/>
                </a:lnTo>
                <a:cubicBezTo>
                  <a:pt x="6670" y="4012"/>
                  <a:pt x="6595" y="3937"/>
                  <a:pt x="6503" y="3937"/>
                </a:cubicBezTo>
                <a:lnTo>
                  <a:pt x="6503" y="3937"/>
                </a:lnTo>
                <a:cubicBezTo>
                  <a:pt x="6411" y="3938"/>
                  <a:pt x="6336" y="4012"/>
                  <a:pt x="6337" y="4104"/>
                </a:cubicBezTo>
                <a:lnTo>
                  <a:pt x="6345" y="8200"/>
                </a:lnTo>
                <a:lnTo>
                  <a:pt x="5861" y="8200"/>
                </a:lnTo>
                <a:lnTo>
                  <a:pt x="5857" y="6377"/>
                </a:lnTo>
                <a:cubicBezTo>
                  <a:pt x="5857" y="6286"/>
                  <a:pt x="5782" y="6211"/>
                  <a:pt x="5690" y="6211"/>
                </a:cubicBezTo>
                <a:lnTo>
                  <a:pt x="5690" y="6211"/>
                </a:lnTo>
                <a:cubicBezTo>
                  <a:pt x="5598" y="6211"/>
                  <a:pt x="5523" y="6286"/>
                  <a:pt x="5523" y="6378"/>
                </a:cubicBezTo>
                <a:lnTo>
                  <a:pt x="5528" y="8200"/>
                </a:lnTo>
                <a:lnTo>
                  <a:pt x="5123" y="8200"/>
                </a:lnTo>
                <a:lnTo>
                  <a:pt x="5123" y="5994"/>
                </a:lnTo>
                <a:cubicBezTo>
                  <a:pt x="5595" y="5952"/>
                  <a:pt x="5966" y="5564"/>
                  <a:pt x="5966" y="5094"/>
                </a:cubicBezTo>
                <a:lnTo>
                  <a:pt x="5966" y="3478"/>
                </a:lnTo>
                <a:cubicBezTo>
                  <a:pt x="5966" y="3221"/>
                  <a:pt x="5911" y="2970"/>
                  <a:pt x="5807" y="2737"/>
                </a:cubicBezTo>
                <a:cubicBezTo>
                  <a:pt x="6136" y="2759"/>
                  <a:pt x="6443" y="2893"/>
                  <a:pt x="6678" y="3121"/>
                </a:cubicBezTo>
                <a:cubicBezTo>
                  <a:pt x="6936" y="3370"/>
                  <a:pt x="7079" y="3701"/>
                  <a:pt x="7080" y="4053"/>
                </a:cubicBezTo>
                <a:lnTo>
                  <a:pt x="7083" y="5002"/>
                </a:lnTo>
                <a:cubicBezTo>
                  <a:pt x="7083" y="5094"/>
                  <a:pt x="7158" y="5168"/>
                  <a:pt x="7249" y="5168"/>
                </a:cubicBezTo>
                <a:lnTo>
                  <a:pt x="7250" y="5168"/>
                </a:lnTo>
                <a:cubicBezTo>
                  <a:pt x="7342" y="5168"/>
                  <a:pt x="7416" y="5093"/>
                  <a:pt x="7416" y="5001"/>
                </a:cubicBezTo>
                <a:lnTo>
                  <a:pt x="7413" y="4053"/>
                </a:lnTo>
                <a:cubicBezTo>
                  <a:pt x="7412" y="3609"/>
                  <a:pt x="7233" y="3193"/>
                  <a:pt x="6910" y="2881"/>
                </a:cubicBezTo>
                <a:cubicBezTo>
                  <a:pt x="6725" y="2702"/>
                  <a:pt x="6506" y="2570"/>
                  <a:pt x="6267" y="2490"/>
                </a:cubicBezTo>
                <a:cubicBezTo>
                  <a:pt x="6436" y="2329"/>
                  <a:pt x="6542" y="2101"/>
                  <a:pt x="6541" y="1850"/>
                </a:cubicBezTo>
                <a:cubicBezTo>
                  <a:pt x="6540" y="1364"/>
                  <a:pt x="6145" y="970"/>
                  <a:pt x="5659" y="970"/>
                </a:cubicBezTo>
                <a:lnTo>
                  <a:pt x="5657" y="970"/>
                </a:lnTo>
                <a:cubicBezTo>
                  <a:pt x="5516" y="970"/>
                  <a:pt x="5375" y="1005"/>
                  <a:pt x="5251" y="1070"/>
                </a:cubicBezTo>
                <a:cubicBezTo>
                  <a:pt x="5169" y="1112"/>
                  <a:pt x="5138" y="1213"/>
                  <a:pt x="5180" y="1295"/>
                </a:cubicBezTo>
                <a:cubicBezTo>
                  <a:pt x="5223" y="1376"/>
                  <a:pt x="5324" y="1408"/>
                  <a:pt x="5405" y="1365"/>
                </a:cubicBezTo>
                <a:cubicBezTo>
                  <a:pt x="5484" y="1324"/>
                  <a:pt x="5569" y="1303"/>
                  <a:pt x="5658" y="1303"/>
                </a:cubicBezTo>
                <a:cubicBezTo>
                  <a:pt x="5961" y="1303"/>
                  <a:pt x="6207" y="1548"/>
                  <a:pt x="6208" y="1850"/>
                </a:cubicBezTo>
                <a:cubicBezTo>
                  <a:pt x="6209" y="2153"/>
                  <a:pt x="5963" y="2400"/>
                  <a:pt x="5660" y="2400"/>
                </a:cubicBezTo>
                <a:cubicBezTo>
                  <a:pt x="5653" y="2400"/>
                  <a:pt x="5646" y="2401"/>
                  <a:pt x="5639" y="2402"/>
                </a:cubicBezTo>
                <a:cubicBezTo>
                  <a:pt x="5630" y="2402"/>
                  <a:pt x="5622" y="2402"/>
                  <a:pt x="5613" y="2403"/>
                </a:cubicBezTo>
                <a:cubicBezTo>
                  <a:pt x="5372" y="2073"/>
                  <a:pt x="5034" y="1834"/>
                  <a:pt x="4649" y="1713"/>
                </a:cubicBezTo>
                <a:cubicBezTo>
                  <a:pt x="4853" y="1534"/>
                  <a:pt x="4983" y="1271"/>
                  <a:pt x="4983" y="978"/>
                </a:cubicBezTo>
                <a:cubicBezTo>
                  <a:pt x="4983" y="439"/>
                  <a:pt x="4544" y="0"/>
                  <a:pt x="4005" y="0"/>
                </a:cubicBezTo>
                <a:cubicBezTo>
                  <a:pt x="3465" y="0"/>
                  <a:pt x="3027" y="439"/>
                  <a:pt x="3027" y="978"/>
                </a:cubicBezTo>
                <a:cubicBezTo>
                  <a:pt x="3027" y="1285"/>
                  <a:pt x="3169" y="1559"/>
                  <a:pt x="3391" y="1738"/>
                </a:cubicBezTo>
                <a:cubicBezTo>
                  <a:pt x="3037" y="1866"/>
                  <a:pt x="2728" y="2095"/>
                  <a:pt x="2503" y="2402"/>
                </a:cubicBezTo>
                <a:cubicBezTo>
                  <a:pt x="2476" y="2401"/>
                  <a:pt x="2450" y="2400"/>
                  <a:pt x="2424" y="2400"/>
                </a:cubicBezTo>
                <a:cubicBezTo>
                  <a:pt x="2411" y="2400"/>
                  <a:pt x="2399" y="2400"/>
                  <a:pt x="2386" y="2401"/>
                </a:cubicBezTo>
                <a:cubicBezTo>
                  <a:pt x="2383" y="2400"/>
                  <a:pt x="2380" y="2400"/>
                  <a:pt x="2377" y="2400"/>
                </a:cubicBezTo>
                <a:cubicBezTo>
                  <a:pt x="2075" y="2400"/>
                  <a:pt x="1829" y="2154"/>
                  <a:pt x="1829" y="1851"/>
                </a:cubicBezTo>
                <a:cubicBezTo>
                  <a:pt x="1829" y="1549"/>
                  <a:pt x="2075" y="1303"/>
                  <a:pt x="2377" y="1303"/>
                </a:cubicBezTo>
                <a:cubicBezTo>
                  <a:pt x="2469" y="1303"/>
                  <a:pt x="2559" y="1326"/>
                  <a:pt x="2639" y="1369"/>
                </a:cubicBezTo>
                <a:cubicBezTo>
                  <a:pt x="2720" y="1413"/>
                  <a:pt x="2821" y="1383"/>
                  <a:pt x="2865" y="1302"/>
                </a:cubicBezTo>
                <a:cubicBezTo>
                  <a:pt x="2909" y="1221"/>
                  <a:pt x="2879" y="1120"/>
                  <a:pt x="2798" y="1076"/>
                </a:cubicBezTo>
                <a:cubicBezTo>
                  <a:pt x="2670" y="1006"/>
                  <a:pt x="2524" y="969"/>
                  <a:pt x="2377" y="969"/>
                </a:cubicBezTo>
                <a:cubicBezTo>
                  <a:pt x="1891" y="969"/>
                  <a:pt x="1495" y="1365"/>
                  <a:pt x="1495" y="1851"/>
                </a:cubicBezTo>
                <a:cubicBezTo>
                  <a:pt x="1495" y="2116"/>
                  <a:pt x="1613" y="2354"/>
                  <a:pt x="1798" y="2516"/>
                </a:cubicBezTo>
                <a:cubicBezTo>
                  <a:pt x="1168" y="2759"/>
                  <a:pt x="721" y="3358"/>
                  <a:pt x="721" y="4056"/>
                </a:cubicBezTo>
                <a:lnTo>
                  <a:pt x="721" y="5002"/>
                </a:lnTo>
                <a:cubicBezTo>
                  <a:pt x="721" y="5094"/>
                  <a:pt x="796" y="5168"/>
                  <a:pt x="888" y="5168"/>
                </a:cubicBezTo>
                <a:cubicBezTo>
                  <a:pt x="980" y="5168"/>
                  <a:pt x="1054" y="5094"/>
                  <a:pt x="1054" y="5002"/>
                </a:cubicBezTo>
                <a:lnTo>
                  <a:pt x="1054" y="4056"/>
                </a:lnTo>
                <a:cubicBezTo>
                  <a:pt x="1054" y="3365"/>
                  <a:pt x="1606" y="2796"/>
                  <a:pt x="2307" y="2739"/>
                </a:cubicBezTo>
                <a:cubicBezTo>
                  <a:pt x="2203" y="2971"/>
                  <a:pt x="2149" y="3222"/>
                  <a:pt x="2149" y="3478"/>
                </a:cubicBezTo>
                <a:lnTo>
                  <a:pt x="2149" y="5094"/>
                </a:lnTo>
                <a:cubicBezTo>
                  <a:pt x="2149" y="5574"/>
                  <a:pt x="2535" y="5968"/>
                  <a:pt x="3020" y="5996"/>
                </a:cubicBezTo>
                <a:lnTo>
                  <a:pt x="3020" y="8200"/>
                </a:lnTo>
                <a:lnTo>
                  <a:pt x="2566" y="8200"/>
                </a:lnTo>
                <a:lnTo>
                  <a:pt x="2566" y="6378"/>
                </a:lnTo>
                <a:cubicBezTo>
                  <a:pt x="2566" y="6286"/>
                  <a:pt x="2491" y="6211"/>
                  <a:pt x="2399" y="6211"/>
                </a:cubicBezTo>
                <a:cubicBezTo>
                  <a:pt x="2307" y="6211"/>
                  <a:pt x="2232" y="6286"/>
                  <a:pt x="2232" y="6378"/>
                </a:cubicBezTo>
                <a:lnTo>
                  <a:pt x="2232" y="8200"/>
                </a:lnTo>
                <a:lnTo>
                  <a:pt x="1822" y="8200"/>
                </a:lnTo>
                <a:lnTo>
                  <a:pt x="1822" y="4106"/>
                </a:lnTo>
                <a:cubicBezTo>
                  <a:pt x="1822" y="4014"/>
                  <a:pt x="1748" y="3939"/>
                  <a:pt x="1656" y="3939"/>
                </a:cubicBezTo>
                <a:cubicBezTo>
                  <a:pt x="1564" y="3939"/>
                  <a:pt x="1489" y="4014"/>
                  <a:pt x="1489" y="4106"/>
                </a:cubicBezTo>
                <a:lnTo>
                  <a:pt x="1489" y="8200"/>
                </a:lnTo>
                <a:lnTo>
                  <a:pt x="167" y="8200"/>
                </a:lnTo>
                <a:cubicBezTo>
                  <a:pt x="75" y="8200"/>
                  <a:pt x="0" y="8275"/>
                  <a:pt x="0" y="8367"/>
                </a:cubicBezTo>
                <a:cubicBezTo>
                  <a:pt x="0" y="8459"/>
                  <a:pt x="75" y="8533"/>
                  <a:pt x="167" y="8533"/>
                </a:cubicBezTo>
                <a:lnTo>
                  <a:pt x="8110" y="8533"/>
                </a:lnTo>
                <a:cubicBezTo>
                  <a:pt x="8202" y="8533"/>
                  <a:pt x="8277" y="8459"/>
                  <a:pt x="8277" y="8367"/>
                </a:cubicBezTo>
                <a:cubicBezTo>
                  <a:pt x="8277" y="8275"/>
                  <a:pt x="8202" y="8200"/>
                  <a:pt x="8110" y="820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" name="2"/>
          <p:cNvSpPr>
            <a:spLocks noEditPoints="1"/>
          </p:cNvSpPr>
          <p:nvPr/>
        </p:nvSpPr>
        <p:spPr bwMode="auto">
          <a:xfrm>
            <a:off x="4870001" y="5502458"/>
            <a:ext cx="236652" cy="464852"/>
          </a:xfrm>
          <a:custGeom>
            <a:avLst/>
            <a:gdLst>
              <a:gd name="T0" fmla="*/ 1285 w 1964"/>
              <a:gd name="T1" fmla="*/ 3852 h 3852"/>
              <a:gd name="T2" fmla="*/ 457 w 1964"/>
              <a:gd name="T3" fmla="*/ 3852 h 3852"/>
              <a:gd name="T4" fmla="*/ 457 w 1964"/>
              <a:gd name="T5" fmla="*/ 2125 h 3852"/>
              <a:gd name="T6" fmla="*/ 0 w 1964"/>
              <a:gd name="T7" fmla="*/ 2125 h 3852"/>
              <a:gd name="T8" fmla="*/ 0 w 1964"/>
              <a:gd name="T9" fmla="*/ 1332 h 3852"/>
              <a:gd name="T10" fmla="*/ 457 w 1964"/>
              <a:gd name="T11" fmla="*/ 1332 h 3852"/>
              <a:gd name="T12" fmla="*/ 457 w 1964"/>
              <a:gd name="T13" fmla="*/ 886 h 3852"/>
              <a:gd name="T14" fmla="*/ 1434 w 1964"/>
              <a:gd name="T15" fmla="*/ 0 h 3852"/>
              <a:gd name="T16" fmla="*/ 1882 w 1964"/>
              <a:gd name="T17" fmla="*/ 25 h 3852"/>
              <a:gd name="T18" fmla="*/ 1959 w 1964"/>
              <a:gd name="T19" fmla="*/ 35 h 3852"/>
              <a:gd name="T20" fmla="*/ 1940 w 1964"/>
              <a:gd name="T21" fmla="*/ 777 h 3852"/>
              <a:gd name="T22" fmla="*/ 1856 w 1964"/>
              <a:gd name="T23" fmla="*/ 776 h 3852"/>
              <a:gd name="T24" fmla="*/ 1460 w 1964"/>
              <a:gd name="T25" fmla="*/ 775 h 3852"/>
              <a:gd name="T26" fmla="*/ 1285 w 1964"/>
              <a:gd name="T27" fmla="*/ 964 h 3852"/>
              <a:gd name="T28" fmla="*/ 1285 w 1964"/>
              <a:gd name="T29" fmla="*/ 1332 h 3852"/>
              <a:gd name="T30" fmla="*/ 1964 w 1964"/>
              <a:gd name="T31" fmla="*/ 1332 h 3852"/>
              <a:gd name="T32" fmla="*/ 1927 w 1964"/>
              <a:gd name="T33" fmla="*/ 2125 h 3852"/>
              <a:gd name="T34" fmla="*/ 1286 w 1964"/>
              <a:gd name="T35" fmla="*/ 2125 h 3852"/>
              <a:gd name="T36" fmla="*/ 1286 w 1964"/>
              <a:gd name="T37" fmla="*/ 3852 h 3852"/>
              <a:gd name="T38" fmla="*/ 1285 w 1964"/>
              <a:gd name="T39" fmla="*/ 3852 h 3852"/>
              <a:gd name="T40" fmla="*/ 628 w 1964"/>
              <a:gd name="T41" fmla="*/ 3680 h 3852"/>
              <a:gd name="T42" fmla="*/ 1114 w 1964"/>
              <a:gd name="T43" fmla="*/ 3680 h 3852"/>
              <a:gd name="T44" fmla="*/ 1114 w 1964"/>
              <a:gd name="T45" fmla="*/ 1954 h 3852"/>
              <a:gd name="T46" fmla="*/ 1763 w 1964"/>
              <a:gd name="T47" fmla="*/ 1954 h 3852"/>
              <a:gd name="T48" fmla="*/ 1784 w 1964"/>
              <a:gd name="T49" fmla="*/ 1503 h 3852"/>
              <a:gd name="T50" fmla="*/ 1114 w 1964"/>
              <a:gd name="T51" fmla="*/ 1503 h 3852"/>
              <a:gd name="T52" fmla="*/ 1114 w 1964"/>
              <a:gd name="T53" fmla="*/ 963 h 3852"/>
              <a:gd name="T54" fmla="*/ 1459 w 1964"/>
              <a:gd name="T55" fmla="*/ 603 h 3852"/>
              <a:gd name="T56" fmla="*/ 1773 w 1964"/>
              <a:gd name="T57" fmla="*/ 604 h 3852"/>
              <a:gd name="T58" fmla="*/ 1783 w 1964"/>
              <a:gd name="T59" fmla="*/ 187 h 3852"/>
              <a:gd name="T60" fmla="*/ 1433 w 1964"/>
              <a:gd name="T61" fmla="*/ 172 h 3852"/>
              <a:gd name="T62" fmla="*/ 628 w 1964"/>
              <a:gd name="T63" fmla="*/ 886 h 3852"/>
              <a:gd name="T64" fmla="*/ 628 w 1964"/>
              <a:gd name="T65" fmla="*/ 1503 h 3852"/>
              <a:gd name="T66" fmla="*/ 171 w 1964"/>
              <a:gd name="T67" fmla="*/ 1503 h 3852"/>
              <a:gd name="T68" fmla="*/ 171 w 1964"/>
              <a:gd name="T69" fmla="*/ 1954 h 3852"/>
              <a:gd name="T70" fmla="*/ 628 w 1964"/>
              <a:gd name="T71" fmla="*/ 1954 h 3852"/>
              <a:gd name="T72" fmla="*/ 628 w 1964"/>
              <a:gd name="T73" fmla="*/ 3680 h 38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964" h="3852">
                <a:moveTo>
                  <a:pt x="1285" y="3852"/>
                </a:moveTo>
                <a:lnTo>
                  <a:pt x="457" y="3852"/>
                </a:lnTo>
                <a:lnTo>
                  <a:pt x="457" y="2125"/>
                </a:lnTo>
                <a:lnTo>
                  <a:pt x="0" y="2125"/>
                </a:lnTo>
                <a:lnTo>
                  <a:pt x="0" y="1332"/>
                </a:lnTo>
                <a:lnTo>
                  <a:pt x="457" y="1332"/>
                </a:lnTo>
                <a:lnTo>
                  <a:pt x="457" y="886"/>
                </a:lnTo>
                <a:cubicBezTo>
                  <a:pt x="457" y="478"/>
                  <a:pt x="712" y="0"/>
                  <a:pt x="1434" y="0"/>
                </a:cubicBezTo>
                <a:cubicBezTo>
                  <a:pt x="1688" y="0"/>
                  <a:pt x="1874" y="24"/>
                  <a:pt x="1882" y="25"/>
                </a:cubicBezTo>
                <a:lnTo>
                  <a:pt x="1959" y="35"/>
                </a:lnTo>
                <a:lnTo>
                  <a:pt x="1940" y="777"/>
                </a:lnTo>
                <a:lnTo>
                  <a:pt x="1856" y="776"/>
                </a:lnTo>
                <a:cubicBezTo>
                  <a:pt x="1856" y="776"/>
                  <a:pt x="1666" y="775"/>
                  <a:pt x="1460" y="775"/>
                </a:cubicBezTo>
                <a:cubicBezTo>
                  <a:pt x="1306" y="775"/>
                  <a:pt x="1285" y="813"/>
                  <a:pt x="1285" y="964"/>
                </a:cubicBezTo>
                <a:lnTo>
                  <a:pt x="1285" y="1332"/>
                </a:lnTo>
                <a:lnTo>
                  <a:pt x="1964" y="1332"/>
                </a:lnTo>
                <a:lnTo>
                  <a:pt x="1927" y="2125"/>
                </a:lnTo>
                <a:lnTo>
                  <a:pt x="1286" y="2125"/>
                </a:lnTo>
                <a:lnTo>
                  <a:pt x="1286" y="3852"/>
                </a:lnTo>
                <a:lnTo>
                  <a:pt x="1285" y="3852"/>
                </a:lnTo>
                <a:close/>
                <a:moveTo>
                  <a:pt x="628" y="3680"/>
                </a:moveTo>
                <a:lnTo>
                  <a:pt x="1114" y="3680"/>
                </a:lnTo>
                <a:lnTo>
                  <a:pt x="1114" y="1954"/>
                </a:lnTo>
                <a:lnTo>
                  <a:pt x="1763" y="1954"/>
                </a:lnTo>
                <a:lnTo>
                  <a:pt x="1784" y="1503"/>
                </a:lnTo>
                <a:lnTo>
                  <a:pt x="1114" y="1503"/>
                </a:lnTo>
                <a:lnTo>
                  <a:pt x="1114" y="963"/>
                </a:lnTo>
                <a:cubicBezTo>
                  <a:pt x="1114" y="785"/>
                  <a:pt x="1155" y="603"/>
                  <a:pt x="1459" y="603"/>
                </a:cubicBezTo>
                <a:cubicBezTo>
                  <a:pt x="1582" y="603"/>
                  <a:pt x="1698" y="604"/>
                  <a:pt x="1773" y="604"/>
                </a:cubicBezTo>
                <a:lnTo>
                  <a:pt x="1783" y="187"/>
                </a:lnTo>
                <a:cubicBezTo>
                  <a:pt x="1708" y="180"/>
                  <a:pt x="1582" y="172"/>
                  <a:pt x="1433" y="172"/>
                </a:cubicBezTo>
                <a:cubicBezTo>
                  <a:pt x="839" y="172"/>
                  <a:pt x="628" y="541"/>
                  <a:pt x="628" y="886"/>
                </a:cubicBezTo>
                <a:lnTo>
                  <a:pt x="628" y="1503"/>
                </a:lnTo>
                <a:lnTo>
                  <a:pt x="171" y="1503"/>
                </a:lnTo>
                <a:lnTo>
                  <a:pt x="171" y="1954"/>
                </a:lnTo>
                <a:lnTo>
                  <a:pt x="628" y="1954"/>
                </a:lnTo>
                <a:lnTo>
                  <a:pt x="628" y="36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" name="Oval 5"/>
          <p:cNvSpPr>
            <a:spLocks noChangeArrowheads="1"/>
          </p:cNvSpPr>
          <p:nvPr/>
        </p:nvSpPr>
        <p:spPr bwMode="auto">
          <a:xfrm>
            <a:off x="1005396" y="5670439"/>
            <a:ext cx="19017" cy="19017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" name="Freeform 6"/>
          <p:cNvSpPr>
            <a:spLocks noEditPoints="1"/>
          </p:cNvSpPr>
          <p:nvPr/>
        </p:nvSpPr>
        <p:spPr bwMode="auto">
          <a:xfrm>
            <a:off x="914538" y="5486611"/>
            <a:ext cx="496547" cy="496546"/>
          </a:xfrm>
          <a:custGeom>
            <a:avLst/>
            <a:gdLst>
              <a:gd name="T0" fmla="*/ 6475 w 8908"/>
              <a:gd name="T1" fmla="*/ 5297 h 8908"/>
              <a:gd name="T2" fmla="*/ 6357 w 8908"/>
              <a:gd name="T3" fmla="*/ 5248 h 8908"/>
              <a:gd name="T4" fmla="*/ 6239 w 8908"/>
              <a:gd name="T5" fmla="*/ 5297 h 8908"/>
              <a:gd name="T6" fmla="*/ 6122 w 8908"/>
              <a:gd name="T7" fmla="*/ 5414 h 8908"/>
              <a:gd name="T8" fmla="*/ 5739 w 8908"/>
              <a:gd name="T9" fmla="*/ 5032 h 8908"/>
              <a:gd name="T10" fmla="*/ 5414 w 8908"/>
              <a:gd name="T11" fmla="*/ 1172 h 8908"/>
              <a:gd name="T12" fmla="*/ 1172 w 8908"/>
              <a:gd name="T13" fmla="*/ 1172 h 8908"/>
              <a:gd name="T14" fmla="*/ 1172 w 8908"/>
              <a:gd name="T15" fmla="*/ 5414 h 8908"/>
              <a:gd name="T16" fmla="*/ 5031 w 8908"/>
              <a:gd name="T17" fmla="*/ 5739 h 8908"/>
              <a:gd name="T18" fmla="*/ 5414 w 8908"/>
              <a:gd name="T19" fmla="*/ 6122 h 8908"/>
              <a:gd name="T20" fmla="*/ 5297 w 8908"/>
              <a:gd name="T21" fmla="*/ 6239 h 8908"/>
              <a:gd name="T22" fmla="*/ 5297 w 8908"/>
              <a:gd name="T23" fmla="*/ 6475 h 8908"/>
              <a:gd name="T24" fmla="*/ 7404 w 8908"/>
              <a:gd name="T25" fmla="*/ 8582 h 8908"/>
              <a:gd name="T26" fmla="*/ 8582 w 8908"/>
              <a:gd name="T27" fmla="*/ 8582 h 8908"/>
              <a:gd name="T28" fmla="*/ 8582 w 8908"/>
              <a:gd name="T29" fmla="*/ 7404 h 8908"/>
              <a:gd name="T30" fmla="*/ 6475 w 8908"/>
              <a:gd name="T31" fmla="*/ 5297 h 8908"/>
              <a:gd name="T32" fmla="*/ 5650 w 8908"/>
              <a:gd name="T33" fmla="*/ 5886 h 8908"/>
              <a:gd name="T34" fmla="*/ 5293 w 8908"/>
              <a:gd name="T35" fmla="*/ 5529 h 8908"/>
              <a:gd name="T36" fmla="*/ 5414 w 8908"/>
              <a:gd name="T37" fmla="*/ 5414 h 8908"/>
              <a:gd name="T38" fmla="*/ 5529 w 8908"/>
              <a:gd name="T39" fmla="*/ 5293 h 8908"/>
              <a:gd name="T40" fmla="*/ 5886 w 8908"/>
              <a:gd name="T41" fmla="*/ 5650 h 8908"/>
              <a:gd name="T42" fmla="*/ 5650 w 8908"/>
              <a:gd name="T43" fmla="*/ 5886 h 8908"/>
              <a:gd name="T44" fmla="*/ 1408 w 8908"/>
              <a:gd name="T45" fmla="*/ 5179 h 8908"/>
              <a:gd name="T46" fmla="*/ 1408 w 8908"/>
              <a:gd name="T47" fmla="*/ 1408 h 8908"/>
              <a:gd name="T48" fmla="*/ 5179 w 8908"/>
              <a:gd name="T49" fmla="*/ 1408 h 8908"/>
              <a:gd name="T50" fmla="*/ 5179 w 8908"/>
              <a:gd name="T51" fmla="*/ 5179 h 8908"/>
              <a:gd name="T52" fmla="*/ 1408 w 8908"/>
              <a:gd name="T53" fmla="*/ 5179 h 8908"/>
              <a:gd name="T54" fmla="*/ 6357 w 8908"/>
              <a:gd name="T55" fmla="*/ 5650 h 8908"/>
              <a:gd name="T56" fmla="*/ 6828 w 8908"/>
              <a:gd name="T57" fmla="*/ 6122 h 8908"/>
              <a:gd name="T58" fmla="*/ 6122 w 8908"/>
              <a:gd name="T59" fmla="*/ 6828 h 8908"/>
              <a:gd name="T60" fmla="*/ 5650 w 8908"/>
              <a:gd name="T61" fmla="*/ 6357 h 8908"/>
              <a:gd name="T62" fmla="*/ 6357 w 8908"/>
              <a:gd name="T63" fmla="*/ 5650 h 8908"/>
              <a:gd name="T64" fmla="*/ 8346 w 8908"/>
              <a:gd name="T65" fmla="*/ 8346 h 8908"/>
              <a:gd name="T66" fmla="*/ 7639 w 8908"/>
              <a:gd name="T67" fmla="*/ 8346 h 8908"/>
              <a:gd name="T68" fmla="*/ 6357 w 8908"/>
              <a:gd name="T69" fmla="*/ 7064 h 8908"/>
              <a:gd name="T70" fmla="*/ 7064 w 8908"/>
              <a:gd name="T71" fmla="*/ 6357 h 8908"/>
              <a:gd name="T72" fmla="*/ 8346 w 8908"/>
              <a:gd name="T73" fmla="*/ 7639 h 8908"/>
              <a:gd name="T74" fmla="*/ 8346 w 8908"/>
              <a:gd name="T75" fmla="*/ 8346 h 8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908" h="8908">
                <a:moveTo>
                  <a:pt x="6475" y="5297"/>
                </a:moveTo>
                <a:cubicBezTo>
                  <a:pt x="6444" y="5265"/>
                  <a:pt x="6401" y="5248"/>
                  <a:pt x="6357" y="5248"/>
                </a:cubicBezTo>
                <a:cubicBezTo>
                  <a:pt x="6355" y="5248"/>
                  <a:pt x="6291" y="5245"/>
                  <a:pt x="6239" y="5297"/>
                </a:cubicBezTo>
                <a:lnTo>
                  <a:pt x="6122" y="5414"/>
                </a:lnTo>
                <a:lnTo>
                  <a:pt x="5739" y="5032"/>
                </a:lnTo>
                <a:cubicBezTo>
                  <a:pt x="6584" y="3847"/>
                  <a:pt x="6455" y="2213"/>
                  <a:pt x="5414" y="1172"/>
                </a:cubicBezTo>
                <a:cubicBezTo>
                  <a:pt x="4242" y="0"/>
                  <a:pt x="2345" y="0"/>
                  <a:pt x="1172" y="1172"/>
                </a:cubicBezTo>
                <a:cubicBezTo>
                  <a:pt x="0" y="2345"/>
                  <a:pt x="0" y="4242"/>
                  <a:pt x="1172" y="5414"/>
                </a:cubicBezTo>
                <a:cubicBezTo>
                  <a:pt x="2210" y="6453"/>
                  <a:pt x="3844" y="6586"/>
                  <a:pt x="5031" y="5739"/>
                </a:cubicBezTo>
                <a:lnTo>
                  <a:pt x="5414" y="6122"/>
                </a:lnTo>
                <a:lnTo>
                  <a:pt x="5297" y="6239"/>
                </a:lnTo>
                <a:cubicBezTo>
                  <a:pt x="5232" y="6304"/>
                  <a:pt x="5232" y="6410"/>
                  <a:pt x="5297" y="6475"/>
                </a:cubicBezTo>
                <a:lnTo>
                  <a:pt x="7404" y="8582"/>
                </a:lnTo>
                <a:cubicBezTo>
                  <a:pt x="7729" y="8908"/>
                  <a:pt x="8256" y="8908"/>
                  <a:pt x="8582" y="8582"/>
                </a:cubicBezTo>
                <a:cubicBezTo>
                  <a:pt x="8908" y="8256"/>
                  <a:pt x="8908" y="7729"/>
                  <a:pt x="8582" y="7404"/>
                </a:cubicBezTo>
                <a:lnTo>
                  <a:pt x="6475" y="5297"/>
                </a:lnTo>
                <a:close/>
                <a:moveTo>
                  <a:pt x="5650" y="5886"/>
                </a:moveTo>
                <a:lnTo>
                  <a:pt x="5293" y="5529"/>
                </a:lnTo>
                <a:cubicBezTo>
                  <a:pt x="5335" y="5492"/>
                  <a:pt x="5375" y="5454"/>
                  <a:pt x="5414" y="5414"/>
                </a:cubicBezTo>
                <a:cubicBezTo>
                  <a:pt x="5454" y="5375"/>
                  <a:pt x="5492" y="5335"/>
                  <a:pt x="5529" y="5293"/>
                </a:cubicBezTo>
                <a:lnTo>
                  <a:pt x="5886" y="5650"/>
                </a:lnTo>
                <a:lnTo>
                  <a:pt x="5650" y="5886"/>
                </a:lnTo>
                <a:close/>
                <a:moveTo>
                  <a:pt x="1408" y="5179"/>
                </a:moveTo>
                <a:cubicBezTo>
                  <a:pt x="366" y="4137"/>
                  <a:pt x="366" y="2450"/>
                  <a:pt x="1408" y="1408"/>
                </a:cubicBezTo>
                <a:cubicBezTo>
                  <a:pt x="2450" y="366"/>
                  <a:pt x="4137" y="366"/>
                  <a:pt x="5179" y="1408"/>
                </a:cubicBezTo>
                <a:cubicBezTo>
                  <a:pt x="6219" y="2448"/>
                  <a:pt x="6224" y="4134"/>
                  <a:pt x="5179" y="5179"/>
                </a:cubicBezTo>
                <a:cubicBezTo>
                  <a:pt x="4122" y="6236"/>
                  <a:pt x="2436" y="6207"/>
                  <a:pt x="1408" y="5179"/>
                </a:cubicBezTo>
                <a:close/>
                <a:moveTo>
                  <a:pt x="6357" y="5650"/>
                </a:moveTo>
                <a:lnTo>
                  <a:pt x="6828" y="6122"/>
                </a:lnTo>
                <a:lnTo>
                  <a:pt x="6122" y="6828"/>
                </a:lnTo>
                <a:lnTo>
                  <a:pt x="5650" y="6357"/>
                </a:lnTo>
                <a:lnTo>
                  <a:pt x="6357" y="5650"/>
                </a:lnTo>
                <a:close/>
                <a:moveTo>
                  <a:pt x="8346" y="8346"/>
                </a:moveTo>
                <a:cubicBezTo>
                  <a:pt x="8151" y="8542"/>
                  <a:pt x="7835" y="8542"/>
                  <a:pt x="7639" y="8346"/>
                </a:cubicBezTo>
                <a:lnTo>
                  <a:pt x="6357" y="7064"/>
                </a:lnTo>
                <a:lnTo>
                  <a:pt x="7064" y="6357"/>
                </a:lnTo>
                <a:lnTo>
                  <a:pt x="8346" y="7639"/>
                </a:lnTo>
                <a:cubicBezTo>
                  <a:pt x="8542" y="7835"/>
                  <a:pt x="8542" y="8151"/>
                  <a:pt x="8346" y="83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Freeform 7"/>
          <p:cNvSpPr>
            <a:spLocks noEditPoints="1"/>
          </p:cNvSpPr>
          <p:nvPr/>
        </p:nvSpPr>
        <p:spPr bwMode="auto">
          <a:xfrm>
            <a:off x="956797" y="5528870"/>
            <a:ext cx="283137" cy="283137"/>
          </a:xfrm>
          <a:custGeom>
            <a:avLst/>
            <a:gdLst>
              <a:gd name="T0" fmla="*/ 4209 w 5119"/>
              <a:gd name="T1" fmla="*/ 912 h 5123"/>
              <a:gd name="T2" fmla="*/ 910 w 5119"/>
              <a:gd name="T3" fmla="*/ 912 h 5123"/>
              <a:gd name="T4" fmla="*/ 910 w 5119"/>
              <a:gd name="T5" fmla="*/ 4211 h 5123"/>
              <a:gd name="T6" fmla="*/ 4209 w 5119"/>
              <a:gd name="T7" fmla="*/ 4211 h 5123"/>
              <a:gd name="T8" fmla="*/ 4209 w 5119"/>
              <a:gd name="T9" fmla="*/ 912 h 5123"/>
              <a:gd name="T10" fmla="*/ 3973 w 5119"/>
              <a:gd name="T11" fmla="*/ 3976 h 5123"/>
              <a:gd name="T12" fmla="*/ 1145 w 5119"/>
              <a:gd name="T13" fmla="*/ 3976 h 5123"/>
              <a:gd name="T14" fmla="*/ 1145 w 5119"/>
              <a:gd name="T15" fmla="*/ 1147 h 5123"/>
              <a:gd name="T16" fmla="*/ 3974 w 5119"/>
              <a:gd name="T17" fmla="*/ 1147 h 5123"/>
              <a:gd name="T18" fmla="*/ 3973 w 5119"/>
              <a:gd name="T19" fmla="*/ 3976 h 5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119" h="5123">
                <a:moveTo>
                  <a:pt x="4209" y="912"/>
                </a:moveTo>
                <a:cubicBezTo>
                  <a:pt x="3298" y="0"/>
                  <a:pt x="1821" y="0"/>
                  <a:pt x="910" y="912"/>
                </a:cubicBezTo>
                <a:cubicBezTo>
                  <a:pt x="0" y="1821"/>
                  <a:pt x="0" y="3302"/>
                  <a:pt x="910" y="4211"/>
                </a:cubicBezTo>
                <a:cubicBezTo>
                  <a:pt x="1821" y="5123"/>
                  <a:pt x="3297" y="5123"/>
                  <a:pt x="4209" y="4211"/>
                </a:cubicBezTo>
                <a:cubicBezTo>
                  <a:pt x="5119" y="3302"/>
                  <a:pt x="5119" y="1821"/>
                  <a:pt x="4209" y="912"/>
                </a:cubicBezTo>
                <a:close/>
                <a:moveTo>
                  <a:pt x="3973" y="3976"/>
                </a:moveTo>
                <a:cubicBezTo>
                  <a:pt x="3192" y="4757"/>
                  <a:pt x="1927" y="4757"/>
                  <a:pt x="1145" y="3976"/>
                </a:cubicBezTo>
                <a:cubicBezTo>
                  <a:pt x="366" y="3196"/>
                  <a:pt x="366" y="1927"/>
                  <a:pt x="1145" y="1147"/>
                </a:cubicBezTo>
                <a:cubicBezTo>
                  <a:pt x="1926" y="366"/>
                  <a:pt x="3192" y="366"/>
                  <a:pt x="3974" y="1147"/>
                </a:cubicBezTo>
                <a:cubicBezTo>
                  <a:pt x="4753" y="1927"/>
                  <a:pt x="4753" y="3196"/>
                  <a:pt x="3973" y="397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" name="Freeform 8"/>
          <p:cNvSpPr>
            <a:spLocks/>
          </p:cNvSpPr>
          <p:nvPr/>
        </p:nvSpPr>
        <p:spPr bwMode="auto">
          <a:xfrm>
            <a:off x="1009621" y="5577468"/>
            <a:ext cx="97196" cy="76067"/>
          </a:xfrm>
          <a:custGeom>
            <a:avLst/>
            <a:gdLst>
              <a:gd name="T0" fmla="*/ 1606 w 1773"/>
              <a:gd name="T1" fmla="*/ 0 h 1369"/>
              <a:gd name="T2" fmla="*/ 428 w 1773"/>
              <a:gd name="T3" fmla="*/ 488 h 1369"/>
              <a:gd name="T4" fmla="*/ 29 w 1773"/>
              <a:gd name="T5" fmla="*/ 1128 h 1369"/>
              <a:gd name="T6" fmla="*/ 133 w 1773"/>
              <a:gd name="T7" fmla="*/ 1340 h 1369"/>
              <a:gd name="T8" fmla="*/ 345 w 1773"/>
              <a:gd name="T9" fmla="*/ 1235 h 1369"/>
              <a:gd name="T10" fmla="*/ 664 w 1773"/>
              <a:gd name="T11" fmla="*/ 724 h 1369"/>
              <a:gd name="T12" fmla="*/ 1606 w 1773"/>
              <a:gd name="T13" fmla="*/ 333 h 1369"/>
              <a:gd name="T14" fmla="*/ 1773 w 1773"/>
              <a:gd name="T15" fmla="*/ 167 h 1369"/>
              <a:gd name="T16" fmla="*/ 1606 w 1773"/>
              <a:gd name="T17" fmla="*/ 0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3" h="1369">
                <a:moveTo>
                  <a:pt x="1606" y="0"/>
                </a:moveTo>
                <a:cubicBezTo>
                  <a:pt x="1161" y="0"/>
                  <a:pt x="742" y="173"/>
                  <a:pt x="428" y="488"/>
                </a:cubicBezTo>
                <a:cubicBezTo>
                  <a:pt x="246" y="670"/>
                  <a:pt x="112" y="886"/>
                  <a:pt x="29" y="1128"/>
                </a:cubicBezTo>
                <a:cubicBezTo>
                  <a:pt x="0" y="1215"/>
                  <a:pt x="46" y="1310"/>
                  <a:pt x="133" y="1340"/>
                </a:cubicBezTo>
                <a:cubicBezTo>
                  <a:pt x="221" y="1369"/>
                  <a:pt x="315" y="1322"/>
                  <a:pt x="345" y="1235"/>
                </a:cubicBezTo>
                <a:cubicBezTo>
                  <a:pt x="411" y="1042"/>
                  <a:pt x="518" y="870"/>
                  <a:pt x="664" y="724"/>
                </a:cubicBezTo>
                <a:cubicBezTo>
                  <a:pt x="915" y="472"/>
                  <a:pt x="1250" y="333"/>
                  <a:pt x="1606" y="333"/>
                </a:cubicBezTo>
                <a:cubicBezTo>
                  <a:pt x="1698" y="333"/>
                  <a:pt x="1773" y="259"/>
                  <a:pt x="1773" y="167"/>
                </a:cubicBezTo>
                <a:cubicBezTo>
                  <a:pt x="1773" y="75"/>
                  <a:pt x="1698" y="0"/>
                  <a:pt x="160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" name="title"/>
          <p:cNvSpPr txBox="1"/>
          <p:nvPr/>
        </p:nvSpPr>
        <p:spPr>
          <a:xfrm>
            <a:off x="4352686" y="671129"/>
            <a:ext cx="348662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LOREM IPSUM</a:t>
            </a:r>
            <a:endParaRPr lang="ru-RU" sz="3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5" b="46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4430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f 01">
      <a:dk1>
        <a:srgbClr val="242529"/>
      </a:dk1>
      <a:lt1>
        <a:srgbClr val="FFFFFF"/>
      </a:lt1>
      <a:dk2>
        <a:srgbClr val="242529"/>
      </a:dk2>
      <a:lt2>
        <a:srgbClr val="FFFFFF"/>
      </a:lt2>
      <a:accent1>
        <a:srgbClr val="242529"/>
      </a:accent1>
      <a:accent2>
        <a:srgbClr val="F2F2F2"/>
      </a:accent2>
      <a:accent3>
        <a:srgbClr val="649EFF"/>
      </a:accent3>
      <a:accent4>
        <a:srgbClr val="8C8F9A"/>
      </a:accent4>
      <a:accent5>
        <a:srgbClr val="1F4E79"/>
      </a:accent5>
      <a:accent6>
        <a:srgbClr val="FFFFFF"/>
      </a:accent6>
      <a:hlink>
        <a:srgbClr val="6C717C"/>
      </a:hlink>
      <a:folHlink>
        <a:srgbClr val="649EFF"/>
      </a:folHlink>
    </a:clrScheme>
    <a:fontScheme name="Custom 1">
      <a:majorFont>
        <a:latin typeface="Work Sans ExtraBol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3578</TotalTime>
  <Words>770</Words>
  <Application>Microsoft Office PowerPoint</Application>
  <PresentationFormat>Widescreen</PresentationFormat>
  <Paragraphs>107</Paragraphs>
  <Slides>10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Calibri</vt:lpstr>
      <vt:lpstr>Lato</vt:lpstr>
      <vt:lpstr>Lato Black</vt:lpstr>
      <vt:lpstr>Lato Light</vt:lpstr>
      <vt:lpstr>Segoe UI</vt:lpstr>
      <vt:lpstr>Segoe UI Black</vt:lpstr>
      <vt:lpstr>Work Sans 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Vitaliy</dc:creator>
  <cp:lastModifiedBy>Superman</cp:lastModifiedBy>
  <cp:revision>349</cp:revision>
  <dcterms:created xsi:type="dcterms:W3CDTF">2018-05-08T10:07:13Z</dcterms:created>
  <dcterms:modified xsi:type="dcterms:W3CDTF">2019-06-26T12:19:07Z</dcterms:modified>
</cp:coreProperties>
</file>