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2"/>
  </p:handout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7A1"/>
    <a:srgbClr val="3EA4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8" autoAdjust="0"/>
    <p:restoredTop sz="96374" autoAdjust="0"/>
  </p:normalViewPr>
  <p:slideViewPr>
    <p:cSldViewPr snapToGrid="0" showGuides="1">
      <p:cViewPr>
        <p:scale>
          <a:sx n="100" d="100"/>
          <a:sy n="100" d="100"/>
        </p:scale>
        <p:origin x="564" y="324"/>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02FF6-61B5-4B6D-846F-0C7885190D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a:extLst>
              <a:ext uri="{FF2B5EF4-FFF2-40B4-BE49-F238E27FC236}">
                <a16:creationId xmlns:a16="http://schemas.microsoft.com/office/drawing/2014/main" id="{C20C61E3-6D3E-4B9C-AAC7-CF0261B80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DE26D6-B39B-4053-BF36-C4D7DDF3A1AC}" type="datetimeFigureOut">
              <a:rPr lang="en-PK" smtClean="0"/>
              <a:t>27/06/2019</a:t>
            </a:fld>
            <a:endParaRPr lang="en-PK"/>
          </a:p>
        </p:txBody>
      </p:sp>
      <p:sp>
        <p:nvSpPr>
          <p:cNvPr id="4" name="Footer Placeholder 3">
            <a:extLst>
              <a:ext uri="{FF2B5EF4-FFF2-40B4-BE49-F238E27FC236}">
                <a16:creationId xmlns:a16="http://schemas.microsoft.com/office/drawing/2014/main" id="{B5C3D892-DD49-40AD-8D74-CCF6063BD8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5" name="Slide Number Placeholder 4">
            <a:extLst>
              <a:ext uri="{FF2B5EF4-FFF2-40B4-BE49-F238E27FC236}">
                <a16:creationId xmlns:a16="http://schemas.microsoft.com/office/drawing/2014/main" id="{9597CBA0-D8CC-47DE-B54A-3B6DC95F6B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94AD5-8DFD-450F-A127-FDE4E1B2C6A3}" type="slidenum">
              <a:rPr lang="en-PK" smtClean="0"/>
              <a:t>‹#›</a:t>
            </a:fld>
            <a:endParaRPr lang="en-PK"/>
          </a:p>
        </p:txBody>
      </p:sp>
    </p:spTree>
    <p:extLst>
      <p:ext uri="{BB962C8B-B14F-4D97-AF65-F5344CB8AC3E}">
        <p14:creationId xmlns:p14="http://schemas.microsoft.com/office/powerpoint/2010/main" val="27533519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4E0AE3-ACC5-4296-B77E-10DA97E1A78D}"/>
              </a:ext>
            </a:extLst>
          </p:cNvPr>
          <p:cNvSpPr>
            <a:spLocks noGrp="1"/>
          </p:cNvSpPr>
          <p:nvPr>
            <p:ph type="pic" sz="quarter" idx="10"/>
          </p:nvPr>
        </p:nvSpPr>
        <p:spPr>
          <a:xfrm>
            <a:off x="0" y="441325"/>
            <a:ext cx="12192000" cy="6416675"/>
          </a:xfrm>
          <a:prstGeom prst="rect">
            <a:avLst/>
          </a:prstGeom>
        </p:spPr>
        <p:txBody>
          <a:bodyPr/>
          <a:lstStyle/>
          <a:p>
            <a:endParaRPr lang="en-PK"/>
          </a:p>
        </p:txBody>
      </p:sp>
    </p:spTree>
    <p:extLst>
      <p:ext uri="{BB962C8B-B14F-4D97-AF65-F5344CB8AC3E}">
        <p14:creationId xmlns:p14="http://schemas.microsoft.com/office/powerpoint/2010/main" val="731979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F8F2-6EE1-4909-9F2E-2DBBBB9075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AA4DE729-BDE3-43E6-A2E1-027C45394A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46E76029-D2A8-4F02-870E-ACB7F9CD1820}"/>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5" name="Footer Placeholder 4">
            <a:extLst>
              <a:ext uri="{FF2B5EF4-FFF2-40B4-BE49-F238E27FC236}">
                <a16:creationId xmlns:a16="http://schemas.microsoft.com/office/drawing/2014/main" id="{DFB1B4FC-CD4E-4FA9-9AB9-6702EC945CE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01B6950-5A63-4D6B-9646-101E954D10BC}"/>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74763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863E5-54B7-41CF-A16E-4DE26F1F76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0CECCBC8-C0B9-4A67-A2C8-33B08F2AF9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EFD005F0-19E0-4572-AC6E-92057094EFE3}"/>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5" name="Footer Placeholder 4">
            <a:extLst>
              <a:ext uri="{FF2B5EF4-FFF2-40B4-BE49-F238E27FC236}">
                <a16:creationId xmlns:a16="http://schemas.microsoft.com/office/drawing/2014/main" id="{B46CBBF3-E3F0-4598-848E-C88049EE68A6}"/>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60571599-3E57-4C93-A2F0-7C48C4EA5099}"/>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251836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2" name="Picture Placeholder 2">
            <a:extLst>
              <a:ext uri="{FF2B5EF4-FFF2-40B4-BE49-F238E27FC236}">
                <a16:creationId xmlns:a16="http://schemas.microsoft.com/office/drawing/2014/main" id="{DA349618-0F05-4FFE-A3DA-DFD277CA2481}"/>
              </a:ext>
            </a:extLst>
          </p:cNvPr>
          <p:cNvSpPr>
            <a:spLocks noGrp="1"/>
          </p:cNvSpPr>
          <p:nvPr>
            <p:ph type="pic" sz="quarter" idx="21"/>
          </p:nvPr>
        </p:nvSpPr>
        <p:spPr>
          <a:xfrm>
            <a:off x="1235872" y="2651898"/>
            <a:ext cx="1248566" cy="1247714"/>
          </a:xfrm>
          <a:custGeom>
            <a:avLst/>
            <a:gdLst>
              <a:gd name="connsiteX0" fmla="*/ 583804 w 1167608"/>
              <a:gd name="connsiteY0" fmla="*/ 0 h 1166812"/>
              <a:gd name="connsiteX1" fmla="*/ 1167608 w 1167608"/>
              <a:gd name="connsiteY1" fmla="*/ 583406 h 1166812"/>
              <a:gd name="connsiteX2" fmla="*/ 583804 w 1167608"/>
              <a:gd name="connsiteY2" fmla="*/ 1166812 h 1166812"/>
              <a:gd name="connsiteX3" fmla="*/ 0 w 1167608"/>
              <a:gd name="connsiteY3" fmla="*/ 583406 h 1166812"/>
              <a:gd name="connsiteX4" fmla="*/ 583804 w 1167608"/>
              <a:gd name="connsiteY4" fmla="*/ 0 h 116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08" h="1166812">
                <a:moveTo>
                  <a:pt x="583804" y="0"/>
                </a:moveTo>
                <a:cubicBezTo>
                  <a:pt x="906230" y="0"/>
                  <a:pt x="1167608" y="261200"/>
                  <a:pt x="1167608" y="583406"/>
                </a:cubicBezTo>
                <a:cubicBezTo>
                  <a:pt x="1167608" y="905612"/>
                  <a:pt x="906230" y="1166812"/>
                  <a:pt x="583804" y="1166812"/>
                </a:cubicBezTo>
                <a:cubicBezTo>
                  <a:pt x="261378" y="1166812"/>
                  <a:pt x="0" y="905612"/>
                  <a:pt x="0" y="583406"/>
                </a:cubicBezTo>
                <a:cubicBezTo>
                  <a:pt x="0" y="261200"/>
                  <a:pt x="261378" y="0"/>
                  <a:pt x="583804" y="0"/>
                </a:cubicBezTo>
                <a:close/>
              </a:path>
            </a:pathLst>
          </a:custGeom>
        </p:spPr>
      </p:sp>
      <p:sp>
        <p:nvSpPr>
          <p:cNvPr id="53" name="Picture Placeholder 6">
            <a:extLst>
              <a:ext uri="{FF2B5EF4-FFF2-40B4-BE49-F238E27FC236}">
                <a16:creationId xmlns:a16="http://schemas.microsoft.com/office/drawing/2014/main" id="{6622AE6B-E3EA-4CE4-A833-CDA5860A09E0}"/>
              </a:ext>
            </a:extLst>
          </p:cNvPr>
          <p:cNvSpPr>
            <a:spLocks noGrp="1"/>
          </p:cNvSpPr>
          <p:nvPr>
            <p:ph type="pic" sz="quarter" idx="23"/>
          </p:nvPr>
        </p:nvSpPr>
        <p:spPr>
          <a:xfrm>
            <a:off x="3358360" y="2651898"/>
            <a:ext cx="1248566" cy="1247714"/>
          </a:xfrm>
          <a:custGeom>
            <a:avLst/>
            <a:gdLst>
              <a:gd name="connsiteX0" fmla="*/ 583804 w 1167608"/>
              <a:gd name="connsiteY0" fmla="*/ 0 h 1166812"/>
              <a:gd name="connsiteX1" fmla="*/ 1167608 w 1167608"/>
              <a:gd name="connsiteY1" fmla="*/ 583406 h 1166812"/>
              <a:gd name="connsiteX2" fmla="*/ 583804 w 1167608"/>
              <a:gd name="connsiteY2" fmla="*/ 1166812 h 1166812"/>
              <a:gd name="connsiteX3" fmla="*/ 0 w 1167608"/>
              <a:gd name="connsiteY3" fmla="*/ 583406 h 1166812"/>
              <a:gd name="connsiteX4" fmla="*/ 583804 w 1167608"/>
              <a:gd name="connsiteY4" fmla="*/ 0 h 116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08" h="1166812">
                <a:moveTo>
                  <a:pt x="583804" y="0"/>
                </a:moveTo>
                <a:cubicBezTo>
                  <a:pt x="906230" y="0"/>
                  <a:pt x="1167608" y="261200"/>
                  <a:pt x="1167608" y="583406"/>
                </a:cubicBezTo>
                <a:cubicBezTo>
                  <a:pt x="1167608" y="905612"/>
                  <a:pt x="906230" y="1166812"/>
                  <a:pt x="583804" y="1166812"/>
                </a:cubicBezTo>
                <a:cubicBezTo>
                  <a:pt x="261378" y="1166812"/>
                  <a:pt x="0" y="905612"/>
                  <a:pt x="0" y="583406"/>
                </a:cubicBezTo>
                <a:cubicBezTo>
                  <a:pt x="0" y="261200"/>
                  <a:pt x="261378" y="0"/>
                  <a:pt x="583804" y="0"/>
                </a:cubicBezTo>
                <a:close/>
              </a:path>
            </a:pathLst>
          </a:custGeom>
        </p:spPr>
      </p:sp>
      <p:sp>
        <p:nvSpPr>
          <p:cNvPr id="54" name="Picture Placeholder 12">
            <a:extLst>
              <a:ext uri="{FF2B5EF4-FFF2-40B4-BE49-F238E27FC236}">
                <a16:creationId xmlns:a16="http://schemas.microsoft.com/office/drawing/2014/main" id="{96D5C019-A534-4C7D-959D-ECDA136B111E}"/>
              </a:ext>
            </a:extLst>
          </p:cNvPr>
          <p:cNvSpPr>
            <a:spLocks noGrp="1"/>
          </p:cNvSpPr>
          <p:nvPr>
            <p:ph type="pic" sz="quarter" idx="24"/>
          </p:nvPr>
        </p:nvSpPr>
        <p:spPr>
          <a:xfrm>
            <a:off x="5480847" y="2651898"/>
            <a:ext cx="1248566" cy="1247714"/>
          </a:xfrm>
          <a:custGeom>
            <a:avLst/>
            <a:gdLst>
              <a:gd name="connsiteX0" fmla="*/ 583804 w 1167608"/>
              <a:gd name="connsiteY0" fmla="*/ 0 h 1166812"/>
              <a:gd name="connsiteX1" fmla="*/ 1167608 w 1167608"/>
              <a:gd name="connsiteY1" fmla="*/ 583406 h 1166812"/>
              <a:gd name="connsiteX2" fmla="*/ 583804 w 1167608"/>
              <a:gd name="connsiteY2" fmla="*/ 1166812 h 1166812"/>
              <a:gd name="connsiteX3" fmla="*/ 0 w 1167608"/>
              <a:gd name="connsiteY3" fmla="*/ 583406 h 1166812"/>
              <a:gd name="connsiteX4" fmla="*/ 583804 w 1167608"/>
              <a:gd name="connsiteY4" fmla="*/ 0 h 116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08" h="1166812">
                <a:moveTo>
                  <a:pt x="583804" y="0"/>
                </a:moveTo>
                <a:cubicBezTo>
                  <a:pt x="906230" y="0"/>
                  <a:pt x="1167608" y="261200"/>
                  <a:pt x="1167608" y="583406"/>
                </a:cubicBezTo>
                <a:cubicBezTo>
                  <a:pt x="1167608" y="905612"/>
                  <a:pt x="906230" y="1166812"/>
                  <a:pt x="583804" y="1166812"/>
                </a:cubicBezTo>
                <a:cubicBezTo>
                  <a:pt x="261378" y="1166812"/>
                  <a:pt x="0" y="905612"/>
                  <a:pt x="0" y="583406"/>
                </a:cubicBezTo>
                <a:cubicBezTo>
                  <a:pt x="0" y="261200"/>
                  <a:pt x="261378" y="0"/>
                  <a:pt x="583804" y="0"/>
                </a:cubicBezTo>
                <a:close/>
              </a:path>
            </a:pathLst>
          </a:custGeom>
        </p:spPr>
      </p:sp>
      <p:sp>
        <p:nvSpPr>
          <p:cNvPr id="55" name="Picture Placeholder 13">
            <a:extLst>
              <a:ext uri="{FF2B5EF4-FFF2-40B4-BE49-F238E27FC236}">
                <a16:creationId xmlns:a16="http://schemas.microsoft.com/office/drawing/2014/main" id="{8D2E2BD9-964F-42FF-BED3-B1CB8BF81DE1}"/>
              </a:ext>
            </a:extLst>
          </p:cNvPr>
          <p:cNvSpPr>
            <a:spLocks noGrp="1"/>
          </p:cNvSpPr>
          <p:nvPr>
            <p:ph type="pic" sz="quarter" idx="25"/>
          </p:nvPr>
        </p:nvSpPr>
        <p:spPr>
          <a:xfrm>
            <a:off x="7603335" y="2651898"/>
            <a:ext cx="1248566" cy="1247714"/>
          </a:xfrm>
          <a:custGeom>
            <a:avLst/>
            <a:gdLst>
              <a:gd name="connsiteX0" fmla="*/ 583804 w 1167608"/>
              <a:gd name="connsiteY0" fmla="*/ 0 h 1166812"/>
              <a:gd name="connsiteX1" fmla="*/ 1167608 w 1167608"/>
              <a:gd name="connsiteY1" fmla="*/ 583406 h 1166812"/>
              <a:gd name="connsiteX2" fmla="*/ 583804 w 1167608"/>
              <a:gd name="connsiteY2" fmla="*/ 1166812 h 1166812"/>
              <a:gd name="connsiteX3" fmla="*/ 0 w 1167608"/>
              <a:gd name="connsiteY3" fmla="*/ 583406 h 1166812"/>
              <a:gd name="connsiteX4" fmla="*/ 583804 w 1167608"/>
              <a:gd name="connsiteY4" fmla="*/ 0 h 116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08" h="1166812">
                <a:moveTo>
                  <a:pt x="583804" y="0"/>
                </a:moveTo>
                <a:cubicBezTo>
                  <a:pt x="906230" y="0"/>
                  <a:pt x="1167608" y="261200"/>
                  <a:pt x="1167608" y="583406"/>
                </a:cubicBezTo>
                <a:cubicBezTo>
                  <a:pt x="1167608" y="905612"/>
                  <a:pt x="906230" y="1166812"/>
                  <a:pt x="583804" y="1166812"/>
                </a:cubicBezTo>
                <a:cubicBezTo>
                  <a:pt x="261378" y="1166812"/>
                  <a:pt x="0" y="905612"/>
                  <a:pt x="0" y="583406"/>
                </a:cubicBezTo>
                <a:cubicBezTo>
                  <a:pt x="0" y="261200"/>
                  <a:pt x="261378" y="0"/>
                  <a:pt x="583804" y="0"/>
                </a:cubicBezTo>
                <a:close/>
              </a:path>
            </a:pathLst>
          </a:custGeom>
        </p:spPr>
      </p:sp>
      <p:sp>
        <p:nvSpPr>
          <p:cNvPr id="56" name="Picture Placeholder 14">
            <a:extLst>
              <a:ext uri="{FF2B5EF4-FFF2-40B4-BE49-F238E27FC236}">
                <a16:creationId xmlns:a16="http://schemas.microsoft.com/office/drawing/2014/main" id="{F37A3C80-BF10-4AF7-BC43-4DBA1F1B6ECB}"/>
              </a:ext>
            </a:extLst>
          </p:cNvPr>
          <p:cNvSpPr>
            <a:spLocks noGrp="1"/>
          </p:cNvSpPr>
          <p:nvPr>
            <p:ph type="pic" sz="quarter" idx="26"/>
          </p:nvPr>
        </p:nvSpPr>
        <p:spPr>
          <a:xfrm>
            <a:off x="9725822" y="2651898"/>
            <a:ext cx="1248566" cy="1247714"/>
          </a:xfrm>
          <a:custGeom>
            <a:avLst/>
            <a:gdLst>
              <a:gd name="connsiteX0" fmla="*/ 583804 w 1167608"/>
              <a:gd name="connsiteY0" fmla="*/ 0 h 1166812"/>
              <a:gd name="connsiteX1" fmla="*/ 1167608 w 1167608"/>
              <a:gd name="connsiteY1" fmla="*/ 583406 h 1166812"/>
              <a:gd name="connsiteX2" fmla="*/ 583804 w 1167608"/>
              <a:gd name="connsiteY2" fmla="*/ 1166812 h 1166812"/>
              <a:gd name="connsiteX3" fmla="*/ 0 w 1167608"/>
              <a:gd name="connsiteY3" fmla="*/ 583406 h 1166812"/>
              <a:gd name="connsiteX4" fmla="*/ 583804 w 1167608"/>
              <a:gd name="connsiteY4" fmla="*/ 0 h 116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08" h="1166812">
                <a:moveTo>
                  <a:pt x="583804" y="0"/>
                </a:moveTo>
                <a:cubicBezTo>
                  <a:pt x="906230" y="0"/>
                  <a:pt x="1167608" y="261200"/>
                  <a:pt x="1167608" y="583406"/>
                </a:cubicBezTo>
                <a:cubicBezTo>
                  <a:pt x="1167608" y="905612"/>
                  <a:pt x="906230" y="1166812"/>
                  <a:pt x="583804" y="1166812"/>
                </a:cubicBezTo>
                <a:cubicBezTo>
                  <a:pt x="261378" y="1166812"/>
                  <a:pt x="0" y="905612"/>
                  <a:pt x="0" y="583406"/>
                </a:cubicBezTo>
                <a:cubicBezTo>
                  <a:pt x="0" y="261200"/>
                  <a:pt x="261378" y="0"/>
                  <a:pt x="583804" y="0"/>
                </a:cubicBezTo>
                <a:close/>
              </a:path>
            </a:pathLst>
          </a:custGeom>
        </p:spPr>
      </p:sp>
    </p:spTree>
    <p:extLst>
      <p:ext uri="{BB962C8B-B14F-4D97-AF65-F5344CB8AC3E}">
        <p14:creationId xmlns:p14="http://schemas.microsoft.com/office/powerpoint/2010/main" val="49151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EFB68AE9-EE74-4200-8E81-83D87FAFAA41}"/>
              </a:ext>
            </a:extLst>
          </p:cNvPr>
          <p:cNvSpPr>
            <a:spLocks noGrp="1"/>
          </p:cNvSpPr>
          <p:nvPr>
            <p:ph type="pic" sz="quarter" idx="18"/>
          </p:nvPr>
        </p:nvSpPr>
        <p:spPr>
          <a:xfrm rot="21250149">
            <a:off x="9274121" y="2663858"/>
            <a:ext cx="2331872" cy="2340352"/>
          </a:xfrm>
          <a:prstGeom prst="rect">
            <a:avLst/>
          </a:prstGeom>
        </p:spPr>
      </p:sp>
      <p:sp>
        <p:nvSpPr>
          <p:cNvPr id="11" name="Picture Placeholder 10">
            <a:extLst>
              <a:ext uri="{FF2B5EF4-FFF2-40B4-BE49-F238E27FC236}">
                <a16:creationId xmlns:a16="http://schemas.microsoft.com/office/drawing/2014/main" id="{37409CDF-8649-4EB2-924C-296B4E721D32}"/>
              </a:ext>
            </a:extLst>
          </p:cNvPr>
          <p:cNvSpPr>
            <a:spLocks noGrp="1"/>
          </p:cNvSpPr>
          <p:nvPr>
            <p:ph type="pic" sz="quarter" idx="17"/>
          </p:nvPr>
        </p:nvSpPr>
        <p:spPr>
          <a:xfrm rot="21250149">
            <a:off x="7991706" y="1069264"/>
            <a:ext cx="2331872" cy="2340352"/>
          </a:xfrm>
          <a:prstGeom prst="rect">
            <a:avLst/>
          </a:prstGeom>
        </p:spPr>
      </p:sp>
      <p:sp>
        <p:nvSpPr>
          <p:cNvPr id="26" name="Picture Placeholder 9">
            <a:extLst>
              <a:ext uri="{FF2B5EF4-FFF2-40B4-BE49-F238E27FC236}">
                <a16:creationId xmlns:a16="http://schemas.microsoft.com/office/drawing/2014/main" id="{F3BD1DEB-1631-4030-B5C6-F9E143846C28}"/>
              </a:ext>
            </a:extLst>
          </p:cNvPr>
          <p:cNvSpPr>
            <a:spLocks noGrp="1"/>
          </p:cNvSpPr>
          <p:nvPr>
            <p:ph type="pic" sz="quarter" idx="11"/>
          </p:nvPr>
        </p:nvSpPr>
        <p:spPr>
          <a:xfrm rot="20737385">
            <a:off x="6575358" y="3084894"/>
            <a:ext cx="2331872" cy="2340352"/>
          </a:xfrm>
          <a:prstGeom prst="rect">
            <a:avLst/>
          </a:prstGeom>
        </p:spPr>
      </p:sp>
    </p:spTree>
    <p:extLst>
      <p:ext uri="{BB962C8B-B14F-4D97-AF65-F5344CB8AC3E}">
        <p14:creationId xmlns:p14="http://schemas.microsoft.com/office/powerpoint/2010/main" val="113432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3C81169-C5DF-490E-BD55-F2945ADFC6EB}"/>
              </a:ext>
            </a:extLst>
          </p:cNvPr>
          <p:cNvSpPr>
            <a:spLocks noGrp="1"/>
          </p:cNvSpPr>
          <p:nvPr>
            <p:ph type="pic" sz="quarter" idx="10"/>
          </p:nvPr>
        </p:nvSpPr>
        <p:spPr>
          <a:xfrm>
            <a:off x="0" y="427263"/>
            <a:ext cx="5265872" cy="6268811"/>
          </a:xfrm>
          <a:custGeom>
            <a:avLst/>
            <a:gdLst>
              <a:gd name="connsiteX0" fmla="*/ 0 w 5360225"/>
              <a:gd name="connsiteY0" fmla="*/ 0 h 6381134"/>
              <a:gd name="connsiteX1" fmla="*/ 2776876 w 5360225"/>
              <a:gd name="connsiteY1" fmla="*/ 0 h 6381134"/>
              <a:gd name="connsiteX2" fmla="*/ 4573677 w 5360225"/>
              <a:gd name="connsiteY2" fmla="*/ 1796802 h 6381134"/>
              <a:gd name="connsiteX3" fmla="*/ 5360225 w 5360225"/>
              <a:gd name="connsiteY3" fmla="*/ 3695694 h 6381134"/>
              <a:gd name="connsiteX4" fmla="*/ 4573677 w 5360225"/>
              <a:gd name="connsiteY4" fmla="*/ 5594587 h 6381134"/>
              <a:gd name="connsiteX5" fmla="*/ 775890 w 5360225"/>
              <a:gd name="connsiteY5" fmla="*/ 5594587 h 6381134"/>
              <a:gd name="connsiteX6" fmla="*/ 0 w 5360225"/>
              <a:gd name="connsiteY6" fmla="*/ 4818696 h 638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25" h="6381134">
                <a:moveTo>
                  <a:pt x="0" y="0"/>
                </a:moveTo>
                <a:lnTo>
                  <a:pt x="2776876" y="0"/>
                </a:lnTo>
                <a:lnTo>
                  <a:pt x="4573677" y="1796802"/>
                </a:lnTo>
                <a:cubicBezTo>
                  <a:pt x="5098042" y="2321167"/>
                  <a:pt x="5360225" y="3008431"/>
                  <a:pt x="5360225" y="3695694"/>
                </a:cubicBezTo>
                <a:cubicBezTo>
                  <a:pt x="5360225" y="4382958"/>
                  <a:pt x="5098042" y="5070222"/>
                  <a:pt x="4573677" y="5594587"/>
                </a:cubicBezTo>
                <a:cubicBezTo>
                  <a:pt x="3524948" y="6643317"/>
                  <a:pt x="1824621" y="6643317"/>
                  <a:pt x="775890" y="5594587"/>
                </a:cubicBezTo>
                <a:lnTo>
                  <a:pt x="0" y="4818696"/>
                </a:lnTo>
                <a:close/>
              </a:path>
            </a:pathLst>
          </a:custGeom>
        </p:spPr>
      </p:sp>
    </p:spTree>
    <p:extLst>
      <p:ext uri="{BB962C8B-B14F-4D97-AF65-F5344CB8AC3E}">
        <p14:creationId xmlns:p14="http://schemas.microsoft.com/office/powerpoint/2010/main" val="359131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DA63-0450-447E-9F13-B9854E539C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B390441E-65A3-463C-8876-2E4A883DD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426AD1-2EC5-40CD-94BF-99C30CC7A8B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330F74BC-EC06-430C-BC8F-E8E825C5C4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CB6F12-D207-4DD7-86A9-E9F45E2F5A4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8F7B0579-8F8E-487E-801E-5BE10AB30AD8}"/>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8" name="Footer Placeholder 7">
            <a:extLst>
              <a:ext uri="{FF2B5EF4-FFF2-40B4-BE49-F238E27FC236}">
                <a16:creationId xmlns:a16="http://schemas.microsoft.com/office/drawing/2014/main" id="{5BAA5887-9C49-405E-9D61-4588FC1F103F}"/>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9" name="Slide Number Placeholder 8">
            <a:extLst>
              <a:ext uri="{FF2B5EF4-FFF2-40B4-BE49-F238E27FC236}">
                <a16:creationId xmlns:a16="http://schemas.microsoft.com/office/drawing/2014/main" id="{84FBE809-2AA3-48D7-9509-3575B31CB661}"/>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229617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DA36-D89A-4DBB-80C4-A53D7ADFE6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1F805B4D-EBB5-4328-A76A-D1D1417922F6}"/>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4" name="Footer Placeholder 3">
            <a:extLst>
              <a:ext uri="{FF2B5EF4-FFF2-40B4-BE49-F238E27FC236}">
                <a16:creationId xmlns:a16="http://schemas.microsoft.com/office/drawing/2014/main" id="{3E05FE88-801E-49BC-AB6E-54740B64C21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23E72AA5-BA6C-4AB5-9F47-CB8D845A65A3}"/>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365567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A643B-81BF-488B-A735-EAF74ABAA97D}"/>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3" name="Footer Placeholder 2">
            <a:extLst>
              <a:ext uri="{FF2B5EF4-FFF2-40B4-BE49-F238E27FC236}">
                <a16:creationId xmlns:a16="http://schemas.microsoft.com/office/drawing/2014/main" id="{7E41C21B-38A3-40C9-A7F9-EBB0C5CCA92A}"/>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08FC0C4E-51AC-4898-B9CD-8247B5DE31E0}"/>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738116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B5C7-00B2-44DC-A16F-A227D6F74D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901B2DF8-9E74-440F-84B8-4F2B3AFB7A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88B8AADA-1CF8-4BD6-8F20-BAD7241069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55FE5-33E7-4543-82DD-2233D9EDA6C6}"/>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6" name="Footer Placeholder 5">
            <a:extLst>
              <a:ext uri="{FF2B5EF4-FFF2-40B4-BE49-F238E27FC236}">
                <a16:creationId xmlns:a16="http://schemas.microsoft.com/office/drawing/2014/main" id="{8398D9A7-9994-4465-8108-D1488BE0E3E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3F6C595D-F238-479F-9679-1D174D7C45A2}"/>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2444225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1968-8AC7-4D5B-AAE1-FA1F1EFD8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4286413A-79A9-4A12-854F-F6D17A4FE2B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E77EADBA-4293-4879-9683-1E247A9F09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566A4-1643-436D-B08B-E36E3C5707A9}"/>
              </a:ext>
            </a:extLst>
          </p:cNvPr>
          <p:cNvSpPr>
            <a:spLocks noGrp="1"/>
          </p:cNvSpPr>
          <p:nvPr>
            <p:ph type="dt" sz="half" idx="10"/>
          </p:nvPr>
        </p:nvSpPr>
        <p:spPr>
          <a:xfrm>
            <a:off x="838200" y="6356350"/>
            <a:ext cx="2743200" cy="365125"/>
          </a:xfrm>
          <a:prstGeom prst="rect">
            <a:avLst/>
          </a:prstGeom>
        </p:spPr>
        <p:txBody>
          <a:bodyPr/>
          <a:lstStyle/>
          <a:p>
            <a:fld id="{DA2EEA9F-AE1E-41FC-87FD-C0C44E3E304E}" type="datetimeFigureOut">
              <a:rPr lang="en-PK" smtClean="0"/>
              <a:t>27/06/2019</a:t>
            </a:fld>
            <a:endParaRPr lang="en-PK"/>
          </a:p>
        </p:txBody>
      </p:sp>
      <p:sp>
        <p:nvSpPr>
          <p:cNvPr id="6" name="Footer Placeholder 5">
            <a:extLst>
              <a:ext uri="{FF2B5EF4-FFF2-40B4-BE49-F238E27FC236}">
                <a16:creationId xmlns:a16="http://schemas.microsoft.com/office/drawing/2014/main" id="{7EFDAAFA-1925-4910-811F-5272093DD6ED}"/>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D0A49554-7265-4370-913D-E0BCC9339148}"/>
              </a:ext>
            </a:extLst>
          </p:cNvPr>
          <p:cNvSpPr>
            <a:spLocks noGrp="1"/>
          </p:cNvSpPr>
          <p:nvPr>
            <p:ph type="sldNum" sz="quarter" idx="12"/>
          </p:nvPr>
        </p:nvSpPr>
        <p:spPr>
          <a:xfrm>
            <a:off x="8610600" y="6356350"/>
            <a:ext cx="2743200" cy="365125"/>
          </a:xfrm>
          <a:prstGeom prst="rect">
            <a:avLst/>
          </a:prstGeom>
        </p:spPr>
        <p:txBody>
          <a:bodyPr/>
          <a:lstStyle/>
          <a:p>
            <a:fld id="{755719FC-770F-4FE0-8499-9D0CB5444F4B}" type="slidenum">
              <a:rPr lang="en-PK" smtClean="0"/>
              <a:t>‹#›</a:t>
            </a:fld>
            <a:endParaRPr lang="en-PK"/>
          </a:p>
        </p:txBody>
      </p:sp>
    </p:spTree>
    <p:extLst>
      <p:ext uri="{BB962C8B-B14F-4D97-AF65-F5344CB8AC3E}">
        <p14:creationId xmlns:p14="http://schemas.microsoft.com/office/powerpoint/2010/main" val="226348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75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333" userDrawn="1">
          <p15:clr>
            <a:srgbClr val="F26B43"/>
          </p15:clr>
        </p15:guide>
        <p15:guide id="4" pos="347"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48526D6F-7E41-482B-856E-4FD475B4E34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1150"/>
          <a:stretch/>
        </p:blipFill>
        <p:spPr>
          <a:xfrm>
            <a:off x="0" y="441325"/>
            <a:ext cx="12192000" cy="6416675"/>
          </a:xfrm>
        </p:spPr>
      </p:pic>
      <p:sp>
        <p:nvSpPr>
          <p:cNvPr id="29" name="Rectangle 28">
            <a:extLst>
              <a:ext uri="{FF2B5EF4-FFF2-40B4-BE49-F238E27FC236}">
                <a16:creationId xmlns:a16="http://schemas.microsoft.com/office/drawing/2014/main" id="{C8A92CBF-F979-4E6B-A77D-4094D41D02D1}"/>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1" name="Rectangle 30">
            <a:extLst>
              <a:ext uri="{FF2B5EF4-FFF2-40B4-BE49-F238E27FC236}">
                <a16:creationId xmlns:a16="http://schemas.microsoft.com/office/drawing/2014/main" id="{D8E931D4-0472-4D87-B5FD-68D119CE9354}"/>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sp>
        <p:nvSpPr>
          <p:cNvPr id="34" name="Rectangle 33">
            <a:extLst>
              <a:ext uri="{FF2B5EF4-FFF2-40B4-BE49-F238E27FC236}">
                <a16:creationId xmlns:a16="http://schemas.microsoft.com/office/drawing/2014/main" id="{1AFF5D17-2998-4449-8374-B2C17E1DF18D}"/>
              </a:ext>
            </a:extLst>
          </p:cNvPr>
          <p:cNvSpPr/>
          <p:nvPr/>
        </p:nvSpPr>
        <p:spPr>
          <a:xfrm>
            <a:off x="0" y="441325"/>
            <a:ext cx="12192000" cy="641667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28" name="Group 27">
            <a:extLst>
              <a:ext uri="{FF2B5EF4-FFF2-40B4-BE49-F238E27FC236}">
                <a16:creationId xmlns:a16="http://schemas.microsoft.com/office/drawing/2014/main" id="{7C9A8090-082B-4695-B30D-5B25C509F33B}"/>
              </a:ext>
            </a:extLst>
          </p:cNvPr>
          <p:cNvGrpSpPr/>
          <p:nvPr/>
        </p:nvGrpSpPr>
        <p:grpSpPr>
          <a:xfrm>
            <a:off x="6730087" y="2821926"/>
            <a:ext cx="4830392" cy="1214148"/>
            <a:chOff x="5691862" y="2821926"/>
            <a:chExt cx="4830392" cy="1214148"/>
          </a:xfrm>
        </p:grpSpPr>
        <p:grpSp>
          <p:nvGrpSpPr>
            <p:cNvPr id="27" name="Group 26">
              <a:extLst>
                <a:ext uri="{FF2B5EF4-FFF2-40B4-BE49-F238E27FC236}">
                  <a16:creationId xmlns:a16="http://schemas.microsoft.com/office/drawing/2014/main" id="{96373269-D953-48CE-85B4-48685AED1FD4}"/>
                </a:ext>
              </a:extLst>
            </p:cNvPr>
            <p:cNvGrpSpPr/>
            <p:nvPr/>
          </p:nvGrpSpPr>
          <p:grpSpPr>
            <a:xfrm>
              <a:off x="6978450" y="2907297"/>
              <a:ext cx="3543804" cy="1043405"/>
              <a:chOff x="6945859" y="2876550"/>
              <a:chExt cx="3543804" cy="1043405"/>
            </a:xfrm>
          </p:grpSpPr>
          <p:sp>
            <p:nvSpPr>
              <p:cNvPr id="5" name="TextBox 4">
                <a:extLst>
                  <a:ext uri="{FF2B5EF4-FFF2-40B4-BE49-F238E27FC236}">
                    <a16:creationId xmlns:a16="http://schemas.microsoft.com/office/drawing/2014/main" id="{B9A993C6-CAC6-4DEF-ABCC-1E2F264C4948}"/>
                  </a:ext>
                </a:extLst>
              </p:cNvPr>
              <p:cNvSpPr txBox="1"/>
              <p:nvPr/>
            </p:nvSpPr>
            <p:spPr>
              <a:xfrm>
                <a:off x="6947774" y="2876550"/>
                <a:ext cx="2894966" cy="646313"/>
              </a:xfrm>
              <a:prstGeom prst="rect">
                <a:avLst/>
              </a:prstGeom>
              <a:noFill/>
            </p:spPr>
            <p:txBody>
              <a:bodyPr wrap="square" lIns="91422" tIns="45711" rIns="91422" bIns="45711" rtlCol="0">
                <a:spAutoFit/>
              </a:bodyPr>
              <a:lstStyle/>
              <a:p>
                <a:r>
                  <a:rPr lang="en-US" sz="3600" b="1" dirty="0">
                    <a:solidFill>
                      <a:schemeClr val="bg1"/>
                    </a:solidFill>
                    <a:latin typeface="Lato" pitchFamily="34" charset="0"/>
                    <a:ea typeface="Lato" pitchFamily="34" charset="0"/>
                    <a:cs typeface="Lato" pitchFamily="34" charset="0"/>
                  </a:rPr>
                  <a:t>EDUCATION</a:t>
                </a:r>
                <a:endParaRPr lang="id-ID" sz="3600" b="1" dirty="0">
                  <a:solidFill>
                    <a:schemeClr val="bg1"/>
                  </a:solidFill>
                  <a:latin typeface="Lato" pitchFamily="34" charset="0"/>
                  <a:ea typeface="Lato" pitchFamily="34" charset="0"/>
                  <a:cs typeface="Lato" pitchFamily="34" charset="0"/>
                </a:endParaRPr>
              </a:p>
            </p:txBody>
          </p:sp>
          <p:sp>
            <p:nvSpPr>
              <p:cNvPr id="7" name="Subtitle 2">
                <a:extLst>
                  <a:ext uri="{FF2B5EF4-FFF2-40B4-BE49-F238E27FC236}">
                    <a16:creationId xmlns:a16="http://schemas.microsoft.com/office/drawing/2014/main" id="{D5400653-0063-45CD-833B-73DB2D246A9F}"/>
                  </a:ext>
                </a:extLst>
              </p:cNvPr>
              <p:cNvSpPr txBox="1">
                <a:spLocks/>
              </p:cNvSpPr>
              <p:nvPr/>
            </p:nvSpPr>
            <p:spPr>
              <a:xfrm>
                <a:off x="6945859" y="3522863"/>
                <a:ext cx="3543804" cy="397092"/>
              </a:xfrm>
              <a:prstGeom prst="rect">
                <a:avLst/>
              </a:prstGeom>
            </p:spPr>
            <p:txBody>
              <a:bodyPr vert="horz" lIns="217490" tIns="108745" rIns="217490" bIns="108745" rtlCol="0">
                <a:normAutofit fontScale="92500" lnSpcReduction="10000"/>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200" dirty="0">
                    <a:solidFill>
                      <a:schemeClr val="bg1"/>
                    </a:solidFill>
                    <a:latin typeface="Lato Light"/>
                    <a:cs typeface="Lato Light"/>
                  </a:rPr>
                  <a:t>POWERPOINT PRESENTATION FOR EVERTHING</a:t>
                </a:r>
              </a:p>
            </p:txBody>
          </p:sp>
        </p:grpSp>
        <p:grpSp>
          <p:nvGrpSpPr>
            <p:cNvPr id="26" name="Group 25">
              <a:extLst>
                <a:ext uri="{FF2B5EF4-FFF2-40B4-BE49-F238E27FC236}">
                  <a16:creationId xmlns:a16="http://schemas.microsoft.com/office/drawing/2014/main" id="{3F63417F-4FD7-454E-9736-0699C105E71F}"/>
                </a:ext>
              </a:extLst>
            </p:cNvPr>
            <p:cNvGrpSpPr/>
            <p:nvPr/>
          </p:nvGrpSpPr>
          <p:grpSpPr>
            <a:xfrm>
              <a:off x="5691862" y="2821926"/>
              <a:ext cx="1214148" cy="1214148"/>
              <a:chOff x="5261384" y="2732787"/>
              <a:chExt cx="1407584" cy="1407584"/>
            </a:xfrm>
          </p:grpSpPr>
          <p:sp>
            <p:nvSpPr>
              <p:cNvPr id="8" name="วงรี 39">
                <a:extLst>
                  <a:ext uri="{FF2B5EF4-FFF2-40B4-BE49-F238E27FC236}">
                    <a16:creationId xmlns:a16="http://schemas.microsoft.com/office/drawing/2014/main" id="{60614461-3F49-473F-9797-6FB85EE24AFD}"/>
                  </a:ext>
                </a:extLst>
              </p:cNvPr>
              <p:cNvSpPr/>
              <p:nvPr/>
            </p:nvSpPr>
            <p:spPr>
              <a:xfrm>
                <a:off x="5261384" y="2732787"/>
                <a:ext cx="1407584" cy="1407584"/>
              </a:xfrm>
              <a:prstGeom prst="ellipse">
                <a:avLst/>
              </a:prstGeom>
              <a:solidFill>
                <a:srgbClr val="3EA4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spcCol="0" rtlCol="0" anchor="ctr"/>
              <a:lstStyle/>
              <a:p>
                <a:pPr algn="ctr"/>
                <a:endParaRPr lang="th-TH" dirty="0"/>
              </a:p>
            </p:txBody>
          </p:sp>
          <p:pic>
            <p:nvPicPr>
              <p:cNvPr id="25" name="Picture 24">
                <a:extLst>
                  <a:ext uri="{FF2B5EF4-FFF2-40B4-BE49-F238E27FC236}">
                    <a16:creationId xmlns:a16="http://schemas.microsoft.com/office/drawing/2014/main" id="{8F1E9E41-4B45-43E7-9DE9-6CE41505092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544130" y="3015533"/>
                <a:ext cx="842092" cy="842092"/>
              </a:xfrm>
              <a:prstGeom prst="rect">
                <a:avLst/>
              </a:prstGeom>
            </p:spPr>
          </p:pic>
        </p:grpSp>
      </p:grpSp>
    </p:spTree>
    <p:extLst>
      <p:ext uri="{BB962C8B-B14F-4D97-AF65-F5344CB8AC3E}">
        <p14:creationId xmlns:p14="http://schemas.microsoft.com/office/powerpoint/2010/main" val="298697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82490BAD-E5E9-40CF-AFDE-D921542A26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491" b="5491"/>
          <a:stretch>
            <a:fillRect/>
          </a:stretch>
        </p:blipFill>
        <p:spPr/>
      </p:pic>
      <p:sp>
        <p:nvSpPr>
          <p:cNvPr id="16" name="Rectangle 15">
            <a:extLst>
              <a:ext uri="{FF2B5EF4-FFF2-40B4-BE49-F238E27FC236}">
                <a16:creationId xmlns:a16="http://schemas.microsoft.com/office/drawing/2014/main" id="{CD7A89FD-B69C-4E5C-B55B-C1A6CBF8FEC2}"/>
              </a:ext>
            </a:extLst>
          </p:cNvPr>
          <p:cNvSpPr/>
          <p:nvPr/>
        </p:nvSpPr>
        <p:spPr>
          <a:xfrm>
            <a:off x="0" y="441325"/>
            <a:ext cx="12192000" cy="641667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21" name="Group 20">
            <a:extLst>
              <a:ext uri="{FF2B5EF4-FFF2-40B4-BE49-F238E27FC236}">
                <a16:creationId xmlns:a16="http://schemas.microsoft.com/office/drawing/2014/main" id="{207F0B5B-2D82-4302-8F41-F40BDD77ABE3}"/>
              </a:ext>
            </a:extLst>
          </p:cNvPr>
          <p:cNvGrpSpPr/>
          <p:nvPr/>
        </p:nvGrpSpPr>
        <p:grpSpPr>
          <a:xfrm>
            <a:off x="8171542" y="3568811"/>
            <a:ext cx="3397370" cy="2784110"/>
            <a:chOff x="7170887" y="2257607"/>
            <a:chExt cx="3397370" cy="2784110"/>
          </a:xfrm>
        </p:grpSpPr>
        <p:sp>
          <p:nvSpPr>
            <p:cNvPr id="6" name="Rectangle 5">
              <a:extLst>
                <a:ext uri="{FF2B5EF4-FFF2-40B4-BE49-F238E27FC236}">
                  <a16:creationId xmlns:a16="http://schemas.microsoft.com/office/drawing/2014/main" id="{D4EA6050-C857-4450-B957-E0856EF2CCEF}"/>
                </a:ext>
              </a:extLst>
            </p:cNvPr>
            <p:cNvSpPr/>
            <p:nvPr/>
          </p:nvSpPr>
          <p:spPr>
            <a:xfrm>
              <a:off x="7170887" y="2257607"/>
              <a:ext cx="3397370" cy="278411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tx1"/>
                </a:solidFill>
              </a:endParaRPr>
            </a:p>
          </p:txBody>
        </p:sp>
        <p:grpSp>
          <p:nvGrpSpPr>
            <p:cNvPr id="20" name="Group 19">
              <a:extLst>
                <a:ext uri="{FF2B5EF4-FFF2-40B4-BE49-F238E27FC236}">
                  <a16:creationId xmlns:a16="http://schemas.microsoft.com/office/drawing/2014/main" id="{2A2EB641-EAF8-4A82-B2D2-2184B6CC4915}"/>
                </a:ext>
              </a:extLst>
            </p:cNvPr>
            <p:cNvGrpSpPr/>
            <p:nvPr/>
          </p:nvGrpSpPr>
          <p:grpSpPr>
            <a:xfrm>
              <a:off x="7334250" y="2396917"/>
              <a:ext cx="3070644" cy="2505491"/>
              <a:chOff x="7334250" y="2520018"/>
              <a:chExt cx="3070644" cy="2505491"/>
            </a:xfrm>
          </p:grpSpPr>
          <p:cxnSp>
            <p:nvCxnSpPr>
              <p:cNvPr id="4" name="Straight Connector 3">
                <a:extLst>
                  <a:ext uri="{FF2B5EF4-FFF2-40B4-BE49-F238E27FC236}">
                    <a16:creationId xmlns:a16="http://schemas.microsoft.com/office/drawing/2014/main" id="{449738A6-FECE-4E64-BB1C-6C714E427E86}"/>
                  </a:ext>
                </a:extLst>
              </p:cNvPr>
              <p:cNvCxnSpPr>
                <a:cxnSpLocks/>
              </p:cNvCxnSpPr>
              <p:nvPr/>
            </p:nvCxnSpPr>
            <p:spPr>
              <a:xfrm>
                <a:off x="9421234" y="3184387"/>
                <a:ext cx="74095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8011493-9C54-44E8-B943-3D263ABA276C}"/>
                  </a:ext>
                </a:extLst>
              </p:cNvPr>
              <p:cNvSpPr/>
              <p:nvPr/>
            </p:nvSpPr>
            <p:spPr>
              <a:xfrm>
                <a:off x="7334250" y="3455849"/>
                <a:ext cx="3070644" cy="1569660"/>
              </a:xfrm>
              <a:prstGeom prst="rect">
                <a:avLst/>
              </a:prstGeom>
              <a:ln>
                <a:noFill/>
              </a:ln>
            </p:spPr>
            <p:txBody>
              <a:bodyPr wrap="square">
                <a:spAutoFit/>
              </a:bodyPr>
              <a:lstStyle/>
              <a:p>
                <a:pPr algn="r"/>
                <a:r>
                  <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SECTION BREAKS</a:t>
                </a:r>
                <a:endParaRPr lang="ar-IQ" sz="4800" b="1" dirty="0">
                  <a:solidFill>
                    <a:schemeClr val="bg1"/>
                  </a:solidFill>
                  <a:latin typeface="Lato Heavy" panose="020F0502020204030203" pitchFamily="34" charset="0"/>
                  <a:ea typeface="Lato Heavy" panose="020F0502020204030203" pitchFamily="34" charset="0"/>
                </a:endParaRPr>
              </a:p>
            </p:txBody>
          </p:sp>
          <p:grpSp>
            <p:nvGrpSpPr>
              <p:cNvPr id="7" name="Group 6">
                <a:extLst>
                  <a:ext uri="{FF2B5EF4-FFF2-40B4-BE49-F238E27FC236}">
                    <a16:creationId xmlns:a16="http://schemas.microsoft.com/office/drawing/2014/main" id="{BA9B518A-6EB8-48CE-916A-9BC5024125A5}"/>
                  </a:ext>
                </a:extLst>
              </p:cNvPr>
              <p:cNvGrpSpPr/>
              <p:nvPr/>
            </p:nvGrpSpPr>
            <p:grpSpPr>
              <a:xfrm>
                <a:off x="9515484" y="2520018"/>
                <a:ext cx="552450" cy="558801"/>
                <a:chOff x="1611313" y="3517900"/>
                <a:chExt cx="552450" cy="558801"/>
              </a:xfrm>
              <a:solidFill>
                <a:srgbClr val="3EA4F4"/>
              </a:solidFill>
            </p:grpSpPr>
            <p:sp>
              <p:nvSpPr>
                <p:cNvPr id="8" name="Freeform 31">
                  <a:extLst>
                    <a:ext uri="{FF2B5EF4-FFF2-40B4-BE49-F238E27FC236}">
                      <a16:creationId xmlns:a16="http://schemas.microsoft.com/office/drawing/2014/main" id="{6007CC48-3C0C-4DEF-8CF2-02C4E5817E21}"/>
                    </a:ext>
                  </a:extLst>
                </p:cNvPr>
                <p:cNvSpPr>
                  <a:spLocks noEditPoints="1"/>
                </p:cNvSpPr>
                <p:nvPr/>
              </p:nvSpPr>
              <p:spPr bwMode="auto">
                <a:xfrm>
                  <a:off x="1611313" y="3770313"/>
                  <a:ext cx="552450" cy="306388"/>
                </a:xfrm>
                <a:custGeom>
                  <a:avLst/>
                  <a:gdLst/>
                  <a:ahLst/>
                  <a:cxnLst>
                    <a:cxn ang="0">
                      <a:pos x="172" y="21"/>
                    </a:cxn>
                    <a:cxn ang="0">
                      <a:pos x="172" y="28"/>
                    </a:cxn>
                    <a:cxn ang="0">
                      <a:pos x="166" y="59"/>
                    </a:cxn>
                    <a:cxn ang="0">
                      <a:pos x="175" y="61"/>
                    </a:cxn>
                    <a:cxn ang="0">
                      <a:pos x="189" y="55"/>
                    </a:cxn>
                    <a:cxn ang="0">
                      <a:pos x="194" y="41"/>
                    </a:cxn>
                    <a:cxn ang="0">
                      <a:pos x="189" y="27"/>
                    </a:cxn>
                    <a:cxn ang="0">
                      <a:pos x="175" y="21"/>
                    </a:cxn>
                    <a:cxn ang="0">
                      <a:pos x="172" y="21"/>
                    </a:cxn>
                    <a:cxn ang="0">
                      <a:pos x="167" y="0"/>
                    </a:cxn>
                    <a:cxn ang="0">
                      <a:pos x="170" y="10"/>
                    </a:cxn>
                    <a:cxn ang="0">
                      <a:pos x="175" y="10"/>
                    </a:cxn>
                    <a:cxn ang="0">
                      <a:pos x="197" y="19"/>
                    </a:cxn>
                    <a:cxn ang="0">
                      <a:pos x="206" y="41"/>
                    </a:cxn>
                    <a:cxn ang="0">
                      <a:pos x="197" y="63"/>
                    </a:cxn>
                    <a:cxn ang="0">
                      <a:pos x="175" y="72"/>
                    </a:cxn>
                    <a:cxn ang="0">
                      <a:pos x="161" y="69"/>
                    </a:cxn>
                    <a:cxn ang="0">
                      <a:pos x="86" y="114"/>
                    </a:cxn>
                    <a:cxn ang="0">
                      <a:pos x="0" y="28"/>
                    </a:cxn>
                    <a:cxn ang="0">
                      <a:pos x="4" y="0"/>
                    </a:cxn>
                    <a:cxn ang="0">
                      <a:pos x="167" y="0"/>
                    </a:cxn>
                  </a:cxnLst>
                  <a:rect l="0" t="0" r="r" b="b"/>
                  <a:pathLst>
                    <a:path w="206" h="114">
                      <a:moveTo>
                        <a:pt x="172" y="21"/>
                      </a:moveTo>
                      <a:cubicBezTo>
                        <a:pt x="172" y="24"/>
                        <a:pt x="172" y="26"/>
                        <a:pt x="172" y="28"/>
                      </a:cubicBezTo>
                      <a:cubicBezTo>
                        <a:pt x="172" y="39"/>
                        <a:pt x="170" y="49"/>
                        <a:pt x="166" y="59"/>
                      </a:cubicBezTo>
                      <a:cubicBezTo>
                        <a:pt x="169" y="60"/>
                        <a:pt x="172" y="61"/>
                        <a:pt x="175" y="61"/>
                      </a:cubicBezTo>
                      <a:cubicBezTo>
                        <a:pt x="180" y="61"/>
                        <a:pt x="185" y="59"/>
                        <a:pt x="189" y="55"/>
                      </a:cubicBezTo>
                      <a:cubicBezTo>
                        <a:pt x="192" y="51"/>
                        <a:pt x="194" y="46"/>
                        <a:pt x="194" y="41"/>
                      </a:cubicBezTo>
                      <a:cubicBezTo>
                        <a:pt x="194" y="35"/>
                        <a:pt x="192" y="30"/>
                        <a:pt x="189" y="27"/>
                      </a:cubicBezTo>
                      <a:cubicBezTo>
                        <a:pt x="185" y="23"/>
                        <a:pt x="180" y="21"/>
                        <a:pt x="175" y="21"/>
                      </a:cubicBezTo>
                      <a:cubicBezTo>
                        <a:pt x="174" y="21"/>
                        <a:pt x="173" y="21"/>
                        <a:pt x="172" y="21"/>
                      </a:cubicBezTo>
                      <a:moveTo>
                        <a:pt x="167" y="0"/>
                      </a:moveTo>
                      <a:cubicBezTo>
                        <a:pt x="168" y="3"/>
                        <a:pt x="169" y="6"/>
                        <a:pt x="170" y="10"/>
                      </a:cubicBezTo>
                      <a:cubicBezTo>
                        <a:pt x="172" y="10"/>
                        <a:pt x="173" y="10"/>
                        <a:pt x="175" y="10"/>
                      </a:cubicBezTo>
                      <a:cubicBezTo>
                        <a:pt x="183" y="10"/>
                        <a:pt x="191" y="13"/>
                        <a:pt x="197" y="19"/>
                      </a:cubicBezTo>
                      <a:cubicBezTo>
                        <a:pt x="202" y="25"/>
                        <a:pt x="206" y="32"/>
                        <a:pt x="206" y="41"/>
                      </a:cubicBezTo>
                      <a:cubicBezTo>
                        <a:pt x="206" y="50"/>
                        <a:pt x="202" y="57"/>
                        <a:pt x="197" y="63"/>
                      </a:cubicBezTo>
                      <a:cubicBezTo>
                        <a:pt x="191" y="69"/>
                        <a:pt x="183" y="72"/>
                        <a:pt x="175" y="72"/>
                      </a:cubicBezTo>
                      <a:cubicBezTo>
                        <a:pt x="170" y="72"/>
                        <a:pt x="165" y="71"/>
                        <a:pt x="161" y="69"/>
                      </a:cubicBezTo>
                      <a:cubicBezTo>
                        <a:pt x="147" y="96"/>
                        <a:pt x="118" y="114"/>
                        <a:pt x="86" y="114"/>
                      </a:cubicBezTo>
                      <a:cubicBezTo>
                        <a:pt x="38" y="114"/>
                        <a:pt x="0" y="76"/>
                        <a:pt x="0" y="28"/>
                      </a:cubicBezTo>
                      <a:cubicBezTo>
                        <a:pt x="0" y="18"/>
                        <a:pt x="1" y="8"/>
                        <a:pt x="4" y="0"/>
                      </a:cubicBezTo>
                      <a:lnTo>
                        <a:pt x="16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32">
                  <a:extLst>
                    <a:ext uri="{FF2B5EF4-FFF2-40B4-BE49-F238E27FC236}">
                      <a16:creationId xmlns:a16="http://schemas.microsoft.com/office/drawing/2014/main" id="{AC14DD4F-D531-49D2-9960-7C82B80E8992}"/>
                    </a:ext>
                  </a:extLst>
                </p:cNvPr>
                <p:cNvSpPr>
                  <a:spLocks/>
                </p:cNvSpPr>
                <p:nvPr/>
              </p:nvSpPr>
              <p:spPr bwMode="auto">
                <a:xfrm>
                  <a:off x="1785938" y="3517900"/>
                  <a:ext cx="52387" cy="217488"/>
                </a:xfrm>
                <a:custGeom>
                  <a:avLst/>
                  <a:gdLst/>
                  <a:ahLst/>
                  <a:cxnLst>
                    <a:cxn ang="0">
                      <a:pos x="13" y="8"/>
                    </a:cxn>
                    <a:cxn ang="0">
                      <a:pos x="1" y="41"/>
                    </a:cxn>
                    <a:cxn ang="0">
                      <a:pos x="5" y="75"/>
                    </a:cxn>
                    <a:cxn ang="0">
                      <a:pos x="5" y="80"/>
                    </a:cxn>
                    <a:cxn ang="0">
                      <a:pos x="6" y="80"/>
                    </a:cxn>
                    <a:cxn ang="0">
                      <a:pos x="10" y="75"/>
                    </a:cxn>
                    <a:cxn ang="0">
                      <a:pos x="8" y="41"/>
                    </a:cxn>
                    <a:cxn ang="0">
                      <a:pos x="20" y="10"/>
                    </a:cxn>
                    <a:cxn ang="0">
                      <a:pos x="16" y="0"/>
                    </a:cxn>
                    <a:cxn ang="0">
                      <a:pos x="13" y="2"/>
                    </a:cxn>
                    <a:cxn ang="0">
                      <a:pos x="13" y="8"/>
                    </a:cxn>
                  </a:cxnLst>
                  <a:rect l="0" t="0" r="r" b="b"/>
                  <a:pathLst>
                    <a:path w="20" h="81">
                      <a:moveTo>
                        <a:pt x="13" y="8"/>
                      </a:moveTo>
                      <a:cubicBezTo>
                        <a:pt x="15" y="20"/>
                        <a:pt x="3" y="31"/>
                        <a:pt x="1" y="41"/>
                      </a:cubicBezTo>
                      <a:cubicBezTo>
                        <a:pt x="0" y="53"/>
                        <a:pt x="8" y="64"/>
                        <a:pt x="5" y="75"/>
                      </a:cubicBezTo>
                      <a:cubicBezTo>
                        <a:pt x="4" y="77"/>
                        <a:pt x="3" y="79"/>
                        <a:pt x="5" y="80"/>
                      </a:cubicBezTo>
                      <a:cubicBezTo>
                        <a:pt x="5" y="80"/>
                        <a:pt x="6" y="80"/>
                        <a:pt x="6" y="80"/>
                      </a:cubicBezTo>
                      <a:cubicBezTo>
                        <a:pt x="9" y="81"/>
                        <a:pt x="10" y="77"/>
                        <a:pt x="10" y="75"/>
                      </a:cubicBezTo>
                      <a:cubicBezTo>
                        <a:pt x="13" y="65"/>
                        <a:pt x="6" y="52"/>
                        <a:pt x="8" y="41"/>
                      </a:cubicBezTo>
                      <a:cubicBezTo>
                        <a:pt x="9" y="30"/>
                        <a:pt x="20" y="21"/>
                        <a:pt x="20" y="10"/>
                      </a:cubicBezTo>
                      <a:cubicBezTo>
                        <a:pt x="20" y="7"/>
                        <a:pt x="20" y="0"/>
                        <a:pt x="16" y="0"/>
                      </a:cubicBezTo>
                      <a:cubicBezTo>
                        <a:pt x="15" y="0"/>
                        <a:pt x="14" y="1"/>
                        <a:pt x="13" y="2"/>
                      </a:cubicBezTo>
                      <a:cubicBezTo>
                        <a:pt x="11" y="5"/>
                        <a:pt x="12" y="5"/>
                        <a:pt x="13"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33">
                  <a:extLst>
                    <a:ext uri="{FF2B5EF4-FFF2-40B4-BE49-F238E27FC236}">
                      <a16:creationId xmlns:a16="http://schemas.microsoft.com/office/drawing/2014/main" id="{C2DBBB87-B855-4556-A8BF-29151183DBB5}"/>
                    </a:ext>
                  </a:extLst>
                </p:cNvPr>
                <p:cNvSpPr>
                  <a:spLocks/>
                </p:cNvSpPr>
                <p:nvPr/>
              </p:nvSpPr>
              <p:spPr bwMode="auto">
                <a:xfrm>
                  <a:off x="1724025" y="3517900"/>
                  <a:ext cx="55562" cy="217488"/>
                </a:xfrm>
                <a:custGeom>
                  <a:avLst/>
                  <a:gdLst/>
                  <a:ahLst/>
                  <a:cxnLst>
                    <a:cxn ang="0">
                      <a:pos x="13" y="8"/>
                    </a:cxn>
                    <a:cxn ang="0">
                      <a:pos x="2" y="42"/>
                    </a:cxn>
                    <a:cxn ang="0">
                      <a:pos x="5" y="76"/>
                    </a:cxn>
                    <a:cxn ang="0">
                      <a:pos x="5" y="80"/>
                    </a:cxn>
                    <a:cxn ang="0">
                      <a:pos x="7" y="81"/>
                    </a:cxn>
                    <a:cxn ang="0">
                      <a:pos x="11" y="75"/>
                    </a:cxn>
                    <a:cxn ang="0">
                      <a:pos x="8" y="41"/>
                    </a:cxn>
                    <a:cxn ang="0">
                      <a:pos x="21" y="10"/>
                    </a:cxn>
                    <a:cxn ang="0">
                      <a:pos x="17" y="0"/>
                    </a:cxn>
                    <a:cxn ang="0">
                      <a:pos x="13" y="2"/>
                    </a:cxn>
                    <a:cxn ang="0">
                      <a:pos x="13" y="8"/>
                    </a:cxn>
                  </a:cxnLst>
                  <a:rect l="0" t="0" r="r" b="b"/>
                  <a:pathLst>
                    <a:path w="21" h="81">
                      <a:moveTo>
                        <a:pt x="13" y="8"/>
                      </a:moveTo>
                      <a:cubicBezTo>
                        <a:pt x="15" y="20"/>
                        <a:pt x="3" y="31"/>
                        <a:pt x="2" y="42"/>
                      </a:cubicBezTo>
                      <a:cubicBezTo>
                        <a:pt x="0" y="53"/>
                        <a:pt x="8" y="65"/>
                        <a:pt x="5" y="76"/>
                      </a:cubicBezTo>
                      <a:cubicBezTo>
                        <a:pt x="5" y="77"/>
                        <a:pt x="4" y="79"/>
                        <a:pt x="5" y="80"/>
                      </a:cubicBezTo>
                      <a:cubicBezTo>
                        <a:pt x="6" y="80"/>
                        <a:pt x="6" y="81"/>
                        <a:pt x="7" y="81"/>
                      </a:cubicBezTo>
                      <a:cubicBezTo>
                        <a:pt x="10" y="81"/>
                        <a:pt x="10" y="78"/>
                        <a:pt x="11" y="75"/>
                      </a:cubicBezTo>
                      <a:cubicBezTo>
                        <a:pt x="14" y="65"/>
                        <a:pt x="6" y="52"/>
                        <a:pt x="8" y="41"/>
                      </a:cubicBezTo>
                      <a:cubicBezTo>
                        <a:pt x="10" y="30"/>
                        <a:pt x="20" y="21"/>
                        <a:pt x="21" y="10"/>
                      </a:cubicBezTo>
                      <a:cubicBezTo>
                        <a:pt x="21" y="7"/>
                        <a:pt x="21" y="0"/>
                        <a:pt x="17" y="0"/>
                      </a:cubicBezTo>
                      <a:cubicBezTo>
                        <a:pt x="16" y="0"/>
                        <a:pt x="14" y="1"/>
                        <a:pt x="13" y="2"/>
                      </a:cubicBezTo>
                      <a:cubicBezTo>
                        <a:pt x="12" y="5"/>
                        <a:pt x="13" y="6"/>
                        <a:pt x="13"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34">
                  <a:extLst>
                    <a:ext uri="{FF2B5EF4-FFF2-40B4-BE49-F238E27FC236}">
                      <a16:creationId xmlns:a16="http://schemas.microsoft.com/office/drawing/2014/main" id="{3BD4FA43-53FF-4CA2-90E7-532C47AC8742}"/>
                    </a:ext>
                  </a:extLst>
                </p:cNvPr>
                <p:cNvSpPr>
                  <a:spLocks/>
                </p:cNvSpPr>
                <p:nvPr/>
              </p:nvSpPr>
              <p:spPr bwMode="auto">
                <a:xfrm>
                  <a:off x="1844675" y="3517900"/>
                  <a:ext cx="55562" cy="217488"/>
                </a:xfrm>
                <a:custGeom>
                  <a:avLst/>
                  <a:gdLst/>
                  <a:ahLst/>
                  <a:cxnLst>
                    <a:cxn ang="0">
                      <a:pos x="13" y="8"/>
                    </a:cxn>
                    <a:cxn ang="0">
                      <a:pos x="2" y="41"/>
                    </a:cxn>
                    <a:cxn ang="0">
                      <a:pos x="5" y="75"/>
                    </a:cxn>
                    <a:cxn ang="0">
                      <a:pos x="5" y="80"/>
                    </a:cxn>
                    <a:cxn ang="0">
                      <a:pos x="7" y="80"/>
                    </a:cxn>
                    <a:cxn ang="0">
                      <a:pos x="11" y="75"/>
                    </a:cxn>
                    <a:cxn ang="0">
                      <a:pos x="8" y="41"/>
                    </a:cxn>
                    <a:cxn ang="0">
                      <a:pos x="21" y="10"/>
                    </a:cxn>
                    <a:cxn ang="0">
                      <a:pos x="17" y="0"/>
                    </a:cxn>
                    <a:cxn ang="0">
                      <a:pos x="13" y="2"/>
                    </a:cxn>
                    <a:cxn ang="0">
                      <a:pos x="13" y="8"/>
                    </a:cxn>
                  </a:cxnLst>
                  <a:rect l="0" t="0" r="r" b="b"/>
                  <a:pathLst>
                    <a:path w="21" h="81">
                      <a:moveTo>
                        <a:pt x="13" y="8"/>
                      </a:moveTo>
                      <a:cubicBezTo>
                        <a:pt x="15" y="20"/>
                        <a:pt x="3" y="30"/>
                        <a:pt x="2" y="41"/>
                      </a:cubicBezTo>
                      <a:cubicBezTo>
                        <a:pt x="0" y="53"/>
                        <a:pt x="8" y="64"/>
                        <a:pt x="5" y="75"/>
                      </a:cubicBezTo>
                      <a:cubicBezTo>
                        <a:pt x="5" y="77"/>
                        <a:pt x="4" y="78"/>
                        <a:pt x="5" y="80"/>
                      </a:cubicBezTo>
                      <a:cubicBezTo>
                        <a:pt x="6" y="80"/>
                        <a:pt x="6" y="80"/>
                        <a:pt x="7" y="80"/>
                      </a:cubicBezTo>
                      <a:cubicBezTo>
                        <a:pt x="10" y="81"/>
                        <a:pt x="10" y="77"/>
                        <a:pt x="11" y="75"/>
                      </a:cubicBezTo>
                      <a:cubicBezTo>
                        <a:pt x="14" y="64"/>
                        <a:pt x="6" y="52"/>
                        <a:pt x="8" y="41"/>
                      </a:cubicBezTo>
                      <a:cubicBezTo>
                        <a:pt x="10" y="30"/>
                        <a:pt x="20" y="21"/>
                        <a:pt x="21" y="10"/>
                      </a:cubicBezTo>
                      <a:cubicBezTo>
                        <a:pt x="21" y="7"/>
                        <a:pt x="21" y="0"/>
                        <a:pt x="17" y="0"/>
                      </a:cubicBezTo>
                      <a:cubicBezTo>
                        <a:pt x="16" y="0"/>
                        <a:pt x="14" y="0"/>
                        <a:pt x="13" y="2"/>
                      </a:cubicBezTo>
                      <a:cubicBezTo>
                        <a:pt x="12" y="5"/>
                        <a:pt x="13" y="5"/>
                        <a:pt x="13"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35">
                  <a:extLst>
                    <a:ext uri="{FF2B5EF4-FFF2-40B4-BE49-F238E27FC236}">
                      <a16:creationId xmlns:a16="http://schemas.microsoft.com/office/drawing/2014/main" id="{E819EE12-3393-4908-B05B-8E8CBCC1CAFD}"/>
                    </a:ext>
                  </a:extLst>
                </p:cNvPr>
                <p:cNvSpPr>
                  <a:spLocks/>
                </p:cNvSpPr>
                <p:nvPr/>
              </p:nvSpPr>
              <p:spPr bwMode="auto">
                <a:xfrm>
                  <a:off x="1906588" y="3517900"/>
                  <a:ext cx="52387" cy="217488"/>
                </a:xfrm>
                <a:custGeom>
                  <a:avLst/>
                  <a:gdLst/>
                  <a:ahLst/>
                  <a:cxnLst>
                    <a:cxn ang="0">
                      <a:pos x="13" y="9"/>
                    </a:cxn>
                    <a:cxn ang="0">
                      <a:pos x="1" y="42"/>
                    </a:cxn>
                    <a:cxn ang="0">
                      <a:pos x="5" y="76"/>
                    </a:cxn>
                    <a:cxn ang="0">
                      <a:pos x="5" y="80"/>
                    </a:cxn>
                    <a:cxn ang="0">
                      <a:pos x="6" y="81"/>
                    </a:cxn>
                    <a:cxn ang="0">
                      <a:pos x="10" y="76"/>
                    </a:cxn>
                    <a:cxn ang="0">
                      <a:pos x="7" y="41"/>
                    </a:cxn>
                    <a:cxn ang="0">
                      <a:pos x="20" y="10"/>
                    </a:cxn>
                    <a:cxn ang="0">
                      <a:pos x="16" y="0"/>
                    </a:cxn>
                    <a:cxn ang="0">
                      <a:pos x="13" y="3"/>
                    </a:cxn>
                    <a:cxn ang="0">
                      <a:pos x="13" y="9"/>
                    </a:cxn>
                  </a:cxnLst>
                  <a:rect l="0" t="0" r="r" b="b"/>
                  <a:pathLst>
                    <a:path w="20" h="81">
                      <a:moveTo>
                        <a:pt x="13" y="9"/>
                      </a:moveTo>
                      <a:cubicBezTo>
                        <a:pt x="15" y="20"/>
                        <a:pt x="3" y="31"/>
                        <a:pt x="1" y="42"/>
                      </a:cubicBezTo>
                      <a:cubicBezTo>
                        <a:pt x="0" y="53"/>
                        <a:pt x="8" y="65"/>
                        <a:pt x="5" y="76"/>
                      </a:cubicBezTo>
                      <a:cubicBezTo>
                        <a:pt x="4" y="77"/>
                        <a:pt x="3" y="79"/>
                        <a:pt x="5" y="80"/>
                      </a:cubicBezTo>
                      <a:cubicBezTo>
                        <a:pt x="5" y="81"/>
                        <a:pt x="6" y="81"/>
                        <a:pt x="6" y="81"/>
                      </a:cubicBezTo>
                      <a:cubicBezTo>
                        <a:pt x="9" y="81"/>
                        <a:pt x="10" y="78"/>
                        <a:pt x="10" y="76"/>
                      </a:cubicBezTo>
                      <a:cubicBezTo>
                        <a:pt x="13" y="65"/>
                        <a:pt x="6" y="52"/>
                        <a:pt x="7" y="41"/>
                      </a:cubicBezTo>
                      <a:cubicBezTo>
                        <a:pt x="9" y="31"/>
                        <a:pt x="20" y="21"/>
                        <a:pt x="20" y="10"/>
                      </a:cubicBezTo>
                      <a:cubicBezTo>
                        <a:pt x="20" y="7"/>
                        <a:pt x="20" y="0"/>
                        <a:pt x="16" y="0"/>
                      </a:cubicBezTo>
                      <a:cubicBezTo>
                        <a:pt x="15" y="0"/>
                        <a:pt x="14" y="1"/>
                        <a:pt x="13" y="3"/>
                      </a:cubicBezTo>
                      <a:cubicBezTo>
                        <a:pt x="11" y="5"/>
                        <a:pt x="12" y="6"/>
                        <a:pt x="13" y="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spTree>
    <p:extLst>
      <p:ext uri="{BB962C8B-B14F-4D97-AF65-F5344CB8AC3E}">
        <p14:creationId xmlns:p14="http://schemas.microsoft.com/office/powerpoint/2010/main" val="1615499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6CF57B-59B9-4652-BADC-EF367C22B22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1E81F5FD-E6F8-4813-AF13-0FD35D3C7C48}"/>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sp>
        <p:nvSpPr>
          <p:cNvPr id="4" name="Title 2">
            <a:extLst>
              <a:ext uri="{FF2B5EF4-FFF2-40B4-BE49-F238E27FC236}">
                <a16:creationId xmlns:a16="http://schemas.microsoft.com/office/drawing/2014/main" id="{06EF9104-EE33-41FB-BA3E-18CD23F9ED42}"/>
              </a:ext>
            </a:extLst>
          </p:cNvPr>
          <p:cNvSpPr txBox="1">
            <a:spLocks/>
          </p:cNvSpPr>
          <p:nvPr/>
        </p:nvSpPr>
        <p:spPr>
          <a:xfrm>
            <a:off x="3515159" y="537888"/>
            <a:ext cx="5161682"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TIMELINE INFOGRAPHIC</a:t>
            </a:r>
          </a:p>
        </p:txBody>
      </p:sp>
      <p:grpSp>
        <p:nvGrpSpPr>
          <p:cNvPr id="35" name="Group 34">
            <a:extLst>
              <a:ext uri="{FF2B5EF4-FFF2-40B4-BE49-F238E27FC236}">
                <a16:creationId xmlns:a16="http://schemas.microsoft.com/office/drawing/2014/main" id="{8A2C34D0-184F-4724-8EA8-7ED9EAAF13D6}"/>
              </a:ext>
            </a:extLst>
          </p:cNvPr>
          <p:cNvGrpSpPr/>
          <p:nvPr/>
        </p:nvGrpSpPr>
        <p:grpSpPr>
          <a:xfrm>
            <a:off x="880400" y="2083243"/>
            <a:ext cx="10449996" cy="3827602"/>
            <a:chOff x="880400" y="2083243"/>
            <a:chExt cx="10449996" cy="3827602"/>
          </a:xfrm>
        </p:grpSpPr>
        <p:grpSp>
          <p:nvGrpSpPr>
            <p:cNvPr id="5" name="Group 4">
              <a:extLst>
                <a:ext uri="{FF2B5EF4-FFF2-40B4-BE49-F238E27FC236}">
                  <a16:creationId xmlns:a16="http://schemas.microsoft.com/office/drawing/2014/main" id="{DD7963B0-7E6F-4206-A0C9-2C8DC5068A40}"/>
                </a:ext>
              </a:extLst>
            </p:cNvPr>
            <p:cNvGrpSpPr/>
            <p:nvPr/>
          </p:nvGrpSpPr>
          <p:grpSpPr>
            <a:xfrm>
              <a:off x="7677624" y="2448386"/>
              <a:ext cx="3652772" cy="2220019"/>
              <a:chOff x="7620474" y="2222961"/>
              <a:chExt cx="3652772" cy="2220019"/>
            </a:xfrm>
          </p:grpSpPr>
          <p:sp>
            <p:nvSpPr>
              <p:cNvPr id="6" name="Freeform 5">
                <a:extLst>
                  <a:ext uri="{FF2B5EF4-FFF2-40B4-BE49-F238E27FC236}">
                    <a16:creationId xmlns:a16="http://schemas.microsoft.com/office/drawing/2014/main" id="{539BB2EC-2CE0-4273-80D2-09E73FE7B060}"/>
                  </a:ext>
                </a:extLst>
              </p:cNvPr>
              <p:cNvSpPr/>
              <p:nvPr/>
            </p:nvSpPr>
            <p:spPr>
              <a:xfrm>
                <a:off x="9444544" y="2222961"/>
                <a:ext cx="1828702" cy="2220019"/>
              </a:xfrm>
              <a:custGeom>
                <a:avLst/>
                <a:gdLst>
                  <a:gd name="connsiteX0" fmla="*/ 0 w 2179320"/>
                  <a:gd name="connsiteY0" fmla="*/ 0 h 2118360"/>
                  <a:gd name="connsiteX1" fmla="*/ 2179320 w 2179320"/>
                  <a:gd name="connsiteY1" fmla="*/ 0 h 2118360"/>
                  <a:gd name="connsiteX2" fmla="*/ 2179320 w 2179320"/>
                  <a:gd name="connsiteY2" fmla="*/ 2118360 h 2118360"/>
                  <a:gd name="connsiteX3" fmla="*/ 15240 w 2179320"/>
                  <a:gd name="connsiteY3" fmla="*/ 2118360 h 2118360"/>
                </a:gdLst>
                <a:ahLst/>
                <a:cxnLst>
                  <a:cxn ang="0">
                    <a:pos x="connsiteX0" y="connsiteY0"/>
                  </a:cxn>
                  <a:cxn ang="0">
                    <a:pos x="connsiteX1" y="connsiteY1"/>
                  </a:cxn>
                  <a:cxn ang="0">
                    <a:pos x="connsiteX2" y="connsiteY2"/>
                  </a:cxn>
                  <a:cxn ang="0">
                    <a:pos x="connsiteX3" y="connsiteY3"/>
                  </a:cxn>
                </a:cxnLst>
                <a:rect l="l" t="t" r="r" b="b"/>
                <a:pathLst>
                  <a:path w="2179320" h="2118360">
                    <a:moveTo>
                      <a:pt x="0" y="0"/>
                    </a:moveTo>
                    <a:lnTo>
                      <a:pt x="2179320" y="0"/>
                    </a:lnTo>
                    <a:lnTo>
                      <a:pt x="2179320" y="2118360"/>
                    </a:lnTo>
                    <a:lnTo>
                      <a:pt x="15240" y="2118360"/>
                    </a:lnTo>
                  </a:path>
                </a:pathLst>
              </a:custGeom>
              <a:ln w="127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a:extLst>
                  <a:ext uri="{FF2B5EF4-FFF2-40B4-BE49-F238E27FC236}">
                    <a16:creationId xmlns:a16="http://schemas.microsoft.com/office/drawing/2014/main" id="{BDB594F6-7B41-4136-B38A-793F4D511E28}"/>
                  </a:ext>
                </a:extLst>
              </p:cNvPr>
              <p:cNvSpPr/>
              <p:nvPr/>
            </p:nvSpPr>
            <p:spPr>
              <a:xfrm flipH="1">
                <a:off x="7620474" y="2222961"/>
                <a:ext cx="1828702" cy="2220019"/>
              </a:xfrm>
              <a:custGeom>
                <a:avLst/>
                <a:gdLst>
                  <a:gd name="connsiteX0" fmla="*/ 0 w 2179320"/>
                  <a:gd name="connsiteY0" fmla="*/ 0 h 2118360"/>
                  <a:gd name="connsiteX1" fmla="*/ 2179320 w 2179320"/>
                  <a:gd name="connsiteY1" fmla="*/ 0 h 2118360"/>
                  <a:gd name="connsiteX2" fmla="*/ 2179320 w 2179320"/>
                  <a:gd name="connsiteY2" fmla="*/ 2118360 h 2118360"/>
                  <a:gd name="connsiteX3" fmla="*/ 15240 w 2179320"/>
                  <a:gd name="connsiteY3" fmla="*/ 2118360 h 2118360"/>
                </a:gdLst>
                <a:ahLst/>
                <a:cxnLst>
                  <a:cxn ang="0">
                    <a:pos x="connsiteX0" y="connsiteY0"/>
                  </a:cxn>
                  <a:cxn ang="0">
                    <a:pos x="connsiteX1" y="connsiteY1"/>
                  </a:cxn>
                  <a:cxn ang="0">
                    <a:pos x="connsiteX2" y="connsiteY2"/>
                  </a:cxn>
                  <a:cxn ang="0">
                    <a:pos x="connsiteX3" y="connsiteY3"/>
                  </a:cxn>
                </a:cxnLst>
                <a:rect l="l" t="t" r="r" b="b"/>
                <a:pathLst>
                  <a:path w="2179320" h="2118360">
                    <a:moveTo>
                      <a:pt x="0" y="0"/>
                    </a:moveTo>
                    <a:lnTo>
                      <a:pt x="2179320" y="0"/>
                    </a:lnTo>
                    <a:lnTo>
                      <a:pt x="2179320" y="2118360"/>
                    </a:lnTo>
                    <a:lnTo>
                      <a:pt x="15240" y="2118360"/>
                    </a:lnTo>
                  </a:path>
                </a:pathLst>
              </a:custGeom>
              <a:ln w="25400">
                <a:no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486E8F29-546B-4886-8ECA-AC3B7B55B51A}"/>
                </a:ext>
              </a:extLst>
            </p:cNvPr>
            <p:cNvCxnSpPr/>
            <p:nvPr/>
          </p:nvCxnSpPr>
          <p:spPr>
            <a:xfrm>
              <a:off x="2230416" y="2493745"/>
              <a:ext cx="1828800" cy="0"/>
            </a:xfrm>
            <a:prstGeom prst="line">
              <a:avLst/>
            </a:prstGeom>
            <a:ln w="127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C9340A-0409-4A53-AD6A-DEF591DEBDE2}"/>
                </a:ext>
              </a:extLst>
            </p:cNvPr>
            <p:cNvCxnSpPr/>
            <p:nvPr/>
          </p:nvCxnSpPr>
          <p:spPr>
            <a:xfrm>
              <a:off x="2230416" y="4668405"/>
              <a:ext cx="1828800" cy="0"/>
            </a:xfrm>
            <a:prstGeom prst="line">
              <a:avLst/>
            </a:prstGeom>
            <a:ln w="127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1BA0B28-0981-4492-9F69-DC3EF7F3A56C}"/>
                </a:ext>
              </a:extLst>
            </p:cNvPr>
            <p:cNvCxnSpPr/>
            <p:nvPr/>
          </p:nvCxnSpPr>
          <p:spPr>
            <a:xfrm>
              <a:off x="5866055" y="2493745"/>
              <a:ext cx="1828800" cy="0"/>
            </a:xfrm>
            <a:prstGeom prst="line">
              <a:avLst/>
            </a:prstGeom>
            <a:ln w="127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4BCB08-18EB-4772-835B-6FC3B84DA301}"/>
                </a:ext>
              </a:extLst>
            </p:cNvPr>
            <p:cNvCxnSpPr/>
            <p:nvPr/>
          </p:nvCxnSpPr>
          <p:spPr>
            <a:xfrm>
              <a:off x="5866055" y="4668405"/>
              <a:ext cx="1828800" cy="0"/>
            </a:xfrm>
            <a:prstGeom prst="line">
              <a:avLst/>
            </a:prstGeom>
            <a:ln w="127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70A3A05-3605-48A6-9013-BC48262E9536}"/>
                </a:ext>
              </a:extLst>
            </p:cNvPr>
            <p:cNvSpPr txBox="1"/>
            <p:nvPr/>
          </p:nvSpPr>
          <p:spPr>
            <a:xfrm>
              <a:off x="880400" y="2083243"/>
              <a:ext cx="1050288" cy="738664"/>
            </a:xfrm>
            <a:prstGeom prst="rect">
              <a:avLst/>
            </a:prstGeom>
            <a:noFill/>
          </p:spPr>
          <p:txBody>
            <a:bodyPr wrap="none" lIns="91440" tIns="0" rIns="91440" bIns="0" rtlCol="0">
              <a:spAutoFit/>
            </a:bodyPr>
            <a:lstStyle>
              <a:defPPr>
                <a:defRPr lang="en-US"/>
              </a:defPPr>
              <a:lvl1pPr algn="r">
                <a:defRPr sz="4000">
                  <a:solidFill>
                    <a:schemeClr val="accent1"/>
                  </a:solidFill>
                  <a:latin typeface="Montserrat" panose="02000000000000000000" pitchFamily="2" charset="0"/>
                  <a:cs typeface="Montserrat" panose="02000000000000000000" pitchFamily="2" charset="0"/>
                </a:defRPr>
              </a:lvl1pPr>
            </a:lstStyle>
            <a:p>
              <a:pPr algn="l"/>
              <a:r>
                <a:rPr lang="en-US" sz="4800" spc="600" dirty="0">
                  <a:solidFill>
                    <a:srgbClr val="0E47A1"/>
                  </a:solidFill>
                  <a:latin typeface="Roboto Bk" pitchFamily="2" charset="0"/>
                  <a:ea typeface="Roboto Bk" pitchFamily="2" charset="0"/>
                </a:rPr>
                <a:t>01</a:t>
              </a:r>
            </a:p>
          </p:txBody>
        </p:sp>
        <p:sp>
          <p:nvSpPr>
            <p:cNvPr id="13" name="TextBox 12">
              <a:extLst>
                <a:ext uri="{FF2B5EF4-FFF2-40B4-BE49-F238E27FC236}">
                  <a16:creationId xmlns:a16="http://schemas.microsoft.com/office/drawing/2014/main" id="{0FBC9DD6-900D-4C79-AA59-208F9413D856}"/>
                </a:ext>
              </a:extLst>
            </p:cNvPr>
            <p:cNvSpPr txBox="1"/>
            <p:nvPr/>
          </p:nvSpPr>
          <p:spPr>
            <a:xfrm>
              <a:off x="880400" y="4244840"/>
              <a:ext cx="857927" cy="738664"/>
            </a:xfrm>
            <a:prstGeom prst="rect">
              <a:avLst/>
            </a:prstGeom>
            <a:noFill/>
          </p:spPr>
          <p:txBody>
            <a:bodyPr wrap="none" lIns="91440" tIns="0" rIns="91440" bIns="0" rtlCol="0">
              <a:spAutoFit/>
            </a:bodyPr>
            <a:lstStyle>
              <a:defPPr>
                <a:defRPr lang="en-US"/>
              </a:defPPr>
              <a:lvl1pPr>
                <a:defRPr sz="5400" spc="-150">
                  <a:solidFill>
                    <a:schemeClr val="tx2"/>
                  </a:solidFill>
                  <a:latin typeface="+mj-lt"/>
                  <a:cs typeface="Montserrat" panose="02000000000000000000" pitchFamily="2" charset="0"/>
                </a:defRPr>
              </a:lvl1pPr>
            </a:lstStyle>
            <a:p>
              <a:r>
                <a:rPr lang="en-US" sz="4800" dirty="0">
                  <a:solidFill>
                    <a:srgbClr val="3EA4F4"/>
                  </a:solidFill>
                  <a:latin typeface="Roboto Bk" pitchFamily="2" charset="0"/>
                  <a:ea typeface="Roboto Bk" pitchFamily="2" charset="0"/>
                </a:rPr>
                <a:t>06</a:t>
              </a:r>
            </a:p>
          </p:txBody>
        </p:sp>
        <p:sp>
          <p:nvSpPr>
            <p:cNvPr id="14" name="TextBox 13">
              <a:extLst>
                <a:ext uri="{FF2B5EF4-FFF2-40B4-BE49-F238E27FC236}">
                  <a16:creationId xmlns:a16="http://schemas.microsoft.com/office/drawing/2014/main" id="{E7FE3D3F-BFD6-4B09-95F9-0B84A30D2608}"/>
                </a:ext>
              </a:extLst>
            </p:cNvPr>
            <p:cNvSpPr txBox="1"/>
            <p:nvPr/>
          </p:nvSpPr>
          <p:spPr>
            <a:xfrm>
              <a:off x="4516039" y="2083243"/>
              <a:ext cx="857927" cy="738664"/>
            </a:xfrm>
            <a:prstGeom prst="rect">
              <a:avLst/>
            </a:prstGeom>
            <a:noFill/>
          </p:spPr>
          <p:txBody>
            <a:bodyPr wrap="none" lIns="91440" tIns="0" rIns="91440" bIns="0" rtlCol="0">
              <a:spAutoFit/>
            </a:bodyPr>
            <a:lstStyle>
              <a:defPPr>
                <a:defRPr lang="en-US"/>
              </a:defPPr>
              <a:lvl1pPr>
                <a:defRPr sz="5400" spc="-150">
                  <a:solidFill>
                    <a:schemeClr val="tx2"/>
                  </a:solidFill>
                  <a:latin typeface="+mj-lt"/>
                  <a:cs typeface="Montserrat" panose="02000000000000000000" pitchFamily="2" charset="0"/>
                </a:defRPr>
              </a:lvl1pPr>
            </a:lstStyle>
            <a:p>
              <a:r>
                <a:rPr lang="en-US" sz="4800" dirty="0">
                  <a:solidFill>
                    <a:srgbClr val="3EA4F4"/>
                  </a:solidFill>
                  <a:latin typeface="Roboto Bk" pitchFamily="2" charset="0"/>
                  <a:ea typeface="Roboto Bk" pitchFamily="2" charset="0"/>
                </a:rPr>
                <a:t>02</a:t>
              </a:r>
            </a:p>
          </p:txBody>
        </p:sp>
        <p:sp>
          <p:nvSpPr>
            <p:cNvPr id="15" name="TextBox 14">
              <a:extLst>
                <a:ext uri="{FF2B5EF4-FFF2-40B4-BE49-F238E27FC236}">
                  <a16:creationId xmlns:a16="http://schemas.microsoft.com/office/drawing/2014/main" id="{1AE331D2-8F15-48F5-911D-F7068010E09C}"/>
                </a:ext>
              </a:extLst>
            </p:cNvPr>
            <p:cNvSpPr txBox="1"/>
            <p:nvPr/>
          </p:nvSpPr>
          <p:spPr>
            <a:xfrm>
              <a:off x="4516039" y="4244840"/>
              <a:ext cx="857927" cy="738664"/>
            </a:xfrm>
            <a:prstGeom prst="rect">
              <a:avLst/>
            </a:prstGeom>
            <a:noFill/>
          </p:spPr>
          <p:txBody>
            <a:bodyPr wrap="none" lIns="91440" tIns="0" rIns="91440" bIns="0" rtlCol="0">
              <a:spAutoFit/>
            </a:bodyPr>
            <a:lstStyle>
              <a:defPPr>
                <a:defRPr lang="en-US"/>
              </a:defPPr>
              <a:lvl1pPr>
                <a:defRPr sz="5400" spc="-150">
                  <a:solidFill>
                    <a:schemeClr val="tx2"/>
                  </a:solidFill>
                  <a:latin typeface="+mj-lt"/>
                  <a:cs typeface="Montserrat" panose="02000000000000000000" pitchFamily="2" charset="0"/>
                </a:defRPr>
              </a:lvl1pPr>
            </a:lstStyle>
            <a:p>
              <a:r>
                <a:rPr lang="en-US" sz="4800" dirty="0">
                  <a:solidFill>
                    <a:srgbClr val="0E47A1"/>
                  </a:solidFill>
                  <a:latin typeface="Roboto Bk" pitchFamily="2" charset="0"/>
                  <a:ea typeface="Roboto Bk" pitchFamily="2" charset="0"/>
                </a:rPr>
                <a:t>05</a:t>
              </a:r>
            </a:p>
          </p:txBody>
        </p:sp>
        <p:sp>
          <p:nvSpPr>
            <p:cNvPr id="16" name="TextBox 15">
              <a:extLst>
                <a:ext uri="{FF2B5EF4-FFF2-40B4-BE49-F238E27FC236}">
                  <a16:creationId xmlns:a16="http://schemas.microsoft.com/office/drawing/2014/main" id="{DC11D032-9643-498D-9E21-3F4F33B2C880}"/>
                </a:ext>
              </a:extLst>
            </p:cNvPr>
            <p:cNvSpPr txBox="1"/>
            <p:nvPr/>
          </p:nvSpPr>
          <p:spPr>
            <a:xfrm>
              <a:off x="8151678" y="2083243"/>
              <a:ext cx="857927" cy="738664"/>
            </a:xfrm>
            <a:prstGeom prst="rect">
              <a:avLst/>
            </a:prstGeom>
            <a:noFill/>
          </p:spPr>
          <p:txBody>
            <a:bodyPr wrap="none" lIns="91440" tIns="0" rIns="91440" bIns="0" rtlCol="0">
              <a:spAutoFit/>
            </a:bodyPr>
            <a:lstStyle>
              <a:defPPr>
                <a:defRPr lang="en-US"/>
              </a:defPPr>
              <a:lvl1pPr>
                <a:defRPr sz="5400" spc="-150">
                  <a:solidFill>
                    <a:schemeClr val="tx2"/>
                  </a:solidFill>
                  <a:latin typeface="+mj-lt"/>
                  <a:cs typeface="Montserrat" panose="02000000000000000000" pitchFamily="2" charset="0"/>
                </a:defRPr>
              </a:lvl1pPr>
            </a:lstStyle>
            <a:p>
              <a:r>
                <a:rPr lang="en-US" sz="4800" dirty="0">
                  <a:solidFill>
                    <a:srgbClr val="0E47A1"/>
                  </a:solidFill>
                  <a:latin typeface="Roboto Bk" pitchFamily="2" charset="0"/>
                  <a:ea typeface="Roboto Bk" pitchFamily="2" charset="0"/>
                </a:rPr>
                <a:t>03</a:t>
              </a:r>
            </a:p>
          </p:txBody>
        </p:sp>
        <p:sp>
          <p:nvSpPr>
            <p:cNvPr id="17" name="TextBox 16">
              <a:extLst>
                <a:ext uri="{FF2B5EF4-FFF2-40B4-BE49-F238E27FC236}">
                  <a16:creationId xmlns:a16="http://schemas.microsoft.com/office/drawing/2014/main" id="{D1D32644-663A-43ED-8DED-E45291D57274}"/>
                </a:ext>
              </a:extLst>
            </p:cNvPr>
            <p:cNvSpPr txBox="1"/>
            <p:nvPr/>
          </p:nvSpPr>
          <p:spPr>
            <a:xfrm>
              <a:off x="8151678" y="4244840"/>
              <a:ext cx="857927" cy="738664"/>
            </a:xfrm>
            <a:prstGeom prst="rect">
              <a:avLst/>
            </a:prstGeom>
            <a:noFill/>
          </p:spPr>
          <p:txBody>
            <a:bodyPr wrap="none" lIns="91440" tIns="0" rIns="91440" bIns="0" rtlCol="0">
              <a:spAutoFit/>
            </a:bodyPr>
            <a:lstStyle>
              <a:defPPr>
                <a:defRPr lang="en-US"/>
              </a:defPPr>
              <a:lvl1pPr>
                <a:defRPr sz="5400" spc="-150">
                  <a:solidFill>
                    <a:schemeClr val="tx2"/>
                  </a:solidFill>
                  <a:latin typeface="+mj-lt"/>
                  <a:cs typeface="Montserrat" panose="02000000000000000000" pitchFamily="2" charset="0"/>
                </a:defRPr>
              </a:lvl1pPr>
            </a:lstStyle>
            <a:p>
              <a:r>
                <a:rPr lang="en-US" sz="4800" dirty="0">
                  <a:solidFill>
                    <a:srgbClr val="3EA4F4"/>
                  </a:solidFill>
                  <a:latin typeface="Roboto Bk" pitchFamily="2" charset="0"/>
                  <a:ea typeface="Roboto Bk" pitchFamily="2" charset="0"/>
                </a:rPr>
                <a:t>04</a:t>
              </a:r>
            </a:p>
          </p:txBody>
        </p:sp>
        <p:sp>
          <p:nvSpPr>
            <p:cNvPr id="18" name="TextBox 17">
              <a:extLst>
                <a:ext uri="{FF2B5EF4-FFF2-40B4-BE49-F238E27FC236}">
                  <a16:creationId xmlns:a16="http://schemas.microsoft.com/office/drawing/2014/main" id="{1269B16C-8EB6-479D-B07A-1BA1243A4274}"/>
                </a:ext>
              </a:extLst>
            </p:cNvPr>
            <p:cNvSpPr txBox="1"/>
            <p:nvPr/>
          </p:nvSpPr>
          <p:spPr>
            <a:xfrm>
              <a:off x="906527" y="2876140"/>
              <a:ext cx="1601721" cy="338554"/>
            </a:xfrm>
            <a:prstGeom prst="rect">
              <a:avLst/>
            </a:prstGeom>
            <a:noFill/>
          </p:spPr>
          <p:txBody>
            <a:bodyPr wrap="none" rtlCol="0">
              <a:spAutoFit/>
            </a:bodyPr>
            <a:lstStyle/>
            <a:p>
              <a:r>
                <a:rPr lang="en-US" sz="16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19" name="TextBox 18">
              <a:extLst>
                <a:ext uri="{FF2B5EF4-FFF2-40B4-BE49-F238E27FC236}">
                  <a16:creationId xmlns:a16="http://schemas.microsoft.com/office/drawing/2014/main" id="{C8234729-C52F-48D8-9FFC-824A426C5FD4}"/>
                </a:ext>
              </a:extLst>
            </p:cNvPr>
            <p:cNvSpPr txBox="1"/>
            <p:nvPr/>
          </p:nvSpPr>
          <p:spPr>
            <a:xfrm>
              <a:off x="906526" y="3237588"/>
              <a:ext cx="2800501"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 perspiciatis unde omnis iste natus error voluptatem rem aperiam.</a:t>
              </a:r>
            </a:p>
          </p:txBody>
        </p:sp>
        <p:sp>
          <p:nvSpPr>
            <p:cNvPr id="20" name="TextBox 19">
              <a:extLst>
                <a:ext uri="{FF2B5EF4-FFF2-40B4-BE49-F238E27FC236}">
                  <a16:creationId xmlns:a16="http://schemas.microsoft.com/office/drawing/2014/main" id="{B297CD77-2917-48CA-AECA-3CC3516F2266}"/>
                </a:ext>
              </a:extLst>
            </p:cNvPr>
            <p:cNvSpPr txBox="1"/>
            <p:nvPr/>
          </p:nvSpPr>
          <p:spPr>
            <a:xfrm>
              <a:off x="4542165" y="2876140"/>
              <a:ext cx="1601721" cy="338554"/>
            </a:xfrm>
            <a:prstGeom prst="rect">
              <a:avLst/>
            </a:prstGeom>
            <a:noFill/>
          </p:spPr>
          <p:txBody>
            <a:bodyPr wrap="none" rtlCol="0">
              <a:spAutoFit/>
            </a:bodyPr>
            <a:lstStyle/>
            <a:p>
              <a:r>
                <a:rPr lang="en-US" sz="16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1" name="TextBox 20">
              <a:extLst>
                <a:ext uri="{FF2B5EF4-FFF2-40B4-BE49-F238E27FC236}">
                  <a16:creationId xmlns:a16="http://schemas.microsoft.com/office/drawing/2014/main" id="{1935B345-6324-499A-8200-65C5251C1BE5}"/>
                </a:ext>
              </a:extLst>
            </p:cNvPr>
            <p:cNvSpPr txBox="1"/>
            <p:nvPr/>
          </p:nvSpPr>
          <p:spPr>
            <a:xfrm>
              <a:off x="4542164" y="3237588"/>
              <a:ext cx="2800501"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 perspiciatis unde omnis iste natus error voluptatem rem aperiam.</a:t>
              </a:r>
            </a:p>
          </p:txBody>
        </p:sp>
        <p:sp>
          <p:nvSpPr>
            <p:cNvPr id="22" name="TextBox 21">
              <a:extLst>
                <a:ext uri="{FF2B5EF4-FFF2-40B4-BE49-F238E27FC236}">
                  <a16:creationId xmlns:a16="http://schemas.microsoft.com/office/drawing/2014/main" id="{E33EF142-92AD-4383-A1A6-3732BF267E74}"/>
                </a:ext>
              </a:extLst>
            </p:cNvPr>
            <p:cNvSpPr txBox="1"/>
            <p:nvPr/>
          </p:nvSpPr>
          <p:spPr>
            <a:xfrm>
              <a:off x="8139909" y="2876140"/>
              <a:ext cx="1601721" cy="338554"/>
            </a:xfrm>
            <a:prstGeom prst="rect">
              <a:avLst/>
            </a:prstGeom>
            <a:noFill/>
          </p:spPr>
          <p:txBody>
            <a:bodyPr wrap="none" rtlCol="0">
              <a:spAutoFit/>
            </a:bodyPr>
            <a:lstStyle/>
            <a:p>
              <a:r>
                <a:rPr lang="en-US" sz="16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3" name="TextBox 22">
              <a:extLst>
                <a:ext uri="{FF2B5EF4-FFF2-40B4-BE49-F238E27FC236}">
                  <a16:creationId xmlns:a16="http://schemas.microsoft.com/office/drawing/2014/main" id="{35C7B24F-F14A-4706-AAD9-B1E2FDC7F3E2}"/>
                </a:ext>
              </a:extLst>
            </p:cNvPr>
            <p:cNvSpPr txBox="1"/>
            <p:nvPr/>
          </p:nvSpPr>
          <p:spPr>
            <a:xfrm>
              <a:off x="8139908" y="3237588"/>
              <a:ext cx="2800501"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 perspiciatis unde omnis iste natus error voluptatem rem aperiam.</a:t>
              </a:r>
            </a:p>
          </p:txBody>
        </p:sp>
        <p:sp>
          <p:nvSpPr>
            <p:cNvPr id="24" name="TextBox 23">
              <a:extLst>
                <a:ext uri="{FF2B5EF4-FFF2-40B4-BE49-F238E27FC236}">
                  <a16:creationId xmlns:a16="http://schemas.microsoft.com/office/drawing/2014/main" id="{70D6E70A-36B7-4131-B1D3-60622C113232}"/>
                </a:ext>
              </a:extLst>
            </p:cNvPr>
            <p:cNvSpPr txBox="1"/>
            <p:nvPr/>
          </p:nvSpPr>
          <p:spPr>
            <a:xfrm>
              <a:off x="906527" y="5050799"/>
              <a:ext cx="1601721" cy="338554"/>
            </a:xfrm>
            <a:prstGeom prst="rect">
              <a:avLst/>
            </a:prstGeom>
            <a:noFill/>
          </p:spPr>
          <p:txBody>
            <a:bodyPr wrap="none" rtlCol="0">
              <a:spAutoFit/>
            </a:bodyPr>
            <a:lstStyle/>
            <a:p>
              <a:r>
                <a:rPr lang="en-US" sz="16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5" name="TextBox 24">
              <a:extLst>
                <a:ext uri="{FF2B5EF4-FFF2-40B4-BE49-F238E27FC236}">
                  <a16:creationId xmlns:a16="http://schemas.microsoft.com/office/drawing/2014/main" id="{6EF45B84-8BED-4E7F-A6F8-849CB12582BC}"/>
                </a:ext>
              </a:extLst>
            </p:cNvPr>
            <p:cNvSpPr txBox="1"/>
            <p:nvPr/>
          </p:nvSpPr>
          <p:spPr>
            <a:xfrm>
              <a:off x="906526" y="5412247"/>
              <a:ext cx="2800501"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 perspiciatis unde omnis iste natus error voluptatem rem aperiam.</a:t>
              </a:r>
            </a:p>
          </p:txBody>
        </p:sp>
        <p:sp>
          <p:nvSpPr>
            <p:cNvPr id="26" name="TextBox 25">
              <a:extLst>
                <a:ext uri="{FF2B5EF4-FFF2-40B4-BE49-F238E27FC236}">
                  <a16:creationId xmlns:a16="http://schemas.microsoft.com/office/drawing/2014/main" id="{3B446C98-318B-4E3C-B90E-412E281A989D}"/>
                </a:ext>
              </a:extLst>
            </p:cNvPr>
            <p:cNvSpPr txBox="1"/>
            <p:nvPr/>
          </p:nvSpPr>
          <p:spPr>
            <a:xfrm>
              <a:off x="4542165" y="5050799"/>
              <a:ext cx="1601721" cy="338554"/>
            </a:xfrm>
            <a:prstGeom prst="rect">
              <a:avLst/>
            </a:prstGeom>
            <a:noFill/>
          </p:spPr>
          <p:txBody>
            <a:bodyPr wrap="none" rtlCol="0">
              <a:spAutoFit/>
            </a:bodyPr>
            <a:lstStyle/>
            <a:p>
              <a:r>
                <a:rPr lang="en-US" sz="16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7" name="TextBox 26">
              <a:extLst>
                <a:ext uri="{FF2B5EF4-FFF2-40B4-BE49-F238E27FC236}">
                  <a16:creationId xmlns:a16="http://schemas.microsoft.com/office/drawing/2014/main" id="{2D94CFA8-7EB5-4AE1-B3A0-68BEFEB1698E}"/>
                </a:ext>
              </a:extLst>
            </p:cNvPr>
            <p:cNvSpPr txBox="1"/>
            <p:nvPr/>
          </p:nvSpPr>
          <p:spPr>
            <a:xfrm>
              <a:off x="4542164" y="5412247"/>
              <a:ext cx="2800501"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 perspiciatis unde omnis iste natus error voluptatem rem aperiam.</a:t>
              </a:r>
            </a:p>
          </p:txBody>
        </p:sp>
        <p:sp>
          <p:nvSpPr>
            <p:cNvPr id="28" name="TextBox 27">
              <a:extLst>
                <a:ext uri="{FF2B5EF4-FFF2-40B4-BE49-F238E27FC236}">
                  <a16:creationId xmlns:a16="http://schemas.microsoft.com/office/drawing/2014/main" id="{5B60E164-3AC4-45F9-B5BC-4815AEC6695A}"/>
                </a:ext>
              </a:extLst>
            </p:cNvPr>
            <p:cNvSpPr txBox="1"/>
            <p:nvPr/>
          </p:nvSpPr>
          <p:spPr>
            <a:xfrm>
              <a:off x="8139909" y="5050799"/>
              <a:ext cx="1601721" cy="338554"/>
            </a:xfrm>
            <a:prstGeom prst="rect">
              <a:avLst/>
            </a:prstGeom>
            <a:noFill/>
          </p:spPr>
          <p:txBody>
            <a:bodyPr wrap="none" rtlCol="0">
              <a:spAutoFit/>
            </a:bodyPr>
            <a:lstStyle/>
            <a:p>
              <a:r>
                <a:rPr lang="en-US" sz="16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9" name="TextBox 28">
              <a:extLst>
                <a:ext uri="{FF2B5EF4-FFF2-40B4-BE49-F238E27FC236}">
                  <a16:creationId xmlns:a16="http://schemas.microsoft.com/office/drawing/2014/main" id="{8FA71474-D391-49A7-8449-596E9406C943}"/>
                </a:ext>
              </a:extLst>
            </p:cNvPr>
            <p:cNvSpPr txBox="1"/>
            <p:nvPr/>
          </p:nvSpPr>
          <p:spPr>
            <a:xfrm>
              <a:off x="8139908" y="5412247"/>
              <a:ext cx="2800501"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 perspiciatis unde omnis iste natus error voluptatem rem aperiam.</a:t>
              </a:r>
            </a:p>
          </p:txBody>
        </p:sp>
      </p:grpSp>
      <p:sp>
        <p:nvSpPr>
          <p:cNvPr id="32" name="Rectangle 31">
            <a:extLst>
              <a:ext uri="{FF2B5EF4-FFF2-40B4-BE49-F238E27FC236}">
                <a16:creationId xmlns:a16="http://schemas.microsoft.com/office/drawing/2014/main" id="{829CF271-0D2F-4F71-995D-7A486EF3A976}"/>
              </a:ext>
            </a:extLst>
          </p:cNvPr>
          <p:cNvSpPr/>
          <p:nvPr/>
        </p:nvSpPr>
        <p:spPr>
          <a:xfrm>
            <a:off x="3048000" y="1198399"/>
            <a:ext cx="6096000" cy="308290"/>
          </a:xfrm>
          <a:prstGeom prst="rect">
            <a:avLst/>
          </a:prstGeom>
        </p:spPr>
        <p:txBody>
          <a:bodyPr>
            <a:spAutoFit/>
          </a:bodyPr>
          <a:lstStyle/>
          <a:p>
            <a:pPr algn="ctr">
              <a:lnSpc>
                <a:spcPct val="110000"/>
              </a:lnSpc>
            </a:pP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Sed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perspiciatis</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unde</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omnis</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iste</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natus</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error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voluptatem</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rem </a:t>
            </a:r>
            <a:r>
              <a:rPr lang="en-US" sz="14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aperiam</a:t>
            </a:r>
            <a:r>
              <a:rPr lang="en-US" sz="14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5912452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sp>
        <p:nvSpPr>
          <p:cNvPr id="5" name="Freeform 4">
            <a:extLst>
              <a:ext uri="{FF2B5EF4-FFF2-40B4-BE49-F238E27FC236}">
                <a16:creationId xmlns:a16="http://schemas.microsoft.com/office/drawing/2014/main" id="{CE4CCC58-DDF8-4569-8CB3-D2E3061657D2}"/>
              </a:ext>
            </a:extLst>
          </p:cNvPr>
          <p:cNvSpPr>
            <a:spLocks noChangeArrowheads="1"/>
          </p:cNvSpPr>
          <p:nvPr/>
        </p:nvSpPr>
        <p:spPr bwMode="auto">
          <a:xfrm>
            <a:off x="903288" y="1860967"/>
            <a:ext cx="1871115" cy="2134683"/>
          </a:xfrm>
          <a:custGeom>
            <a:avLst/>
            <a:gdLst>
              <a:gd name="connsiteX0" fmla="*/ 65059 w 1871115"/>
              <a:gd name="connsiteY0" fmla="*/ 0 h 2134683"/>
              <a:gd name="connsiteX1" fmla="*/ 1806056 w 1871115"/>
              <a:gd name="connsiteY1" fmla="*/ 0 h 2134683"/>
              <a:gd name="connsiteX2" fmla="*/ 1871115 w 1871115"/>
              <a:gd name="connsiteY2" fmla="*/ 65059 h 2134683"/>
              <a:gd name="connsiteX3" fmla="*/ 1871115 w 1871115"/>
              <a:gd name="connsiteY3" fmla="*/ 2069624 h 2134683"/>
              <a:gd name="connsiteX4" fmla="*/ 1806056 w 1871115"/>
              <a:gd name="connsiteY4" fmla="*/ 2134683 h 2134683"/>
              <a:gd name="connsiteX5" fmla="*/ 65059 w 1871115"/>
              <a:gd name="connsiteY5" fmla="*/ 2134683 h 2134683"/>
              <a:gd name="connsiteX6" fmla="*/ 0 w 1871115"/>
              <a:gd name="connsiteY6" fmla="*/ 2069624 h 2134683"/>
              <a:gd name="connsiteX7" fmla="*/ 0 w 1871115"/>
              <a:gd name="connsiteY7" fmla="*/ 65059 h 2134683"/>
              <a:gd name="connsiteX8" fmla="*/ 65059 w 1871115"/>
              <a:gd name="connsiteY8" fmla="*/ 0 h 2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15" h="2134683">
                <a:moveTo>
                  <a:pt x="65059" y="0"/>
                </a:moveTo>
                <a:lnTo>
                  <a:pt x="1806056" y="0"/>
                </a:lnTo>
                <a:cubicBezTo>
                  <a:pt x="1841987" y="0"/>
                  <a:pt x="1871115" y="29128"/>
                  <a:pt x="1871115" y="65059"/>
                </a:cubicBezTo>
                <a:lnTo>
                  <a:pt x="1871115" y="2069624"/>
                </a:lnTo>
                <a:cubicBezTo>
                  <a:pt x="1871115" y="2105555"/>
                  <a:pt x="1841987" y="2134683"/>
                  <a:pt x="1806056" y="2134683"/>
                </a:cubicBezTo>
                <a:lnTo>
                  <a:pt x="65059" y="2134683"/>
                </a:lnTo>
                <a:cubicBezTo>
                  <a:pt x="29128" y="2134683"/>
                  <a:pt x="0" y="2105555"/>
                  <a:pt x="0" y="2069624"/>
                </a:cubicBezTo>
                <a:lnTo>
                  <a:pt x="0" y="65059"/>
                </a:lnTo>
                <a:cubicBezTo>
                  <a:pt x="0" y="29128"/>
                  <a:pt x="29128" y="0"/>
                  <a:pt x="65059" y="0"/>
                </a:cubicBezTo>
                <a:close/>
              </a:path>
            </a:pathLst>
          </a:custGeom>
          <a:solidFill>
            <a:srgbClr val="3EA4F4"/>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6" name="Freeform 6">
            <a:extLst>
              <a:ext uri="{FF2B5EF4-FFF2-40B4-BE49-F238E27FC236}">
                <a16:creationId xmlns:a16="http://schemas.microsoft.com/office/drawing/2014/main" id="{98DF6B97-28A5-477A-BF6D-83BC67F06915}"/>
              </a:ext>
            </a:extLst>
          </p:cNvPr>
          <p:cNvSpPr>
            <a:spLocks noChangeArrowheads="1"/>
          </p:cNvSpPr>
          <p:nvPr/>
        </p:nvSpPr>
        <p:spPr bwMode="auto">
          <a:xfrm>
            <a:off x="2870945" y="1860967"/>
            <a:ext cx="1871115" cy="2134683"/>
          </a:xfrm>
          <a:custGeom>
            <a:avLst/>
            <a:gdLst>
              <a:gd name="connsiteX0" fmla="*/ 65059 w 1871115"/>
              <a:gd name="connsiteY0" fmla="*/ 0 h 2134683"/>
              <a:gd name="connsiteX1" fmla="*/ 1806056 w 1871115"/>
              <a:gd name="connsiteY1" fmla="*/ 0 h 2134683"/>
              <a:gd name="connsiteX2" fmla="*/ 1871115 w 1871115"/>
              <a:gd name="connsiteY2" fmla="*/ 65059 h 2134683"/>
              <a:gd name="connsiteX3" fmla="*/ 1871115 w 1871115"/>
              <a:gd name="connsiteY3" fmla="*/ 2069624 h 2134683"/>
              <a:gd name="connsiteX4" fmla="*/ 1806056 w 1871115"/>
              <a:gd name="connsiteY4" fmla="*/ 2134683 h 2134683"/>
              <a:gd name="connsiteX5" fmla="*/ 65059 w 1871115"/>
              <a:gd name="connsiteY5" fmla="*/ 2134683 h 2134683"/>
              <a:gd name="connsiteX6" fmla="*/ 0 w 1871115"/>
              <a:gd name="connsiteY6" fmla="*/ 2069624 h 2134683"/>
              <a:gd name="connsiteX7" fmla="*/ 0 w 1871115"/>
              <a:gd name="connsiteY7" fmla="*/ 65059 h 2134683"/>
              <a:gd name="connsiteX8" fmla="*/ 65059 w 1871115"/>
              <a:gd name="connsiteY8" fmla="*/ 0 h 2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15" h="2134683">
                <a:moveTo>
                  <a:pt x="65059" y="0"/>
                </a:moveTo>
                <a:lnTo>
                  <a:pt x="1806056" y="0"/>
                </a:lnTo>
                <a:cubicBezTo>
                  <a:pt x="1841987" y="0"/>
                  <a:pt x="1871115" y="29128"/>
                  <a:pt x="1871115" y="65059"/>
                </a:cubicBezTo>
                <a:lnTo>
                  <a:pt x="1871115" y="2069624"/>
                </a:lnTo>
                <a:cubicBezTo>
                  <a:pt x="1871115" y="2105555"/>
                  <a:pt x="1841987" y="2134683"/>
                  <a:pt x="1806056" y="2134683"/>
                </a:cubicBezTo>
                <a:lnTo>
                  <a:pt x="65059" y="2134683"/>
                </a:lnTo>
                <a:cubicBezTo>
                  <a:pt x="29128" y="2134683"/>
                  <a:pt x="0" y="2105555"/>
                  <a:pt x="0" y="2069624"/>
                </a:cubicBezTo>
                <a:lnTo>
                  <a:pt x="0" y="65059"/>
                </a:lnTo>
                <a:cubicBezTo>
                  <a:pt x="0" y="29128"/>
                  <a:pt x="29128" y="0"/>
                  <a:pt x="65059" y="0"/>
                </a:cubicBezTo>
                <a:close/>
              </a:path>
            </a:pathLst>
          </a:custGeom>
          <a:solidFill>
            <a:srgbClr val="0E47A1"/>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7" name="Freeform 8">
            <a:extLst>
              <a:ext uri="{FF2B5EF4-FFF2-40B4-BE49-F238E27FC236}">
                <a16:creationId xmlns:a16="http://schemas.microsoft.com/office/drawing/2014/main" id="{37BD4363-31C3-48AE-9141-65611D94BA54}"/>
              </a:ext>
            </a:extLst>
          </p:cNvPr>
          <p:cNvSpPr>
            <a:spLocks noChangeArrowheads="1"/>
          </p:cNvSpPr>
          <p:nvPr/>
        </p:nvSpPr>
        <p:spPr bwMode="auto">
          <a:xfrm>
            <a:off x="903288" y="4089578"/>
            <a:ext cx="1871115" cy="2134683"/>
          </a:xfrm>
          <a:custGeom>
            <a:avLst/>
            <a:gdLst>
              <a:gd name="connsiteX0" fmla="*/ 65059 w 1871115"/>
              <a:gd name="connsiteY0" fmla="*/ 0 h 2134683"/>
              <a:gd name="connsiteX1" fmla="*/ 1806056 w 1871115"/>
              <a:gd name="connsiteY1" fmla="*/ 0 h 2134683"/>
              <a:gd name="connsiteX2" fmla="*/ 1871115 w 1871115"/>
              <a:gd name="connsiteY2" fmla="*/ 65059 h 2134683"/>
              <a:gd name="connsiteX3" fmla="*/ 1871115 w 1871115"/>
              <a:gd name="connsiteY3" fmla="*/ 2069624 h 2134683"/>
              <a:gd name="connsiteX4" fmla="*/ 1806056 w 1871115"/>
              <a:gd name="connsiteY4" fmla="*/ 2134683 h 2134683"/>
              <a:gd name="connsiteX5" fmla="*/ 65059 w 1871115"/>
              <a:gd name="connsiteY5" fmla="*/ 2134683 h 2134683"/>
              <a:gd name="connsiteX6" fmla="*/ 0 w 1871115"/>
              <a:gd name="connsiteY6" fmla="*/ 2069624 h 2134683"/>
              <a:gd name="connsiteX7" fmla="*/ 0 w 1871115"/>
              <a:gd name="connsiteY7" fmla="*/ 65059 h 2134683"/>
              <a:gd name="connsiteX8" fmla="*/ 65059 w 1871115"/>
              <a:gd name="connsiteY8" fmla="*/ 0 h 2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15" h="2134683">
                <a:moveTo>
                  <a:pt x="65059" y="0"/>
                </a:moveTo>
                <a:lnTo>
                  <a:pt x="1806056" y="0"/>
                </a:lnTo>
                <a:cubicBezTo>
                  <a:pt x="1841987" y="0"/>
                  <a:pt x="1871115" y="29128"/>
                  <a:pt x="1871115" y="65059"/>
                </a:cubicBezTo>
                <a:lnTo>
                  <a:pt x="1871115" y="2069624"/>
                </a:lnTo>
                <a:cubicBezTo>
                  <a:pt x="1871115" y="2105555"/>
                  <a:pt x="1841987" y="2134683"/>
                  <a:pt x="1806056" y="2134683"/>
                </a:cubicBezTo>
                <a:lnTo>
                  <a:pt x="65059" y="2134683"/>
                </a:lnTo>
                <a:cubicBezTo>
                  <a:pt x="29128" y="2134683"/>
                  <a:pt x="0" y="2105555"/>
                  <a:pt x="0" y="2069624"/>
                </a:cubicBezTo>
                <a:lnTo>
                  <a:pt x="0" y="65059"/>
                </a:lnTo>
                <a:cubicBezTo>
                  <a:pt x="0" y="29128"/>
                  <a:pt x="29128" y="0"/>
                  <a:pt x="65059" y="0"/>
                </a:cubicBezTo>
                <a:close/>
              </a:path>
            </a:pathLst>
          </a:custGeom>
          <a:solidFill>
            <a:srgbClr val="3EA4F4"/>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8" name="Freeform 10">
            <a:extLst>
              <a:ext uri="{FF2B5EF4-FFF2-40B4-BE49-F238E27FC236}">
                <a16:creationId xmlns:a16="http://schemas.microsoft.com/office/drawing/2014/main" id="{8972310D-C2DA-45E1-9B4A-717336B9F042}"/>
              </a:ext>
            </a:extLst>
          </p:cNvPr>
          <p:cNvSpPr>
            <a:spLocks noChangeArrowheads="1"/>
          </p:cNvSpPr>
          <p:nvPr/>
        </p:nvSpPr>
        <p:spPr bwMode="auto">
          <a:xfrm>
            <a:off x="2870945" y="4089578"/>
            <a:ext cx="1871115" cy="2134683"/>
          </a:xfrm>
          <a:custGeom>
            <a:avLst/>
            <a:gdLst>
              <a:gd name="connsiteX0" fmla="*/ 65059 w 1871115"/>
              <a:gd name="connsiteY0" fmla="*/ 0 h 2134683"/>
              <a:gd name="connsiteX1" fmla="*/ 1806056 w 1871115"/>
              <a:gd name="connsiteY1" fmla="*/ 0 h 2134683"/>
              <a:gd name="connsiteX2" fmla="*/ 1871115 w 1871115"/>
              <a:gd name="connsiteY2" fmla="*/ 65059 h 2134683"/>
              <a:gd name="connsiteX3" fmla="*/ 1871115 w 1871115"/>
              <a:gd name="connsiteY3" fmla="*/ 2069624 h 2134683"/>
              <a:gd name="connsiteX4" fmla="*/ 1806056 w 1871115"/>
              <a:gd name="connsiteY4" fmla="*/ 2134683 h 2134683"/>
              <a:gd name="connsiteX5" fmla="*/ 65059 w 1871115"/>
              <a:gd name="connsiteY5" fmla="*/ 2134683 h 2134683"/>
              <a:gd name="connsiteX6" fmla="*/ 0 w 1871115"/>
              <a:gd name="connsiteY6" fmla="*/ 2069624 h 2134683"/>
              <a:gd name="connsiteX7" fmla="*/ 0 w 1871115"/>
              <a:gd name="connsiteY7" fmla="*/ 65059 h 2134683"/>
              <a:gd name="connsiteX8" fmla="*/ 65059 w 1871115"/>
              <a:gd name="connsiteY8" fmla="*/ 0 h 2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15" h="2134683">
                <a:moveTo>
                  <a:pt x="65059" y="0"/>
                </a:moveTo>
                <a:lnTo>
                  <a:pt x="1806056" y="0"/>
                </a:lnTo>
                <a:cubicBezTo>
                  <a:pt x="1841987" y="0"/>
                  <a:pt x="1871115" y="29128"/>
                  <a:pt x="1871115" y="65059"/>
                </a:cubicBezTo>
                <a:lnTo>
                  <a:pt x="1871115" y="2069624"/>
                </a:lnTo>
                <a:cubicBezTo>
                  <a:pt x="1871115" y="2105555"/>
                  <a:pt x="1841987" y="2134683"/>
                  <a:pt x="1806056" y="2134683"/>
                </a:cubicBezTo>
                <a:lnTo>
                  <a:pt x="65059" y="2134683"/>
                </a:lnTo>
                <a:cubicBezTo>
                  <a:pt x="29128" y="2134683"/>
                  <a:pt x="0" y="2105555"/>
                  <a:pt x="0" y="2069624"/>
                </a:cubicBezTo>
                <a:lnTo>
                  <a:pt x="0" y="65059"/>
                </a:lnTo>
                <a:cubicBezTo>
                  <a:pt x="0" y="29128"/>
                  <a:pt x="29128" y="0"/>
                  <a:pt x="65059" y="0"/>
                </a:cubicBezTo>
                <a:close/>
              </a:path>
            </a:pathLst>
          </a:custGeom>
          <a:solidFill>
            <a:srgbClr val="0E47A1"/>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9" name="Shape 2588">
            <a:extLst>
              <a:ext uri="{FF2B5EF4-FFF2-40B4-BE49-F238E27FC236}">
                <a16:creationId xmlns:a16="http://schemas.microsoft.com/office/drawing/2014/main" id="{42BDA216-52F7-4719-B4FC-6ADF7B7018D4}"/>
              </a:ext>
            </a:extLst>
          </p:cNvPr>
          <p:cNvSpPr/>
          <p:nvPr/>
        </p:nvSpPr>
        <p:spPr>
          <a:xfrm>
            <a:off x="3575844" y="2502711"/>
            <a:ext cx="461316" cy="41939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0" name="Shape 2646">
            <a:extLst>
              <a:ext uri="{FF2B5EF4-FFF2-40B4-BE49-F238E27FC236}">
                <a16:creationId xmlns:a16="http://schemas.microsoft.com/office/drawing/2014/main" id="{E53A1E69-ECA2-4941-8886-044A9518362C}"/>
              </a:ext>
            </a:extLst>
          </p:cNvPr>
          <p:cNvSpPr/>
          <p:nvPr/>
        </p:nvSpPr>
        <p:spPr>
          <a:xfrm>
            <a:off x="1608187" y="4739525"/>
            <a:ext cx="461316" cy="40298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 name="Freeform 14">
            <a:extLst>
              <a:ext uri="{FF2B5EF4-FFF2-40B4-BE49-F238E27FC236}">
                <a16:creationId xmlns:a16="http://schemas.microsoft.com/office/drawing/2014/main" id="{076D9886-07DC-4176-9958-285AF2279CB0}"/>
              </a:ext>
            </a:extLst>
          </p:cNvPr>
          <p:cNvSpPr>
            <a:spLocks noChangeArrowheads="1"/>
          </p:cNvSpPr>
          <p:nvPr/>
        </p:nvSpPr>
        <p:spPr bwMode="auto">
          <a:xfrm>
            <a:off x="4838602" y="1860967"/>
            <a:ext cx="1871115" cy="2134683"/>
          </a:xfrm>
          <a:custGeom>
            <a:avLst/>
            <a:gdLst>
              <a:gd name="connsiteX0" fmla="*/ 65059 w 1871115"/>
              <a:gd name="connsiteY0" fmla="*/ 0 h 2134683"/>
              <a:gd name="connsiteX1" fmla="*/ 1806056 w 1871115"/>
              <a:gd name="connsiteY1" fmla="*/ 0 h 2134683"/>
              <a:gd name="connsiteX2" fmla="*/ 1871115 w 1871115"/>
              <a:gd name="connsiteY2" fmla="*/ 65059 h 2134683"/>
              <a:gd name="connsiteX3" fmla="*/ 1871115 w 1871115"/>
              <a:gd name="connsiteY3" fmla="*/ 2069624 h 2134683"/>
              <a:gd name="connsiteX4" fmla="*/ 1806056 w 1871115"/>
              <a:gd name="connsiteY4" fmla="*/ 2134683 h 2134683"/>
              <a:gd name="connsiteX5" fmla="*/ 65059 w 1871115"/>
              <a:gd name="connsiteY5" fmla="*/ 2134683 h 2134683"/>
              <a:gd name="connsiteX6" fmla="*/ 0 w 1871115"/>
              <a:gd name="connsiteY6" fmla="*/ 2069624 h 2134683"/>
              <a:gd name="connsiteX7" fmla="*/ 0 w 1871115"/>
              <a:gd name="connsiteY7" fmla="*/ 65059 h 2134683"/>
              <a:gd name="connsiteX8" fmla="*/ 65059 w 1871115"/>
              <a:gd name="connsiteY8" fmla="*/ 0 h 2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15" h="2134683">
                <a:moveTo>
                  <a:pt x="65059" y="0"/>
                </a:moveTo>
                <a:lnTo>
                  <a:pt x="1806056" y="0"/>
                </a:lnTo>
                <a:cubicBezTo>
                  <a:pt x="1841987" y="0"/>
                  <a:pt x="1871115" y="29128"/>
                  <a:pt x="1871115" y="65059"/>
                </a:cubicBezTo>
                <a:lnTo>
                  <a:pt x="1871115" y="2069624"/>
                </a:lnTo>
                <a:cubicBezTo>
                  <a:pt x="1871115" y="2105555"/>
                  <a:pt x="1841987" y="2134683"/>
                  <a:pt x="1806056" y="2134683"/>
                </a:cubicBezTo>
                <a:lnTo>
                  <a:pt x="65059" y="2134683"/>
                </a:lnTo>
                <a:cubicBezTo>
                  <a:pt x="29128" y="2134683"/>
                  <a:pt x="0" y="2105555"/>
                  <a:pt x="0" y="2069624"/>
                </a:cubicBezTo>
                <a:lnTo>
                  <a:pt x="0" y="65059"/>
                </a:lnTo>
                <a:cubicBezTo>
                  <a:pt x="0" y="29128"/>
                  <a:pt x="29128" y="0"/>
                  <a:pt x="65059" y="0"/>
                </a:cubicBezTo>
                <a:close/>
              </a:path>
            </a:pathLst>
          </a:custGeom>
          <a:solidFill>
            <a:srgbClr val="3EA4F4"/>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12" name="Freeform 15">
            <a:extLst>
              <a:ext uri="{FF2B5EF4-FFF2-40B4-BE49-F238E27FC236}">
                <a16:creationId xmlns:a16="http://schemas.microsoft.com/office/drawing/2014/main" id="{F379A680-9B4A-47A7-963F-EC2E246075A0}"/>
              </a:ext>
            </a:extLst>
          </p:cNvPr>
          <p:cNvSpPr>
            <a:spLocks noChangeArrowheads="1"/>
          </p:cNvSpPr>
          <p:nvPr/>
        </p:nvSpPr>
        <p:spPr bwMode="auto">
          <a:xfrm>
            <a:off x="4838602" y="4089578"/>
            <a:ext cx="1871115" cy="2134683"/>
          </a:xfrm>
          <a:custGeom>
            <a:avLst/>
            <a:gdLst>
              <a:gd name="connsiteX0" fmla="*/ 65059 w 1871115"/>
              <a:gd name="connsiteY0" fmla="*/ 0 h 2134683"/>
              <a:gd name="connsiteX1" fmla="*/ 1806056 w 1871115"/>
              <a:gd name="connsiteY1" fmla="*/ 0 h 2134683"/>
              <a:gd name="connsiteX2" fmla="*/ 1871115 w 1871115"/>
              <a:gd name="connsiteY2" fmla="*/ 65059 h 2134683"/>
              <a:gd name="connsiteX3" fmla="*/ 1871115 w 1871115"/>
              <a:gd name="connsiteY3" fmla="*/ 2069624 h 2134683"/>
              <a:gd name="connsiteX4" fmla="*/ 1806056 w 1871115"/>
              <a:gd name="connsiteY4" fmla="*/ 2134683 h 2134683"/>
              <a:gd name="connsiteX5" fmla="*/ 65059 w 1871115"/>
              <a:gd name="connsiteY5" fmla="*/ 2134683 h 2134683"/>
              <a:gd name="connsiteX6" fmla="*/ 0 w 1871115"/>
              <a:gd name="connsiteY6" fmla="*/ 2069624 h 2134683"/>
              <a:gd name="connsiteX7" fmla="*/ 0 w 1871115"/>
              <a:gd name="connsiteY7" fmla="*/ 65059 h 2134683"/>
              <a:gd name="connsiteX8" fmla="*/ 65059 w 1871115"/>
              <a:gd name="connsiteY8" fmla="*/ 0 h 21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15" h="2134683">
                <a:moveTo>
                  <a:pt x="65059" y="0"/>
                </a:moveTo>
                <a:lnTo>
                  <a:pt x="1806056" y="0"/>
                </a:lnTo>
                <a:cubicBezTo>
                  <a:pt x="1841987" y="0"/>
                  <a:pt x="1871115" y="29128"/>
                  <a:pt x="1871115" y="65059"/>
                </a:cubicBezTo>
                <a:lnTo>
                  <a:pt x="1871115" y="2069624"/>
                </a:lnTo>
                <a:cubicBezTo>
                  <a:pt x="1871115" y="2105555"/>
                  <a:pt x="1841987" y="2134683"/>
                  <a:pt x="1806056" y="2134683"/>
                </a:cubicBezTo>
                <a:lnTo>
                  <a:pt x="65059" y="2134683"/>
                </a:lnTo>
                <a:cubicBezTo>
                  <a:pt x="29128" y="2134683"/>
                  <a:pt x="0" y="2105555"/>
                  <a:pt x="0" y="2069624"/>
                </a:cubicBezTo>
                <a:lnTo>
                  <a:pt x="0" y="65059"/>
                </a:lnTo>
                <a:cubicBezTo>
                  <a:pt x="0" y="29128"/>
                  <a:pt x="29128" y="0"/>
                  <a:pt x="65059" y="0"/>
                </a:cubicBezTo>
                <a:close/>
              </a:path>
            </a:pathLst>
          </a:custGeom>
          <a:solidFill>
            <a:srgbClr val="3EA4F4"/>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13" name="Shape 2944">
            <a:extLst>
              <a:ext uri="{FF2B5EF4-FFF2-40B4-BE49-F238E27FC236}">
                <a16:creationId xmlns:a16="http://schemas.microsoft.com/office/drawing/2014/main" id="{5C3EBE93-BEB8-4BAC-A566-25239C1C76D3}"/>
              </a:ext>
            </a:extLst>
          </p:cNvPr>
          <p:cNvSpPr/>
          <p:nvPr/>
        </p:nvSpPr>
        <p:spPr>
          <a:xfrm>
            <a:off x="5543501" y="4710363"/>
            <a:ext cx="461316" cy="46131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4" name="Shape 2775">
            <a:extLst>
              <a:ext uri="{FF2B5EF4-FFF2-40B4-BE49-F238E27FC236}">
                <a16:creationId xmlns:a16="http://schemas.microsoft.com/office/drawing/2014/main" id="{B5E0B6E3-A6B7-4365-A2C4-05B2CC48B36F}"/>
              </a:ext>
            </a:extLst>
          </p:cNvPr>
          <p:cNvSpPr/>
          <p:nvPr/>
        </p:nvSpPr>
        <p:spPr>
          <a:xfrm>
            <a:off x="5498641" y="2512031"/>
            <a:ext cx="551036" cy="400754"/>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a:extLst>
              <a:ext uri="{FF2B5EF4-FFF2-40B4-BE49-F238E27FC236}">
                <a16:creationId xmlns:a16="http://schemas.microsoft.com/office/drawing/2014/main" id="{FEEDF9A2-7388-4829-ADC1-18D0A691AA99}"/>
              </a:ext>
            </a:extLst>
          </p:cNvPr>
          <p:cNvSpPr/>
          <p:nvPr/>
        </p:nvSpPr>
        <p:spPr bwMode="auto">
          <a:xfrm>
            <a:off x="1665927" y="2482506"/>
            <a:ext cx="345836" cy="459804"/>
          </a:xfrm>
          <a:custGeom>
            <a:avLst/>
            <a:gdLst/>
            <a:ahLst/>
            <a:cxnLst>
              <a:cxn ang="0">
                <a:pos x="wd2" y="hd2"/>
              </a:cxn>
              <a:cxn ang="5400000">
                <a:pos x="wd2" y="hd2"/>
              </a:cxn>
              <a:cxn ang="10800000">
                <a:pos x="wd2" y="hd2"/>
              </a:cxn>
              <a:cxn ang="16200000">
                <a:pos x="wd2" y="hd2"/>
              </a:cxn>
            </a:cxnLst>
            <a:rect l="0" t="0" r="r" b="b"/>
            <a:pathLst>
              <a:path w="21520" h="21598" extrusionOk="0">
                <a:moveTo>
                  <a:pt x="12323" y="0"/>
                </a:moveTo>
                <a:cubicBezTo>
                  <a:pt x="12216" y="0"/>
                  <a:pt x="12108" y="8"/>
                  <a:pt x="12002" y="22"/>
                </a:cubicBezTo>
                <a:cubicBezTo>
                  <a:pt x="11594" y="75"/>
                  <a:pt x="11210" y="196"/>
                  <a:pt x="10863" y="356"/>
                </a:cubicBezTo>
                <a:cubicBezTo>
                  <a:pt x="10530" y="509"/>
                  <a:pt x="10228" y="698"/>
                  <a:pt x="9989" y="936"/>
                </a:cubicBezTo>
                <a:cubicBezTo>
                  <a:pt x="9664" y="1260"/>
                  <a:pt x="9466" y="1672"/>
                  <a:pt x="8998" y="1893"/>
                </a:cubicBezTo>
                <a:cubicBezTo>
                  <a:pt x="8476" y="2140"/>
                  <a:pt x="7822" y="2050"/>
                  <a:pt x="7215" y="2109"/>
                </a:cubicBezTo>
                <a:cubicBezTo>
                  <a:pt x="6696" y="2159"/>
                  <a:pt x="6215" y="2318"/>
                  <a:pt x="5775" y="2532"/>
                </a:cubicBezTo>
                <a:cubicBezTo>
                  <a:pt x="4809" y="2999"/>
                  <a:pt x="4093" y="3696"/>
                  <a:pt x="3567" y="4464"/>
                </a:cubicBezTo>
                <a:cubicBezTo>
                  <a:pt x="2911" y="5420"/>
                  <a:pt x="2553" y="6469"/>
                  <a:pt x="2298" y="7528"/>
                </a:cubicBezTo>
                <a:cubicBezTo>
                  <a:pt x="2021" y="8677"/>
                  <a:pt x="1864" y="9841"/>
                  <a:pt x="1826" y="11009"/>
                </a:cubicBezTo>
                <a:lnTo>
                  <a:pt x="1826" y="15414"/>
                </a:lnTo>
                <a:cubicBezTo>
                  <a:pt x="1810" y="15603"/>
                  <a:pt x="1889" y="15789"/>
                  <a:pt x="2048" y="15935"/>
                </a:cubicBezTo>
                <a:cubicBezTo>
                  <a:pt x="2197" y="16072"/>
                  <a:pt x="2405" y="16164"/>
                  <a:pt x="2637" y="16196"/>
                </a:cubicBezTo>
                <a:lnTo>
                  <a:pt x="16994" y="16196"/>
                </a:lnTo>
                <a:cubicBezTo>
                  <a:pt x="17225" y="16194"/>
                  <a:pt x="17448" y="16128"/>
                  <a:pt x="17619" y="16011"/>
                </a:cubicBezTo>
                <a:cubicBezTo>
                  <a:pt x="17804" y="15884"/>
                  <a:pt x="17915" y="15707"/>
                  <a:pt x="17927" y="15518"/>
                </a:cubicBezTo>
                <a:lnTo>
                  <a:pt x="17927" y="13694"/>
                </a:lnTo>
                <a:cubicBezTo>
                  <a:pt x="17951" y="13382"/>
                  <a:pt x="17883" y="13070"/>
                  <a:pt x="17727" y="12780"/>
                </a:cubicBezTo>
                <a:cubicBezTo>
                  <a:pt x="17563" y="12476"/>
                  <a:pt x="17308" y="12206"/>
                  <a:pt x="17016" y="11963"/>
                </a:cubicBezTo>
                <a:cubicBezTo>
                  <a:pt x="16471" y="11508"/>
                  <a:pt x="15802" y="11150"/>
                  <a:pt x="15214" y="10727"/>
                </a:cubicBezTo>
                <a:cubicBezTo>
                  <a:pt x="14735" y="10381"/>
                  <a:pt x="14313" y="9994"/>
                  <a:pt x="13955" y="9573"/>
                </a:cubicBezTo>
                <a:cubicBezTo>
                  <a:pt x="14123" y="9583"/>
                  <a:pt x="14292" y="9574"/>
                  <a:pt x="14456" y="9546"/>
                </a:cubicBezTo>
                <a:cubicBezTo>
                  <a:pt x="14645" y="9513"/>
                  <a:pt x="14827" y="9456"/>
                  <a:pt x="15023" y="9447"/>
                </a:cubicBezTo>
                <a:cubicBezTo>
                  <a:pt x="15188" y="9441"/>
                  <a:pt x="15353" y="9470"/>
                  <a:pt x="15497" y="9533"/>
                </a:cubicBezTo>
                <a:cubicBezTo>
                  <a:pt x="15906" y="9729"/>
                  <a:pt x="16333" y="9896"/>
                  <a:pt x="16774" y="10034"/>
                </a:cubicBezTo>
                <a:cubicBezTo>
                  <a:pt x="17128" y="10145"/>
                  <a:pt x="17498" y="10239"/>
                  <a:pt x="17887" y="10269"/>
                </a:cubicBezTo>
                <a:cubicBezTo>
                  <a:pt x="18267" y="10298"/>
                  <a:pt x="18648" y="10265"/>
                  <a:pt x="18994" y="10159"/>
                </a:cubicBezTo>
                <a:cubicBezTo>
                  <a:pt x="19277" y="10074"/>
                  <a:pt x="19535" y="9941"/>
                  <a:pt x="19746" y="9768"/>
                </a:cubicBezTo>
                <a:lnTo>
                  <a:pt x="21168" y="8476"/>
                </a:lnTo>
                <a:cubicBezTo>
                  <a:pt x="21454" y="8165"/>
                  <a:pt x="21572" y="7783"/>
                  <a:pt x="21499" y="7409"/>
                </a:cubicBezTo>
                <a:cubicBezTo>
                  <a:pt x="21424" y="7026"/>
                  <a:pt x="21155" y="6680"/>
                  <a:pt x="20748" y="6444"/>
                </a:cubicBezTo>
                <a:lnTo>
                  <a:pt x="14132" y="2464"/>
                </a:lnTo>
                <a:cubicBezTo>
                  <a:pt x="13775" y="2285"/>
                  <a:pt x="13520" y="2011"/>
                  <a:pt x="13418" y="1698"/>
                </a:cubicBezTo>
                <a:cubicBezTo>
                  <a:pt x="13321" y="1398"/>
                  <a:pt x="13371" y="1087"/>
                  <a:pt x="13353" y="779"/>
                </a:cubicBezTo>
                <a:cubicBezTo>
                  <a:pt x="13342" y="591"/>
                  <a:pt x="13302" y="398"/>
                  <a:pt x="13146" y="250"/>
                </a:cubicBezTo>
                <a:cubicBezTo>
                  <a:pt x="12950" y="64"/>
                  <a:pt x="12643" y="-2"/>
                  <a:pt x="12323" y="0"/>
                </a:cubicBezTo>
                <a:close/>
                <a:moveTo>
                  <a:pt x="11661" y="1547"/>
                </a:moveTo>
                <a:cubicBezTo>
                  <a:pt x="11662" y="1939"/>
                  <a:pt x="11790" y="2324"/>
                  <a:pt x="12033" y="2670"/>
                </a:cubicBezTo>
                <a:cubicBezTo>
                  <a:pt x="12261" y="2995"/>
                  <a:pt x="12584" y="3277"/>
                  <a:pt x="12978" y="3494"/>
                </a:cubicBezTo>
                <a:lnTo>
                  <a:pt x="19578" y="7462"/>
                </a:lnTo>
                <a:cubicBezTo>
                  <a:pt x="19655" y="7503"/>
                  <a:pt x="19706" y="7566"/>
                  <a:pt x="19717" y="7636"/>
                </a:cubicBezTo>
                <a:cubicBezTo>
                  <a:pt x="19727" y="7702"/>
                  <a:pt x="19702" y="7768"/>
                  <a:pt x="19648" y="7820"/>
                </a:cubicBezTo>
                <a:lnTo>
                  <a:pt x="18705" y="8670"/>
                </a:lnTo>
                <a:cubicBezTo>
                  <a:pt x="18577" y="8801"/>
                  <a:pt x="18392" y="8894"/>
                  <a:pt x="18181" y="8931"/>
                </a:cubicBezTo>
                <a:cubicBezTo>
                  <a:pt x="17962" y="8970"/>
                  <a:pt x="17730" y="8945"/>
                  <a:pt x="17533" y="8863"/>
                </a:cubicBezTo>
                <a:lnTo>
                  <a:pt x="16625" y="8450"/>
                </a:lnTo>
                <a:cubicBezTo>
                  <a:pt x="16413" y="8350"/>
                  <a:pt x="16184" y="8272"/>
                  <a:pt x="15944" y="8218"/>
                </a:cubicBezTo>
                <a:cubicBezTo>
                  <a:pt x="15695" y="8163"/>
                  <a:pt x="15438" y="8134"/>
                  <a:pt x="15178" y="8135"/>
                </a:cubicBezTo>
                <a:cubicBezTo>
                  <a:pt x="14904" y="8137"/>
                  <a:pt x="14635" y="8171"/>
                  <a:pt x="14366" y="8194"/>
                </a:cubicBezTo>
                <a:cubicBezTo>
                  <a:pt x="13953" y="8230"/>
                  <a:pt x="13529" y="8242"/>
                  <a:pt x="13125" y="8151"/>
                </a:cubicBezTo>
                <a:cubicBezTo>
                  <a:pt x="12862" y="8091"/>
                  <a:pt x="12619" y="7989"/>
                  <a:pt x="12405" y="7859"/>
                </a:cubicBezTo>
                <a:cubicBezTo>
                  <a:pt x="12210" y="7740"/>
                  <a:pt x="12039" y="7598"/>
                  <a:pt x="11815" y="7511"/>
                </a:cubicBezTo>
                <a:cubicBezTo>
                  <a:pt x="11442" y="7366"/>
                  <a:pt x="10987" y="7395"/>
                  <a:pt x="10691" y="7614"/>
                </a:cubicBezTo>
                <a:cubicBezTo>
                  <a:pt x="10415" y="7816"/>
                  <a:pt x="10354" y="8133"/>
                  <a:pt x="10541" y="8386"/>
                </a:cubicBezTo>
                <a:cubicBezTo>
                  <a:pt x="11394" y="9378"/>
                  <a:pt x="12353" y="10316"/>
                  <a:pt x="13408" y="11190"/>
                </a:cubicBezTo>
                <a:cubicBezTo>
                  <a:pt x="14163" y="11817"/>
                  <a:pt x="14966" y="12410"/>
                  <a:pt x="15813" y="12967"/>
                </a:cubicBezTo>
                <a:cubicBezTo>
                  <a:pt x="15935" y="13052"/>
                  <a:pt x="16030" y="13157"/>
                  <a:pt x="16087" y="13275"/>
                </a:cubicBezTo>
                <a:cubicBezTo>
                  <a:pt x="16141" y="13385"/>
                  <a:pt x="16161" y="13502"/>
                  <a:pt x="16148" y="13618"/>
                </a:cubicBezTo>
                <a:lnTo>
                  <a:pt x="16148" y="14852"/>
                </a:lnTo>
                <a:lnTo>
                  <a:pt x="3561" y="14868"/>
                </a:lnTo>
                <a:lnTo>
                  <a:pt x="3567" y="12078"/>
                </a:lnTo>
                <a:cubicBezTo>
                  <a:pt x="3495" y="10759"/>
                  <a:pt x="3628" y="9438"/>
                  <a:pt x="3964" y="8141"/>
                </a:cubicBezTo>
                <a:cubicBezTo>
                  <a:pt x="4123" y="7531"/>
                  <a:pt x="4325" y="6927"/>
                  <a:pt x="4572" y="6334"/>
                </a:cubicBezTo>
                <a:cubicBezTo>
                  <a:pt x="4817" y="5744"/>
                  <a:pt x="5107" y="5163"/>
                  <a:pt x="5510" y="4622"/>
                </a:cubicBezTo>
                <a:cubicBezTo>
                  <a:pt x="5888" y="4117"/>
                  <a:pt x="6387" y="3641"/>
                  <a:pt x="7121" y="3468"/>
                </a:cubicBezTo>
                <a:cubicBezTo>
                  <a:pt x="7536" y="3370"/>
                  <a:pt x="7976" y="3387"/>
                  <a:pt x="8405" y="3363"/>
                </a:cubicBezTo>
                <a:cubicBezTo>
                  <a:pt x="8764" y="3343"/>
                  <a:pt x="9121" y="3296"/>
                  <a:pt x="9461" y="3202"/>
                </a:cubicBezTo>
                <a:cubicBezTo>
                  <a:pt x="9948" y="3069"/>
                  <a:pt x="10386" y="2845"/>
                  <a:pt x="10699" y="2535"/>
                </a:cubicBezTo>
                <a:cubicBezTo>
                  <a:pt x="10846" y="2388"/>
                  <a:pt x="10961" y="2225"/>
                  <a:pt x="11094" y="2071"/>
                </a:cubicBezTo>
                <a:cubicBezTo>
                  <a:pt x="11258" y="1883"/>
                  <a:pt x="11448" y="1706"/>
                  <a:pt x="11661" y="1547"/>
                </a:cubicBezTo>
                <a:close/>
                <a:moveTo>
                  <a:pt x="2756" y="17548"/>
                </a:moveTo>
                <a:cubicBezTo>
                  <a:pt x="2537" y="17544"/>
                  <a:pt x="2323" y="17598"/>
                  <a:pt x="2152" y="17700"/>
                </a:cubicBezTo>
                <a:cubicBezTo>
                  <a:pt x="2046" y="17764"/>
                  <a:pt x="1960" y="17845"/>
                  <a:pt x="1900" y="17937"/>
                </a:cubicBezTo>
                <a:lnTo>
                  <a:pt x="53" y="20718"/>
                </a:lnTo>
                <a:cubicBezTo>
                  <a:pt x="-28" y="20884"/>
                  <a:pt x="-16" y="21067"/>
                  <a:pt x="86" y="21226"/>
                </a:cubicBezTo>
                <a:cubicBezTo>
                  <a:pt x="226" y="21443"/>
                  <a:pt x="512" y="21585"/>
                  <a:pt x="832" y="21598"/>
                </a:cubicBezTo>
                <a:lnTo>
                  <a:pt x="18941" y="21598"/>
                </a:lnTo>
                <a:cubicBezTo>
                  <a:pt x="19249" y="21595"/>
                  <a:pt x="19530" y="21465"/>
                  <a:pt x="19672" y="21259"/>
                </a:cubicBezTo>
                <a:cubicBezTo>
                  <a:pt x="19790" y="21086"/>
                  <a:pt x="19794" y="20882"/>
                  <a:pt x="19682" y="20706"/>
                </a:cubicBezTo>
                <a:lnTo>
                  <a:pt x="17828" y="17909"/>
                </a:lnTo>
                <a:cubicBezTo>
                  <a:pt x="17744" y="17798"/>
                  <a:pt x="17622" y="17707"/>
                  <a:pt x="17476" y="17643"/>
                </a:cubicBezTo>
                <a:cubicBezTo>
                  <a:pt x="17334" y="17582"/>
                  <a:pt x="17175" y="17549"/>
                  <a:pt x="17012" y="17548"/>
                </a:cubicBezTo>
                <a:lnTo>
                  <a:pt x="2756" y="17548"/>
                </a:lnTo>
                <a:close/>
                <a:moveTo>
                  <a:pt x="16497" y="18889"/>
                </a:moveTo>
                <a:lnTo>
                  <a:pt x="17412" y="20242"/>
                </a:lnTo>
                <a:lnTo>
                  <a:pt x="2328" y="20242"/>
                </a:lnTo>
                <a:lnTo>
                  <a:pt x="3222" y="18899"/>
                </a:lnTo>
                <a:lnTo>
                  <a:pt x="16497" y="18889"/>
                </a:lnTo>
                <a:close/>
              </a:path>
            </a:pathLst>
          </a:custGeom>
          <a:solidFill>
            <a:schemeClr val="bg1"/>
          </a:solidFill>
          <a:ln w="25400">
            <a:noFill/>
            <a:miter lim="400000"/>
          </a:ln>
          <a:effectLst/>
        </p:spPr>
        <p:txBody>
          <a:bodyPr lIns="50800" tIns="50800" rIns="50800" bIns="50800" anchor="ctr"/>
          <a:lstStyle/>
          <a:p>
            <a:pPr>
              <a:defRPr sz="3200">
                <a:latin typeface="+mn-lt"/>
                <a:ea typeface="+mn-ea"/>
                <a:cs typeface="+mn-cs"/>
                <a:sym typeface="Helvetica Light"/>
              </a:defRPr>
            </a:pPr>
            <a:endParaRPr sz="3200" dirty="0">
              <a:latin typeface="+mn-lt"/>
              <a:ea typeface="+mn-ea"/>
              <a:cs typeface="+mn-cs"/>
              <a:sym typeface="Helvetica Light"/>
            </a:endParaRPr>
          </a:p>
        </p:txBody>
      </p:sp>
      <p:sp>
        <p:nvSpPr>
          <p:cNvPr id="16" name="Shape 2624">
            <a:extLst>
              <a:ext uri="{FF2B5EF4-FFF2-40B4-BE49-F238E27FC236}">
                <a16:creationId xmlns:a16="http://schemas.microsoft.com/office/drawing/2014/main" id="{207EDCD8-4F90-40C0-B05F-22586C8EB1B5}"/>
              </a:ext>
            </a:extLst>
          </p:cNvPr>
          <p:cNvSpPr/>
          <p:nvPr/>
        </p:nvSpPr>
        <p:spPr>
          <a:xfrm>
            <a:off x="3575844" y="4710361"/>
            <a:ext cx="461316" cy="461316"/>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7" name="TextBox 46">
            <a:extLst>
              <a:ext uri="{FF2B5EF4-FFF2-40B4-BE49-F238E27FC236}">
                <a16:creationId xmlns:a16="http://schemas.microsoft.com/office/drawing/2014/main" id="{C5EF644E-A44D-4963-90B8-429DE8DBBD39}"/>
              </a:ext>
            </a:extLst>
          </p:cNvPr>
          <p:cNvSpPr txBox="1">
            <a:spLocks noChangeArrowheads="1"/>
          </p:cNvSpPr>
          <p:nvPr/>
        </p:nvSpPr>
        <p:spPr bwMode="auto">
          <a:xfrm>
            <a:off x="1041717" y="3409960"/>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18" name="TextBox 46">
            <a:extLst>
              <a:ext uri="{FF2B5EF4-FFF2-40B4-BE49-F238E27FC236}">
                <a16:creationId xmlns:a16="http://schemas.microsoft.com/office/drawing/2014/main" id="{5F1ABE1A-5B84-4272-953F-359E8C8308A1}"/>
              </a:ext>
            </a:extLst>
          </p:cNvPr>
          <p:cNvSpPr txBox="1">
            <a:spLocks noChangeArrowheads="1"/>
          </p:cNvSpPr>
          <p:nvPr/>
        </p:nvSpPr>
        <p:spPr bwMode="auto">
          <a:xfrm>
            <a:off x="3009374" y="3409960"/>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19" name="TextBox 46">
            <a:extLst>
              <a:ext uri="{FF2B5EF4-FFF2-40B4-BE49-F238E27FC236}">
                <a16:creationId xmlns:a16="http://schemas.microsoft.com/office/drawing/2014/main" id="{8D1438F1-326B-4BAC-8A23-51AA0F144195}"/>
              </a:ext>
            </a:extLst>
          </p:cNvPr>
          <p:cNvSpPr txBox="1">
            <a:spLocks noChangeArrowheads="1"/>
          </p:cNvSpPr>
          <p:nvPr/>
        </p:nvSpPr>
        <p:spPr bwMode="auto">
          <a:xfrm>
            <a:off x="4977031" y="3409960"/>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0" name="TextBox 46">
            <a:extLst>
              <a:ext uri="{FF2B5EF4-FFF2-40B4-BE49-F238E27FC236}">
                <a16:creationId xmlns:a16="http://schemas.microsoft.com/office/drawing/2014/main" id="{7565BBD3-6DB5-4924-B958-7C74DD1F274E}"/>
              </a:ext>
            </a:extLst>
          </p:cNvPr>
          <p:cNvSpPr txBox="1">
            <a:spLocks noChangeArrowheads="1"/>
          </p:cNvSpPr>
          <p:nvPr/>
        </p:nvSpPr>
        <p:spPr bwMode="auto">
          <a:xfrm>
            <a:off x="1041717" y="5667733"/>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1" name="TextBox 46">
            <a:extLst>
              <a:ext uri="{FF2B5EF4-FFF2-40B4-BE49-F238E27FC236}">
                <a16:creationId xmlns:a16="http://schemas.microsoft.com/office/drawing/2014/main" id="{CB9EDD71-02C3-4FCF-996C-1CAEF6D203AA}"/>
              </a:ext>
            </a:extLst>
          </p:cNvPr>
          <p:cNvSpPr txBox="1">
            <a:spLocks noChangeArrowheads="1"/>
          </p:cNvSpPr>
          <p:nvPr/>
        </p:nvSpPr>
        <p:spPr bwMode="auto">
          <a:xfrm>
            <a:off x="3009374" y="5667733"/>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2" name="TextBox 46">
            <a:extLst>
              <a:ext uri="{FF2B5EF4-FFF2-40B4-BE49-F238E27FC236}">
                <a16:creationId xmlns:a16="http://schemas.microsoft.com/office/drawing/2014/main" id="{7AA1141B-717E-480C-8002-93D7B250CE45}"/>
              </a:ext>
            </a:extLst>
          </p:cNvPr>
          <p:cNvSpPr txBox="1">
            <a:spLocks noChangeArrowheads="1"/>
          </p:cNvSpPr>
          <p:nvPr/>
        </p:nvSpPr>
        <p:spPr bwMode="auto">
          <a:xfrm>
            <a:off x="4977031" y="5667733"/>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FFFFFF"/>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3" name="Rectangle 22">
            <a:extLst>
              <a:ext uri="{FF2B5EF4-FFF2-40B4-BE49-F238E27FC236}">
                <a16:creationId xmlns:a16="http://schemas.microsoft.com/office/drawing/2014/main" id="{44659F50-3526-492E-A3C0-37BC06B83B46}"/>
              </a:ext>
            </a:extLst>
          </p:cNvPr>
          <p:cNvSpPr/>
          <p:nvPr/>
        </p:nvSpPr>
        <p:spPr>
          <a:xfrm>
            <a:off x="7820449" y="2167052"/>
            <a:ext cx="3468214" cy="646331"/>
          </a:xfrm>
          <a:prstGeom prst="rect">
            <a:avLst/>
          </a:prstGeom>
        </p:spPr>
        <p:txBody>
          <a:bodyPr wrap="square">
            <a:spAutoFit/>
          </a:bodyPr>
          <a:lstStyle/>
          <a:p>
            <a:pPr algn="just"/>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 majority have suffered alteration in some form, randomized words which don't look even slightly believable</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4" name="TextBox 46">
            <a:extLst>
              <a:ext uri="{FF2B5EF4-FFF2-40B4-BE49-F238E27FC236}">
                <a16:creationId xmlns:a16="http://schemas.microsoft.com/office/drawing/2014/main" id="{054D683C-2D87-4765-956D-507A2F043224}"/>
              </a:ext>
            </a:extLst>
          </p:cNvPr>
          <p:cNvSpPr txBox="1">
            <a:spLocks noChangeArrowheads="1"/>
          </p:cNvSpPr>
          <p:nvPr/>
        </p:nvSpPr>
        <p:spPr bwMode="auto">
          <a:xfrm>
            <a:off x="7834963" y="1850449"/>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5" name="Rectangle 24">
            <a:extLst>
              <a:ext uri="{FF2B5EF4-FFF2-40B4-BE49-F238E27FC236}">
                <a16:creationId xmlns:a16="http://schemas.microsoft.com/office/drawing/2014/main" id="{EA33EC64-5E7F-4038-B6FE-B027B5C9C942}"/>
              </a:ext>
            </a:extLst>
          </p:cNvPr>
          <p:cNvSpPr/>
          <p:nvPr/>
        </p:nvSpPr>
        <p:spPr>
          <a:xfrm>
            <a:off x="7820449" y="3304011"/>
            <a:ext cx="3468214" cy="646331"/>
          </a:xfrm>
          <a:prstGeom prst="rect">
            <a:avLst/>
          </a:prstGeom>
        </p:spPr>
        <p:txBody>
          <a:bodyPr wrap="square">
            <a:spAutoFit/>
          </a:bodyPr>
          <a:lstStyle/>
          <a:p>
            <a:pPr algn="just"/>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 majority have suffered alteration in some form, randomized words which don't look even slightly believable</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6" name="TextBox 46">
            <a:extLst>
              <a:ext uri="{FF2B5EF4-FFF2-40B4-BE49-F238E27FC236}">
                <a16:creationId xmlns:a16="http://schemas.microsoft.com/office/drawing/2014/main" id="{2B4265E0-CB49-4CD9-A570-5CE73EB0E27C}"/>
              </a:ext>
            </a:extLst>
          </p:cNvPr>
          <p:cNvSpPr txBox="1">
            <a:spLocks noChangeArrowheads="1"/>
          </p:cNvSpPr>
          <p:nvPr/>
        </p:nvSpPr>
        <p:spPr bwMode="auto">
          <a:xfrm>
            <a:off x="7834963" y="2987408"/>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7" name="Rectangle 26">
            <a:extLst>
              <a:ext uri="{FF2B5EF4-FFF2-40B4-BE49-F238E27FC236}">
                <a16:creationId xmlns:a16="http://schemas.microsoft.com/office/drawing/2014/main" id="{3DFB9BC5-6081-466F-8CF5-96F2350C66EC}"/>
              </a:ext>
            </a:extLst>
          </p:cNvPr>
          <p:cNvSpPr/>
          <p:nvPr/>
        </p:nvSpPr>
        <p:spPr>
          <a:xfrm>
            <a:off x="7820449" y="4440970"/>
            <a:ext cx="3468214" cy="646331"/>
          </a:xfrm>
          <a:prstGeom prst="rect">
            <a:avLst/>
          </a:prstGeom>
        </p:spPr>
        <p:txBody>
          <a:bodyPr wrap="square">
            <a:spAutoFit/>
          </a:bodyPr>
          <a:lstStyle/>
          <a:p>
            <a:pPr algn="just"/>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 majority have suffered alteration in some form, randomized words which don't look even slightly believable</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8" name="TextBox 46">
            <a:extLst>
              <a:ext uri="{FF2B5EF4-FFF2-40B4-BE49-F238E27FC236}">
                <a16:creationId xmlns:a16="http://schemas.microsoft.com/office/drawing/2014/main" id="{D2D9DEAE-76DD-4098-8167-67A272C15927}"/>
              </a:ext>
            </a:extLst>
          </p:cNvPr>
          <p:cNvSpPr txBox="1">
            <a:spLocks noChangeArrowheads="1"/>
          </p:cNvSpPr>
          <p:nvPr/>
        </p:nvSpPr>
        <p:spPr bwMode="auto">
          <a:xfrm>
            <a:off x="7834963" y="4124367"/>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9" name="Rectangle 28">
            <a:extLst>
              <a:ext uri="{FF2B5EF4-FFF2-40B4-BE49-F238E27FC236}">
                <a16:creationId xmlns:a16="http://schemas.microsoft.com/office/drawing/2014/main" id="{070665B0-2A37-4653-9024-1B6BA17DEA71}"/>
              </a:ext>
            </a:extLst>
          </p:cNvPr>
          <p:cNvSpPr/>
          <p:nvPr/>
        </p:nvSpPr>
        <p:spPr>
          <a:xfrm>
            <a:off x="7820449" y="5577930"/>
            <a:ext cx="3468214" cy="646331"/>
          </a:xfrm>
          <a:prstGeom prst="rect">
            <a:avLst/>
          </a:prstGeom>
        </p:spPr>
        <p:txBody>
          <a:bodyPr wrap="square">
            <a:spAutoFit/>
          </a:bodyPr>
          <a:lstStyle/>
          <a:p>
            <a:pPr algn="just"/>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 majority have suffered alteration in some form, randomized words which don't look even slightly believable</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30" name="TextBox 46">
            <a:extLst>
              <a:ext uri="{FF2B5EF4-FFF2-40B4-BE49-F238E27FC236}">
                <a16:creationId xmlns:a16="http://schemas.microsoft.com/office/drawing/2014/main" id="{6F8EBF6E-3630-4FA5-AEC3-34BD83B923E1}"/>
              </a:ext>
            </a:extLst>
          </p:cNvPr>
          <p:cNvSpPr txBox="1">
            <a:spLocks noChangeArrowheads="1"/>
          </p:cNvSpPr>
          <p:nvPr/>
        </p:nvSpPr>
        <p:spPr bwMode="auto">
          <a:xfrm>
            <a:off x="7834963" y="5261327"/>
            <a:ext cx="1594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31" name="Rectangle 30">
            <a:extLst>
              <a:ext uri="{FF2B5EF4-FFF2-40B4-BE49-F238E27FC236}">
                <a16:creationId xmlns:a16="http://schemas.microsoft.com/office/drawing/2014/main" id="{8D728B47-2C47-4B99-A740-DCB66CD00DDC}"/>
              </a:ext>
            </a:extLst>
          </p:cNvPr>
          <p:cNvSpPr/>
          <p:nvPr/>
        </p:nvSpPr>
        <p:spPr>
          <a:xfrm>
            <a:off x="3708968" y="531849"/>
            <a:ext cx="4774064" cy="584775"/>
          </a:xfrm>
          <a:prstGeom prst="rect">
            <a:avLst/>
          </a:prstGeom>
        </p:spPr>
        <p:txBody>
          <a:bodyPr wrap="none">
            <a:spAutoFit/>
          </a:bodyPr>
          <a:lstStyle/>
          <a:p>
            <a:pPr algn="ctr"/>
            <a:r>
              <a:rPr lang="en-US" sz="3200" b="1" dirty="0">
                <a:solidFill>
                  <a:srgbClr val="3EA4F4"/>
                </a:solidFill>
                <a:latin typeface="Lato Heavy" panose="020F0502020204030203" pitchFamily="34" charset="0"/>
                <a:ea typeface="Lato Heavy" panose="020F0502020204030203" pitchFamily="34" charset="0"/>
                <a:cs typeface="Lato Heavy" panose="020F0502020204030203" pitchFamily="34" charset="0"/>
              </a:rPr>
              <a:t>PRODUCTS &amp; SERVICES</a:t>
            </a:r>
          </a:p>
        </p:txBody>
      </p:sp>
    </p:spTree>
    <p:extLst>
      <p:ext uri="{BB962C8B-B14F-4D97-AF65-F5344CB8AC3E}">
        <p14:creationId xmlns:p14="http://schemas.microsoft.com/office/powerpoint/2010/main" val="42141958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B044A6-B271-4179-BD0A-C15838DFB07A}"/>
              </a:ext>
            </a:extLst>
          </p:cNvPr>
          <p:cNvSpPr/>
          <p:nvPr/>
        </p:nvSpPr>
        <p:spPr>
          <a:xfrm rot="21250149">
            <a:off x="7934282" y="1007532"/>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C88EF1-9D35-4959-9963-E0E2756BCB62}"/>
              </a:ext>
            </a:extLst>
          </p:cNvPr>
          <p:cNvSpPr/>
          <p:nvPr/>
        </p:nvSpPr>
        <p:spPr>
          <a:xfrm rot="21240010">
            <a:off x="8814627" y="3499347"/>
            <a:ext cx="1231299" cy="276999"/>
          </a:xfrm>
          <a:prstGeom prst="rect">
            <a:avLst/>
          </a:prstGeom>
        </p:spPr>
        <p:txBody>
          <a:bodyPr wrap="none">
            <a:spAutoFit/>
          </a:bodyPr>
          <a:lstStyle/>
          <a:p>
            <a:pPr algn="ctr"/>
            <a:r>
              <a:rPr lang="en-US" sz="1200" b="1"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pic>
        <p:nvPicPr>
          <p:cNvPr id="31" name="Picture Placeholder 30">
            <a:extLst>
              <a:ext uri="{FF2B5EF4-FFF2-40B4-BE49-F238E27FC236}">
                <a16:creationId xmlns:a16="http://schemas.microsoft.com/office/drawing/2014/main" id="{340D6625-2FEC-445F-96F4-19356A84428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780" r="16780"/>
          <a:stretch>
            <a:fillRect/>
          </a:stretch>
        </p:blipFill>
        <p:spPr/>
      </p:pic>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sp>
        <p:nvSpPr>
          <p:cNvPr id="4" name="Rectangle 3">
            <a:extLst>
              <a:ext uri="{FF2B5EF4-FFF2-40B4-BE49-F238E27FC236}">
                <a16:creationId xmlns:a16="http://schemas.microsoft.com/office/drawing/2014/main" id="{3A1A86BA-17AB-4EAD-854A-6A56121F5F87}"/>
              </a:ext>
            </a:extLst>
          </p:cNvPr>
          <p:cNvSpPr/>
          <p:nvPr/>
        </p:nvSpPr>
        <p:spPr>
          <a:xfrm rot="21250149">
            <a:off x="9210347" y="2602126"/>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A58E66C-9AD7-4204-9926-EFC025D1059B}"/>
              </a:ext>
            </a:extLst>
          </p:cNvPr>
          <p:cNvSpPr/>
          <p:nvPr/>
        </p:nvSpPr>
        <p:spPr>
          <a:xfrm rot="21240010">
            <a:off x="10068988" y="5093941"/>
            <a:ext cx="1274708" cy="276999"/>
          </a:xfrm>
          <a:prstGeom prst="rect">
            <a:avLst/>
          </a:prstGeom>
        </p:spPr>
        <p:txBody>
          <a:bodyPr wrap="none">
            <a:spAutoFit/>
          </a:bodyPr>
          <a:lstStyle/>
          <a:p>
            <a:pPr algn="ctr"/>
            <a:r>
              <a:rPr lang="en-US" sz="1200" b="1"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7" name="Rectangle 6">
            <a:extLst>
              <a:ext uri="{FF2B5EF4-FFF2-40B4-BE49-F238E27FC236}">
                <a16:creationId xmlns:a16="http://schemas.microsoft.com/office/drawing/2014/main" id="{5B638E9D-6285-4CCA-8CA1-65084C93B488}"/>
              </a:ext>
            </a:extLst>
          </p:cNvPr>
          <p:cNvSpPr/>
          <p:nvPr/>
        </p:nvSpPr>
        <p:spPr>
          <a:xfrm rot="20737385">
            <a:off x="6549684" y="3023162"/>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0FE3482-AD6F-456A-912B-81D282F1FF0C}"/>
              </a:ext>
            </a:extLst>
          </p:cNvPr>
          <p:cNvSpPr/>
          <p:nvPr/>
        </p:nvSpPr>
        <p:spPr>
          <a:xfrm rot="20727246">
            <a:off x="7430029" y="5514977"/>
            <a:ext cx="1231299" cy="276999"/>
          </a:xfrm>
          <a:prstGeom prst="rect">
            <a:avLst/>
          </a:prstGeom>
        </p:spPr>
        <p:txBody>
          <a:bodyPr wrap="none">
            <a:spAutoFit/>
          </a:bodyPr>
          <a:lstStyle/>
          <a:p>
            <a:pPr algn="ctr"/>
            <a:r>
              <a:rPr lang="en-US" sz="1200" b="1"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11" name="TextBox 10">
            <a:extLst>
              <a:ext uri="{FF2B5EF4-FFF2-40B4-BE49-F238E27FC236}">
                <a16:creationId xmlns:a16="http://schemas.microsoft.com/office/drawing/2014/main" id="{9A08F3B5-B9B2-40BE-8F8C-2EAC0C63A348}"/>
              </a:ext>
            </a:extLst>
          </p:cNvPr>
          <p:cNvSpPr txBox="1"/>
          <p:nvPr/>
        </p:nvSpPr>
        <p:spPr>
          <a:xfrm>
            <a:off x="984617" y="3072878"/>
            <a:ext cx="3847980"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12" name="Rounded Rectangle 14">
            <a:extLst>
              <a:ext uri="{FF2B5EF4-FFF2-40B4-BE49-F238E27FC236}">
                <a16:creationId xmlns:a16="http://schemas.microsoft.com/office/drawing/2014/main" id="{5B5B6936-79A1-4FEB-A587-B5F3B776AB85}"/>
              </a:ext>
            </a:extLst>
          </p:cNvPr>
          <p:cNvSpPr/>
          <p:nvPr/>
        </p:nvSpPr>
        <p:spPr bwMode="auto">
          <a:xfrm rot="5400000">
            <a:off x="2459461" y="3110408"/>
            <a:ext cx="124759" cy="2957157"/>
          </a:xfrm>
          <a:prstGeom prst="roundRect">
            <a:avLst>
              <a:gd name="adj" fmla="val 50000"/>
            </a:avLst>
          </a:prstGeom>
          <a:solidFill>
            <a:schemeClr val="bg1">
              <a:lumMod val="50000"/>
              <a:alpha val="44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Rounded Rectangle 15">
            <a:extLst>
              <a:ext uri="{FF2B5EF4-FFF2-40B4-BE49-F238E27FC236}">
                <a16:creationId xmlns:a16="http://schemas.microsoft.com/office/drawing/2014/main" id="{D08A9E4B-5BD8-4B02-B013-1A92BD199A09}"/>
              </a:ext>
            </a:extLst>
          </p:cNvPr>
          <p:cNvSpPr/>
          <p:nvPr/>
        </p:nvSpPr>
        <p:spPr bwMode="auto">
          <a:xfrm rot="5400000" flipV="1">
            <a:off x="2078001" y="3494577"/>
            <a:ext cx="124759" cy="2188815"/>
          </a:xfrm>
          <a:prstGeom prst="roundRect">
            <a:avLst>
              <a:gd name="adj" fmla="val 47564"/>
            </a:avLst>
          </a:prstGeom>
          <a:solidFill>
            <a:srgbClr val="3EA4F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4" name="Rounded Rectangle 16">
            <a:extLst>
              <a:ext uri="{FF2B5EF4-FFF2-40B4-BE49-F238E27FC236}">
                <a16:creationId xmlns:a16="http://schemas.microsoft.com/office/drawing/2014/main" id="{766F6490-6072-4836-818B-0683162D3E24}"/>
              </a:ext>
            </a:extLst>
          </p:cNvPr>
          <p:cNvSpPr/>
          <p:nvPr/>
        </p:nvSpPr>
        <p:spPr bwMode="auto">
          <a:xfrm rot="5400000">
            <a:off x="2459461" y="3650169"/>
            <a:ext cx="124759" cy="2957157"/>
          </a:xfrm>
          <a:prstGeom prst="roundRect">
            <a:avLst>
              <a:gd name="adj" fmla="val 50000"/>
            </a:avLst>
          </a:prstGeom>
          <a:solidFill>
            <a:schemeClr val="bg1">
              <a:lumMod val="50000"/>
              <a:alpha val="44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ounded Rectangle 17">
            <a:extLst>
              <a:ext uri="{FF2B5EF4-FFF2-40B4-BE49-F238E27FC236}">
                <a16:creationId xmlns:a16="http://schemas.microsoft.com/office/drawing/2014/main" id="{ABCBB1FF-5B91-4C10-A7D8-EE1399C51F16}"/>
              </a:ext>
            </a:extLst>
          </p:cNvPr>
          <p:cNvSpPr/>
          <p:nvPr/>
        </p:nvSpPr>
        <p:spPr bwMode="auto">
          <a:xfrm rot="5400000" flipV="1">
            <a:off x="2328826" y="3783516"/>
            <a:ext cx="124760" cy="2690464"/>
          </a:xfrm>
          <a:prstGeom prst="roundRect">
            <a:avLst>
              <a:gd name="adj" fmla="val 50000"/>
            </a:avLst>
          </a:prstGeom>
          <a:solidFill>
            <a:srgbClr val="0E47A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6" name="Rectangle 15">
            <a:extLst>
              <a:ext uri="{FF2B5EF4-FFF2-40B4-BE49-F238E27FC236}">
                <a16:creationId xmlns:a16="http://schemas.microsoft.com/office/drawing/2014/main" id="{B5934915-257F-4489-9FB5-57D207B68BCD}"/>
              </a:ext>
            </a:extLst>
          </p:cNvPr>
          <p:cNvSpPr/>
          <p:nvPr/>
        </p:nvSpPr>
        <p:spPr>
          <a:xfrm>
            <a:off x="984617" y="4286837"/>
            <a:ext cx="1110346" cy="246221"/>
          </a:xfrm>
          <a:prstGeom prst="rect">
            <a:avLst/>
          </a:prstGeom>
        </p:spPr>
        <p:txBody>
          <a:bodyPr wrap="square">
            <a:spAutoFit/>
          </a:bodyPr>
          <a:lstStyle/>
          <a:p>
            <a:r>
              <a:rPr lang="en-US" sz="10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Insert title here</a:t>
            </a:r>
          </a:p>
        </p:txBody>
      </p:sp>
      <p:sp>
        <p:nvSpPr>
          <p:cNvPr id="17" name="Rectangle 16">
            <a:extLst>
              <a:ext uri="{FF2B5EF4-FFF2-40B4-BE49-F238E27FC236}">
                <a16:creationId xmlns:a16="http://schemas.microsoft.com/office/drawing/2014/main" id="{4DAC3E1C-FC27-4FB4-9EFD-0B6CA76E9C5F}"/>
              </a:ext>
            </a:extLst>
          </p:cNvPr>
          <p:cNvSpPr/>
          <p:nvPr/>
        </p:nvSpPr>
        <p:spPr>
          <a:xfrm>
            <a:off x="4000421" y="4461232"/>
            <a:ext cx="446179" cy="230832"/>
          </a:xfrm>
          <a:prstGeom prst="rect">
            <a:avLst/>
          </a:prstGeom>
        </p:spPr>
        <p:txBody>
          <a:bodyPr wrap="square">
            <a:spAutoFit/>
          </a:bodyPr>
          <a:lstStyle/>
          <a:p>
            <a:r>
              <a:rPr lang="en-US" sz="9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70%</a:t>
            </a:r>
          </a:p>
        </p:txBody>
      </p:sp>
      <p:sp>
        <p:nvSpPr>
          <p:cNvPr id="18" name="Rectangle 17">
            <a:extLst>
              <a:ext uri="{FF2B5EF4-FFF2-40B4-BE49-F238E27FC236}">
                <a16:creationId xmlns:a16="http://schemas.microsoft.com/office/drawing/2014/main" id="{7A471E50-372D-4476-A8F2-1F4FA6A94730}"/>
              </a:ext>
            </a:extLst>
          </p:cNvPr>
          <p:cNvSpPr/>
          <p:nvPr/>
        </p:nvSpPr>
        <p:spPr>
          <a:xfrm>
            <a:off x="984617" y="4827043"/>
            <a:ext cx="1110346" cy="246221"/>
          </a:xfrm>
          <a:prstGeom prst="rect">
            <a:avLst/>
          </a:prstGeom>
        </p:spPr>
        <p:txBody>
          <a:bodyPr wrap="square">
            <a:spAutoFit/>
          </a:bodyPr>
          <a:lstStyle/>
          <a:p>
            <a:r>
              <a:rPr lang="en-US" sz="10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Insert title here</a:t>
            </a:r>
          </a:p>
        </p:txBody>
      </p:sp>
      <p:sp>
        <p:nvSpPr>
          <p:cNvPr id="19" name="Rectangle 18">
            <a:extLst>
              <a:ext uri="{FF2B5EF4-FFF2-40B4-BE49-F238E27FC236}">
                <a16:creationId xmlns:a16="http://schemas.microsoft.com/office/drawing/2014/main" id="{B6F5FCDD-515E-4A32-80C4-417DB7B859B7}"/>
              </a:ext>
            </a:extLst>
          </p:cNvPr>
          <p:cNvSpPr/>
          <p:nvPr/>
        </p:nvSpPr>
        <p:spPr>
          <a:xfrm>
            <a:off x="4000421" y="5001438"/>
            <a:ext cx="446179" cy="230832"/>
          </a:xfrm>
          <a:prstGeom prst="rect">
            <a:avLst/>
          </a:prstGeom>
        </p:spPr>
        <p:txBody>
          <a:bodyPr wrap="square">
            <a:spAutoFit/>
          </a:bodyPr>
          <a:lstStyle/>
          <a:p>
            <a:r>
              <a:rPr lang="en-US" sz="900" dirty="0">
                <a:solidFill>
                  <a:schemeClr val="tx1">
                    <a:lumMod val="75000"/>
                    <a:lumOff val="25000"/>
                  </a:schemeClr>
                </a:solidFill>
                <a:latin typeface="Lato Heavy" panose="020F0502020204030203" pitchFamily="34" charset="0"/>
                <a:ea typeface="Lato Heavy" panose="020F0502020204030203" pitchFamily="34" charset="0"/>
                <a:cs typeface="Lato Heavy" panose="020F0502020204030203" pitchFamily="34" charset="0"/>
              </a:rPr>
              <a:t>95%</a:t>
            </a:r>
          </a:p>
        </p:txBody>
      </p:sp>
      <p:sp>
        <p:nvSpPr>
          <p:cNvPr id="20" name="TextBox 19">
            <a:extLst>
              <a:ext uri="{FF2B5EF4-FFF2-40B4-BE49-F238E27FC236}">
                <a16:creationId xmlns:a16="http://schemas.microsoft.com/office/drawing/2014/main" id="{4E3821C5-24BC-4892-AB08-E7AB92BCDFE7}"/>
              </a:ext>
            </a:extLst>
          </p:cNvPr>
          <p:cNvSpPr txBox="1"/>
          <p:nvPr/>
        </p:nvSpPr>
        <p:spPr>
          <a:xfrm>
            <a:off x="984617" y="1635310"/>
            <a:ext cx="2859234" cy="1200329"/>
          </a:xfrm>
          <a:prstGeom prst="rect">
            <a:avLst/>
          </a:prstGeom>
          <a:noFill/>
        </p:spPr>
        <p:txBody>
          <a:bodyPr wrap="square" rtlCol="1">
            <a:spAutoFit/>
          </a:bodyPr>
          <a:lstStyle/>
          <a:p>
            <a:r>
              <a:rPr lang="en-US" sz="3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OUR PORTFOLIO</a:t>
            </a:r>
            <a:endParaRPr lang="ar-IQ" sz="3600" dirty="0">
              <a:solidFill>
                <a:srgbClr val="3EA4F4"/>
              </a:solidFill>
              <a:latin typeface="Lato Heavy" panose="020F0502020204030203" pitchFamily="34" charset="0"/>
              <a:ea typeface="Lato Heavy" panose="020F0502020204030203" pitchFamily="34" charset="0"/>
            </a:endParaRPr>
          </a:p>
        </p:txBody>
      </p:sp>
      <p:pic>
        <p:nvPicPr>
          <p:cNvPr id="29" name="Picture Placeholder 28">
            <a:extLst>
              <a:ext uri="{FF2B5EF4-FFF2-40B4-BE49-F238E27FC236}">
                <a16:creationId xmlns:a16="http://schemas.microsoft.com/office/drawing/2014/main" id="{48EE7651-59EB-4412-B049-583A80D78F0F}"/>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2584" r="12584"/>
          <a:stretch>
            <a:fillRect/>
          </a:stretch>
        </p:blipFill>
        <p:spPr/>
      </p:pic>
      <p:pic>
        <p:nvPicPr>
          <p:cNvPr id="27" name="Picture Placeholder 26">
            <a:extLst>
              <a:ext uri="{FF2B5EF4-FFF2-40B4-BE49-F238E27FC236}">
                <a16:creationId xmlns:a16="http://schemas.microsoft.com/office/drawing/2014/main" id="{07B16CA7-4679-4466-9AAD-6CA91CDBC9F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780" r="16780"/>
          <a:stretch>
            <a:fillRect/>
          </a:stretch>
        </p:blipFill>
        <p:spPr/>
      </p:pic>
    </p:spTree>
    <p:extLst>
      <p:ext uri="{BB962C8B-B14F-4D97-AF65-F5344CB8AC3E}">
        <p14:creationId xmlns:p14="http://schemas.microsoft.com/office/powerpoint/2010/main" val="2433672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grpSp>
        <p:nvGrpSpPr>
          <p:cNvPr id="139" name="Group 138">
            <a:extLst>
              <a:ext uri="{FF2B5EF4-FFF2-40B4-BE49-F238E27FC236}">
                <a16:creationId xmlns:a16="http://schemas.microsoft.com/office/drawing/2014/main" id="{EC6446AF-DC32-4F83-81D5-A92DB01A3371}"/>
              </a:ext>
            </a:extLst>
          </p:cNvPr>
          <p:cNvGrpSpPr/>
          <p:nvPr/>
        </p:nvGrpSpPr>
        <p:grpSpPr>
          <a:xfrm>
            <a:off x="6000750" y="810733"/>
            <a:ext cx="5566790" cy="5529742"/>
            <a:chOff x="6000750" y="896458"/>
            <a:chExt cx="5566790" cy="5529742"/>
          </a:xfrm>
        </p:grpSpPr>
        <p:sp>
          <p:nvSpPr>
            <p:cNvPr id="4" name="วงรี 145">
              <a:extLst>
                <a:ext uri="{FF2B5EF4-FFF2-40B4-BE49-F238E27FC236}">
                  <a16:creationId xmlns:a16="http://schemas.microsoft.com/office/drawing/2014/main" id="{02085898-9F9C-4338-8D65-9374D33993B1}"/>
                </a:ext>
              </a:extLst>
            </p:cNvPr>
            <p:cNvSpPr/>
            <p:nvPr/>
          </p:nvSpPr>
          <p:spPr>
            <a:xfrm>
              <a:off x="6000750" y="1832106"/>
              <a:ext cx="4594094" cy="4594094"/>
            </a:xfrm>
            <a:prstGeom prst="ellipse">
              <a:avLst/>
            </a:prstGeom>
            <a:solidFill>
              <a:srgbClr val="0E4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 name="กลุ่ม 146">
              <a:extLst>
                <a:ext uri="{FF2B5EF4-FFF2-40B4-BE49-F238E27FC236}">
                  <a16:creationId xmlns:a16="http://schemas.microsoft.com/office/drawing/2014/main" id="{74C6E665-D211-489F-937A-9CBB0B9F1692}"/>
                </a:ext>
              </a:extLst>
            </p:cNvPr>
            <p:cNvGrpSpPr/>
            <p:nvPr/>
          </p:nvGrpSpPr>
          <p:grpSpPr>
            <a:xfrm>
              <a:off x="9266674" y="2075384"/>
              <a:ext cx="2300866" cy="3459821"/>
              <a:chOff x="17368154" y="3571036"/>
              <a:chExt cx="5773342" cy="8681397"/>
            </a:xfrm>
          </p:grpSpPr>
          <p:sp>
            <p:nvSpPr>
              <p:cNvPr id="6" name="Freeform 484">
                <a:extLst>
                  <a:ext uri="{FF2B5EF4-FFF2-40B4-BE49-F238E27FC236}">
                    <a16:creationId xmlns:a16="http://schemas.microsoft.com/office/drawing/2014/main" id="{5421A690-E210-41D1-BD85-E314D8BDFA6E}"/>
                  </a:ext>
                </a:extLst>
              </p:cNvPr>
              <p:cNvSpPr>
                <a:spLocks/>
              </p:cNvSpPr>
              <p:nvPr/>
            </p:nvSpPr>
            <p:spPr bwMode="auto">
              <a:xfrm>
                <a:off x="19966158" y="4789852"/>
                <a:ext cx="866001" cy="903423"/>
              </a:xfrm>
              <a:custGeom>
                <a:avLst/>
                <a:gdLst>
                  <a:gd name="T0" fmla="*/ 27 w 27"/>
                  <a:gd name="T1" fmla="*/ 14 h 28"/>
                  <a:gd name="T2" fmla="*/ 23 w 27"/>
                  <a:gd name="T3" fmla="*/ 24 h 28"/>
                  <a:gd name="T4" fmla="*/ 13 w 27"/>
                  <a:gd name="T5" fmla="*/ 28 h 28"/>
                  <a:gd name="T6" fmla="*/ 4 w 27"/>
                  <a:gd name="T7" fmla="*/ 24 h 28"/>
                  <a:gd name="T8" fmla="*/ 0 w 27"/>
                  <a:gd name="T9" fmla="*/ 14 h 28"/>
                  <a:gd name="T10" fmla="*/ 4 w 27"/>
                  <a:gd name="T11" fmla="*/ 4 h 28"/>
                  <a:gd name="T12" fmla="*/ 14 w 27"/>
                  <a:gd name="T13" fmla="*/ 0 h 28"/>
                  <a:gd name="T14" fmla="*/ 23 w 27"/>
                  <a:gd name="T15" fmla="*/ 4 h 28"/>
                  <a:gd name="T16" fmla="*/ 27 w 27"/>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14"/>
                    </a:moveTo>
                    <a:cubicBezTo>
                      <a:pt x="27" y="18"/>
                      <a:pt x="26" y="21"/>
                      <a:pt x="23" y="24"/>
                    </a:cubicBezTo>
                    <a:cubicBezTo>
                      <a:pt x="21" y="27"/>
                      <a:pt x="17" y="28"/>
                      <a:pt x="13" y="28"/>
                    </a:cubicBezTo>
                    <a:cubicBezTo>
                      <a:pt x="10" y="28"/>
                      <a:pt x="7" y="27"/>
                      <a:pt x="4" y="24"/>
                    </a:cubicBezTo>
                    <a:cubicBezTo>
                      <a:pt x="1" y="21"/>
                      <a:pt x="0" y="18"/>
                      <a:pt x="0" y="14"/>
                    </a:cubicBezTo>
                    <a:cubicBezTo>
                      <a:pt x="0" y="10"/>
                      <a:pt x="1" y="7"/>
                      <a:pt x="4" y="4"/>
                    </a:cubicBezTo>
                    <a:cubicBezTo>
                      <a:pt x="7" y="1"/>
                      <a:pt x="10" y="0"/>
                      <a:pt x="14" y="0"/>
                    </a:cubicBezTo>
                    <a:cubicBezTo>
                      <a:pt x="17" y="0"/>
                      <a:pt x="21" y="1"/>
                      <a:pt x="23" y="4"/>
                    </a:cubicBezTo>
                    <a:cubicBezTo>
                      <a:pt x="26" y="7"/>
                      <a:pt x="27" y="10"/>
                      <a:pt x="27" y="14"/>
                    </a:cubicBezTo>
                    <a:close/>
                  </a:path>
                </a:pathLst>
              </a:custGeom>
              <a:solidFill>
                <a:srgbClr val="EFF8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 name="Freeform 485">
                <a:extLst>
                  <a:ext uri="{FF2B5EF4-FFF2-40B4-BE49-F238E27FC236}">
                    <a16:creationId xmlns:a16="http://schemas.microsoft.com/office/drawing/2014/main" id="{C497E1D0-6475-4CF1-B15A-DB76D101217C}"/>
                  </a:ext>
                </a:extLst>
              </p:cNvPr>
              <p:cNvSpPr>
                <a:spLocks/>
              </p:cNvSpPr>
              <p:nvPr/>
            </p:nvSpPr>
            <p:spPr bwMode="auto">
              <a:xfrm>
                <a:off x="20158603" y="4982298"/>
                <a:ext cx="481112" cy="518534"/>
              </a:xfrm>
              <a:custGeom>
                <a:avLst/>
                <a:gdLst>
                  <a:gd name="T0" fmla="*/ 8 w 15"/>
                  <a:gd name="T1" fmla="*/ 16 h 16"/>
                  <a:gd name="T2" fmla="*/ 13 w 15"/>
                  <a:gd name="T3" fmla="*/ 13 h 16"/>
                  <a:gd name="T4" fmla="*/ 15 w 15"/>
                  <a:gd name="T5" fmla="*/ 8 h 16"/>
                  <a:gd name="T6" fmla="*/ 13 w 15"/>
                  <a:gd name="T7" fmla="*/ 3 h 16"/>
                  <a:gd name="T8" fmla="*/ 8 w 15"/>
                  <a:gd name="T9" fmla="*/ 0 h 16"/>
                  <a:gd name="T10" fmla="*/ 2 w 15"/>
                  <a:gd name="T11" fmla="*/ 3 h 16"/>
                  <a:gd name="T12" fmla="*/ 0 w 15"/>
                  <a:gd name="T13" fmla="*/ 8 h 16"/>
                  <a:gd name="T14" fmla="*/ 2 w 15"/>
                  <a:gd name="T15" fmla="*/ 13 h 16"/>
                  <a:gd name="T16" fmla="*/ 8 w 1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8" y="16"/>
                    </a:moveTo>
                    <a:cubicBezTo>
                      <a:pt x="10" y="16"/>
                      <a:pt x="11" y="15"/>
                      <a:pt x="13" y="13"/>
                    </a:cubicBezTo>
                    <a:cubicBezTo>
                      <a:pt x="14" y="12"/>
                      <a:pt x="15" y="10"/>
                      <a:pt x="15" y="8"/>
                    </a:cubicBezTo>
                    <a:cubicBezTo>
                      <a:pt x="15" y="6"/>
                      <a:pt x="14" y="4"/>
                      <a:pt x="13" y="3"/>
                    </a:cubicBezTo>
                    <a:cubicBezTo>
                      <a:pt x="11" y="1"/>
                      <a:pt x="10" y="0"/>
                      <a:pt x="8" y="0"/>
                    </a:cubicBezTo>
                    <a:cubicBezTo>
                      <a:pt x="6" y="0"/>
                      <a:pt x="4" y="1"/>
                      <a:pt x="2" y="3"/>
                    </a:cubicBezTo>
                    <a:cubicBezTo>
                      <a:pt x="1" y="4"/>
                      <a:pt x="0" y="6"/>
                      <a:pt x="0" y="8"/>
                    </a:cubicBezTo>
                    <a:cubicBezTo>
                      <a:pt x="0" y="10"/>
                      <a:pt x="1" y="12"/>
                      <a:pt x="2" y="13"/>
                    </a:cubicBezTo>
                    <a:cubicBezTo>
                      <a:pt x="4" y="15"/>
                      <a:pt x="6" y="16"/>
                      <a:pt x="8" y="16"/>
                    </a:cubicBezTo>
                    <a:close/>
                  </a:path>
                </a:pathLst>
              </a:custGeom>
              <a:solidFill>
                <a:srgbClr val="EFF8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 name="Freeform 486">
                <a:extLst>
                  <a:ext uri="{FF2B5EF4-FFF2-40B4-BE49-F238E27FC236}">
                    <a16:creationId xmlns:a16="http://schemas.microsoft.com/office/drawing/2014/main" id="{71899048-483A-4154-83A9-EDD8B06518D8}"/>
                  </a:ext>
                </a:extLst>
              </p:cNvPr>
              <p:cNvSpPr>
                <a:spLocks/>
              </p:cNvSpPr>
              <p:nvPr/>
            </p:nvSpPr>
            <p:spPr bwMode="auto">
              <a:xfrm>
                <a:off x="17368154" y="3571036"/>
                <a:ext cx="5773342" cy="2314684"/>
              </a:xfrm>
              <a:custGeom>
                <a:avLst/>
                <a:gdLst>
                  <a:gd name="T0" fmla="*/ 0 w 180"/>
                  <a:gd name="T1" fmla="*/ 0 h 72"/>
                  <a:gd name="T2" fmla="*/ 180 w 180"/>
                  <a:gd name="T3" fmla="*/ 1 h 72"/>
                  <a:gd name="T4" fmla="*/ 171 w 180"/>
                  <a:gd name="T5" fmla="*/ 56 h 72"/>
                  <a:gd name="T6" fmla="*/ 170 w 180"/>
                  <a:gd name="T7" fmla="*/ 58 h 72"/>
                  <a:gd name="T8" fmla="*/ 147 w 180"/>
                  <a:gd name="T9" fmla="*/ 72 h 72"/>
                  <a:gd name="T10" fmla="*/ 28 w 180"/>
                  <a:gd name="T11" fmla="*/ 71 h 72"/>
                  <a:gd name="T12" fmla="*/ 9 w 180"/>
                  <a:gd name="T13" fmla="*/ 53 h 72"/>
                  <a:gd name="T14" fmla="*/ 8 w 180"/>
                  <a:gd name="T15" fmla="*/ 50 h 72"/>
                  <a:gd name="T16" fmla="*/ 0 w 180"/>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72">
                    <a:moveTo>
                      <a:pt x="0" y="0"/>
                    </a:moveTo>
                    <a:cubicBezTo>
                      <a:pt x="180" y="1"/>
                      <a:pt x="180" y="1"/>
                      <a:pt x="180" y="1"/>
                    </a:cubicBezTo>
                    <a:cubicBezTo>
                      <a:pt x="171" y="56"/>
                      <a:pt x="171" y="56"/>
                      <a:pt x="171" y="56"/>
                    </a:cubicBezTo>
                    <a:cubicBezTo>
                      <a:pt x="170" y="58"/>
                      <a:pt x="170" y="58"/>
                      <a:pt x="170" y="58"/>
                    </a:cubicBezTo>
                    <a:cubicBezTo>
                      <a:pt x="166" y="68"/>
                      <a:pt x="158" y="72"/>
                      <a:pt x="147" y="72"/>
                    </a:cubicBezTo>
                    <a:cubicBezTo>
                      <a:pt x="28" y="71"/>
                      <a:pt x="28" y="71"/>
                      <a:pt x="28" y="71"/>
                    </a:cubicBezTo>
                    <a:cubicBezTo>
                      <a:pt x="18" y="71"/>
                      <a:pt x="12" y="65"/>
                      <a:pt x="9" y="53"/>
                    </a:cubicBezTo>
                    <a:cubicBezTo>
                      <a:pt x="8" y="50"/>
                      <a:pt x="8" y="50"/>
                      <a:pt x="8" y="50"/>
                    </a:cubicBezTo>
                    <a:lnTo>
                      <a:pt x="0" y="0"/>
                    </a:lnTo>
                    <a:close/>
                  </a:path>
                </a:pathLst>
              </a:custGeom>
              <a:solidFill>
                <a:srgbClr val="EFD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 name="Freeform 487">
                <a:extLst>
                  <a:ext uri="{FF2B5EF4-FFF2-40B4-BE49-F238E27FC236}">
                    <a16:creationId xmlns:a16="http://schemas.microsoft.com/office/drawing/2014/main" id="{5C9EB134-ACA6-4F00-A532-BA064B181764}"/>
                  </a:ext>
                </a:extLst>
              </p:cNvPr>
              <p:cNvSpPr>
                <a:spLocks/>
              </p:cNvSpPr>
              <p:nvPr/>
            </p:nvSpPr>
            <p:spPr bwMode="auto">
              <a:xfrm>
                <a:off x="19966158" y="4789852"/>
                <a:ext cx="866001" cy="903423"/>
              </a:xfrm>
              <a:custGeom>
                <a:avLst/>
                <a:gdLst>
                  <a:gd name="T0" fmla="*/ 27 w 27"/>
                  <a:gd name="T1" fmla="*/ 14 h 28"/>
                  <a:gd name="T2" fmla="*/ 23 w 27"/>
                  <a:gd name="T3" fmla="*/ 4 h 28"/>
                  <a:gd name="T4" fmla="*/ 14 w 27"/>
                  <a:gd name="T5" fmla="*/ 0 h 28"/>
                  <a:gd name="T6" fmla="*/ 4 w 27"/>
                  <a:gd name="T7" fmla="*/ 4 h 28"/>
                  <a:gd name="T8" fmla="*/ 0 w 27"/>
                  <a:gd name="T9" fmla="*/ 14 h 28"/>
                  <a:gd name="T10" fmla="*/ 4 w 27"/>
                  <a:gd name="T11" fmla="*/ 24 h 28"/>
                  <a:gd name="T12" fmla="*/ 13 w 27"/>
                  <a:gd name="T13" fmla="*/ 28 h 28"/>
                  <a:gd name="T14" fmla="*/ 23 w 27"/>
                  <a:gd name="T15" fmla="*/ 24 h 28"/>
                  <a:gd name="T16" fmla="*/ 27 w 27"/>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14"/>
                    </a:moveTo>
                    <a:cubicBezTo>
                      <a:pt x="27" y="10"/>
                      <a:pt x="26" y="7"/>
                      <a:pt x="23" y="4"/>
                    </a:cubicBezTo>
                    <a:cubicBezTo>
                      <a:pt x="21" y="1"/>
                      <a:pt x="17" y="0"/>
                      <a:pt x="14" y="0"/>
                    </a:cubicBezTo>
                    <a:cubicBezTo>
                      <a:pt x="10" y="0"/>
                      <a:pt x="7" y="1"/>
                      <a:pt x="4" y="4"/>
                    </a:cubicBezTo>
                    <a:cubicBezTo>
                      <a:pt x="1" y="7"/>
                      <a:pt x="0" y="10"/>
                      <a:pt x="0" y="14"/>
                    </a:cubicBezTo>
                    <a:cubicBezTo>
                      <a:pt x="0" y="18"/>
                      <a:pt x="1" y="21"/>
                      <a:pt x="4" y="24"/>
                    </a:cubicBezTo>
                    <a:cubicBezTo>
                      <a:pt x="7" y="27"/>
                      <a:pt x="10" y="28"/>
                      <a:pt x="13" y="28"/>
                    </a:cubicBezTo>
                    <a:cubicBezTo>
                      <a:pt x="17" y="28"/>
                      <a:pt x="21" y="27"/>
                      <a:pt x="23" y="24"/>
                    </a:cubicBezTo>
                    <a:cubicBezTo>
                      <a:pt x="26" y="21"/>
                      <a:pt x="27" y="18"/>
                      <a:pt x="27"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 name="Freeform 488">
                <a:extLst>
                  <a:ext uri="{FF2B5EF4-FFF2-40B4-BE49-F238E27FC236}">
                    <a16:creationId xmlns:a16="http://schemas.microsoft.com/office/drawing/2014/main" id="{A04DBC9B-EA73-44C4-BE91-1989F027DB67}"/>
                  </a:ext>
                </a:extLst>
              </p:cNvPr>
              <p:cNvSpPr>
                <a:spLocks/>
              </p:cNvSpPr>
              <p:nvPr/>
            </p:nvSpPr>
            <p:spPr bwMode="auto">
              <a:xfrm>
                <a:off x="20158603" y="4982298"/>
                <a:ext cx="481112" cy="518534"/>
              </a:xfrm>
              <a:custGeom>
                <a:avLst/>
                <a:gdLst>
                  <a:gd name="T0" fmla="*/ 8 w 15"/>
                  <a:gd name="T1" fmla="*/ 16 h 16"/>
                  <a:gd name="T2" fmla="*/ 2 w 15"/>
                  <a:gd name="T3" fmla="*/ 13 h 16"/>
                  <a:gd name="T4" fmla="*/ 0 w 15"/>
                  <a:gd name="T5" fmla="*/ 8 h 16"/>
                  <a:gd name="T6" fmla="*/ 2 w 15"/>
                  <a:gd name="T7" fmla="*/ 3 h 16"/>
                  <a:gd name="T8" fmla="*/ 8 w 15"/>
                  <a:gd name="T9" fmla="*/ 0 h 16"/>
                  <a:gd name="T10" fmla="*/ 13 w 15"/>
                  <a:gd name="T11" fmla="*/ 3 h 16"/>
                  <a:gd name="T12" fmla="*/ 15 w 15"/>
                  <a:gd name="T13" fmla="*/ 8 h 16"/>
                  <a:gd name="T14" fmla="*/ 13 w 15"/>
                  <a:gd name="T15" fmla="*/ 13 h 16"/>
                  <a:gd name="T16" fmla="*/ 8 w 1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8" y="16"/>
                    </a:moveTo>
                    <a:cubicBezTo>
                      <a:pt x="6" y="16"/>
                      <a:pt x="4" y="15"/>
                      <a:pt x="2" y="13"/>
                    </a:cubicBezTo>
                    <a:cubicBezTo>
                      <a:pt x="1" y="12"/>
                      <a:pt x="0" y="10"/>
                      <a:pt x="0" y="8"/>
                    </a:cubicBezTo>
                    <a:cubicBezTo>
                      <a:pt x="0" y="6"/>
                      <a:pt x="1" y="4"/>
                      <a:pt x="2" y="3"/>
                    </a:cubicBezTo>
                    <a:cubicBezTo>
                      <a:pt x="4" y="1"/>
                      <a:pt x="6" y="0"/>
                      <a:pt x="8" y="0"/>
                    </a:cubicBezTo>
                    <a:cubicBezTo>
                      <a:pt x="10" y="0"/>
                      <a:pt x="11" y="1"/>
                      <a:pt x="13" y="3"/>
                    </a:cubicBezTo>
                    <a:cubicBezTo>
                      <a:pt x="14" y="4"/>
                      <a:pt x="15" y="6"/>
                      <a:pt x="15" y="8"/>
                    </a:cubicBezTo>
                    <a:cubicBezTo>
                      <a:pt x="15" y="10"/>
                      <a:pt x="14" y="12"/>
                      <a:pt x="13" y="13"/>
                    </a:cubicBezTo>
                    <a:cubicBezTo>
                      <a:pt x="11" y="15"/>
                      <a:pt x="10" y="16"/>
                      <a:pt x="8" y="16"/>
                    </a:cubicBezTo>
                    <a:close/>
                  </a:path>
                </a:pathLst>
              </a:custGeom>
              <a:solidFill>
                <a:srgbClr val="AE7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 name="Freeform 489">
                <a:extLst>
                  <a:ext uri="{FF2B5EF4-FFF2-40B4-BE49-F238E27FC236}">
                    <a16:creationId xmlns:a16="http://schemas.microsoft.com/office/drawing/2014/main" id="{94F9AFD5-422A-4906-BD59-CA7CA3AD4CE8}"/>
                  </a:ext>
                </a:extLst>
              </p:cNvPr>
              <p:cNvSpPr>
                <a:spLocks/>
              </p:cNvSpPr>
              <p:nvPr/>
            </p:nvSpPr>
            <p:spPr bwMode="auto">
              <a:xfrm>
                <a:off x="17400229" y="10675453"/>
                <a:ext cx="5709195" cy="1576980"/>
              </a:xfrm>
              <a:custGeom>
                <a:avLst/>
                <a:gdLst>
                  <a:gd name="T0" fmla="*/ 178 w 178"/>
                  <a:gd name="T1" fmla="*/ 49 h 49"/>
                  <a:gd name="T2" fmla="*/ 0 w 178"/>
                  <a:gd name="T3" fmla="*/ 49 h 49"/>
                  <a:gd name="T4" fmla="*/ 3 w 178"/>
                  <a:gd name="T5" fmla="*/ 29 h 49"/>
                  <a:gd name="T6" fmla="*/ 33 w 178"/>
                  <a:gd name="T7" fmla="*/ 1 h 49"/>
                  <a:gd name="T8" fmla="*/ 137 w 178"/>
                  <a:gd name="T9" fmla="*/ 1 h 49"/>
                  <a:gd name="T10" fmla="*/ 169 w 178"/>
                  <a:gd name="T11" fmla="*/ 14 h 49"/>
                  <a:gd name="T12" fmla="*/ 178 w 178"/>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178" h="49">
                    <a:moveTo>
                      <a:pt x="178" y="49"/>
                    </a:moveTo>
                    <a:cubicBezTo>
                      <a:pt x="0" y="49"/>
                      <a:pt x="0" y="49"/>
                      <a:pt x="0" y="49"/>
                    </a:cubicBezTo>
                    <a:cubicBezTo>
                      <a:pt x="3" y="29"/>
                      <a:pt x="3" y="29"/>
                      <a:pt x="3" y="29"/>
                    </a:cubicBezTo>
                    <a:cubicBezTo>
                      <a:pt x="9" y="9"/>
                      <a:pt x="19" y="0"/>
                      <a:pt x="33" y="1"/>
                    </a:cubicBezTo>
                    <a:cubicBezTo>
                      <a:pt x="137" y="1"/>
                      <a:pt x="137" y="1"/>
                      <a:pt x="137" y="1"/>
                    </a:cubicBezTo>
                    <a:cubicBezTo>
                      <a:pt x="152" y="1"/>
                      <a:pt x="163" y="5"/>
                      <a:pt x="169" y="14"/>
                    </a:cubicBezTo>
                    <a:lnTo>
                      <a:pt x="178" y="49"/>
                    </a:lnTo>
                    <a:close/>
                  </a:path>
                </a:pathLst>
              </a:custGeom>
              <a:solidFill>
                <a:srgbClr val="EFD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 name="Freeform 490">
                <a:extLst>
                  <a:ext uri="{FF2B5EF4-FFF2-40B4-BE49-F238E27FC236}">
                    <a16:creationId xmlns:a16="http://schemas.microsoft.com/office/drawing/2014/main" id="{7C08193A-2DEC-42FE-ADA6-7E5232D57F22}"/>
                  </a:ext>
                </a:extLst>
              </p:cNvPr>
              <p:cNvSpPr>
                <a:spLocks/>
              </p:cNvSpPr>
              <p:nvPr/>
            </p:nvSpPr>
            <p:spPr bwMode="auto">
              <a:xfrm>
                <a:off x="17624748" y="5180086"/>
                <a:ext cx="5228083" cy="1154668"/>
              </a:xfrm>
              <a:custGeom>
                <a:avLst/>
                <a:gdLst>
                  <a:gd name="T0" fmla="*/ 163 w 163"/>
                  <a:gd name="T1" fmla="*/ 6 h 36"/>
                  <a:gd name="T2" fmla="*/ 162 w 163"/>
                  <a:gd name="T3" fmla="*/ 20 h 36"/>
                  <a:gd name="T4" fmla="*/ 138 w 163"/>
                  <a:gd name="T5" fmla="*/ 36 h 36"/>
                  <a:gd name="T6" fmla="*/ 20 w 163"/>
                  <a:gd name="T7" fmla="*/ 35 h 36"/>
                  <a:gd name="T8" fmla="*/ 1 w 163"/>
                  <a:gd name="T9" fmla="*/ 18 h 36"/>
                  <a:gd name="T10" fmla="*/ 0 w 163"/>
                  <a:gd name="T11" fmla="*/ 0 h 36"/>
                  <a:gd name="T12" fmla="*/ 1 w 163"/>
                  <a:gd name="T13" fmla="*/ 3 h 36"/>
                  <a:gd name="T14" fmla="*/ 20 w 163"/>
                  <a:gd name="T15" fmla="*/ 21 h 36"/>
                  <a:gd name="T16" fmla="*/ 139 w 163"/>
                  <a:gd name="T17" fmla="*/ 22 h 36"/>
                  <a:gd name="T18" fmla="*/ 162 w 163"/>
                  <a:gd name="T19" fmla="*/ 8 h 36"/>
                  <a:gd name="T20" fmla="*/ 163 w 163"/>
                  <a:gd name="T2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36">
                    <a:moveTo>
                      <a:pt x="163" y="6"/>
                    </a:moveTo>
                    <a:cubicBezTo>
                      <a:pt x="162" y="20"/>
                      <a:pt x="162" y="20"/>
                      <a:pt x="162" y="20"/>
                    </a:cubicBezTo>
                    <a:cubicBezTo>
                      <a:pt x="158" y="31"/>
                      <a:pt x="150" y="36"/>
                      <a:pt x="138" y="36"/>
                    </a:cubicBezTo>
                    <a:cubicBezTo>
                      <a:pt x="20" y="35"/>
                      <a:pt x="20" y="35"/>
                      <a:pt x="20" y="35"/>
                    </a:cubicBezTo>
                    <a:cubicBezTo>
                      <a:pt x="10" y="34"/>
                      <a:pt x="4" y="29"/>
                      <a:pt x="1" y="18"/>
                    </a:cubicBezTo>
                    <a:cubicBezTo>
                      <a:pt x="0" y="0"/>
                      <a:pt x="0" y="0"/>
                      <a:pt x="0" y="0"/>
                    </a:cubicBezTo>
                    <a:cubicBezTo>
                      <a:pt x="1" y="3"/>
                      <a:pt x="1" y="3"/>
                      <a:pt x="1" y="3"/>
                    </a:cubicBezTo>
                    <a:cubicBezTo>
                      <a:pt x="4" y="15"/>
                      <a:pt x="10" y="21"/>
                      <a:pt x="20" y="21"/>
                    </a:cubicBezTo>
                    <a:cubicBezTo>
                      <a:pt x="139" y="22"/>
                      <a:pt x="139" y="22"/>
                      <a:pt x="139" y="22"/>
                    </a:cubicBezTo>
                    <a:cubicBezTo>
                      <a:pt x="150" y="22"/>
                      <a:pt x="158" y="18"/>
                      <a:pt x="162" y="8"/>
                    </a:cubicBezTo>
                    <a:lnTo>
                      <a:pt x="163" y="6"/>
                    </a:lnTo>
                    <a:close/>
                  </a:path>
                </a:pathLst>
              </a:custGeom>
              <a:solidFill>
                <a:srgbClr val="D9B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 name="Freeform 491">
                <a:extLst>
                  <a:ext uri="{FF2B5EF4-FFF2-40B4-BE49-F238E27FC236}">
                    <a16:creationId xmlns:a16="http://schemas.microsoft.com/office/drawing/2014/main" id="{A253B978-C4BE-4FC3-951D-EED47EF47767}"/>
                  </a:ext>
                </a:extLst>
              </p:cNvPr>
              <p:cNvSpPr>
                <a:spLocks/>
              </p:cNvSpPr>
              <p:nvPr/>
            </p:nvSpPr>
            <p:spPr bwMode="auto">
              <a:xfrm>
                <a:off x="17368154" y="3571036"/>
                <a:ext cx="5773342" cy="8681396"/>
              </a:xfrm>
              <a:custGeom>
                <a:avLst/>
                <a:gdLst>
                  <a:gd name="T0" fmla="*/ 171 w 180"/>
                  <a:gd name="T1" fmla="*/ 56 h 270"/>
                  <a:gd name="T2" fmla="*/ 170 w 180"/>
                  <a:gd name="T3" fmla="*/ 70 h 270"/>
                  <a:gd name="T4" fmla="*/ 146 w 180"/>
                  <a:gd name="T5" fmla="*/ 86 h 270"/>
                  <a:gd name="T6" fmla="*/ 28 w 180"/>
                  <a:gd name="T7" fmla="*/ 85 h 270"/>
                  <a:gd name="T8" fmla="*/ 9 w 180"/>
                  <a:gd name="T9" fmla="*/ 68 h 270"/>
                  <a:gd name="T10" fmla="*/ 8 w 180"/>
                  <a:gd name="T11" fmla="*/ 50 h 270"/>
                  <a:gd name="T12" fmla="*/ 0 w 180"/>
                  <a:gd name="T13" fmla="*/ 0 h 270"/>
                  <a:gd name="T14" fmla="*/ 0 w 180"/>
                  <a:gd name="T15" fmla="*/ 270 h 270"/>
                  <a:gd name="T16" fmla="*/ 1 w 180"/>
                  <a:gd name="T17" fmla="*/ 270 h 270"/>
                  <a:gd name="T18" fmla="*/ 4 w 180"/>
                  <a:gd name="T19" fmla="*/ 250 h 270"/>
                  <a:gd name="T20" fmla="*/ 34 w 180"/>
                  <a:gd name="T21" fmla="*/ 222 h 270"/>
                  <a:gd name="T22" fmla="*/ 138 w 180"/>
                  <a:gd name="T23" fmla="*/ 222 h 270"/>
                  <a:gd name="T24" fmla="*/ 170 w 180"/>
                  <a:gd name="T25" fmla="*/ 235 h 270"/>
                  <a:gd name="T26" fmla="*/ 179 w 180"/>
                  <a:gd name="T27" fmla="*/ 270 h 270"/>
                  <a:gd name="T28" fmla="*/ 180 w 180"/>
                  <a:gd name="T29" fmla="*/ 1 h 270"/>
                  <a:gd name="T30" fmla="*/ 171 w 180"/>
                  <a:gd name="T31" fmla="*/ 5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70">
                    <a:moveTo>
                      <a:pt x="171" y="56"/>
                    </a:moveTo>
                    <a:cubicBezTo>
                      <a:pt x="170" y="70"/>
                      <a:pt x="170" y="70"/>
                      <a:pt x="170" y="70"/>
                    </a:cubicBezTo>
                    <a:cubicBezTo>
                      <a:pt x="166" y="81"/>
                      <a:pt x="158" y="86"/>
                      <a:pt x="146" y="86"/>
                    </a:cubicBezTo>
                    <a:cubicBezTo>
                      <a:pt x="28" y="85"/>
                      <a:pt x="28" y="85"/>
                      <a:pt x="28" y="85"/>
                    </a:cubicBezTo>
                    <a:cubicBezTo>
                      <a:pt x="18" y="84"/>
                      <a:pt x="12" y="79"/>
                      <a:pt x="9" y="68"/>
                    </a:cubicBezTo>
                    <a:cubicBezTo>
                      <a:pt x="8" y="50"/>
                      <a:pt x="8" y="50"/>
                      <a:pt x="8" y="50"/>
                    </a:cubicBezTo>
                    <a:cubicBezTo>
                      <a:pt x="0" y="0"/>
                      <a:pt x="0" y="0"/>
                      <a:pt x="0" y="0"/>
                    </a:cubicBezTo>
                    <a:cubicBezTo>
                      <a:pt x="0" y="270"/>
                      <a:pt x="0" y="270"/>
                      <a:pt x="0" y="270"/>
                    </a:cubicBezTo>
                    <a:cubicBezTo>
                      <a:pt x="1" y="270"/>
                      <a:pt x="1" y="270"/>
                      <a:pt x="1" y="270"/>
                    </a:cubicBezTo>
                    <a:cubicBezTo>
                      <a:pt x="4" y="250"/>
                      <a:pt x="4" y="250"/>
                      <a:pt x="4" y="250"/>
                    </a:cubicBezTo>
                    <a:cubicBezTo>
                      <a:pt x="10" y="230"/>
                      <a:pt x="20" y="221"/>
                      <a:pt x="34" y="222"/>
                    </a:cubicBezTo>
                    <a:cubicBezTo>
                      <a:pt x="138" y="222"/>
                      <a:pt x="138" y="222"/>
                      <a:pt x="138" y="222"/>
                    </a:cubicBezTo>
                    <a:cubicBezTo>
                      <a:pt x="153" y="222"/>
                      <a:pt x="164" y="226"/>
                      <a:pt x="170" y="235"/>
                    </a:cubicBezTo>
                    <a:cubicBezTo>
                      <a:pt x="179" y="270"/>
                      <a:pt x="179" y="270"/>
                      <a:pt x="179" y="270"/>
                    </a:cubicBezTo>
                    <a:cubicBezTo>
                      <a:pt x="180" y="1"/>
                      <a:pt x="180" y="1"/>
                      <a:pt x="180" y="1"/>
                    </a:cubicBezTo>
                    <a:lnTo>
                      <a:pt x="171" y="56"/>
                    </a:lnTo>
                    <a:close/>
                  </a:path>
                </a:pathLst>
              </a:custGeom>
              <a:solidFill>
                <a:srgbClr val="E9D0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4" name="กลุ่ม 155">
              <a:extLst>
                <a:ext uri="{FF2B5EF4-FFF2-40B4-BE49-F238E27FC236}">
                  <a16:creationId xmlns:a16="http://schemas.microsoft.com/office/drawing/2014/main" id="{9E1A7999-FE44-41E9-972E-87A2C9FF77E8}"/>
                </a:ext>
              </a:extLst>
            </p:cNvPr>
            <p:cNvGrpSpPr/>
            <p:nvPr/>
          </p:nvGrpSpPr>
          <p:grpSpPr>
            <a:xfrm>
              <a:off x="6294766" y="2758752"/>
              <a:ext cx="2826263" cy="2389955"/>
              <a:chOff x="6682128" y="3795554"/>
              <a:chExt cx="10076619" cy="8521026"/>
            </a:xfrm>
          </p:grpSpPr>
          <p:sp>
            <p:nvSpPr>
              <p:cNvPr id="15" name="Freeform 477">
                <a:extLst>
                  <a:ext uri="{FF2B5EF4-FFF2-40B4-BE49-F238E27FC236}">
                    <a16:creationId xmlns:a16="http://schemas.microsoft.com/office/drawing/2014/main" id="{4760133D-B489-48B9-A6E2-412A2C9885D6}"/>
                  </a:ext>
                </a:extLst>
              </p:cNvPr>
              <p:cNvSpPr>
                <a:spLocks/>
              </p:cNvSpPr>
              <p:nvPr/>
            </p:nvSpPr>
            <p:spPr bwMode="auto">
              <a:xfrm>
                <a:off x="15315411" y="3923851"/>
                <a:ext cx="1315039" cy="8360655"/>
              </a:xfrm>
              <a:custGeom>
                <a:avLst/>
                <a:gdLst>
                  <a:gd name="T0" fmla="*/ 246 w 246"/>
                  <a:gd name="T1" fmla="*/ 0 h 1564"/>
                  <a:gd name="T2" fmla="*/ 0 w 246"/>
                  <a:gd name="T3" fmla="*/ 0 h 1564"/>
                  <a:gd name="T4" fmla="*/ 0 w 246"/>
                  <a:gd name="T5" fmla="*/ 60 h 1564"/>
                  <a:gd name="T6" fmla="*/ 0 w 246"/>
                  <a:gd name="T7" fmla="*/ 84 h 1564"/>
                  <a:gd name="T8" fmla="*/ 0 w 246"/>
                  <a:gd name="T9" fmla="*/ 126 h 1564"/>
                  <a:gd name="T10" fmla="*/ 0 w 246"/>
                  <a:gd name="T11" fmla="*/ 150 h 1564"/>
                  <a:gd name="T12" fmla="*/ 0 w 246"/>
                  <a:gd name="T13" fmla="*/ 192 h 1564"/>
                  <a:gd name="T14" fmla="*/ 0 w 246"/>
                  <a:gd name="T15" fmla="*/ 216 h 1564"/>
                  <a:gd name="T16" fmla="*/ 0 w 246"/>
                  <a:gd name="T17" fmla="*/ 265 h 1564"/>
                  <a:gd name="T18" fmla="*/ 0 w 246"/>
                  <a:gd name="T19" fmla="*/ 289 h 1564"/>
                  <a:gd name="T20" fmla="*/ 0 w 246"/>
                  <a:gd name="T21" fmla="*/ 331 h 1564"/>
                  <a:gd name="T22" fmla="*/ 0 w 246"/>
                  <a:gd name="T23" fmla="*/ 355 h 1564"/>
                  <a:gd name="T24" fmla="*/ 0 w 246"/>
                  <a:gd name="T25" fmla="*/ 403 h 1564"/>
                  <a:gd name="T26" fmla="*/ 0 w 246"/>
                  <a:gd name="T27" fmla="*/ 427 h 1564"/>
                  <a:gd name="T28" fmla="*/ 0 w 246"/>
                  <a:gd name="T29" fmla="*/ 505 h 1564"/>
                  <a:gd name="T30" fmla="*/ 0 w 246"/>
                  <a:gd name="T31" fmla="*/ 529 h 1564"/>
                  <a:gd name="T32" fmla="*/ 0 w 246"/>
                  <a:gd name="T33" fmla="*/ 571 h 1564"/>
                  <a:gd name="T34" fmla="*/ 0 w 246"/>
                  <a:gd name="T35" fmla="*/ 595 h 1564"/>
                  <a:gd name="T36" fmla="*/ 0 w 246"/>
                  <a:gd name="T37" fmla="*/ 650 h 1564"/>
                  <a:gd name="T38" fmla="*/ 0 w 246"/>
                  <a:gd name="T39" fmla="*/ 674 h 1564"/>
                  <a:gd name="T40" fmla="*/ 0 w 246"/>
                  <a:gd name="T41" fmla="*/ 716 h 1564"/>
                  <a:gd name="T42" fmla="*/ 0 w 246"/>
                  <a:gd name="T43" fmla="*/ 740 h 1564"/>
                  <a:gd name="T44" fmla="*/ 0 w 246"/>
                  <a:gd name="T45" fmla="*/ 782 h 1564"/>
                  <a:gd name="T46" fmla="*/ 0 w 246"/>
                  <a:gd name="T47" fmla="*/ 806 h 1564"/>
                  <a:gd name="T48" fmla="*/ 0 w 246"/>
                  <a:gd name="T49" fmla="*/ 854 h 1564"/>
                  <a:gd name="T50" fmla="*/ 0 w 246"/>
                  <a:gd name="T51" fmla="*/ 878 h 1564"/>
                  <a:gd name="T52" fmla="*/ 0 w 246"/>
                  <a:gd name="T53" fmla="*/ 920 h 1564"/>
                  <a:gd name="T54" fmla="*/ 0 w 246"/>
                  <a:gd name="T55" fmla="*/ 944 h 1564"/>
                  <a:gd name="T56" fmla="*/ 0 w 246"/>
                  <a:gd name="T57" fmla="*/ 992 h 1564"/>
                  <a:gd name="T58" fmla="*/ 0 w 246"/>
                  <a:gd name="T59" fmla="*/ 1016 h 1564"/>
                  <a:gd name="T60" fmla="*/ 0 w 246"/>
                  <a:gd name="T61" fmla="*/ 1065 h 1564"/>
                  <a:gd name="T62" fmla="*/ 0 w 246"/>
                  <a:gd name="T63" fmla="*/ 1089 h 1564"/>
                  <a:gd name="T64" fmla="*/ 0 w 246"/>
                  <a:gd name="T65" fmla="*/ 1137 h 1564"/>
                  <a:gd name="T66" fmla="*/ 0 w 246"/>
                  <a:gd name="T67" fmla="*/ 1161 h 1564"/>
                  <a:gd name="T68" fmla="*/ 0 w 246"/>
                  <a:gd name="T69" fmla="*/ 1209 h 1564"/>
                  <a:gd name="T70" fmla="*/ 0 w 246"/>
                  <a:gd name="T71" fmla="*/ 1227 h 1564"/>
                  <a:gd name="T72" fmla="*/ 0 w 246"/>
                  <a:gd name="T73" fmla="*/ 1275 h 1564"/>
                  <a:gd name="T74" fmla="*/ 0 w 246"/>
                  <a:gd name="T75" fmla="*/ 1299 h 1564"/>
                  <a:gd name="T76" fmla="*/ 0 w 246"/>
                  <a:gd name="T77" fmla="*/ 1347 h 1564"/>
                  <a:gd name="T78" fmla="*/ 0 w 246"/>
                  <a:gd name="T79" fmla="*/ 1365 h 1564"/>
                  <a:gd name="T80" fmla="*/ 0 w 246"/>
                  <a:gd name="T81" fmla="*/ 1413 h 1564"/>
                  <a:gd name="T82" fmla="*/ 0 w 246"/>
                  <a:gd name="T83" fmla="*/ 1438 h 1564"/>
                  <a:gd name="T84" fmla="*/ 0 w 246"/>
                  <a:gd name="T85" fmla="*/ 1480 h 1564"/>
                  <a:gd name="T86" fmla="*/ 0 w 246"/>
                  <a:gd name="T87" fmla="*/ 1504 h 1564"/>
                  <a:gd name="T88" fmla="*/ 0 w 246"/>
                  <a:gd name="T89" fmla="*/ 1564 h 1564"/>
                  <a:gd name="T90" fmla="*/ 222 w 246"/>
                  <a:gd name="T91" fmla="*/ 1564 h 1564"/>
                  <a:gd name="T92" fmla="*/ 246 w 246"/>
                  <a:gd name="T93" fmla="*/ 1564 h 1564"/>
                  <a:gd name="T94" fmla="*/ 246 w 246"/>
                  <a:gd name="T95" fmla="*/ 0 h 1564"/>
                  <a:gd name="T96" fmla="*/ 246 w 246"/>
                  <a:gd name="T97" fmla="*/ 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1564">
                    <a:moveTo>
                      <a:pt x="246" y="0"/>
                    </a:moveTo>
                    <a:lnTo>
                      <a:pt x="0" y="0"/>
                    </a:lnTo>
                    <a:lnTo>
                      <a:pt x="0" y="60"/>
                    </a:lnTo>
                    <a:lnTo>
                      <a:pt x="0" y="84"/>
                    </a:lnTo>
                    <a:lnTo>
                      <a:pt x="0" y="126"/>
                    </a:lnTo>
                    <a:lnTo>
                      <a:pt x="0" y="150"/>
                    </a:lnTo>
                    <a:lnTo>
                      <a:pt x="0" y="192"/>
                    </a:lnTo>
                    <a:lnTo>
                      <a:pt x="0" y="216"/>
                    </a:lnTo>
                    <a:lnTo>
                      <a:pt x="0" y="265"/>
                    </a:lnTo>
                    <a:lnTo>
                      <a:pt x="0" y="289"/>
                    </a:lnTo>
                    <a:lnTo>
                      <a:pt x="0" y="331"/>
                    </a:lnTo>
                    <a:lnTo>
                      <a:pt x="0" y="355"/>
                    </a:lnTo>
                    <a:lnTo>
                      <a:pt x="0" y="403"/>
                    </a:lnTo>
                    <a:lnTo>
                      <a:pt x="0" y="427"/>
                    </a:lnTo>
                    <a:lnTo>
                      <a:pt x="0" y="505"/>
                    </a:lnTo>
                    <a:lnTo>
                      <a:pt x="0" y="529"/>
                    </a:lnTo>
                    <a:lnTo>
                      <a:pt x="0" y="571"/>
                    </a:lnTo>
                    <a:lnTo>
                      <a:pt x="0" y="595"/>
                    </a:lnTo>
                    <a:lnTo>
                      <a:pt x="0" y="650"/>
                    </a:lnTo>
                    <a:lnTo>
                      <a:pt x="0" y="674"/>
                    </a:lnTo>
                    <a:lnTo>
                      <a:pt x="0" y="716"/>
                    </a:lnTo>
                    <a:lnTo>
                      <a:pt x="0" y="740"/>
                    </a:lnTo>
                    <a:lnTo>
                      <a:pt x="0" y="782"/>
                    </a:lnTo>
                    <a:lnTo>
                      <a:pt x="0" y="806"/>
                    </a:lnTo>
                    <a:lnTo>
                      <a:pt x="0" y="854"/>
                    </a:lnTo>
                    <a:lnTo>
                      <a:pt x="0" y="878"/>
                    </a:lnTo>
                    <a:lnTo>
                      <a:pt x="0" y="920"/>
                    </a:lnTo>
                    <a:lnTo>
                      <a:pt x="0" y="944"/>
                    </a:lnTo>
                    <a:lnTo>
                      <a:pt x="0" y="992"/>
                    </a:lnTo>
                    <a:lnTo>
                      <a:pt x="0" y="1016"/>
                    </a:lnTo>
                    <a:lnTo>
                      <a:pt x="0" y="1065"/>
                    </a:lnTo>
                    <a:lnTo>
                      <a:pt x="0" y="1089"/>
                    </a:lnTo>
                    <a:lnTo>
                      <a:pt x="0" y="1137"/>
                    </a:lnTo>
                    <a:lnTo>
                      <a:pt x="0" y="1161"/>
                    </a:lnTo>
                    <a:lnTo>
                      <a:pt x="0" y="1209"/>
                    </a:lnTo>
                    <a:lnTo>
                      <a:pt x="0" y="1227"/>
                    </a:lnTo>
                    <a:lnTo>
                      <a:pt x="0" y="1275"/>
                    </a:lnTo>
                    <a:lnTo>
                      <a:pt x="0" y="1299"/>
                    </a:lnTo>
                    <a:lnTo>
                      <a:pt x="0" y="1347"/>
                    </a:lnTo>
                    <a:lnTo>
                      <a:pt x="0" y="1365"/>
                    </a:lnTo>
                    <a:lnTo>
                      <a:pt x="0" y="1413"/>
                    </a:lnTo>
                    <a:lnTo>
                      <a:pt x="0" y="1438"/>
                    </a:lnTo>
                    <a:lnTo>
                      <a:pt x="0" y="1480"/>
                    </a:lnTo>
                    <a:lnTo>
                      <a:pt x="0" y="1504"/>
                    </a:lnTo>
                    <a:lnTo>
                      <a:pt x="0" y="1564"/>
                    </a:lnTo>
                    <a:lnTo>
                      <a:pt x="222" y="1564"/>
                    </a:lnTo>
                    <a:lnTo>
                      <a:pt x="246" y="1564"/>
                    </a:lnTo>
                    <a:lnTo>
                      <a:pt x="246" y="0"/>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 name="Freeform 479">
                <a:extLst>
                  <a:ext uri="{FF2B5EF4-FFF2-40B4-BE49-F238E27FC236}">
                    <a16:creationId xmlns:a16="http://schemas.microsoft.com/office/drawing/2014/main" id="{535AF97F-AD73-437E-8CE5-7BC5D5F7966E}"/>
                  </a:ext>
                </a:extLst>
              </p:cNvPr>
              <p:cNvSpPr>
                <a:spLocks/>
              </p:cNvSpPr>
              <p:nvPr/>
            </p:nvSpPr>
            <p:spPr bwMode="auto">
              <a:xfrm>
                <a:off x="7740573" y="11803394"/>
                <a:ext cx="7286173" cy="513186"/>
              </a:xfrm>
              <a:custGeom>
                <a:avLst/>
                <a:gdLst>
                  <a:gd name="T0" fmla="*/ 1129 w 1363"/>
                  <a:gd name="T1" fmla="*/ 0 h 96"/>
                  <a:gd name="T2" fmla="*/ 162 w 1363"/>
                  <a:gd name="T3" fmla="*/ 0 h 96"/>
                  <a:gd name="T4" fmla="*/ 126 w 1363"/>
                  <a:gd name="T5" fmla="*/ 0 h 96"/>
                  <a:gd name="T6" fmla="*/ 0 w 1363"/>
                  <a:gd name="T7" fmla="*/ 0 h 96"/>
                  <a:gd name="T8" fmla="*/ 0 w 1363"/>
                  <a:gd name="T9" fmla="*/ 30 h 96"/>
                  <a:gd name="T10" fmla="*/ 0 w 1363"/>
                  <a:gd name="T11" fmla="*/ 96 h 96"/>
                  <a:gd name="T12" fmla="*/ 126 w 1363"/>
                  <a:gd name="T13" fmla="*/ 96 h 96"/>
                  <a:gd name="T14" fmla="*/ 162 w 1363"/>
                  <a:gd name="T15" fmla="*/ 96 h 96"/>
                  <a:gd name="T16" fmla="*/ 1129 w 1363"/>
                  <a:gd name="T17" fmla="*/ 96 h 96"/>
                  <a:gd name="T18" fmla="*/ 1273 w 1363"/>
                  <a:gd name="T19" fmla="*/ 66 h 96"/>
                  <a:gd name="T20" fmla="*/ 1363 w 1363"/>
                  <a:gd name="T21" fmla="*/ 48 h 96"/>
                  <a:gd name="T22" fmla="*/ 1273 w 1363"/>
                  <a:gd name="T23" fmla="*/ 30 h 96"/>
                  <a:gd name="T24" fmla="*/ 1129 w 136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3" h="96">
                    <a:moveTo>
                      <a:pt x="1129" y="0"/>
                    </a:moveTo>
                    <a:lnTo>
                      <a:pt x="162" y="0"/>
                    </a:lnTo>
                    <a:lnTo>
                      <a:pt x="126" y="0"/>
                    </a:lnTo>
                    <a:lnTo>
                      <a:pt x="0" y="0"/>
                    </a:lnTo>
                    <a:lnTo>
                      <a:pt x="0" y="30"/>
                    </a:lnTo>
                    <a:lnTo>
                      <a:pt x="0" y="96"/>
                    </a:lnTo>
                    <a:lnTo>
                      <a:pt x="126" y="96"/>
                    </a:lnTo>
                    <a:lnTo>
                      <a:pt x="162" y="96"/>
                    </a:lnTo>
                    <a:lnTo>
                      <a:pt x="1129" y="96"/>
                    </a:lnTo>
                    <a:lnTo>
                      <a:pt x="1273" y="66"/>
                    </a:lnTo>
                    <a:lnTo>
                      <a:pt x="1363" y="48"/>
                    </a:lnTo>
                    <a:lnTo>
                      <a:pt x="1273" y="30"/>
                    </a:lnTo>
                    <a:lnTo>
                      <a:pt x="1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7" name="Rectangle 492">
                <a:extLst>
                  <a:ext uri="{FF2B5EF4-FFF2-40B4-BE49-F238E27FC236}">
                    <a16:creationId xmlns:a16="http://schemas.microsoft.com/office/drawing/2014/main" id="{73F5E0BA-0B70-429B-A2B1-110D769F2679}"/>
                  </a:ext>
                </a:extLst>
              </p:cNvPr>
              <p:cNvSpPr>
                <a:spLocks noChangeArrowheads="1"/>
              </p:cNvSpPr>
              <p:nvPr/>
            </p:nvSpPr>
            <p:spPr bwMode="auto">
              <a:xfrm>
                <a:off x="15443707" y="3795554"/>
                <a:ext cx="1315039" cy="83606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8" name="Rectangle 493">
                <a:extLst>
                  <a:ext uri="{FF2B5EF4-FFF2-40B4-BE49-F238E27FC236}">
                    <a16:creationId xmlns:a16="http://schemas.microsoft.com/office/drawing/2014/main" id="{47A1D5EC-0B08-4152-802D-98DEE2CBE0AA}"/>
                  </a:ext>
                </a:extLst>
              </p:cNvPr>
              <p:cNvSpPr>
                <a:spLocks noChangeArrowheads="1"/>
              </p:cNvSpPr>
              <p:nvPr/>
            </p:nvSpPr>
            <p:spPr bwMode="auto">
              <a:xfrm>
                <a:off x="15443707" y="11707173"/>
                <a:ext cx="673557"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 name="Rectangle 494">
                <a:extLst>
                  <a:ext uri="{FF2B5EF4-FFF2-40B4-BE49-F238E27FC236}">
                    <a16:creationId xmlns:a16="http://schemas.microsoft.com/office/drawing/2014/main" id="{E901A897-5E62-4F48-B468-40662FEC710C}"/>
                  </a:ext>
                </a:extLst>
              </p:cNvPr>
              <p:cNvSpPr>
                <a:spLocks noChangeArrowheads="1"/>
              </p:cNvSpPr>
              <p:nvPr/>
            </p:nvSpPr>
            <p:spPr bwMode="auto">
              <a:xfrm>
                <a:off x="15443707" y="10258489"/>
                <a:ext cx="673557" cy="96223"/>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0" name="Rectangle 495">
                <a:extLst>
                  <a:ext uri="{FF2B5EF4-FFF2-40B4-BE49-F238E27FC236}">
                    <a16:creationId xmlns:a16="http://schemas.microsoft.com/office/drawing/2014/main" id="{75BD9E30-4E1C-439A-9AB8-6BAD6D4B7534}"/>
                  </a:ext>
                </a:extLst>
              </p:cNvPr>
              <p:cNvSpPr>
                <a:spLocks noChangeArrowheads="1"/>
              </p:cNvSpPr>
              <p:nvPr/>
            </p:nvSpPr>
            <p:spPr bwMode="auto">
              <a:xfrm>
                <a:off x="15443707" y="9488710"/>
                <a:ext cx="673557"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 name="Rectangle 496">
                <a:extLst>
                  <a:ext uri="{FF2B5EF4-FFF2-40B4-BE49-F238E27FC236}">
                    <a16:creationId xmlns:a16="http://schemas.microsoft.com/office/drawing/2014/main" id="{362C60D1-1361-4BA4-80D7-BC15FA8E1598}"/>
                  </a:ext>
                </a:extLst>
              </p:cNvPr>
              <p:cNvSpPr>
                <a:spLocks noChangeArrowheads="1"/>
              </p:cNvSpPr>
              <p:nvPr/>
            </p:nvSpPr>
            <p:spPr bwMode="auto">
              <a:xfrm>
                <a:off x="15443707" y="8713587"/>
                <a:ext cx="673557"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2" name="Rectangle 497">
                <a:extLst>
                  <a:ext uri="{FF2B5EF4-FFF2-40B4-BE49-F238E27FC236}">
                    <a16:creationId xmlns:a16="http://schemas.microsoft.com/office/drawing/2014/main" id="{4583E834-9B27-4B8E-B444-B52ABFD89999}"/>
                  </a:ext>
                </a:extLst>
              </p:cNvPr>
              <p:cNvSpPr>
                <a:spLocks noChangeArrowheads="1"/>
              </p:cNvSpPr>
              <p:nvPr/>
            </p:nvSpPr>
            <p:spPr bwMode="auto">
              <a:xfrm>
                <a:off x="15443707" y="7975882"/>
                <a:ext cx="737704"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3" name="Rectangle 498">
                <a:extLst>
                  <a:ext uri="{FF2B5EF4-FFF2-40B4-BE49-F238E27FC236}">
                    <a16:creationId xmlns:a16="http://schemas.microsoft.com/office/drawing/2014/main" id="{DC5EFF2C-9D07-47F6-AF63-1C09BEB35815}"/>
                  </a:ext>
                </a:extLst>
              </p:cNvPr>
              <p:cNvSpPr>
                <a:spLocks noChangeArrowheads="1"/>
              </p:cNvSpPr>
              <p:nvPr/>
            </p:nvSpPr>
            <p:spPr bwMode="auto">
              <a:xfrm>
                <a:off x="15443707" y="7270252"/>
                <a:ext cx="737704"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4" name="Rectangle 499">
                <a:extLst>
                  <a:ext uri="{FF2B5EF4-FFF2-40B4-BE49-F238E27FC236}">
                    <a16:creationId xmlns:a16="http://schemas.microsoft.com/office/drawing/2014/main" id="{FD9B620A-C7F2-453B-B1C4-D392D930B088}"/>
                  </a:ext>
                </a:extLst>
              </p:cNvPr>
              <p:cNvSpPr>
                <a:spLocks noChangeArrowheads="1"/>
              </p:cNvSpPr>
              <p:nvPr/>
            </p:nvSpPr>
            <p:spPr bwMode="auto">
              <a:xfrm>
                <a:off x="15443707" y="6495125"/>
                <a:ext cx="737704"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5" name="Rectangle 500">
                <a:extLst>
                  <a:ext uri="{FF2B5EF4-FFF2-40B4-BE49-F238E27FC236}">
                    <a16:creationId xmlns:a16="http://schemas.microsoft.com/office/drawing/2014/main" id="{69A003C2-C8B3-4D3C-B8FD-676E5A49E4FA}"/>
                  </a:ext>
                </a:extLst>
              </p:cNvPr>
              <p:cNvSpPr>
                <a:spLocks noChangeArrowheads="1"/>
              </p:cNvSpPr>
              <p:nvPr/>
            </p:nvSpPr>
            <p:spPr bwMode="auto">
              <a:xfrm>
                <a:off x="15443707" y="10996194"/>
                <a:ext cx="673557" cy="96223"/>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6" name="Rectangle 501">
                <a:extLst>
                  <a:ext uri="{FF2B5EF4-FFF2-40B4-BE49-F238E27FC236}">
                    <a16:creationId xmlns:a16="http://schemas.microsoft.com/office/drawing/2014/main" id="{971CD808-4AFA-4F8E-9067-C97D85B99D23}"/>
                  </a:ext>
                </a:extLst>
              </p:cNvPr>
              <p:cNvSpPr>
                <a:spLocks noChangeArrowheads="1"/>
              </p:cNvSpPr>
              <p:nvPr/>
            </p:nvSpPr>
            <p:spPr bwMode="auto">
              <a:xfrm>
                <a:off x="15443707" y="11349009"/>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7" name="Rectangle 502">
                <a:extLst>
                  <a:ext uri="{FF2B5EF4-FFF2-40B4-BE49-F238E27FC236}">
                    <a16:creationId xmlns:a16="http://schemas.microsoft.com/office/drawing/2014/main" id="{24966595-1C3E-4ADF-9D76-1F6C9EF1782B}"/>
                  </a:ext>
                </a:extLst>
              </p:cNvPr>
              <p:cNvSpPr>
                <a:spLocks noChangeArrowheads="1"/>
              </p:cNvSpPr>
              <p:nvPr/>
            </p:nvSpPr>
            <p:spPr bwMode="auto">
              <a:xfrm>
                <a:off x="15443707" y="10611304"/>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8" name="Rectangle 503">
                <a:extLst>
                  <a:ext uri="{FF2B5EF4-FFF2-40B4-BE49-F238E27FC236}">
                    <a16:creationId xmlns:a16="http://schemas.microsoft.com/office/drawing/2014/main" id="{51A6A117-DD27-4EF9-8FEE-BBA105A5153E}"/>
                  </a:ext>
                </a:extLst>
              </p:cNvPr>
              <p:cNvSpPr>
                <a:spLocks noChangeArrowheads="1"/>
              </p:cNvSpPr>
              <p:nvPr/>
            </p:nvSpPr>
            <p:spPr bwMode="auto">
              <a:xfrm>
                <a:off x="15443707" y="9873600"/>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9" name="Rectangle 504">
                <a:extLst>
                  <a:ext uri="{FF2B5EF4-FFF2-40B4-BE49-F238E27FC236}">
                    <a16:creationId xmlns:a16="http://schemas.microsoft.com/office/drawing/2014/main" id="{F489CDF2-65F8-491E-9A07-9FAEE4F4C00A}"/>
                  </a:ext>
                </a:extLst>
              </p:cNvPr>
              <p:cNvSpPr>
                <a:spLocks noChangeArrowheads="1"/>
              </p:cNvSpPr>
              <p:nvPr/>
            </p:nvSpPr>
            <p:spPr bwMode="auto">
              <a:xfrm>
                <a:off x="15443707" y="9098477"/>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0" name="Rectangle 505">
                <a:extLst>
                  <a:ext uri="{FF2B5EF4-FFF2-40B4-BE49-F238E27FC236}">
                    <a16:creationId xmlns:a16="http://schemas.microsoft.com/office/drawing/2014/main" id="{50442A78-2B56-43FF-838A-963D3BCB57A2}"/>
                  </a:ext>
                </a:extLst>
              </p:cNvPr>
              <p:cNvSpPr>
                <a:spLocks noChangeArrowheads="1"/>
              </p:cNvSpPr>
              <p:nvPr/>
            </p:nvSpPr>
            <p:spPr bwMode="auto">
              <a:xfrm>
                <a:off x="15443707" y="8360771"/>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1" name="Rectangle 506">
                <a:extLst>
                  <a:ext uri="{FF2B5EF4-FFF2-40B4-BE49-F238E27FC236}">
                    <a16:creationId xmlns:a16="http://schemas.microsoft.com/office/drawing/2014/main" id="{DE12EFF9-8B20-4D4A-902A-B834412947B0}"/>
                  </a:ext>
                </a:extLst>
              </p:cNvPr>
              <p:cNvSpPr>
                <a:spLocks noChangeArrowheads="1"/>
              </p:cNvSpPr>
              <p:nvPr/>
            </p:nvSpPr>
            <p:spPr bwMode="auto">
              <a:xfrm>
                <a:off x="15443707" y="7623067"/>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2" name="Rectangle 507">
                <a:extLst>
                  <a:ext uri="{FF2B5EF4-FFF2-40B4-BE49-F238E27FC236}">
                    <a16:creationId xmlns:a16="http://schemas.microsoft.com/office/drawing/2014/main" id="{DC2C135A-B41C-439E-A8ED-46E54CE715D6}"/>
                  </a:ext>
                </a:extLst>
              </p:cNvPr>
              <p:cNvSpPr>
                <a:spLocks noChangeArrowheads="1"/>
              </p:cNvSpPr>
              <p:nvPr/>
            </p:nvSpPr>
            <p:spPr bwMode="auto">
              <a:xfrm>
                <a:off x="15443707" y="6847940"/>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3" name="Rectangle 508">
                <a:extLst>
                  <a:ext uri="{FF2B5EF4-FFF2-40B4-BE49-F238E27FC236}">
                    <a16:creationId xmlns:a16="http://schemas.microsoft.com/office/drawing/2014/main" id="{FA0D25EF-A565-4540-9E68-E43084EB3767}"/>
                  </a:ext>
                </a:extLst>
              </p:cNvPr>
              <p:cNvSpPr>
                <a:spLocks noChangeArrowheads="1"/>
              </p:cNvSpPr>
              <p:nvPr/>
            </p:nvSpPr>
            <p:spPr bwMode="auto">
              <a:xfrm>
                <a:off x="15443707" y="5949864"/>
                <a:ext cx="673557"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4" name="Rectangle 509">
                <a:extLst>
                  <a:ext uri="{FF2B5EF4-FFF2-40B4-BE49-F238E27FC236}">
                    <a16:creationId xmlns:a16="http://schemas.microsoft.com/office/drawing/2014/main" id="{86736C1F-31EB-4017-B5B6-AE809BDCF5E1}"/>
                  </a:ext>
                </a:extLst>
              </p:cNvPr>
              <p:cNvSpPr>
                <a:spLocks noChangeArrowheads="1"/>
              </p:cNvSpPr>
              <p:nvPr/>
            </p:nvSpPr>
            <p:spPr bwMode="auto">
              <a:xfrm>
                <a:off x="15443707" y="4469111"/>
                <a:ext cx="673557"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5" name="Rectangle 510">
                <a:extLst>
                  <a:ext uri="{FF2B5EF4-FFF2-40B4-BE49-F238E27FC236}">
                    <a16:creationId xmlns:a16="http://schemas.microsoft.com/office/drawing/2014/main" id="{1A893C86-FFFE-4D31-88FD-07EC15DF5EC1}"/>
                  </a:ext>
                </a:extLst>
              </p:cNvPr>
              <p:cNvSpPr>
                <a:spLocks noChangeArrowheads="1"/>
              </p:cNvSpPr>
              <p:nvPr/>
            </p:nvSpPr>
            <p:spPr bwMode="auto">
              <a:xfrm>
                <a:off x="15443707" y="5212160"/>
                <a:ext cx="673557"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6" name="Rectangle 511">
                <a:extLst>
                  <a:ext uri="{FF2B5EF4-FFF2-40B4-BE49-F238E27FC236}">
                    <a16:creationId xmlns:a16="http://schemas.microsoft.com/office/drawing/2014/main" id="{C5EDC42C-6442-4F37-BEB9-8E70D9770070}"/>
                  </a:ext>
                </a:extLst>
              </p:cNvPr>
              <p:cNvSpPr>
                <a:spLocks noChangeArrowheads="1"/>
              </p:cNvSpPr>
              <p:nvPr/>
            </p:nvSpPr>
            <p:spPr bwMode="auto">
              <a:xfrm>
                <a:off x="15443707" y="5564975"/>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7" name="Rectangle 512">
                <a:extLst>
                  <a:ext uri="{FF2B5EF4-FFF2-40B4-BE49-F238E27FC236}">
                    <a16:creationId xmlns:a16="http://schemas.microsoft.com/office/drawing/2014/main" id="{A936FE5A-6884-464C-9C8D-B7C0E1F4068A}"/>
                  </a:ext>
                </a:extLst>
              </p:cNvPr>
              <p:cNvSpPr>
                <a:spLocks noChangeArrowheads="1"/>
              </p:cNvSpPr>
              <p:nvPr/>
            </p:nvSpPr>
            <p:spPr bwMode="auto">
              <a:xfrm>
                <a:off x="15443707" y="4821926"/>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8" name="Rectangle 513">
                <a:extLst>
                  <a:ext uri="{FF2B5EF4-FFF2-40B4-BE49-F238E27FC236}">
                    <a16:creationId xmlns:a16="http://schemas.microsoft.com/office/drawing/2014/main" id="{3589AD0C-4BAF-4645-9495-05A615478473}"/>
                  </a:ext>
                </a:extLst>
              </p:cNvPr>
              <p:cNvSpPr>
                <a:spLocks noChangeArrowheads="1"/>
              </p:cNvSpPr>
              <p:nvPr/>
            </p:nvSpPr>
            <p:spPr bwMode="auto">
              <a:xfrm>
                <a:off x="15443707" y="4116296"/>
                <a:ext cx="352815" cy="128297"/>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39" name="Rectangle 514">
                <a:extLst>
                  <a:ext uri="{FF2B5EF4-FFF2-40B4-BE49-F238E27FC236}">
                    <a16:creationId xmlns:a16="http://schemas.microsoft.com/office/drawing/2014/main" id="{A80F4F90-5D32-4BAA-A8FF-B7CA35C3BA4D}"/>
                  </a:ext>
                </a:extLst>
              </p:cNvPr>
              <p:cNvSpPr>
                <a:spLocks noChangeArrowheads="1"/>
              </p:cNvSpPr>
              <p:nvPr/>
            </p:nvSpPr>
            <p:spPr bwMode="auto">
              <a:xfrm>
                <a:off x="16630450" y="3795554"/>
                <a:ext cx="128297" cy="8360655"/>
              </a:xfrm>
              <a:prstGeom prst="rect">
                <a:avLst/>
              </a:prstGeom>
              <a:solidFill>
                <a:srgbClr val="C5C6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0" name="Rectangle 515">
                <a:extLst>
                  <a:ext uri="{FF2B5EF4-FFF2-40B4-BE49-F238E27FC236}">
                    <a16:creationId xmlns:a16="http://schemas.microsoft.com/office/drawing/2014/main" id="{E5060644-5B60-41C3-A075-CC2A31D1C222}"/>
                  </a:ext>
                </a:extLst>
              </p:cNvPr>
              <p:cNvSpPr>
                <a:spLocks noChangeArrowheads="1"/>
              </p:cNvSpPr>
              <p:nvPr/>
            </p:nvSpPr>
            <p:spPr bwMode="auto">
              <a:xfrm>
                <a:off x="8734871" y="11675098"/>
                <a:ext cx="5169282" cy="160371"/>
              </a:xfrm>
              <a:prstGeom prst="rect">
                <a:avLst/>
              </a:prstGeom>
              <a:solidFill>
                <a:srgbClr val="2E3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1" name="Rectangle 516">
                <a:extLst>
                  <a:ext uri="{FF2B5EF4-FFF2-40B4-BE49-F238E27FC236}">
                    <a16:creationId xmlns:a16="http://schemas.microsoft.com/office/drawing/2014/main" id="{10036FA0-6661-467C-A05C-D42A8231C4FE}"/>
                  </a:ext>
                </a:extLst>
              </p:cNvPr>
              <p:cNvSpPr>
                <a:spLocks noChangeArrowheads="1"/>
              </p:cNvSpPr>
              <p:nvPr/>
            </p:nvSpPr>
            <p:spPr bwMode="auto">
              <a:xfrm>
                <a:off x="8734871" y="11835468"/>
                <a:ext cx="5169282" cy="192445"/>
              </a:xfrm>
              <a:prstGeom prst="rect">
                <a:avLst/>
              </a:prstGeom>
              <a:solidFill>
                <a:srgbClr val="6468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2" name="Rectangle 517">
                <a:extLst>
                  <a:ext uri="{FF2B5EF4-FFF2-40B4-BE49-F238E27FC236}">
                    <a16:creationId xmlns:a16="http://schemas.microsoft.com/office/drawing/2014/main" id="{C67A27E3-2FDE-4819-9641-B607C69046EC}"/>
                  </a:ext>
                </a:extLst>
              </p:cNvPr>
              <p:cNvSpPr>
                <a:spLocks noChangeArrowheads="1"/>
              </p:cNvSpPr>
              <p:nvPr/>
            </p:nvSpPr>
            <p:spPr bwMode="auto">
              <a:xfrm>
                <a:off x="8734871" y="12027913"/>
                <a:ext cx="5169282" cy="160371"/>
              </a:xfrm>
              <a:prstGeom prst="rect">
                <a:avLst/>
              </a:prstGeom>
              <a:solidFill>
                <a:srgbClr val="333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3" name="Freeform 518">
                <a:extLst>
                  <a:ext uri="{FF2B5EF4-FFF2-40B4-BE49-F238E27FC236}">
                    <a16:creationId xmlns:a16="http://schemas.microsoft.com/office/drawing/2014/main" id="{7B9FAE82-0B87-4734-8ABC-9BF31635CFDE}"/>
                  </a:ext>
                </a:extLst>
              </p:cNvPr>
              <p:cNvSpPr>
                <a:spLocks/>
              </p:cNvSpPr>
              <p:nvPr/>
            </p:nvSpPr>
            <p:spPr bwMode="auto">
              <a:xfrm>
                <a:off x="14641854" y="11835468"/>
                <a:ext cx="513186" cy="192445"/>
              </a:xfrm>
              <a:custGeom>
                <a:avLst/>
                <a:gdLst>
                  <a:gd name="T0" fmla="*/ 1 w 16"/>
                  <a:gd name="T1" fmla="*/ 6 h 6"/>
                  <a:gd name="T2" fmla="*/ 16 w 16"/>
                  <a:gd name="T3" fmla="*/ 3 h 6"/>
                  <a:gd name="T4" fmla="*/ 1 w 16"/>
                  <a:gd name="T5" fmla="*/ 0 h 6"/>
                  <a:gd name="T6" fmla="*/ 1 w 16"/>
                  <a:gd name="T7" fmla="*/ 6 h 6"/>
                </a:gdLst>
                <a:ahLst/>
                <a:cxnLst>
                  <a:cxn ang="0">
                    <a:pos x="T0" y="T1"/>
                  </a:cxn>
                  <a:cxn ang="0">
                    <a:pos x="T2" y="T3"/>
                  </a:cxn>
                  <a:cxn ang="0">
                    <a:pos x="T4" y="T5"/>
                  </a:cxn>
                  <a:cxn ang="0">
                    <a:pos x="T6" y="T7"/>
                  </a:cxn>
                </a:cxnLst>
                <a:rect l="0" t="0" r="r" b="b"/>
                <a:pathLst>
                  <a:path w="16" h="6">
                    <a:moveTo>
                      <a:pt x="1" y="6"/>
                    </a:moveTo>
                    <a:cubicBezTo>
                      <a:pt x="16" y="3"/>
                      <a:pt x="16" y="3"/>
                      <a:pt x="16" y="3"/>
                    </a:cubicBezTo>
                    <a:cubicBezTo>
                      <a:pt x="1" y="0"/>
                      <a:pt x="1" y="0"/>
                      <a:pt x="1" y="0"/>
                    </a:cubicBezTo>
                    <a:cubicBezTo>
                      <a:pt x="0" y="2"/>
                      <a:pt x="0" y="4"/>
                      <a:pt x="1" y="6"/>
                    </a:cubicBezTo>
                    <a:close/>
                  </a:path>
                </a:pathLst>
              </a:custGeom>
              <a:solidFill>
                <a:srgbClr val="2E32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4" name="Freeform 519">
                <a:extLst>
                  <a:ext uri="{FF2B5EF4-FFF2-40B4-BE49-F238E27FC236}">
                    <a16:creationId xmlns:a16="http://schemas.microsoft.com/office/drawing/2014/main" id="{39D26271-12C5-4528-8DD8-462D74BBB7F7}"/>
                  </a:ext>
                </a:extLst>
              </p:cNvPr>
              <p:cNvSpPr>
                <a:spLocks/>
              </p:cNvSpPr>
              <p:nvPr/>
            </p:nvSpPr>
            <p:spPr bwMode="auto">
              <a:xfrm>
                <a:off x="13904150" y="11675098"/>
                <a:ext cx="769778" cy="513186"/>
              </a:xfrm>
              <a:custGeom>
                <a:avLst/>
                <a:gdLst>
                  <a:gd name="T0" fmla="*/ 24 w 24"/>
                  <a:gd name="T1" fmla="*/ 5 h 16"/>
                  <a:gd name="T2" fmla="*/ 0 w 24"/>
                  <a:gd name="T3" fmla="*/ 0 h 16"/>
                  <a:gd name="T4" fmla="*/ 0 w 24"/>
                  <a:gd name="T5" fmla="*/ 16 h 16"/>
                  <a:gd name="T6" fmla="*/ 24 w 24"/>
                  <a:gd name="T7" fmla="*/ 11 h 16"/>
                  <a:gd name="T8" fmla="*/ 24 w 24"/>
                  <a:gd name="T9" fmla="*/ 5 h 16"/>
                </a:gdLst>
                <a:ahLst/>
                <a:cxnLst>
                  <a:cxn ang="0">
                    <a:pos x="T0" y="T1"/>
                  </a:cxn>
                  <a:cxn ang="0">
                    <a:pos x="T2" y="T3"/>
                  </a:cxn>
                  <a:cxn ang="0">
                    <a:pos x="T4" y="T5"/>
                  </a:cxn>
                  <a:cxn ang="0">
                    <a:pos x="T6" y="T7"/>
                  </a:cxn>
                  <a:cxn ang="0">
                    <a:pos x="T8" y="T9"/>
                  </a:cxn>
                </a:cxnLst>
                <a:rect l="0" t="0" r="r" b="b"/>
                <a:pathLst>
                  <a:path w="24" h="16">
                    <a:moveTo>
                      <a:pt x="24" y="5"/>
                    </a:moveTo>
                    <a:cubicBezTo>
                      <a:pt x="0" y="0"/>
                      <a:pt x="0" y="0"/>
                      <a:pt x="0" y="0"/>
                    </a:cubicBezTo>
                    <a:cubicBezTo>
                      <a:pt x="0" y="16"/>
                      <a:pt x="0" y="16"/>
                      <a:pt x="0" y="16"/>
                    </a:cubicBezTo>
                    <a:cubicBezTo>
                      <a:pt x="24" y="11"/>
                      <a:pt x="24" y="11"/>
                      <a:pt x="24" y="11"/>
                    </a:cubicBezTo>
                    <a:cubicBezTo>
                      <a:pt x="23" y="9"/>
                      <a:pt x="23" y="7"/>
                      <a:pt x="2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5" name="Rectangle 520">
                <a:extLst>
                  <a:ext uri="{FF2B5EF4-FFF2-40B4-BE49-F238E27FC236}">
                    <a16:creationId xmlns:a16="http://schemas.microsoft.com/office/drawing/2014/main" id="{F8B8C944-2E41-4078-8B2C-7E62E191358A}"/>
                  </a:ext>
                </a:extLst>
              </p:cNvPr>
              <p:cNvSpPr>
                <a:spLocks noChangeArrowheads="1"/>
              </p:cNvSpPr>
              <p:nvPr/>
            </p:nvSpPr>
            <p:spPr bwMode="auto">
              <a:xfrm>
                <a:off x="8542427" y="11675098"/>
                <a:ext cx="192445" cy="5131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6" name="Rectangle 521">
                <a:extLst>
                  <a:ext uri="{FF2B5EF4-FFF2-40B4-BE49-F238E27FC236}">
                    <a16:creationId xmlns:a16="http://schemas.microsoft.com/office/drawing/2014/main" id="{3A68F7D5-BE85-472D-B686-EC3153085D40}"/>
                  </a:ext>
                </a:extLst>
              </p:cNvPr>
              <p:cNvSpPr>
                <a:spLocks noChangeArrowheads="1"/>
              </p:cNvSpPr>
              <p:nvPr/>
            </p:nvSpPr>
            <p:spPr bwMode="auto">
              <a:xfrm>
                <a:off x="7868870" y="11675098"/>
                <a:ext cx="673557" cy="513186"/>
              </a:xfrm>
              <a:prstGeom prst="rect">
                <a:avLst/>
              </a:prstGeom>
              <a:solidFill>
                <a:srgbClr val="6468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7" name="Rectangle 522">
                <a:extLst>
                  <a:ext uri="{FF2B5EF4-FFF2-40B4-BE49-F238E27FC236}">
                    <a16:creationId xmlns:a16="http://schemas.microsoft.com/office/drawing/2014/main" id="{3021FDB9-6124-475F-8077-A05F4A793241}"/>
                  </a:ext>
                </a:extLst>
              </p:cNvPr>
              <p:cNvSpPr>
                <a:spLocks noChangeArrowheads="1"/>
              </p:cNvSpPr>
              <p:nvPr/>
            </p:nvSpPr>
            <p:spPr bwMode="auto">
              <a:xfrm>
                <a:off x="7868870" y="11675098"/>
                <a:ext cx="673557" cy="160371"/>
              </a:xfrm>
              <a:prstGeom prst="rect">
                <a:avLst/>
              </a:prstGeom>
              <a:solidFill>
                <a:srgbClr val="2E3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8" name="Rectangle 523">
                <a:extLst>
                  <a:ext uri="{FF2B5EF4-FFF2-40B4-BE49-F238E27FC236}">
                    <a16:creationId xmlns:a16="http://schemas.microsoft.com/office/drawing/2014/main" id="{41961A37-734A-4C7A-A47E-F7181B14B47F}"/>
                  </a:ext>
                </a:extLst>
              </p:cNvPr>
              <p:cNvSpPr>
                <a:spLocks noChangeArrowheads="1"/>
              </p:cNvSpPr>
              <p:nvPr/>
            </p:nvSpPr>
            <p:spPr bwMode="auto">
              <a:xfrm>
                <a:off x="8542427" y="11675098"/>
                <a:ext cx="192445" cy="16037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49" name="Freeform 524">
                <a:extLst>
                  <a:ext uri="{FF2B5EF4-FFF2-40B4-BE49-F238E27FC236}">
                    <a16:creationId xmlns:a16="http://schemas.microsoft.com/office/drawing/2014/main" id="{885CA39B-4052-4D65-87FF-43C5D06CE355}"/>
                  </a:ext>
                </a:extLst>
              </p:cNvPr>
              <p:cNvSpPr>
                <a:spLocks/>
              </p:cNvSpPr>
              <p:nvPr/>
            </p:nvSpPr>
            <p:spPr bwMode="auto">
              <a:xfrm>
                <a:off x="7708499" y="5757421"/>
                <a:ext cx="7222025" cy="5463293"/>
              </a:xfrm>
              <a:custGeom>
                <a:avLst/>
                <a:gdLst>
                  <a:gd name="T0" fmla="*/ 1351 w 1351"/>
                  <a:gd name="T1" fmla="*/ 1022 h 1022"/>
                  <a:gd name="T2" fmla="*/ 0 w 1351"/>
                  <a:gd name="T3" fmla="*/ 1022 h 1022"/>
                  <a:gd name="T4" fmla="*/ 0 w 1351"/>
                  <a:gd name="T5" fmla="*/ 0 h 1022"/>
                  <a:gd name="T6" fmla="*/ 679 w 1351"/>
                  <a:gd name="T7" fmla="*/ 0 h 1022"/>
                  <a:gd name="T8" fmla="*/ 1351 w 1351"/>
                  <a:gd name="T9" fmla="*/ 0 h 1022"/>
                  <a:gd name="T10" fmla="*/ 1351 w 1351"/>
                  <a:gd name="T11" fmla="*/ 1022 h 1022"/>
                </a:gdLst>
                <a:ahLst/>
                <a:cxnLst>
                  <a:cxn ang="0">
                    <a:pos x="T0" y="T1"/>
                  </a:cxn>
                  <a:cxn ang="0">
                    <a:pos x="T2" y="T3"/>
                  </a:cxn>
                  <a:cxn ang="0">
                    <a:pos x="T4" y="T5"/>
                  </a:cxn>
                  <a:cxn ang="0">
                    <a:pos x="T6" y="T7"/>
                  </a:cxn>
                  <a:cxn ang="0">
                    <a:pos x="T8" y="T9"/>
                  </a:cxn>
                  <a:cxn ang="0">
                    <a:pos x="T10" y="T11"/>
                  </a:cxn>
                </a:cxnLst>
                <a:rect l="0" t="0" r="r" b="b"/>
                <a:pathLst>
                  <a:path w="1351" h="1022">
                    <a:moveTo>
                      <a:pt x="1351" y="1022"/>
                    </a:moveTo>
                    <a:lnTo>
                      <a:pt x="0" y="1022"/>
                    </a:lnTo>
                    <a:lnTo>
                      <a:pt x="0" y="0"/>
                    </a:lnTo>
                    <a:lnTo>
                      <a:pt x="679" y="0"/>
                    </a:lnTo>
                    <a:lnTo>
                      <a:pt x="1351" y="0"/>
                    </a:lnTo>
                    <a:lnTo>
                      <a:pt x="1351" y="1022"/>
                    </a:lnTo>
                    <a:close/>
                  </a:path>
                </a:pathLst>
              </a:custGeom>
              <a:solidFill>
                <a:srgbClr val="D6B9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0" name="Rectangle 525">
                <a:extLst>
                  <a:ext uri="{FF2B5EF4-FFF2-40B4-BE49-F238E27FC236}">
                    <a16:creationId xmlns:a16="http://schemas.microsoft.com/office/drawing/2014/main" id="{9002F1C3-2DB6-4781-A373-64256E050B32}"/>
                  </a:ext>
                </a:extLst>
              </p:cNvPr>
              <p:cNvSpPr>
                <a:spLocks noChangeArrowheads="1"/>
              </p:cNvSpPr>
              <p:nvPr/>
            </p:nvSpPr>
            <p:spPr bwMode="auto">
              <a:xfrm>
                <a:off x="7868870" y="10579230"/>
                <a:ext cx="6869210" cy="449038"/>
              </a:xfrm>
              <a:prstGeom prst="rect">
                <a:avLst/>
              </a:prstGeom>
              <a:solidFill>
                <a:srgbClr val="D4D2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1" name="Freeform 526">
                <a:extLst>
                  <a:ext uri="{FF2B5EF4-FFF2-40B4-BE49-F238E27FC236}">
                    <a16:creationId xmlns:a16="http://schemas.microsoft.com/office/drawing/2014/main" id="{E627574E-5B8F-4CCA-B47E-A41F737F7920}"/>
                  </a:ext>
                </a:extLst>
              </p:cNvPr>
              <p:cNvSpPr>
                <a:spLocks/>
              </p:cNvSpPr>
              <p:nvPr/>
            </p:nvSpPr>
            <p:spPr bwMode="auto">
              <a:xfrm>
                <a:off x="11306145" y="5564975"/>
                <a:ext cx="3431932" cy="5270847"/>
              </a:xfrm>
              <a:custGeom>
                <a:avLst/>
                <a:gdLst>
                  <a:gd name="T0" fmla="*/ 17 w 107"/>
                  <a:gd name="T1" fmla="*/ 0 h 164"/>
                  <a:gd name="T2" fmla="*/ 0 w 107"/>
                  <a:gd name="T3" fmla="*/ 10 h 164"/>
                  <a:gd name="T4" fmla="*/ 0 w 107"/>
                  <a:gd name="T5" fmla="*/ 153 h 164"/>
                  <a:gd name="T6" fmla="*/ 0 w 107"/>
                  <a:gd name="T7" fmla="*/ 156 h 164"/>
                  <a:gd name="T8" fmla="*/ 0 w 107"/>
                  <a:gd name="T9" fmla="*/ 164 h 164"/>
                  <a:gd name="T10" fmla="*/ 11 w 107"/>
                  <a:gd name="T11" fmla="*/ 156 h 164"/>
                  <a:gd name="T12" fmla="*/ 107 w 107"/>
                  <a:gd name="T13" fmla="*/ 156 h 164"/>
                  <a:gd name="T14" fmla="*/ 107 w 107"/>
                  <a:gd name="T15" fmla="*/ 0 h 164"/>
                  <a:gd name="T16" fmla="*/ 17 w 107"/>
                  <a:gd name="T1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4">
                    <a:moveTo>
                      <a:pt x="17" y="0"/>
                    </a:moveTo>
                    <a:cubicBezTo>
                      <a:pt x="10" y="2"/>
                      <a:pt x="3" y="5"/>
                      <a:pt x="0" y="10"/>
                    </a:cubicBezTo>
                    <a:cubicBezTo>
                      <a:pt x="0" y="153"/>
                      <a:pt x="0" y="153"/>
                      <a:pt x="0" y="153"/>
                    </a:cubicBezTo>
                    <a:cubicBezTo>
                      <a:pt x="0" y="156"/>
                      <a:pt x="0" y="156"/>
                      <a:pt x="0" y="156"/>
                    </a:cubicBezTo>
                    <a:cubicBezTo>
                      <a:pt x="0" y="164"/>
                      <a:pt x="0" y="164"/>
                      <a:pt x="0" y="164"/>
                    </a:cubicBezTo>
                    <a:cubicBezTo>
                      <a:pt x="2" y="162"/>
                      <a:pt x="4" y="157"/>
                      <a:pt x="11" y="156"/>
                    </a:cubicBezTo>
                    <a:cubicBezTo>
                      <a:pt x="107" y="156"/>
                      <a:pt x="107" y="156"/>
                      <a:pt x="107" y="156"/>
                    </a:cubicBezTo>
                    <a:cubicBezTo>
                      <a:pt x="107" y="0"/>
                      <a:pt x="107" y="0"/>
                      <a:pt x="107" y="0"/>
                    </a:cubicBezTo>
                    <a:lnTo>
                      <a:pt x="17" y="0"/>
                    </a:lnTo>
                    <a:close/>
                  </a:path>
                </a:pathLst>
              </a:custGeom>
              <a:solidFill>
                <a:srgbClr val="F7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2" name="Freeform 527">
                <a:extLst>
                  <a:ext uri="{FF2B5EF4-FFF2-40B4-BE49-F238E27FC236}">
                    <a16:creationId xmlns:a16="http://schemas.microsoft.com/office/drawing/2014/main" id="{BCFCEF18-BAB9-4EA1-A831-194F521E4963}"/>
                  </a:ext>
                </a:extLst>
              </p:cNvPr>
              <p:cNvSpPr>
                <a:spLocks/>
              </p:cNvSpPr>
              <p:nvPr/>
            </p:nvSpPr>
            <p:spPr bwMode="auto">
              <a:xfrm>
                <a:off x="7868870" y="5564975"/>
                <a:ext cx="3437278" cy="5270847"/>
              </a:xfrm>
              <a:custGeom>
                <a:avLst/>
                <a:gdLst>
                  <a:gd name="T0" fmla="*/ 90 w 107"/>
                  <a:gd name="T1" fmla="*/ 0 h 164"/>
                  <a:gd name="T2" fmla="*/ 107 w 107"/>
                  <a:gd name="T3" fmla="*/ 10 h 164"/>
                  <a:gd name="T4" fmla="*/ 107 w 107"/>
                  <a:gd name="T5" fmla="*/ 153 h 164"/>
                  <a:gd name="T6" fmla="*/ 107 w 107"/>
                  <a:gd name="T7" fmla="*/ 156 h 164"/>
                  <a:gd name="T8" fmla="*/ 107 w 107"/>
                  <a:gd name="T9" fmla="*/ 164 h 164"/>
                  <a:gd name="T10" fmla="*/ 96 w 107"/>
                  <a:gd name="T11" fmla="*/ 156 h 164"/>
                  <a:gd name="T12" fmla="*/ 0 w 107"/>
                  <a:gd name="T13" fmla="*/ 156 h 164"/>
                  <a:gd name="T14" fmla="*/ 0 w 107"/>
                  <a:gd name="T15" fmla="*/ 0 h 164"/>
                  <a:gd name="T16" fmla="*/ 90 w 107"/>
                  <a:gd name="T1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4">
                    <a:moveTo>
                      <a:pt x="90" y="0"/>
                    </a:moveTo>
                    <a:cubicBezTo>
                      <a:pt x="97" y="2"/>
                      <a:pt x="104" y="5"/>
                      <a:pt x="107" y="10"/>
                    </a:cubicBezTo>
                    <a:cubicBezTo>
                      <a:pt x="107" y="153"/>
                      <a:pt x="107" y="153"/>
                      <a:pt x="107" y="153"/>
                    </a:cubicBezTo>
                    <a:cubicBezTo>
                      <a:pt x="107" y="156"/>
                      <a:pt x="107" y="156"/>
                      <a:pt x="107" y="156"/>
                    </a:cubicBezTo>
                    <a:cubicBezTo>
                      <a:pt x="107" y="164"/>
                      <a:pt x="107" y="164"/>
                      <a:pt x="107" y="164"/>
                    </a:cubicBezTo>
                    <a:cubicBezTo>
                      <a:pt x="105" y="161"/>
                      <a:pt x="101" y="158"/>
                      <a:pt x="96" y="156"/>
                    </a:cubicBezTo>
                    <a:cubicBezTo>
                      <a:pt x="0" y="156"/>
                      <a:pt x="0" y="156"/>
                      <a:pt x="0" y="156"/>
                    </a:cubicBezTo>
                    <a:cubicBezTo>
                      <a:pt x="0" y="0"/>
                      <a:pt x="0" y="0"/>
                      <a:pt x="0" y="0"/>
                    </a:cubicBez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3" name="Freeform 528">
                <a:extLst>
                  <a:ext uri="{FF2B5EF4-FFF2-40B4-BE49-F238E27FC236}">
                    <a16:creationId xmlns:a16="http://schemas.microsoft.com/office/drawing/2014/main" id="{20F6A7AB-8320-4733-83C1-5CF368A3221C}"/>
                  </a:ext>
                </a:extLst>
              </p:cNvPr>
              <p:cNvSpPr>
                <a:spLocks/>
              </p:cNvSpPr>
              <p:nvPr/>
            </p:nvSpPr>
            <p:spPr bwMode="auto">
              <a:xfrm>
                <a:off x="10755541" y="5564975"/>
                <a:ext cx="550608" cy="5270847"/>
              </a:xfrm>
              <a:custGeom>
                <a:avLst/>
                <a:gdLst>
                  <a:gd name="T0" fmla="*/ 0 w 17"/>
                  <a:gd name="T1" fmla="*/ 0 h 164"/>
                  <a:gd name="T2" fmla="*/ 0 w 17"/>
                  <a:gd name="T3" fmla="*/ 156 h 164"/>
                  <a:gd name="T4" fmla="*/ 17 w 17"/>
                  <a:gd name="T5" fmla="*/ 164 h 164"/>
                  <a:gd name="T6" fmla="*/ 17 w 17"/>
                  <a:gd name="T7" fmla="*/ 10 h 164"/>
                  <a:gd name="T8" fmla="*/ 0 w 17"/>
                  <a:gd name="T9" fmla="*/ 0 h 164"/>
                </a:gdLst>
                <a:ahLst/>
                <a:cxnLst>
                  <a:cxn ang="0">
                    <a:pos x="T0" y="T1"/>
                  </a:cxn>
                  <a:cxn ang="0">
                    <a:pos x="T2" y="T3"/>
                  </a:cxn>
                  <a:cxn ang="0">
                    <a:pos x="T4" y="T5"/>
                  </a:cxn>
                  <a:cxn ang="0">
                    <a:pos x="T6" y="T7"/>
                  </a:cxn>
                  <a:cxn ang="0">
                    <a:pos x="T8" y="T9"/>
                  </a:cxn>
                </a:cxnLst>
                <a:rect l="0" t="0" r="r" b="b"/>
                <a:pathLst>
                  <a:path w="17" h="164">
                    <a:moveTo>
                      <a:pt x="0" y="0"/>
                    </a:moveTo>
                    <a:cubicBezTo>
                      <a:pt x="0" y="156"/>
                      <a:pt x="0" y="156"/>
                      <a:pt x="0" y="156"/>
                    </a:cubicBezTo>
                    <a:cubicBezTo>
                      <a:pt x="0" y="156"/>
                      <a:pt x="10" y="155"/>
                      <a:pt x="17" y="164"/>
                    </a:cubicBezTo>
                    <a:cubicBezTo>
                      <a:pt x="17" y="10"/>
                      <a:pt x="17" y="10"/>
                      <a:pt x="17" y="10"/>
                    </a:cubicBezTo>
                    <a:cubicBezTo>
                      <a:pt x="14" y="5"/>
                      <a:pt x="8" y="2"/>
                      <a:pt x="0" y="0"/>
                    </a:cubicBezTo>
                    <a:close/>
                  </a:path>
                </a:pathLst>
              </a:custGeom>
              <a:solidFill>
                <a:srgbClr val="E4E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4" name="Rectangle 529">
                <a:extLst>
                  <a:ext uri="{FF2B5EF4-FFF2-40B4-BE49-F238E27FC236}">
                    <a16:creationId xmlns:a16="http://schemas.microsoft.com/office/drawing/2014/main" id="{E60C0EDC-C705-42E3-866C-CF1A057DBB65}"/>
                  </a:ext>
                </a:extLst>
              </p:cNvPr>
              <p:cNvSpPr>
                <a:spLocks noChangeArrowheads="1"/>
              </p:cNvSpPr>
              <p:nvPr/>
            </p:nvSpPr>
            <p:spPr bwMode="auto">
              <a:xfrm>
                <a:off x="8959391" y="6302681"/>
                <a:ext cx="1218816"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5" name="Rectangle 530">
                <a:extLst>
                  <a:ext uri="{FF2B5EF4-FFF2-40B4-BE49-F238E27FC236}">
                    <a16:creationId xmlns:a16="http://schemas.microsoft.com/office/drawing/2014/main" id="{FEE1FC20-BFE1-40D1-98AB-014B4E1FC075}"/>
                  </a:ext>
                </a:extLst>
              </p:cNvPr>
              <p:cNvSpPr>
                <a:spLocks noChangeArrowheads="1"/>
              </p:cNvSpPr>
              <p:nvPr/>
            </p:nvSpPr>
            <p:spPr bwMode="auto">
              <a:xfrm>
                <a:off x="8766945" y="6527199"/>
                <a:ext cx="182822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6" name="Rectangle 531">
                <a:extLst>
                  <a:ext uri="{FF2B5EF4-FFF2-40B4-BE49-F238E27FC236}">
                    <a16:creationId xmlns:a16="http://schemas.microsoft.com/office/drawing/2014/main" id="{9F6DCDEA-31AB-4719-BA46-14A12A344B62}"/>
                  </a:ext>
                </a:extLst>
              </p:cNvPr>
              <p:cNvSpPr>
                <a:spLocks noChangeArrowheads="1"/>
              </p:cNvSpPr>
              <p:nvPr/>
            </p:nvSpPr>
            <p:spPr bwMode="auto">
              <a:xfrm>
                <a:off x="8542427" y="6623422"/>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7" name="Rectangle 532">
                <a:extLst>
                  <a:ext uri="{FF2B5EF4-FFF2-40B4-BE49-F238E27FC236}">
                    <a16:creationId xmlns:a16="http://schemas.microsoft.com/office/drawing/2014/main" id="{55CAA60F-8BE0-4321-91AE-DC4113D5956F}"/>
                  </a:ext>
                </a:extLst>
              </p:cNvPr>
              <p:cNvSpPr>
                <a:spLocks noChangeArrowheads="1"/>
              </p:cNvSpPr>
              <p:nvPr/>
            </p:nvSpPr>
            <p:spPr bwMode="auto">
              <a:xfrm>
                <a:off x="8542427" y="6719644"/>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8" name="Rectangle 533">
                <a:extLst>
                  <a:ext uri="{FF2B5EF4-FFF2-40B4-BE49-F238E27FC236}">
                    <a16:creationId xmlns:a16="http://schemas.microsoft.com/office/drawing/2014/main" id="{CFADDA42-6158-46DE-90E7-350EB98DFC5E}"/>
                  </a:ext>
                </a:extLst>
              </p:cNvPr>
              <p:cNvSpPr>
                <a:spLocks noChangeArrowheads="1"/>
              </p:cNvSpPr>
              <p:nvPr/>
            </p:nvSpPr>
            <p:spPr bwMode="auto">
              <a:xfrm>
                <a:off x="8542427" y="684794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9" name="Rectangle 534">
                <a:extLst>
                  <a:ext uri="{FF2B5EF4-FFF2-40B4-BE49-F238E27FC236}">
                    <a16:creationId xmlns:a16="http://schemas.microsoft.com/office/drawing/2014/main" id="{CC190943-F1DD-44DF-A697-6FA73C4D083A}"/>
                  </a:ext>
                </a:extLst>
              </p:cNvPr>
              <p:cNvSpPr>
                <a:spLocks noChangeArrowheads="1"/>
              </p:cNvSpPr>
              <p:nvPr/>
            </p:nvSpPr>
            <p:spPr bwMode="auto">
              <a:xfrm>
                <a:off x="8542427" y="6944163"/>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0" name="Rectangle 535">
                <a:extLst>
                  <a:ext uri="{FF2B5EF4-FFF2-40B4-BE49-F238E27FC236}">
                    <a16:creationId xmlns:a16="http://schemas.microsoft.com/office/drawing/2014/main" id="{D0936D23-F25F-4D59-AFCC-87E3CFA8817D}"/>
                  </a:ext>
                </a:extLst>
              </p:cNvPr>
              <p:cNvSpPr>
                <a:spLocks noChangeArrowheads="1"/>
              </p:cNvSpPr>
              <p:nvPr/>
            </p:nvSpPr>
            <p:spPr bwMode="auto">
              <a:xfrm>
                <a:off x="8542427" y="7040385"/>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1" name="Rectangle 536">
                <a:extLst>
                  <a:ext uri="{FF2B5EF4-FFF2-40B4-BE49-F238E27FC236}">
                    <a16:creationId xmlns:a16="http://schemas.microsoft.com/office/drawing/2014/main" id="{BB511B16-FD91-4F50-8A55-2CE1B16C3723}"/>
                  </a:ext>
                </a:extLst>
              </p:cNvPr>
              <p:cNvSpPr>
                <a:spLocks noChangeArrowheads="1"/>
              </p:cNvSpPr>
              <p:nvPr/>
            </p:nvSpPr>
            <p:spPr bwMode="auto">
              <a:xfrm>
                <a:off x="8542427" y="7168682"/>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2" name="Rectangle 537">
                <a:extLst>
                  <a:ext uri="{FF2B5EF4-FFF2-40B4-BE49-F238E27FC236}">
                    <a16:creationId xmlns:a16="http://schemas.microsoft.com/office/drawing/2014/main" id="{2EE6CE14-A343-4F4A-84D9-89730358800E}"/>
                  </a:ext>
                </a:extLst>
              </p:cNvPr>
              <p:cNvSpPr>
                <a:spLocks noChangeArrowheads="1"/>
              </p:cNvSpPr>
              <p:nvPr/>
            </p:nvSpPr>
            <p:spPr bwMode="auto">
              <a:xfrm>
                <a:off x="8542427" y="7270252"/>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3" name="Rectangle 538">
                <a:extLst>
                  <a:ext uri="{FF2B5EF4-FFF2-40B4-BE49-F238E27FC236}">
                    <a16:creationId xmlns:a16="http://schemas.microsoft.com/office/drawing/2014/main" id="{94C4A8DE-DEBE-404C-8402-67C0D4A05744}"/>
                  </a:ext>
                </a:extLst>
              </p:cNvPr>
              <p:cNvSpPr>
                <a:spLocks noChangeArrowheads="1"/>
              </p:cNvSpPr>
              <p:nvPr/>
            </p:nvSpPr>
            <p:spPr bwMode="auto">
              <a:xfrm>
                <a:off x="8542427" y="7366473"/>
                <a:ext cx="1026372"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4" name="Rectangle 539">
                <a:extLst>
                  <a:ext uri="{FF2B5EF4-FFF2-40B4-BE49-F238E27FC236}">
                    <a16:creationId xmlns:a16="http://schemas.microsoft.com/office/drawing/2014/main" id="{B36CF5DC-F5AF-4BF7-B9A9-2A536E4E0623}"/>
                  </a:ext>
                </a:extLst>
              </p:cNvPr>
              <p:cNvSpPr>
                <a:spLocks noChangeArrowheads="1"/>
              </p:cNvSpPr>
              <p:nvPr/>
            </p:nvSpPr>
            <p:spPr bwMode="auto">
              <a:xfrm>
                <a:off x="8766945" y="7494770"/>
                <a:ext cx="182822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5" name="Rectangle 540">
                <a:extLst>
                  <a:ext uri="{FF2B5EF4-FFF2-40B4-BE49-F238E27FC236}">
                    <a16:creationId xmlns:a16="http://schemas.microsoft.com/office/drawing/2014/main" id="{E5A332D1-D72E-4AD8-B98C-3E05CFB1E2ED}"/>
                  </a:ext>
                </a:extLst>
              </p:cNvPr>
              <p:cNvSpPr>
                <a:spLocks noChangeArrowheads="1"/>
              </p:cNvSpPr>
              <p:nvPr/>
            </p:nvSpPr>
            <p:spPr bwMode="auto">
              <a:xfrm>
                <a:off x="8542427" y="7590993"/>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6" name="Rectangle 541">
                <a:extLst>
                  <a:ext uri="{FF2B5EF4-FFF2-40B4-BE49-F238E27FC236}">
                    <a16:creationId xmlns:a16="http://schemas.microsoft.com/office/drawing/2014/main" id="{2EAC2EC0-CE8C-4555-96EF-D03CADB31C1C}"/>
                  </a:ext>
                </a:extLst>
              </p:cNvPr>
              <p:cNvSpPr>
                <a:spLocks noChangeArrowheads="1"/>
              </p:cNvSpPr>
              <p:nvPr/>
            </p:nvSpPr>
            <p:spPr bwMode="auto">
              <a:xfrm>
                <a:off x="8542427" y="7687216"/>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7" name="Rectangle 542">
                <a:extLst>
                  <a:ext uri="{FF2B5EF4-FFF2-40B4-BE49-F238E27FC236}">
                    <a16:creationId xmlns:a16="http://schemas.microsoft.com/office/drawing/2014/main" id="{2E5C2B28-DCD9-4E07-A5B6-922D8BC731BF}"/>
                  </a:ext>
                </a:extLst>
              </p:cNvPr>
              <p:cNvSpPr>
                <a:spLocks noChangeArrowheads="1"/>
              </p:cNvSpPr>
              <p:nvPr/>
            </p:nvSpPr>
            <p:spPr bwMode="auto">
              <a:xfrm>
                <a:off x="8542427" y="7815511"/>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8" name="Rectangle 543">
                <a:extLst>
                  <a:ext uri="{FF2B5EF4-FFF2-40B4-BE49-F238E27FC236}">
                    <a16:creationId xmlns:a16="http://schemas.microsoft.com/office/drawing/2014/main" id="{AC4E548D-0E9B-4E3D-A29F-83B026E0E40D}"/>
                  </a:ext>
                </a:extLst>
              </p:cNvPr>
              <p:cNvSpPr>
                <a:spLocks noChangeArrowheads="1"/>
              </p:cNvSpPr>
              <p:nvPr/>
            </p:nvSpPr>
            <p:spPr bwMode="auto">
              <a:xfrm>
                <a:off x="8542427" y="7911734"/>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9" name="Rectangle 544">
                <a:extLst>
                  <a:ext uri="{FF2B5EF4-FFF2-40B4-BE49-F238E27FC236}">
                    <a16:creationId xmlns:a16="http://schemas.microsoft.com/office/drawing/2014/main" id="{1F820105-D5DE-49D7-B053-5347231B3456}"/>
                  </a:ext>
                </a:extLst>
              </p:cNvPr>
              <p:cNvSpPr>
                <a:spLocks noChangeArrowheads="1"/>
              </p:cNvSpPr>
              <p:nvPr/>
            </p:nvSpPr>
            <p:spPr bwMode="auto">
              <a:xfrm>
                <a:off x="8542427" y="8007956"/>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0" name="Rectangle 545">
                <a:extLst>
                  <a:ext uri="{FF2B5EF4-FFF2-40B4-BE49-F238E27FC236}">
                    <a16:creationId xmlns:a16="http://schemas.microsoft.com/office/drawing/2014/main" id="{8DE3BC3B-3421-474C-A7EA-2287E3F59C1D}"/>
                  </a:ext>
                </a:extLst>
              </p:cNvPr>
              <p:cNvSpPr>
                <a:spLocks noChangeArrowheads="1"/>
              </p:cNvSpPr>
              <p:nvPr/>
            </p:nvSpPr>
            <p:spPr bwMode="auto">
              <a:xfrm>
                <a:off x="8542427" y="8104179"/>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1" name="Rectangle 546">
                <a:extLst>
                  <a:ext uri="{FF2B5EF4-FFF2-40B4-BE49-F238E27FC236}">
                    <a16:creationId xmlns:a16="http://schemas.microsoft.com/office/drawing/2014/main" id="{6356DE5C-082A-46D6-B287-D54B15F7970F}"/>
                  </a:ext>
                </a:extLst>
              </p:cNvPr>
              <p:cNvSpPr>
                <a:spLocks noChangeArrowheads="1"/>
              </p:cNvSpPr>
              <p:nvPr/>
            </p:nvSpPr>
            <p:spPr bwMode="auto">
              <a:xfrm>
                <a:off x="8542427" y="8232475"/>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2" name="Rectangle 547">
                <a:extLst>
                  <a:ext uri="{FF2B5EF4-FFF2-40B4-BE49-F238E27FC236}">
                    <a16:creationId xmlns:a16="http://schemas.microsoft.com/office/drawing/2014/main" id="{23E530FD-E597-4CC7-8842-D40C0B89F272}"/>
                  </a:ext>
                </a:extLst>
              </p:cNvPr>
              <p:cNvSpPr>
                <a:spLocks noChangeArrowheads="1"/>
              </p:cNvSpPr>
              <p:nvPr/>
            </p:nvSpPr>
            <p:spPr bwMode="auto">
              <a:xfrm>
                <a:off x="8542427" y="8328697"/>
                <a:ext cx="1699928"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3" name="Rectangle 548">
                <a:extLst>
                  <a:ext uri="{FF2B5EF4-FFF2-40B4-BE49-F238E27FC236}">
                    <a16:creationId xmlns:a16="http://schemas.microsoft.com/office/drawing/2014/main" id="{D8111614-C847-45B6-B676-C7E0CB696F45}"/>
                  </a:ext>
                </a:extLst>
              </p:cNvPr>
              <p:cNvSpPr>
                <a:spLocks noChangeArrowheads="1"/>
              </p:cNvSpPr>
              <p:nvPr/>
            </p:nvSpPr>
            <p:spPr bwMode="auto">
              <a:xfrm>
                <a:off x="8766945" y="8456994"/>
                <a:ext cx="182822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4" name="Rectangle 549">
                <a:extLst>
                  <a:ext uri="{FF2B5EF4-FFF2-40B4-BE49-F238E27FC236}">
                    <a16:creationId xmlns:a16="http://schemas.microsoft.com/office/drawing/2014/main" id="{D03AF200-5049-43A3-9D90-79E2E644E3C5}"/>
                  </a:ext>
                </a:extLst>
              </p:cNvPr>
              <p:cNvSpPr>
                <a:spLocks noChangeArrowheads="1"/>
              </p:cNvSpPr>
              <p:nvPr/>
            </p:nvSpPr>
            <p:spPr bwMode="auto">
              <a:xfrm>
                <a:off x="8542427" y="8553217"/>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5" name="Rectangle 550">
                <a:extLst>
                  <a:ext uri="{FF2B5EF4-FFF2-40B4-BE49-F238E27FC236}">
                    <a16:creationId xmlns:a16="http://schemas.microsoft.com/office/drawing/2014/main" id="{6BE0CAC5-1230-4A36-82BB-15C5D3F15000}"/>
                  </a:ext>
                </a:extLst>
              </p:cNvPr>
              <p:cNvSpPr>
                <a:spLocks noChangeArrowheads="1"/>
              </p:cNvSpPr>
              <p:nvPr/>
            </p:nvSpPr>
            <p:spPr bwMode="auto">
              <a:xfrm>
                <a:off x="8542427" y="864944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6" name="Rectangle 551">
                <a:extLst>
                  <a:ext uri="{FF2B5EF4-FFF2-40B4-BE49-F238E27FC236}">
                    <a16:creationId xmlns:a16="http://schemas.microsoft.com/office/drawing/2014/main" id="{BEC187E1-CD58-4F7A-9CB3-E11407DBA214}"/>
                  </a:ext>
                </a:extLst>
              </p:cNvPr>
              <p:cNvSpPr>
                <a:spLocks noChangeArrowheads="1"/>
              </p:cNvSpPr>
              <p:nvPr/>
            </p:nvSpPr>
            <p:spPr bwMode="auto">
              <a:xfrm>
                <a:off x="8542427" y="8777735"/>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7" name="Rectangle 552">
                <a:extLst>
                  <a:ext uri="{FF2B5EF4-FFF2-40B4-BE49-F238E27FC236}">
                    <a16:creationId xmlns:a16="http://schemas.microsoft.com/office/drawing/2014/main" id="{DA055750-4B25-436E-911B-6559021EDC4E}"/>
                  </a:ext>
                </a:extLst>
              </p:cNvPr>
              <p:cNvSpPr>
                <a:spLocks noChangeArrowheads="1"/>
              </p:cNvSpPr>
              <p:nvPr/>
            </p:nvSpPr>
            <p:spPr bwMode="auto">
              <a:xfrm>
                <a:off x="8542427" y="8873958"/>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8" name="Rectangle 553">
                <a:extLst>
                  <a:ext uri="{FF2B5EF4-FFF2-40B4-BE49-F238E27FC236}">
                    <a16:creationId xmlns:a16="http://schemas.microsoft.com/office/drawing/2014/main" id="{CD287B65-8F1B-4775-A1A3-B401DD4BF339}"/>
                  </a:ext>
                </a:extLst>
              </p:cNvPr>
              <p:cNvSpPr>
                <a:spLocks noChangeArrowheads="1"/>
              </p:cNvSpPr>
              <p:nvPr/>
            </p:nvSpPr>
            <p:spPr bwMode="auto">
              <a:xfrm>
                <a:off x="8542427" y="897018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9" name="Rectangle 554">
                <a:extLst>
                  <a:ext uri="{FF2B5EF4-FFF2-40B4-BE49-F238E27FC236}">
                    <a16:creationId xmlns:a16="http://schemas.microsoft.com/office/drawing/2014/main" id="{6AE0D7C8-7300-4F06-911F-E5A4E6ABC4EF}"/>
                  </a:ext>
                </a:extLst>
              </p:cNvPr>
              <p:cNvSpPr>
                <a:spLocks noChangeArrowheads="1"/>
              </p:cNvSpPr>
              <p:nvPr/>
            </p:nvSpPr>
            <p:spPr bwMode="auto">
              <a:xfrm>
                <a:off x="8542427" y="9194698"/>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0" name="Rectangle 555">
                <a:extLst>
                  <a:ext uri="{FF2B5EF4-FFF2-40B4-BE49-F238E27FC236}">
                    <a16:creationId xmlns:a16="http://schemas.microsoft.com/office/drawing/2014/main" id="{618FD29C-C457-40B6-8F24-8D60D8A36842}"/>
                  </a:ext>
                </a:extLst>
              </p:cNvPr>
              <p:cNvSpPr>
                <a:spLocks noChangeArrowheads="1"/>
              </p:cNvSpPr>
              <p:nvPr/>
            </p:nvSpPr>
            <p:spPr bwMode="auto">
              <a:xfrm>
                <a:off x="8542427" y="9066403"/>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1" name="Rectangle 556">
                <a:extLst>
                  <a:ext uri="{FF2B5EF4-FFF2-40B4-BE49-F238E27FC236}">
                    <a16:creationId xmlns:a16="http://schemas.microsoft.com/office/drawing/2014/main" id="{23A19369-E0DA-4EE4-A53F-8A3902EB52E2}"/>
                  </a:ext>
                </a:extLst>
              </p:cNvPr>
              <p:cNvSpPr>
                <a:spLocks noChangeArrowheads="1"/>
              </p:cNvSpPr>
              <p:nvPr/>
            </p:nvSpPr>
            <p:spPr bwMode="auto">
              <a:xfrm>
                <a:off x="8542427" y="9194698"/>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2" name="Rectangle 557">
                <a:extLst>
                  <a:ext uri="{FF2B5EF4-FFF2-40B4-BE49-F238E27FC236}">
                    <a16:creationId xmlns:a16="http://schemas.microsoft.com/office/drawing/2014/main" id="{FA82055A-63AD-4AD0-85D5-DF142D41B510}"/>
                  </a:ext>
                </a:extLst>
              </p:cNvPr>
              <p:cNvSpPr>
                <a:spLocks noChangeArrowheads="1"/>
              </p:cNvSpPr>
              <p:nvPr/>
            </p:nvSpPr>
            <p:spPr bwMode="auto">
              <a:xfrm>
                <a:off x="8542427" y="9290921"/>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3" name="Rectangle 558">
                <a:extLst>
                  <a:ext uri="{FF2B5EF4-FFF2-40B4-BE49-F238E27FC236}">
                    <a16:creationId xmlns:a16="http://schemas.microsoft.com/office/drawing/2014/main" id="{9E062F36-097A-4F49-AC90-3BFE802AAF7C}"/>
                  </a:ext>
                </a:extLst>
              </p:cNvPr>
              <p:cNvSpPr>
                <a:spLocks noChangeArrowheads="1"/>
              </p:cNvSpPr>
              <p:nvPr/>
            </p:nvSpPr>
            <p:spPr bwMode="auto">
              <a:xfrm>
                <a:off x="8542427" y="9387144"/>
                <a:ext cx="2052745" cy="69496"/>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4" name="Rectangle 559">
                <a:extLst>
                  <a:ext uri="{FF2B5EF4-FFF2-40B4-BE49-F238E27FC236}">
                    <a16:creationId xmlns:a16="http://schemas.microsoft.com/office/drawing/2014/main" id="{84D7D831-FF98-443B-9628-5EC6F5A6B48B}"/>
                  </a:ext>
                </a:extLst>
              </p:cNvPr>
              <p:cNvSpPr>
                <a:spLocks noChangeArrowheads="1"/>
              </p:cNvSpPr>
              <p:nvPr/>
            </p:nvSpPr>
            <p:spPr bwMode="auto">
              <a:xfrm>
                <a:off x="8542427" y="948871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5" name="Rectangle 560">
                <a:extLst>
                  <a:ext uri="{FF2B5EF4-FFF2-40B4-BE49-F238E27FC236}">
                    <a16:creationId xmlns:a16="http://schemas.microsoft.com/office/drawing/2014/main" id="{86C35B63-AC06-4391-BDE9-F844DFB4F3C0}"/>
                  </a:ext>
                </a:extLst>
              </p:cNvPr>
              <p:cNvSpPr>
                <a:spLocks noChangeArrowheads="1"/>
              </p:cNvSpPr>
              <p:nvPr/>
            </p:nvSpPr>
            <p:spPr bwMode="auto">
              <a:xfrm>
                <a:off x="8542427" y="9617006"/>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6" name="Rectangle 561">
                <a:extLst>
                  <a:ext uri="{FF2B5EF4-FFF2-40B4-BE49-F238E27FC236}">
                    <a16:creationId xmlns:a16="http://schemas.microsoft.com/office/drawing/2014/main" id="{66461806-9B97-4BDF-8878-60E4BF5F16BA}"/>
                  </a:ext>
                </a:extLst>
              </p:cNvPr>
              <p:cNvSpPr>
                <a:spLocks noChangeArrowheads="1"/>
              </p:cNvSpPr>
              <p:nvPr/>
            </p:nvSpPr>
            <p:spPr bwMode="auto">
              <a:xfrm>
                <a:off x="8542427" y="9713229"/>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7" name="Rectangle 562">
                <a:extLst>
                  <a:ext uri="{FF2B5EF4-FFF2-40B4-BE49-F238E27FC236}">
                    <a16:creationId xmlns:a16="http://schemas.microsoft.com/office/drawing/2014/main" id="{01A4DF46-AF35-43A1-8F08-646336681019}"/>
                  </a:ext>
                </a:extLst>
              </p:cNvPr>
              <p:cNvSpPr>
                <a:spLocks noChangeArrowheads="1"/>
              </p:cNvSpPr>
              <p:nvPr/>
            </p:nvSpPr>
            <p:spPr bwMode="auto">
              <a:xfrm>
                <a:off x="12428740" y="6302681"/>
                <a:ext cx="1218816"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8" name="Rectangle 563">
                <a:extLst>
                  <a:ext uri="{FF2B5EF4-FFF2-40B4-BE49-F238E27FC236}">
                    <a16:creationId xmlns:a16="http://schemas.microsoft.com/office/drawing/2014/main" id="{9B619B90-7A04-44F0-9B0D-BABFF70CAC26}"/>
                  </a:ext>
                </a:extLst>
              </p:cNvPr>
              <p:cNvSpPr>
                <a:spLocks noChangeArrowheads="1"/>
              </p:cNvSpPr>
              <p:nvPr/>
            </p:nvSpPr>
            <p:spPr bwMode="auto">
              <a:xfrm>
                <a:off x="12236294" y="6527199"/>
                <a:ext cx="182822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9" name="Rectangle 564">
                <a:extLst>
                  <a:ext uri="{FF2B5EF4-FFF2-40B4-BE49-F238E27FC236}">
                    <a16:creationId xmlns:a16="http://schemas.microsoft.com/office/drawing/2014/main" id="{330D72E7-B510-4451-880D-95075D6DF0E7}"/>
                  </a:ext>
                </a:extLst>
              </p:cNvPr>
              <p:cNvSpPr>
                <a:spLocks noChangeArrowheads="1"/>
              </p:cNvSpPr>
              <p:nvPr/>
            </p:nvSpPr>
            <p:spPr bwMode="auto">
              <a:xfrm>
                <a:off x="12011776" y="6623422"/>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0" name="Rectangle 565">
                <a:extLst>
                  <a:ext uri="{FF2B5EF4-FFF2-40B4-BE49-F238E27FC236}">
                    <a16:creationId xmlns:a16="http://schemas.microsoft.com/office/drawing/2014/main" id="{46DDB9AB-8A93-43C8-806E-F5D4ABBABE57}"/>
                  </a:ext>
                </a:extLst>
              </p:cNvPr>
              <p:cNvSpPr>
                <a:spLocks noChangeArrowheads="1"/>
              </p:cNvSpPr>
              <p:nvPr/>
            </p:nvSpPr>
            <p:spPr bwMode="auto">
              <a:xfrm>
                <a:off x="12011776" y="6719644"/>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1" name="Rectangle 566">
                <a:extLst>
                  <a:ext uri="{FF2B5EF4-FFF2-40B4-BE49-F238E27FC236}">
                    <a16:creationId xmlns:a16="http://schemas.microsoft.com/office/drawing/2014/main" id="{074F7F35-27EC-48D5-B157-6FA74ED51930}"/>
                  </a:ext>
                </a:extLst>
              </p:cNvPr>
              <p:cNvSpPr>
                <a:spLocks noChangeArrowheads="1"/>
              </p:cNvSpPr>
              <p:nvPr/>
            </p:nvSpPr>
            <p:spPr bwMode="auto">
              <a:xfrm>
                <a:off x="12011776" y="684794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2" name="Rectangle 567">
                <a:extLst>
                  <a:ext uri="{FF2B5EF4-FFF2-40B4-BE49-F238E27FC236}">
                    <a16:creationId xmlns:a16="http://schemas.microsoft.com/office/drawing/2014/main" id="{BC3915A0-B2FE-4966-9EB8-CC7D13A5D8D9}"/>
                  </a:ext>
                </a:extLst>
              </p:cNvPr>
              <p:cNvSpPr>
                <a:spLocks noChangeArrowheads="1"/>
              </p:cNvSpPr>
              <p:nvPr/>
            </p:nvSpPr>
            <p:spPr bwMode="auto">
              <a:xfrm>
                <a:off x="12011776" y="6944163"/>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3" name="Rectangle 568">
                <a:extLst>
                  <a:ext uri="{FF2B5EF4-FFF2-40B4-BE49-F238E27FC236}">
                    <a16:creationId xmlns:a16="http://schemas.microsoft.com/office/drawing/2014/main" id="{F3C8F5BA-A837-4EBF-A07C-03AC628271C7}"/>
                  </a:ext>
                </a:extLst>
              </p:cNvPr>
              <p:cNvSpPr>
                <a:spLocks noChangeArrowheads="1"/>
              </p:cNvSpPr>
              <p:nvPr/>
            </p:nvSpPr>
            <p:spPr bwMode="auto">
              <a:xfrm>
                <a:off x="12011776" y="7040385"/>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4" name="Rectangle 569">
                <a:extLst>
                  <a:ext uri="{FF2B5EF4-FFF2-40B4-BE49-F238E27FC236}">
                    <a16:creationId xmlns:a16="http://schemas.microsoft.com/office/drawing/2014/main" id="{BD63A66A-E7B7-4A2C-9DC8-79DA4EB78356}"/>
                  </a:ext>
                </a:extLst>
              </p:cNvPr>
              <p:cNvSpPr>
                <a:spLocks noChangeArrowheads="1"/>
              </p:cNvSpPr>
              <p:nvPr/>
            </p:nvSpPr>
            <p:spPr bwMode="auto">
              <a:xfrm>
                <a:off x="12011776" y="7168682"/>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5" name="Rectangle 570">
                <a:extLst>
                  <a:ext uri="{FF2B5EF4-FFF2-40B4-BE49-F238E27FC236}">
                    <a16:creationId xmlns:a16="http://schemas.microsoft.com/office/drawing/2014/main" id="{8C6B26D2-B92D-4D84-9F41-68C1DC009120}"/>
                  </a:ext>
                </a:extLst>
              </p:cNvPr>
              <p:cNvSpPr>
                <a:spLocks noChangeArrowheads="1"/>
              </p:cNvSpPr>
              <p:nvPr/>
            </p:nvSpPr>
            <p:spPr bwMode="auto">
              <a:xfrm>
                <a:off x="12011776" y="7270252"/>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6" name="Rectangle 571">
                <a:extLst>
                  <a:ext uri="{FF2B5EF4-FFF2-40B4-BE49-F238E27FC236}">
                    <a16:creationId xmlns:a16="http://schemas.microsoft.com/office/drawing/2014/main" id="{FE97CF76-2F02-41D7-9C2E-BEF561F0C3EF}"/>
                  </a:ext>
                </a:extLst>
              </p:cNvPr>
              <p:cNvSpPr>
                <a:spLocks noChangeArrowheads="1"/>
              </p:cNvSpPr>
              <p:nvPr/>
            </p:nvSpPr>
            <p:spPr bwMode="auto">
              <a:xfrm>
                <a:off x="12011776" y="7366473"/>
                <a:ext cx="1026372"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7" name="Rectangle 572">
                <a:extLst>
                  <a:ext uri="{FF2B5EF4-FFF2-40B4-BE49-F238E27FC236}">
                    <a16:creationId xmlns:a16="http://schemas.microsoft.com/office/drawing/2014/main" id="{C5EB2F13-A9A7-4059-8601-CC29B63FC94A}"/>
                  </a:ext>
                </a:extLst>
              </p:cNvPr>
              <p:cNvSpPr>
                <a:spLocks noChangeArrowheads="1"/>
              </p:cNvSpPr>
              <p:nvPr/>
            </p:nvSpPr>
            <p:spPr bwMode="auto">
              <a:xfrm>
                <a:off x="12236294" y="7494770"/>
                <a:ext cx="182822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8" name="Rectangle 573">
                <a:extLst>
                  <a:ext uri="{FF2B5EF4-FFF2-40B4-BE49-F238E27FC236}">
                    <a16:creationId xmlns:a16="http://schemas.microsoft.com/office/drawing/2014/main" id="{5DD2DCBF-E23F-431E-83A7-4A7D9680A977}"/>
                  </a:ext>
                </a:extLst>
              </p:cNvPr>
              <p:cNvSpPr>
                <a:spLocks noChangeArrowheads="1"/>
              </p:cNvSpPr>
              <p:nvPr/>
            </p:nvSpPr>
            <p:spPr bwMode="auto">
              <a:xfrm>
                <a:off x="12011776" y="7590993"/>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9" name="Rectangle 574">
                <a:extLst>
                  <a:ext uri="{FF2B5EF4-FFF2-40B4-BE49-F238E27FC236}">
                    <a16:creationId xmlns:a16="http://schemas.microsoft.com/office/drawing/2014/main" id="{476E540E-E2EE-4BFA-91A2-7428FBB918D9}"/>
                  </a:ext>
                </a:extLst>
              </p:cNvPr>
              <p:cNvSpPr>
                <a:spLocks noChangeArrowheads="1"/>
              </p:cNvSpPr>
              <p:nvPr/>
            </p:nvSpPr>
            <p:spPr bwMode="auto">
              <a:xfrm>
                <a:off x="12011776" y="7687216"/>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0" name="Rectangle 575">
                <a:extLst>
                  <a:ext uri="{FF2B5EF4-FFF2-40B4-BE49-F238E27FC236}">
                    <a16:creationId xmlns:a16="http://schemas.microsoft.com/office/drawing/2014/main" id="{B81845D6-73E4-4AA6-8254-C3AC8F5295D8}"/>
                  </a:ext>
                </a:extLst>
              </p:cNvPr>
              <p:cNvSpPr>
                <a:spLocks noChangeArrowheads="1"/>
              </p:cNvSpPr>
              <p:nvPr/>
            </p:nvSpPr>
            <p:spPr bwMode="auto">
              <a:xfrm>
                <a:off x="12011776" y="7815511"/>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1" name="Rectangle 576">
                <a:extLst>
                  <a:ext uri="{FF2B5EF4-FFF2-40B4-BE49-F238E27FC236}">
                    <a16:creationId xmlns:a16="http://schemas.microsoft.com/office/drawing/2014/main" id="{55A28230-907A-4AD1-B434-7A6CB7CD1605}"/>
                  </a:ext>
                </a:extLst>
              </p:cNvPr>
              <p:cNvSpPr>
                <a:spLocks noChangeArrowheads="1"/>
              </p:cNvSpPr>
              <p:nvPr/>
            </p:nvSpPr>
            <p:spPr bwMode="auto">
              <a:xfrm>
                <a:off x="12011776" y="7911734"/>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2" name="Rectangle 577">
                <a:extLst>
                  <a:ext uri="{FF2B5EF4-FFF2-40B4-BE49-F238E27FC236}">
                    <a16:creationId xmlns:a16="http://schemas.microsoft.com/office/drawing/2014/main" id="{0507A700-7E8F-4471-AEC6-143AAD1178FE}"/>
                  </a:ext>
                </a:extLst>
              </p:cNvPr>
              <p:cNvSpPr>
                <a:spLocks noChangeArrowheads="1"/>
              </p:cNvSpPr>
              <p:nvPr/>
            </p:nvSpPr>
            <p:spPr bwMode="auto">
              <a:xfrm>
                <a:off x="12011776" y="8007956"/>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3" name="Rectangle 578">
                <a:extLst>
                  <a:ext uri="{FF2B5EF4-FFF2-40B4-BE49-F238E27FC236}">
                    <a16:creationId xmlns:a16="http://schemas.microsoft.com/office/drawing/2014/main" id="{45429AF9-5409-4DEA-B8EB-C84A32A04B46}"/>
                  </a:ext>
                </a:extLst>
              </p:cNvPr>
              <p:cNvSpPr>
                <a:spLocks noChangeArrowheads="1"/>
              </p:cNvSpPr>
              <p:nvPr/>
            </p:nvSpPr>
            <p:spPr bwMode="auto">
              <a:xfrm>
                <a:off x="12011776" y="8104179"/>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4" name="Rectangle 579">
                <a:extLst>
                  <a:ext uri="{FF2B5EF4-FFF2-40B4-BE49-F238E27FC236}">
                    <a16:creationId xmlns:a16="http://schemas.microsoft.com/office/drawing/2014/main" id="{0062B46F-3CA3-461A-8146-4C8473357652}"/>
                  </a:ext>
                </a:extLst>
              </p:cNvPr>
              <p:cNvSpPr>
                <a:spLocks noChangeArrowheads="1"/>
              </p:cNvSpPr>
              <p:nvPr/>
            </p:nvSpPr>
            <p:spPr bwMode="auto">
              <a:xfrm>
                <a:off x="12011776" y="8232475"/>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5" name="Rectangle 580">
                <a:extLst>
                  <a:ext uri="{FF2B5EF4-FFF2-40B4-BE49-F238E27FC236}">
                    <a16:creationId xmlns:a16="http://schemas.microsoft.com/office/drawing/2014/main" id="{EE51015D-DCF4-4EE9-AC70-387262A7AAF8}"/>
                  </a:ext>
                </a:extLst>
              </p:cNvPr>
              <p:cNvSpPr>
                <a:spLocks noChangeArrowheads="1"/>
              </p:cNvSpPr>
              <p:nvPr/>
            </p:nvSpPr>
            <p:spPr bwMode="auto">
              <a:xfrm>
                <a:off x="12011776" y="8328697"/>
                <a:ext cx="1699928"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6" name="Rectangle 581">
                <a:extLst>
                  <a:ext uri="{FF2B5EF4-FFF2-40B4-BE49-F238E27FC236}">
                    <a16:creationId xmlns:a16="http://schemas.microsoft.com/office/drawing/2014/main" id="{829998BB-EFD5-4A44-8C71-3A9A86632AF4}"/>
                  </a:ext>
                </a:extLst>
              </p:cNvPr>
              <p:cNvSpPr>
                <a:spLocks noChangeArrowheads="1"/>
              </p:cNvSpPr>
              <p:nvPr/>
            </p:nvSpPr>
            <p:spPr bwMode="auto">
              <a:xfrm>
                <a:off x="12236294" y="8456994"/>
                <a:ext cx="182822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7" name="Rectangle 582">
                <a:extLst>
                  <a:ext uri="{FF2B5EF4-FFF2-40B4-BE49-F238E27FC236}">
                    <a16:creationId xmlns:a16="http://schemas.microsoft.com/office/drawing/2014/main" id="{4A3732A5-D3EB-4E85-818B-5B066A2CB8EF}"/>
                  </a:ext>
                </a:extLst>
              </p:cNvPr>
              <p:cNvSpPr>
                <a:spLocks noChangeArrowheads="1"/>
              </p:cNvSpPr>
              <p:nvPr/>
            </p:nvSpPr>
            <p:spPr bwMode="auto">
              <a:xfrm>
                <a:off x="12011776" y="8553217"/>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8" name="Rectangle 583">
                <a:extLst>
                  <a:ext uri="{FF2B5EF4-FFF2-40B4-BE49-F238E27FC236}">
                    <a16:creationId xmlns:a16="http://schemas.microsoft.com/office/drawing/2014/main" id="{97805844-9274-4868-A033-F81C0C5290F1}"/>
                  </a:ext>
                </a:extLst>
              </p:cNvPr>
              <p:cNvSpPr>
                <a:spLocks noChangeArrowheads="1"/>
              </p:cNvSpPr>
              <p:nvPr/>
            </p:nvSpPr>
            <p:spPr bwMode="auto">
              <a:xfrm>
                <a:off x="12011776" y="864944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9" name="Rectangle 584">
                <a:extLst>
                  <a:ext uri="{FF2B5EF4-FFF2-40B4-BE49-F238E27FC236}">
                    <a16:creationId xmlns:a16="http://schemas.microsoft.com/office/drawing/2014/main" id="{03AE3D65-34D2-41DA-A9F1-7AA296B61EF3}"/>
                  </a:ext>
                </a:extLst>
              </p:cNvPr>
              <p:cNvSpPr>
                <a:spLocks noChangeArrowheads="1"/>
              </p:cNvSpPr>
              <p:nvPr/>
            </p:nvSpPr>
            <p:spPr bwMode="auto">
              <a:xfrm>
                <a:off x="12011776" y="8777735"/>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0" name="Rectangle 585">
                <a:extLst>
                  <a:ext uri="{FF2B5EF4-FFF2-40B4-BE49-F238E27FC236}">
                    <a16:creationId xmlns:a16="http://schemas.microsoft.com/office/drawing/2014/main" id="{73268915-2747-4A1A-AA16-DB97A8E0827C}"/>
                  </a:ext>
                </a:extLst>
              </p:cNvPr>
              <p:cNvSpPr>
                <a:spLocks noChangeArrowheads="1"/>
              </p:cNvSpPr>
              <p:nvPr/>
            </p:nvSpPr>
            <p:spPr bwMode="auto">
              <a:xfrm>
                <a:off x="12011776" y="8873958"/>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1" name="Rectangle 586">
                <a:extLst>
                  <a:ext uri="{FF2B5EF4-FFF2-40B4-BE49-F238E27FC236}">
                    <a16:creationId xmlns:a16="http://schemas.microsoft.com/office/drawing/2014/main" id="{021A98E7-EB89-4A54-ACD8-C7D48FE30A21}"/>
                  </a:ext>
                </a:extLst>
              </p:cNvPr>
              <p:cNvSpPr>
                <a:spLocks noChangeArrowheads="1"/>
              </p:cNvSpPr>
              <p:nvPr/>
            </p:nvSpPr>
            <p:spPr bwMode="auto">
              <a:xfrm>
                <a:off x="12011776" y="897018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2" name="Rectangle 587">
                <a:extLst>
                  <a:ext uri="{FF2B5EF4-FFF2-40B4-BE49-F238E27FC236}">
                    <a16:creationId xmlns:a16="http://schemas.microsoft.com/office/drawing/2014/main" id="{5B41D20F-62B6-4EC5-8ACD-AC61E30A7EB5}"/>
                  </a:ext>
                </a:extLst>
              </p:cNvPr>
              <p:cNvSpPr>
                <a:spLocks noChangeArrowheads="1"/>
              </p:cNvSpPr>
              <p:nvPr/>
            </p:nvSpPr>
            <p:spPr bwMode="auto">
              <a:xfrm>
                <a:off x="12011776" y="9194698"/>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3" name="Rectangle 588">
                <a:extLst>
                  <a:ext uri="{FF2B5EF4-FFF2-40B4-BE49-F238E27FC236}">
                    <a16:creationId xmlns:a16="http://schemas.microsoft.com/office/drawing/2014/main" id="{76089A19-96EC-4483-A935-80A39A220B74}"/>
                  </a:ext>
                </a:extLst>
              </p:cNvPr>
              <p:cNvSpPr>
                <a:spLocks noChangeArrowheads="1"/>
              </p:cNvSpPr>
              <p:nvPr/>
            </p:nvSpPr>
            <p:spPr bwMode="auto">
              <a:xfrm>
                <a:off x="12011776" y="9066403"/>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4" name="Rectangle 589">
                <a:extLst>
                  <a:ext uri="{FF2B5EF4-FFF2-40B4-BE49-F238E27FC236}">
                    <a16:creationId xmlns:a16="http://schemas.microsoft.com/office/drawing/2014/main" id="{626D3065-8E10-43A8-B317-3CCB769E4D75}"/>
                  </a:ext>
                </a:extLst>
              </p:cNvPr>
              <p:cNvSpPr>
                <a:spLocks noChangeArrowheads="1"/>
              </p:cNvSpPr>
              <p:nvPr/>
            </p:nvSpPr>
            <p:spPr bwMode="auto">
              <a:xfrm>
                <a:off x="12011776" y="9194698"/>
                <a:ext cx="2052745" cy="32074"/>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5" name="Rectangle 590">
                <a:extLst>
                  <a:ext uri="{FF2B5EF4-FFF2-40B4-BE49-F238E27FC236}">
                    <a16:creationId xmlns:a16="http://schemas.microsoft.com/office/drawing/2014/main" id="{AFF89D56-9CD9-4B37-8E2B-EA883BC8F812}"/>
                  </a:ext>
                </a:extLst>
              </p:cNvPr>
              <p:cNvSpPr>
                <a:spLocks noChangeArrowheads="1"/>
              </p:cNvSpPr>
              <p:nvPr/>
            </p:nvSpPr>
            <p:spPr bwMode="auto">
              <a:xfrm>
                <a:off x="12011776" y="9290921"/>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6" name="Rectangle 591">
                <a:extLst>
                  <a:ext uri="{FF2B5EF4-FFF2-40B4-BE49-F238E27FC236}">
                    <a16:creationId xmlns:a16="http://schemas.microsoft.com/office/drawing/2014/main" id="{00A3ED97-4D4B-4153-94F8-A9F665051FA6}"/>
                  </a:ext>
                </a:extLst>
              </p:cNvPr>
              <p:cNvSpPr>
                <a:spLocks noChangeArrowheads="1"/>
              </p:cNvSpPr>
              <p:nvPr/>
            </p:nvSpPr>
            <p:spPr bwMode="auto">
              <a:xfrm>
                <a:off x="12011776" y="9387144"/>
                <a:ext cx="2052745" cy="69496"/>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7" name="Rectangle 592">
                <a:extLst>
                  <a:ext uri="{FF2B5EF4-FFF2-40B4-BE49-F238E27FC236}">
                    <a16:creationId xmlns:a16="http://schemas.microsoft.com/office/drawing/2014/main" id="{7D6A651B-B841-476A-946D-E17D57AD9708}"/>
                  </a:ext>
                </a:extLst>
              </p:cNvPr>
              <p:cNvSpPr>
                <a:spLocks noChangeArrowheads="1"/>
              </p:cNvSpPr>
              <p:nvPr/>
            </p:nvSpPr>
            <p:spPr bwMode="auto">
              <a:xfrm>
                <a:off x="12011776" y="9488710"/>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8" name="Rectangle 593">
                <a:extLst>
                  <a:ext uri="{FF2B5EF4-FFF2-40B4-BE49-F238E27FC236}">
                    <a16:creationId xmlns:a16="http://schemas.microsoft.com/office/drawing/2014/main" id="{46FEC7EE-EF90-44FB-90A4-EE5DEECEF93D}"/>
                  </a:ext>
                </a:extLst>
              </p:cNvPr>
              <p:cNvSpPr>
                <a:spLocks noChangeArrowheads="1"/>
              </p:cNvSpPr>
              <p:nvPr/>
            </p:nvSpPr>
            <p:spPr bwMode="auto">
              <a:xfrm>
                <a:off x="12011776" y="9617006"/>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9" name="Rectangle 594">
                <a:extLst>
                  <a:ext uri="{FF2B5EF4-FFF2-40B4-BE49-F238E27FC236}">
                    <a16:creationId xmlns:a16="http://schemas.microsoft.com/office/drawing/2014/main" id="{6E180D5E-487B-45B5-9E57-BCAEEE3D4EC9}"/>
                  </a:ext>
                </a:extLst>
              </p:cNvPr>
              <p:cNvSpPr>
                <a:spLocks noChangeArrowheads="1"/>
              </p:cNvSpPr>
              <p:nvPr/>
            </p:nvSpPr>
            <p:spPr bwMode="auto">
              <a:xfrm>
                <a:off x="12011776" y="9713229"/>
                <a:ext cx="2052745" cy="64148"/>
              </a:xfrm>
              <a:prstGeom prst="rect">
                <a:avLst/>
              </a:prstGeom>
              <a:solidFill>
                <a:srgbClr val="CA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0" name="Freeform 597">
                <a:extLst>
                  <a:ext uri="{FF2B5EF4-FFF2-40B4-BE49-F238E27FC236}">
                    <a16:creationId xmlns:a16="http://schemas.microsoft.com/office/drawing/2014/main" id="{0703896D-8FEB-40CE-BC14-ADB9B32D1184}"/>
                  </a:ext>
                </a:extLst>
              </p:cNvPr>
              <p:cNvSpPr>
                <a:spLocks/>
              </p:cNvSpPr>
              <p:nvPr/>
            </p:nvSpPr>
            <p:spPr bwMode="auto">
              <a:xfrm>
                <a:off x="6682128" y="10483008"/>
                <a:ext cx="705630" cy="705630"/>
              </a:xfrm>
              <a:custGeom>
                <a:avLst/>
                <a:gdLst>
                  <a:gd name="T0" fmla="*/ 22 w 22"/>
                  <a:gd name="T1" fmla="*/ 5 h 22"/>
                  <a:gd name="T2" fmla="*/ 18 w 22"/>
                  <a:gd name="T3" fmla="*/ 0 h 22"/>
                  <a:gd name="T4" fmla="*/ 5 w 22"/>
                  <a:gd name="T5" fmla="*/ 0 h 22"/>
                  <a:gd name="T6" fmla="*/ 0 w 22"/>
                  <a:gd name="T7" fmla="*/ 5 h 22"/>
                  <a:gd name="T8" fmla="*/ 0 w 22"/>
                  <a:gd name="T9" fmla="*/ 22 h 22"/>
                  <a:gd name="T10" fmla="*/ 22 w 22"/>
                  <a:gd name="T11" fmla="*/ 22 h 22"/>
                  <a:gd name="T12" fmla="*/ 22 w 22"/>
                  <a:gd name="T13" fmla="*/ 5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2" y="5"/>
                    </a:moveTo>
                    <a:cubicBezTo>
                      <a:pt x="22" y="2"/>
                      <a:pt x="20" y="0"/>
                      <a:pt x="18" y="0"/>
                    </a:cubicBezTo>
                    <a:cubicBezTo>
                      <a:pt x="5" y="0"/>
                      <a:pt x="5" y="0"/>
                      <a:pt x="5" y="0"/>
                    </a:cubicBezTo>
                    <a:cubicBezTo>
                      <a:pt x="2" y="0"/>
                      <a:pt x="0" y="2"/>
                      <a:pt x="0" y="5"/>
                    </a:cubicBezTo>
                    <a:cubicBezTo>
                      <a:pt x="0" y="22"/>
                      <a:pt x="0" y="22"/>
                      <a:pt x="0" y="22"/>
                    </a:cubicBezTo>
                    <a:cubicBezTo>
                      <a:pt x="22" y="22"/>
                      <a:pt x="22" y="22"/>
                      <a:pt x="22" y="22"/>
                    </a:cubicBezTo>
                    <a:lnTo>
                      <a:pt x="22" y="5"/>
                    </a:lnTo>
                    <a:close/>
                  </a:path>
                </a:pathLst>
              </a:custGeom>
              <a:solidFill>
                <a:srgbClr val="FCCE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1" name="Freeform 598">
                <a:extLst>
                  <a:ext uri="{FF2B5EF4-FFF2-40B4-BE49-F238E27FC236}">
                    <a16:creationId xmlns:a16="http://schemas.microsoft.com/office/drawing/2014/main" id="{E30B9A14-B11F-4A67-8E7C-CE74EEEED23F}"/>
                  </a:ext>
                </a:extLst>
              </p:cNvPr>
              <p:cNvSpPr>
                <a:spLocks/>
              </p:cNvSpPr>
              <p:nvPr/>
            </p:nvSpPr>
            <p:spPr bwMode="auto">
              <a:xfrm>
                <a:off x="6682128" y="11188639"/>
                <a:ext cx="705630" cy="743052"/>
              </a:xfrm>
              <a:custGeom>
                <a:avLst/>
                <a:gdLst>
                  <a:gd name="T0" fmla="*/ 0 w 22"/>
                  <a:gd name="T1" fmla="*/ 0 h 23"/>
                  <a:gd name="T2" fmla="*/ 0 w 22"/>
                  <a:gd name="T3" fmla="*/ 18 h 23"/>
                  <a:gd name="T4" fmla="*/ 5 w 22"/>
                  <a:gd name="T5" fmla="*/ 23 h 23"/>
                  <a:gd name="T6" fmla="*/ 18 w 22"/>
                  <a:gd name="T7" fmla="*/ 23 h 23"/>
                  <a:gd name="T8" fmla="*/ 22 w 22"/>
                  <a:gd name="T9" fmla="*/ 18 h 23"/>
                  <a:gd name="T10" fmla="*/ 22 w 22"/>
                  <a:gd name="T11" fmla="*/ 0 h 23"/>
                  <a:gd name="T12" fmla="*/ 0 w 2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 h="23">
                    <a:moveTo>
                      <a:pt x="0" y="0"/>
                    </a:moveTo>
                    <a:cubicBezTo>
                      <a:pt x="0" y="18"/>
                      <a:pt x="0" y="18"/>
                      <a:pt x="0" y="18"/>
                    </a:cubicBezTo>
                    <a:cubicBezTo>
                      <a:pt x="0" y="20"/>
                      <a:pt x="2" y="23"/>
                      <a:pt x="5" y="23"/>
                    </a:cubicBezTo>
                    <a:cubicBezTo>
                      <a:pt x="18" y="23"/>
                      <a:pt x="18" y="23"/>
                      <a:pt x="18" y="23"/>
                    </a:cubicBezTo>
                    <a:cubicBezTo>
                      <a:pt x="20" y="23"/>
                      <a:pt x="22" y="20"/>
                      <a:pt x="22" y="18"/>
                    </a:cubicBezTo>
                    <a:cubicBezTo>
                      <a:pt x="22" y="0"/>
                      <a:pt x="22" y="0"/>
                      <a:pt x="2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22" name="วงรี 266">
              <a:extLst>
                <a:ext uri="{FF2B5EF4-FFF2-40B4-BE49-F238E27FC236}">
                  <a16:creationId xmlns:a16="http://schemas.microsoft.com/office/drawing/2014/main" id="{6F0594BA-B176-4427-A605-D39797B83C67}"/>
                </a:ext>
              </a:extLst>
            </p:cNvPr>
            <p:cNvSpPr/>
            <p:nvPr/>
          </p:nvSpPr>
          <p:spPr>
            <a:xfrm>
              <a:off x="8205432" y="1175802"/>
              <a:ext cx="1093517" cy="1093517"/>
            </a:xfrm>
            <a:prstGeom prst="ellipse">
              <a:avLst/>
            </a:prstGeom>
            <a:solidFill>
              <a:srgbClr val="3EA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3" name="วงรี 267">
              <a:extLst>
                <a:ext uri="{FF2B5EF4-FFF2-40B4-BE49-F238E27FC236}">
                  <a16:creationId xmlns:a16="http://schemas.microsoft.com/office/drawing/2014/main" id="{F8B9D648-D5E5-440E-8DA6-F3885BBD7647}"/>
                </a:ext>
              </a:extLst>
            </p:cNvPr>
            <p:cNvSpPr/>
            <p:nvPr/>
          </p:nvSpPr>
          <p:spPr>
            <a:xfrm>
              <a:off x="9838026" y="1345747"/>
              <a:ext cx="619660" cy="619660"/>
            </a:xfrm>
            <a:prstGeom prst="ellipse">
              <a:avLst/>
            </a:prstGeom>
            <a:solidFill>
              <a:srgbClr val="3EA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4" name="วงรี 268">
              <a:extLst>
                <a:ext uri="{FF2B5EF4-FFF2-40B4-BE49-F238E27FC236}">
                  <a16:creationId xmlns:a16="http://schemas.microsoft.com/office/drawing/2014/main" id="{A71C6BFD-C4BA-4CD6-8043-C1B584396529}"/>
                </a:ext>
              </a:extLst>
            </p:cNvPr>
            <p:cNvSpPr/>
            <p:nvPr/>
          </p:nvSpPr>
          <p:spPr>
            <a:xfrm>
              <a:off x="9311533" y="896458"/>
              <a:ext cx="426049" cy="426049"/>
            </a:xfrm>
            <a:prstGeom prst="ellipse">
              <a:avLst/>
            </a:prstGeom>
            <a:solidFill>
              <a:srgbClr val="0E4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5" name="วงรี 275">
              <a:extLst>
                <a:ext uri="{FF2B5EF4-FFF2-40B4-BE49-F238E27FC236}">
                  <a16:creationId xmlns:a16="http://schemas.microsoft.com/office/drawing/2014/main" id="{47558EF2-8D00-4469-86F3-710A9EDE91CE}"/>
                </a:ext>
              </a:extLst>
            </p:cNvPr>
            <p:cNvSpPr/>
            <p:nvPr/>
          </p:nvSpPr>
          <p:spPr>
            <a:xfrm>
              <a:off x="10765627" y="1684240"/>
              <a:ext cx="250137" cy="250137"/>
            </a:xfrm>
            <a:prstGeom prst="ellipse">
              <a:avLst/>
            </a:prstGeom>
            <a:solidFill>
              <a:srgbClr val="0E4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38" name="Group 137">
            <a:extLst>
              <a:ext uri="{FF2B5EF4-FFF2-40B4-BE49-F238E27FC236}">
                <a16:creationId xmlns:a16="http://schemas.microsoft.com/office/drawing/2014/main" id="{EBDD907C-A3D7-484B-A574-8417812F379D}"/>
              </a:ext>
            </a:extLst>
          </p:cNvPr>
          <p:cNvGrpSpPr/>
          <p:nvPr/>
        </p:nvGrpSpPr>
        <p:grpSpPr>
          <a:xfrm>
            <a:off x="892055" y="1682249"/>
            <a:ext cx="3850923" cy="3896538"/>
            <a:chOff x="987305" y="1777499"/>
            <a:chExt cx="3850923" cy="3896538"/>
          </a:xfrm>
        </p:grpSpPr>
        <p:sp>
          <p:nvSpPr>
            <p:cNvPr id="127" name="TextBox 126">
              <a:extLst>
                <a:ext uri="{FF2B5EF4-FFF2-40B4-BE49-F238E27FC236}">
                  <a16:creationId xmlns:a16="http://schemas.microsoft.com/office/drawing/2014/main" id="{9F262488-7C48-48E5-938D-9D37C57E2489}"/>
                </a:ext>
              </a:extLst>
            </p:cNvPr>
            <p:cNvSpPr txBox="1"/>
            <p:nvPr/>
          </p:nvSpPr>
          <p:spPr>
            <a:xfrm>
              <a:off x="990248" y="3070436"/>
              <a:ext cx="3847980" cy="184665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t>
              </a:r>
            </a:p>
            <a:p>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a:t>
              </a:r>
              <a:r>
                <a:rPr lang="en-US" sz="12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humour</a:t>
              </a: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or randomized words which don't look even slightly believable. If you are going to use A passage of lorem If you .</a:t>
              </a:r>
            </a:p>
          </p:txBody>
        </p:sp>
        <p:sp>
          <p:nvSpPr>
            <p:cNvPr id="128" name="TextBox 127">
              <a:extLst>
                <a:ext uri="{FF2B5EF4-FFF2-40B4-BE49-F238E27FC236}">
                  <a16:creationId xmlns:a16="http://schemas.microsoft.com/office/drawing/2014/main" id="{9CE1B041-3D5A-4B91-8968-E132624B4B8F}"/>
                </a:ext>
              </a:extLst>
            </p:cNvPr>
            <p:cNvSpPr txBox="1"/>
            <p:nvPr/>
          </p:nvSpPr>
          <p:spPr>
            <a:xfrm>
              <a:off x="990248" y="1777499"/>
              <a:ext cx="2859234" cy="1200329"/>
            </a:xfrm>
            <a:prstGeom prst="rect">
              <a:avLst/>
            </a:prstGeom>
            <a:noFill/>
          </p:spPr>
          <p:txBody>
            <a:bodyPr wrap="square" rtlCol="1">
              <a:spAutoFit/>
            </a:bodyPr>
            <a:lstStyle/>
            <a:p>
              <a:r>
                <a:rPr lang="en-US" sz="3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OUR PORTFOLIO</a:t>
              </a:r>
              <a:endParaRPr lang="ar-IQ" sz="3600" dirty="0">
                <a:solidFill>
                  <a:srgbClr val="3EA4F4"/>
                </a:solidFill>
                <a:latin typeface="Lato Heavy" panose="020F0502020204030203" pitchFamily="34" charset="0"/>
                <a:ea typeface="Lato Heavy" panose="020F0502020204030203" pitchFamily="34" charset="0"/>
              </a:endParaRPr>
            </a:p>
          </p:txBody>
        </p:sp>
        <p:grpSp>
          <p:nvGrpSpPr>
            <p:cNvPr id="130" name="กลุ่ม 373">
              <a:extLst>
                <a:ext uri="{FF2B5EF4-FFF2-40B4-BE49-F238E27FC236}">
                  <a16:creationId xmlns:a16="http://schemas.microsoft.com/office/drawing/2014/main" id="{135FBD11-ACAC-4F07-9F00-4A3E0B70E955}"/>
                </a:ext>
              </a:extLst>
            </p:cNvPr>
            <p:cNvGrpSpPr/>
            <p:nvPr/>
          </p:nvGrpSpPr>
          <p:grpSpPr>
            <a:xfrm>
              <a:off x="987305" y="5041324"/>
              <a:ext cx="3655717" cy="632713"/>
              <a:chOff x="1954911" y="5638800"/>
              <a:chExt cx="8049094" cy="1393098"/>
            </a:xfrm>
          </p:grpSpPr>
          <p:grpSp>
            <p:nvGrpSpPr>
              <p:cNvPr id="131" name="กลุ่ม 374">
                <a:extLst>
                  <a:ext uri="{FF2B5EF4-FFF2-40B4-BE49-F238E27FC236}">
                    <a16:creationId xmlns:a16="http://schemas.microsoft.com/office/drawing/2014/main" id="{A511754D-F45B-4D40-A7D5-20787F93BEE8}"/>
                  </a:ext>
                </a:extLst>
              </p:cNvPr>
              <p:cNvGrpSpPr/>
              <p:nvPr/>
            </p:nvGrpSpPr>
            <p:grpSpPr>
              <a:xfrm>
                <a:off x="1954911" y="5638800"/>
                <a:ext cx="8049094" cy="839346"/>
                <a:chOff x="1954911" y="5638800"/>
                <a:chExt cx="8049094" cy="839346"/>
              </a:xfrm>
            </p:grpSpPr>
            <p:sp>
              <p:nvSpPr>
                <p:cNvPr id="134" name="Rectangle 113">
                  <a:extLst>
                    <a:ext uri="{FF2B5EF4-FFF2-40B4-BE49-F238E27FC236}">
                      <a16:creationId xmlns:a16="http://schemas.microsoft.com/office/drawing/2014/main" id="{C0BEBDE2-E946-431E-A999-367178A51113}"/>
                    </a:ext>
                  </a:extLst>
                </p:cNvPr>
                <p:cNvSpPr/>
                <p:nvPr/>
              </p:nvSpPr>
              <p:spPr bwMode="auto">
                <a:xfrm>
                  <a:off x="2922141" y="5734778"/>
                  <a:ext cx="7081864" cy="654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35" name="Rectangle 127">
                  <a:extLst>
                    <a:ext uri="{FF2B5EF4-FFF2-40B4-BE49-F238E27FC236}">
                      <a16:creationId xmlns:a16="http://schemas.microsoft.com/office/drawing/2014/main" id="{1F3E0D37-289D-4457-97D8-6776F1FBB30B}"/>
                    </a:ext>
                  </a:extLst>
                </p:cNvPr>
                <p:cNvSpPr/>
                <p:nvPr/>
              </p:nvSpPr>
              <p:spPr bwMode="auto">
                <a:xfrm>
                  <a:off x="2922141" y="5734778"/>
                  <a:ext cx="1848296" cy="654018"/>
                </a:xfrm>
                <a:prstGeom prst="rect">
                  <a:avLst/>
                </a:prstGeom>
                <a:solidFill>
                  <a:srgbClr val="0E47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37" name="Oval 129">
                  <a:extLst>
                    <a:ext uri="{FF2B5EF4-FFF2-40B4-BE49-F238E27FC236}">
                      <a16:creationId xmlns:a16="http://schemas.microsoft.com/office/drawing/2014/main" id="{62C5C14D-9429-4EDF-B310-2CD8BC81F2B0}"/>
                    </a:ext>
                  </a:extLst>
                </p:cNvPr>
                <p:cNvSpPr/>
                <p:nvPr/>
              </p:nvSpPr>
              <p:spPr>
                <a:xfrm>
                  <a:off x="1954911" y="5638800"/>
                  <a:ext cx="839127" cy="839346"/>
                </a:xfrm>
                <a:prstGeom prst="ellipse">
                  <a:avLst/>
                </a:prstGeom>
                <a:solidFill>
                  <a:srgbClr val="0E47A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050" dirty="0"/>
                </a:p>
              </p:txBody>
            </p:sp>
          </p:grpSp>
          <p:sp>
            <p:nvSpPr>
              <p:cNvPr id="132" name="สี่เหลี่ยมผืนผ้า 375">
                <a:extLst>
                  <a:ext uri="{FF2B5EF4-FFF2-40B4-BE49-F238E27FC236}">
                    <a16:creationId xmlns:a16="http://schemas.microsoft.com/office/drawing/2014/main" id="{7C0C98CC-0086-4A1A-8D34-494E5A61BE0E}"/>
                  </a:ext>
                </a:extLst>
              </p:cNvPr>
              <p:cNvSpPr/>
              <p:nvPr/>
            </p:nvSpPr>
            <p:spPr>
              <a:xfrm>
                <a:off x="2865436" y="6455889"/>
                <a:ext cx="3445464" cy="576009"/>
              </a:xfrm>
              <a:prstGeom prst="rect">
                <a:avLst/>
              </a:prstGeom>
            </p:spPr>
            <p:txBody>
              <a:bodyPr wrap="none">
                <a:spAutoFit/>
              </a:bodyPr>
              <a:lstStyle/>
              <a:p>
                <a:r>
                  <a:rPr lang="en-US" sz="1100" dirty="0" err="1">
                    <a:solidFill>
                      <a:schemeClr val="tx1">
                        <a:lumMod val="85000"/>
                        <a:lumOff val="15000"/>
                      </a:schemeClr>
                    </a:solidFill>
                    <a:latin typeface="Lato" pitchFamily="34" charset="0"/>
                    <a:ea typeface="Lato" pitchFamily="34" charset="0"/>
                    <a:cs typeface="Lato" pitchFamily="34" charset="0"/>
                  </a:rPr>
                  <a:t>Lorem</a:t>
                </a:r>
                <a:r>
                  <a:rPr lang="en-US" sz="1100" dirty="0">
                    <a:solidFill>
                      <a:schemeClr val="tx1">
                        <a:lumMod val="85000"/>
                        <a:lumOff val="15000"/>
                      </a:schemeClr>
                    </a:solidFill>
                    <a:latin typeface="Lato" pitchFamily="34" charset="0"/>
                    <a:ea typeface="Lato" pitchFamily="34" charset="0"/>
                    <a:cs typeface="Lato" pitchFamily="34" charset="0"/>
                  </a:rPr>
                  <a:t> </a:t>
                </a:r>
                <a:r>
                  <a:rPr lang="en-US" sz="1100" dirty="0" err="1">
                    <a:solidFill>
                      <a:schemeClr val="tx1">
                        <a:lumMod val="85000"/>
                        <a:lumOff val="15000"/>
                      </a:schemeClr>
                    </a:solidFill>
                    <a:latin typeface="Lato" pitchFamily="34" charset="0"/>
                    <a:ea typeface="Lato" pitchFamily="34" charset="0"/>
                    <a:cs typeface="Lato" pitchFamily="34" charset="0"/>
                  </a:rPr>
                  <a:t>Ipsum</a:t>
                </a:r>
                <a:r>
                  <a:rPr lang="en-US" sz="1100" dirty="0">
                    <a:solidFill>
                      <a:schemeClr val="tx1">
                        <a:lumMod val="85000"/>
                        <a:lumOff val="15000"/>
                      </a:schemeClr>
                    </a:solidFill>
                    <a:latin typeface="Lato" pitchFamily="34" charset="0"/>
                    <a:ea typeface="Lato" pitchFamily="34" charset="0"/>
                    <a:cs typeface="Lato" pitchFamily="34" charset="0"/>
                  </a:rPr>
                  <a:t> dolor sit.</a:t>
                </a:r>
              </a:p>
            </p:txBody>
          </p:sp>
          <p:sp>
            <p:nvSpPr>
              <p:cNvPr id="133" name="Freeform 576">
                <a:extLst>
                  <a:ext uri="{FF2B5EF4-FFF2-40B4-BE49-F238E27FC236}">
                    <a16:creationId xmlns:a16="http://schemas.microsoft.com/office/drawing/2014/main" id="{56BD874D-9692-44CB-AEA2-C25C5F12EC89}"/>
                  </a:ext>
                </a:extLst>
              </p:cNvPr>
              <p:cNvSpPr>
                <a:spLocks noChangeArrowheads="1"/>
              </p:cNvSpPr>
              <p:nvPr/>
            </p:nvSpPr>
            <p:spPr bwMode="auto">
              <a:xfrm>
                <a:off x="2087337" y="5771264"/>
                <a:ext cx="574271" cy="574419"/>
              </a:xfrm>
              <a:custGeom>
                <a:avLst/>
                <a:gdLst>
                  <a:gd name="T0" fmla="*/ 1664 w 1690"/>
                  <a:gd name="T1" fmla="*/ 1037 h 1690"/>
                  <a:gd name="T2" fmla="*/ 1689 w 1690"/>
                  <a:gd name="T3" fmla="*/ 1037 h 1690"/>
                  <a:gd name="T4" fmla="*/ 1689 w 1690"/>
                  <a:gd name="T5" fmla="*/ 669 h 1690"/>
                  <a:gd name="T6" fmla="*/ 1446 w 1690"/>
                  <a:gd name="T7" fmla="*/ 669 h 1690"/>
                  <a:gd name="T8" fmla="*/ 1396 w 1690"/>
                  <a:gd name="T9" fmla="*/ 543 h 1690"/>
                  <a:gd name="T10" fmla="*/ 1547 w 1690"/>
                  <a:gd name="T11" fmla="*/ 393 h 1690"/>
                  <a:gd name="T12" fmla="*/ 1572 w 1690"/>
                  <a:gd name="T13" fmla="*/ 376 h 1690"/>
                  <a:gd name="T14" fmla="*/ 1547 w 1690"/>
                  <a:gd name="T15" fmla="*/ 359 h 1690"/>
                  <a:gd name="T16" fmla="*/ 1329 w 1690"/>
                  <a:gd name="T17" fmla="*/ 134 h 1690"/>
                  <a:gd name="T18" fmla="*/ 1312 w 1690"/>
                  <a:gd name="T19" fmla="*/ 117 h 1690"/>
                  <a:gd name="T20" fmla="*/ 1288 w 1690"/>
                  <a:gd name="T21" fmla="*/ 134 h 1690"/>
                  <a:gd name="T22" fmla="*/ 1137 w 1690"/>
                  <a:gd name="T23" fmla="*/ 284 h 1690"/>
                  <a:gd name="T24" fmla="*/ 1020 w 1690"/>
                  <a:gd name="T25" fmla="*/ 234 h 1690"/>
                  <a:gd name="T26" fmla="*/ 1020 w 1690"/>
                  <a:gd name="T27" fmla="*/ 0 h 1690"/>
                  <a:gd name="T28" fmla="*/ 660 w 1690"/>
                  <a:gd name="T29" fmla="*/ 0 h 1690"/>
                  <a:gd name="T30" fmla="*/ 660 w 1690"/>
                  <a:gd name="T31" fmla="*/ 234 h 1690"/>
                  <a:gd name="T32" fmla="*/ 552 w 1690"/>
                  <a:gd name="T33" fmla="*/ 284 h 1690"/>
                  <a:gd name="T34" fmla="*/ 401 w 1690"/>
                  <a:gd name="T35" fmla="*/ 134 h 1690"/>
                  <a:gd name="T36" fmla="*/ 385 w 1690"/>
                  <a:gd name="T37" fmla="*/ 117 h 1690"/>
                  <a:gd name="T38" fmla="*/ 125 w 1690"/>
                  <a:gd name="T39" fmla="*/ 376 h 1690"/>
                  <a:gd name="T40" fmla="*/ 142 w 1690"/>
                  <a:gd name="T41" fmla="*/ 393 h 1690"/>
                  <a:gd name="T42" fmla="*/ 284 w 1690"/>
                  <a:gd name="T43" fmla="*/ 535 h 1690"/>
                  <a:gd name="T44" fmla="*/ 234 w 1690"/>
                  <a:gd name="T45" fmla="*/ 660 h 1690"/>
                  <a:gd name="T46" fmla="*/ 0 w 1690"/>
                  <a:gd name="T47" fmla="*/ 660 h 1690"/>
                  <a:gd name="T48" fmla="*/ 0 w 1690"/>
                  <a:gd name="T49" fmla="*/ 1028 h 1690"/>
                  <a:gd name="T50" fmla="*/ 234 w 1690"/>
                  <a:gd name="T51" fmla="*/ 1028 h 1690"/>
                  <a:gd name="T52" fmla="*/ 284 w 1690"/>
                  <a:gd name="T53" fmla="*/ 1154 h 1690"/>
                  <a:gd name="T54" fmla="*/ 142 w 1690"/>
                  <a:gd name="T55" fmla="*/ 1296 h 1690"/>
                  <a:gd name="T56" fmla="*/ 125 w 1690"/>
                  <a:gd name="T57" fmla="*/ 1312 h 1690"/>
                  <a:gd name="T58" fmla="*/ 142 w 1690"/>
                  <a:gd name="T59" fmla="*/ 1338 h 1690"/>
                  <a:gd name="T60" fmla="*/ 359 w 1690"/>
                  <a:gd name="T61" fmla="*/ 1555 h 1690"/>
                  <a:gd name="T62" fmla="*/ 385 w 1690"/>
                  <a:gd name="T63" fmla="*/ 1572 h 1690"/>
                  <a:gd name="T64" fmla="*/ 401 w 1690"/>
                  <a:gd name="T65" fmla="*/ 1555 h 1690"/>
                  <a:gd name="T66" fmla="*/ 552 w 1690"/>
                  <a:gd name="T67" fmla="*/ 1413 h 1690"/>
                  <a:gd name="T68" fmla="*/ 669 w 1690"/>
                  <a:gd name="T69" fmla="*/ 1455 h 1690"/>
                  <a:gd name="T70" fmla="*/ 669 w 1690"/>
                  <a:gd name="T71" fmla="*/ 1689 h 1690"/>
                  <a:gd name="T72" fmla="*/ 1037 w 1690"/>
                  <a:gd name="T73" fmla="*/ 1689 h 1690"/>
                  <a:gd name="T74" fmla="*/ 1037 w 1690"/>
                  <a:gd name="T75" fmla="*/ 1455 h 1690"/>
                  <a:gd name="T76" fmla="*/ 1137 w 1690"/>
                  <a:gd name="T77" fmla="*/ 1404 h 1690"/>
                  <a:gd name="T78" fmla="*/ 1312 w 1690"/>
                  <a:gd name="T79" fmla="*/ 1572 h 1690"/>
                  <a:gd name="T80" fmla="*/ 1329 w 1690"/>
                  <a:gd name="T81" fmla="*/ 1555 h 1690"/>
                  <a:gd name="T82" fmla="*/ 1547 w 1690"/>
                  <a:gd name="T83" fmla="*/ 1338 h 1690"/>
                  <a:gd name="T84" fmla="*/ 1572 w 1690"/>
                  <a:gd name="T85" fmla="*/ 1312 h 1690"/>
                  <a:gd name="T86" fmla="*/ 1396 w 1690"/>
                  <a:gd name="T87" fmla="*/ 1145 h 1690"/>
                  <a:gd name="T88" fmla="*/ 1446 w 1690"/>
                  <a:gd name="T89" fmla="*/ 1037 h 1690"/>
                  <a:gd name="T90" fmla="*/ 1664 w 1690"/>
                  <a:gd name="T91" fmla="*/ 1037 h 1690"/>
                  <a:gd name="T92" fmla="*/ 1221 w 1690"/>
                  <a:gd name="T93" fmla="*/ 844 h 1690"/>
                  <a:gd name="T94" fmla="*/ 844 w 1690"/>
                  <a:gd name="T95" fmla="*/ 1229 h 1690"/>
                  <a:gd name="T96" fmla="*/ 460 w 1690"/>
                  <a:gd name="T97" fmla="*/ 844 h 1690"/>
                  <a:gd name="T98" fmla="*/ 844 w 1690"/>
                  <a:gd name="T99" fmla="*/ 468 h 1690"/>
                  <a:gd name="T100" fmla="*/ 1221 w 1690"/>
                  <a:gd name="T101" fmla="*/ 844 h 1690"/>
                  <a:gd name="T102" fmla="*/ 1221 w 1690"/>
                  <a:gd name="T103" fmla="*/ 844 h 1690"/>
                  <a:gd name="T104" fmla="*/ 1221 w 1690"/>
                  <a:gd name="T105" fmla="*/ 844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0" h="1690">
                    <a:moveTo>
                      <a:pt x="1664" y="1037"/>
                    </a:moveTo>
                    <a:cubicBezTo>
                      <a:pt x="1689" y="1037"/>
                      <a:pt x="1689" y="1037"/>
                      <a:pt x="1689" y="1037"/>
                    </a:cubicBezTo>
                    <a:cubicBezTo>
                      <a:pt x="1689" y="669"/>
                      <a:pt x="1689" y="669"/>
                      <a:pt x="1689" y="669"/>
                    </a:cubicBezTo>
                    <a:cubicBezTo>
                      <a:pt x="1446" y="669"/>
                      <a:pt x="1446" y="669"/>
                      <a:pt x="1446" y="669"/>
                    </a:cubicBezTo>
                    <a:cubicBezTo>
                      <a:pt x="1438" y="627"/>
                      <a:pt x="1421" y="585"/>
                      <a:pt x="1396" y="543"/>
                    </a:cubicBezTo>
                    <a:cubicBezTo>
                      <a:pt x="1547" y="393"/>
                      <a:pt x="1547" y="393"/>
                      <a:pt x="1547" y="393"/>
                    </a:cubicBezTo>
                    <a:cubicBezTo>
                      <a:pt x="1572" y="376"/>
                      <a:pt x="1572" y="376"/>
                      <a:pt x="1572" y="376"/>
                    </a:cubicBezTo>
                    <a:cubicBezTo>
                      <a:pt x="1547" y="359"/>
                      <a:pt x="1547" y="359"/>
                      <a:pt x="1547" y="359"/>
                    </a:cubicBezTo>
                    <a:cubicBezTo>
                      <a:pt x="1329" y="134"/>
                      <a:pt x="1329" y="134"/>
                      <a:pt x="1329" y="134"/>
                    </a:cubicBezTo>
                    <a:cubicBezTo>
                      <a:pt x="1312" y="117"/>
                      <a:pt x="1312" y="117"/>
                      <a:pt x="1312" y="117"/>
                    </a:cubicBezTo>
                    <a:cubicBezTo>
                      <a:pt x="1288" y="134"/>
                      <a:pt x="1288" y="134"/>
                      <a:pt x="1288" y="134"/>
                    </a:cubicBezTo>
                    <a:cubicBezTo>
                      <a:pt x="1137" y="284"/>
                      <a:pt x="1137" y="284"/>
                      <a:pt x="1137" y="284"/>
                    </a:cubicBezTo>
                    <a:cubicBezTo>
                      <a:pt x="1104" y="267"/>
                      <a:pt x="1062" y="251"/>
                      <a:pt x="1020" y="234"/>
                    </a:cubicBezTo>
                    <a:cubicBezTo>
                      <a:pt x="1020" y="0"/>
                      <a:pt x="1020" y="0"/>
                      <a:pt x="1020" y="0"/>
                    </a:cubicBezTo>
                    <a:cubicBezTo>
                      <a:pt x="660" y="0"/>
                      <a:pt x="660" y="0"/>
                      <a:pt x="660" y="0"/>
                    </a:cubicBezTo>
                    <a:cubicBezTo>
                      <a:pt x="660" y="234"/>
                      <a:pt x="660" y="234"/>
                      <a:pt x="660" y="234"/>
                    </a:cubicBezTo>
                    <a:cubicBezTo>
                      <a:pt x="619" y="251"/>
                      <a:pt x="585" y="267"/>
                      <a:pt x="552" y="284"/>
                    </a:cubicBezTo>
                    <a:cubicBezTo>
                      <a:pt x="401" y="134"/>
                      <a:pt x="401" y="134"/>
                      <a:pt x="401" y="134"/>
                    </a:cubicBezTo>
                    <a:cubicBezTo>
                      <a:pt x="385" y="117"/>
                      <a:pt x="385" y="117"/>
                      <a:pt x="385" y="117"/>
                    </a:cubicBezTo>
                    <a:cubicBezTo>
                      <a:pt x="125" y="376"/>
                      <a:pt x="125" y="376"/>
                      <a:pt x="125" y="376"/>
                    </a:cubicBezTo>
                    <a:cubicBezTo>
                      <a:pt x="142" y="393"/>
                      <a:pt x="142" y="393"/>
                      <a:pt x="142" y="393"/>
                    </a:cubicBezTo>
                    <a:cubicBezTo>
                      <a:pt x="284" y="535"/>
                      <a:pt x="284" y="535"/>
                      <a:pt x="284" y="535"/>
                    </a:cubicBezTo>
                    <a:cubicBezTo>
                      <a:pt x="267" y="577"/>
                      <a:pt x="251" y="619"/>
                      <a:pt x="234" y="660"/>
                    </a:cubicBezTo>
                    <a:cubicBezTo>
                      <a:pt x="0" y="660"/>
                      <a:pt x="0" y="660"/>
                      <a:pt x="0" y="660"/>
                    </a:cubicBezTo>
                    <a:cubicBezTo>
                      <a:pt x="0" y="1028"/>
                      <a:pt x="0" y="1028"/>
                      <a:pt x="0" y="1028"/>
                    </a:cubicBezTo>
                    <a:cubicBezTo>
                      <a:pt x="234" y="1028"/>
                      <a:pt x="234" y="1028"/>
                      <a:pt x="234" y="1028"/>
                    </a:cubicBezTo>
                    <a:cubicBezTo>
                      <a:pt x="242" y="1070"/>
                      <a:pt x="259" y="1112"/>
                      <a:pt x="284" y="1154"/>
                    </a:cubicBezTo>
                    <a:cubicBezTo>
                      <a:pt x="142" y="1296"/>
                      <a:pt x="142" y="1296"/>
                      <a:pt x="142" y="1296"/>
                    </a:cubicBezTo>
                    <a:cubicBezTo>
                      <a:pt x="125" y="1312"/>
                      <a:pt x="125" y="1312"/>
                      <a:pt x="125" y="1312"/>
                    </a:cubicBezTo>
                    <a:cubicBezTo>
                      <a:pt x="142" y="1338"/>
                      <a:pt x="142" y="1338"/>
                      <a:pt x="142" y="1338"/>
                    </a:cubicBezTo>
                    <a:cubicBezTo>
                      <a:pt x="359" y="1555"/>
                      <a:pt x="359" y="1555"/>
                      <a:pt x="359" y="1555"/>
                    </a:cubicBezTo>
                    <a:cubicBezTo>
                      <a:pt x="385" y="1572"/>
                      <a:pt x="385" y="1572"/>
                      <a:pt x="385" y="1572"/>
                    </a:cubicBezTo>
                    <a:cubicBezTo>
                      <a:pt x="401" y="1555"/>
                      <a:pt x="401" y="1555"/>
                      <a:pt x="401" y="1555"/>
                    </a:cubicBezTo>
                    <a:cubicBezTo>
                      <a:pt x="552" y="1413"/>
                      <a:pt x="552" y="1413"/>
                      <a:pt x="552" y="1413"/>
                    </a:cubicBezTo>
                    <a:cubicBezTo>
                      <a:pt x="585" y="1430"/>
                      <a:pt x="627" y="1446"/>
                      <a:pt x="669" y="1455"/>
                    </a:cubicBezTo>
                    <a:cubicBezTo>
                      <a:pt x="669" y="1689"/>
                      <a:pt x="669" y="1689"/>
                      <a:pt x="669" y="1689"/>
                    </a:cubicBezTo>
                    <a:cubicBezTo>
                      <a:pt x="1037" y="1689"/>
                      <a:pt x="1037" y="1689"/>
                      <a:pt x="1037" y="1689"/>
                    </a:cubicBezTo>
                    <a:cubicBezTo>
                      <a:pt x="1037" y="1455"/>
                      <a:pt x="1037" y="1455"/>
                      <a:pt x="1037" y="1455"/>
                    </a:cubicBezTo>
                    <a:cubicBezTo>
                      <a:pt x="1070" y="1438"/>
                      <a:pt x="1104" y="1421"/>
                      <a:pt x="1137" y="1404"/>
                    </a:cubicBezTo>
                    <a:cubicBezTo>
                      <a:pt x="1312" y="1572"/>
                      <a:pt x="1312" y="1572"/>
                      <a:pt x="1312" y="1572"/>
                    </a:cubicBezTo>
                    <a:cubicBezTo>
                      <a:pt x="1329" y="1555"/>
                      <a:pt x="1329" y="1555"/>
                      <a:pt x="1329" y="1555"/>
                    </a:cubicBezTo>
                    <a:cubicBezTo>
                      <a:pt x="1547" y="1338"/>
                      <a:pt x="1547" y="1338"/>
                      <a:pt x="1547" y="1338"/>
                    </a:cubicBezTo>
                    <a:cubicBezTo>
                      <a:pt x="1572" y="1312"/>
                      <a:pt x="1572" y="1312"/>
                      <a:pt x="1572" y="1312"/>
                    </a:cubicBezTo>
                    <a:cubicBezTo>
                      <a:pt x="1396" y="1145"/>
                      <a:pt x="1396" y="1145"/>
                      <a:pt x="1396" y="1145"/>
                    </a:cubicBezTo>
                    <a:cubicBezTo>
                      <a:pt x="1421" y="1112"/>
                      <a:pt x="1438" y="1070"/>
                      <a:pt x="1446" y="1037"/>
                    </a:cubicBezTo>
                    <a:cubicBezTo>
                      <a:pt x="1664" y="1037"/>
                      <a:pt x="1664" y="1037"/>
                      <a:pt x="1664" y="1037"/>
                    </a:cubicBezTo>
                    <a:close/>
                    <a:moveTo>
                      <a:pt x="1221" y="844"/>
                    </a:moveTo>
                    <a:cubicBezTo>
                      <a:pt x="1221" y="1053"/>
                      <a:pt x="1053" y="1229"/>
                      <a:pt x="844" y="1229"/>
                    </a:cubicBezTo>
                    <a:cubicBezTo>
                      <a:pt x="635" y="1229"/>
                      <a:pt x="460" y="1053"/>
                      <a:pt x="460" y="844"/>
                    </a:cubicBezTo>
                    <a:cubicBezTo>
                      <a:pt x="460" y="635"/>
                      <a:pt x="635" y="468"/>
                      <a:pt x="844" y="468"/>
                    </a:cubicBezTo>
                    <a:cubicBezTo>
                      <a:pt x="1053" y="468"/>
                      <a:pt x="1221" y="635"/>
                      <a:pt x="1221" y="844"/>
                    </a:cubicBezTo>
                    <a:close/>
                    <a:moveTo>
                      <a:pt x="1221" y="844"/>
                    </a:moveTo>
                    <a:lnTo>
                      <a:pt x="1221" y="844"/>
                    </a:lnTo>
                    <a:close/>
                  </a:path>
                </a:pathLst>
              </a:custGeom>
              <a:solidFill>
                <a:schemeClr val="bg1"/>
              </a:solidFill>
              <a:ln>
                <a:noFill/>
              </a:ln>
              <a:effectLst/>
            </p:spPr>
            <p:txBody>
              <a:bodyPr wrap="none" lIns="243785" tIns="121892" rIns="243785" bIns="121892" anchor="ctr"/>
              <a:lstStyle/>
              <a:p>
                <a:pPr>
                  <a:defRPr/>
                </a:pPr>
                <a:endParaRPr lang="en-US" sz="1050" dirty="0">
                  <a:ea typeface="SimSun" charset="0"/>
                </a:endParaRPr>
              </a:p>
            </p:txBody>
          </p:sp>
        </p:grpSp>
      </p:grpSp>
    </p:spTree>
    <p:extLst>
      <p:ext uri="{BB962C8B-B14F-4D97-AF65-F5344CB8AC3E}">
        <p14:creationId xmlns:p14="http://schemas.microsoft.com/office/powerpoint/2010/main" val="2486653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grpSp>
        <p:nvGrpSpPr>
          <p:cNvPr id="33" name="Group 32">
            <a:extLst>
              <a:ext uri="{FF2B5EF4-FFF2-40B4-BE49-F238E27FC236}">
                <a16:creationId xmlns:a16="http://schemas.microsoft.com/office/drawing/2014/main" id="{599DDAA7-DF50-4481-83D6-A8A632BC5272}"/>
              </a:ext>
            </a:extLst>
          </p:cNvPr>
          <p:cNvGrpSpPr/>
          <p:nvPr/>
        </p:nvGrpSpPr>
        <p:grpSpPr>
          <a:xfrm>
            <a:off x="1374841" y="1471514"/>
            <a:ext cx="9458944" cy="4890443"/>
            <a:chOff x="1336741" y="1604864"/>
            <a:chExt cx="9458944" cy="4890443"/>
          </a:xfrm>
        </p:grpSpPr>
        <p:sp>
          <p:nvSpPr>
            <p:cNvPr id="5" name="AutoShape 2">
              <a:extLst>
                <a:ext uri="{FF2B5EF4-FFF2-40B4-BE49-F238E27FC236}">
                  <a16:creationId xmlns:a16="http://schemas.microsoft.com/office/drawing/2014/main" id="{A4F22B2D-A4F6-4148-B613-3E4A3759E8E7}"/>
                </a:ext>
              </a:extLst>
            </p:cNvPr>
            <p:cNvSpPr>
              <a:spLocks/>
            </p:cNvSpPr>
            <p:nvPr/>
          </p:nvSpPr>
          <p:spPr bwMode="auto">
            <a:xfrm>
              <a:off x="1541010" y="2606298"/>
              <a:ext cx="9051132" cy="2896317"/>
            </a:xfrm>
            <a:custGeom>
              <a:avLst/>
              <a:gdLst>
                <a:gd name="T0" fmla="*/ 10800 w 21600"/>
                <a:gd name="T1" fmla="+- 0 10795 85"/>
                <a:gd name="T2" fmla="*/ 10795 h 21420"/>
                <a:gd name="T3" fmla="*/ 10800 w 21600"/>
                <a:gd name="T4" fmla="+- 0 10795 85"/>
                <a:gd name="T5" fmla="*/ 10795 h 21420"/>
                <a:gd name="T6" fmla="*/ 10800 w 21600"/>
                <a:gd name="T7" fmla="+- 0 10795 85"/>
                <a:gd name="T8" fmla="*/ 10795 h 21420"/>
                <a:gd name="T9" fmla="*/ 10800 w 21600"/>
                <a:gd name="T10" fmla="+- 0 10795 85"/>
                <a:gd name="T11" fmla="*/ 10795 h 21420"/>
              </a:gdLst>
              <a:ahLst/>
              <a:cxnLst>
                <a:cxn ang="0">
                  <a:pos x="T0" y="T2"/>
                </a:cxn>
                <a:cxn ang="0">
                  <a:pos x="T3" y="T5"/>
                </a:cxn>
                <a:cxn ang="0">
                  <a:pos x="T6" y="T8"/>
                </a:cxn>
                <a:cxn ang="0">
                  <a:pos x="T9" y="T11"/>
                </a:cxn>
              </a:cxnLst>
              <a:rect l="0" t="0" r="r" b="b"/>
              <a:pathLst>
                <a:path w="21600" h="21420">
                  <a:moveTo>
                    <a:pt x="422" y="14261"/>
                  </a:moveTo>
                  <a:lnTo>
                    <a:pt x="0" y="14261"/>
                  </a:lnTo>
                  <a:lnTo>
                    <a:pt x="0" y="7043"/>
                  </a:lnTo>
                  <a:cubicBezTo>
                    <a:pt x="34" y="3124"/>
                    <a:pt x="1069" y="1"/>
                    <a:pt x="2334" y="0"/>
                  </a:cubicBezTo>
                  <a:cubicBezTo>
                    <a:pt x="3599" y="0"/>
                    <a:pt x="4634" y="3121"/>
                    <a:pt x="4668" y="7041"/>
                  </a:cubicBezTo>
                  <a:lnTo>
                    <a:pt x="4668" y="14304"/>
                  </a:lnTo>
                  <a:cubicBezTo>
                    <a:pt x="4680" y="17548"/>
                    <a:pt x="5534" y="20155"/>
                    <a:pt x="6581" y="20139"/>
                  </a:cubicBezTo>
                  <a:cubicBezTo>
                    <a:pt x="7628" y="20124"/>
                    <a:pt x="8475" y="17488"/>
                    <a:pt x="8476" y="14241"/>
                  </a:cubicBezTo>
                  <a:lnTo>
                    <a:pt x="8476" y="7081"/>
                  </a:lnTo>
                  <a:cubicBezTo>
                    <a:pt x="8504" y="3084"/>
                    <a:pt x="9572" y="-85"/>
                    <a:pt x="10862" y="3"/>
                  </a:cubicBezTo>
                  <a:cubicBezTo>
                    <a:pt x="12107" y="87"/>
                    <a:pt x="13109" y="3199"/>
                    <a:pt x="13134" y="7058"/>
                  </a:cubicBezTo>
                  <a:lnTo>
                    <a:pt x="13134" y="14299"/>
                  </a:lnTo>
                  <a:cubicBezTo>
                    <a:pt x="13145" y="17555"/>
                    <a:pt x="14005" y="20166"/>
                    <a:pt x="15056" y="20131"/>
                  </a:cubicBezTo>
                  <a:cubicBezTo>
                    <a:pt x="16097" y="20097"/>
                    <a:pt x="16935" y="17470"/>
                    <a:pt x="16935" y="14243"/>
                  </a:cubicBezTo>
                  <a:lnTo>
                    <a:pt x="16935" y="7073"/>
                  </a:lnTo>
                  <a:cubicBezTo>
                    <a:pt x="16964" y="3161"/>
                    <a:pt x="17993" y="32"/>
                    <a:pt x="19255" y="13"/>
                  </a:cubicBezTo>
                  <a:cubicBezTo>
                    <a:pt x="20525" y="-6"/>
                    <a:pt x="21566" y="3122"/>
                    <a:pt x="21600" y="7055"/>
                  </a:cubicBezTo>
                  <a:lnTo>
                    <a:pt x="21600" y="14303"/>
                  </a:lnTo>
                  <a:lnTo>
                    <a:pt x="21167" y="14303"/>
                  </a:lnTo>
                  <a:lnTo>
                    <a:pt x="21167" y="7041"/>
                  </a:lnTo>
                  <a:cubicBezTo>
                    <a:pt x="21133" y="3893"/>
                    <a:pt x="20309" y="1380"/>
                    <a:pt x="19292" y="1329"/>
                  </a:cubicBezTo>
                  <a:cubicBezTo>
                    <a:pt x="18257" y="1278"/>
                    <a:pt x="17396" y="3793"/>
                    <a:pt x="17352" y="7000"/>
                  </a:cubicBezTo>
                  <a:lnTo>
                    <a:pt x="17352" y="14288"/>
                  </a:lnTo>
                  <a:cubicBezTo>
                    <a:pt x="17343" y="18183"/>
                    <a:pt x="16334" y="21346"/>
                    <a:pt x="15078" y="21419"/>
                  </a:cubicBezTo>
                  <a:cubicBezTo>
                    <a:pt x="13784" y="21494"/>
                    <a:pt x="12719" y="18288"/>
                    <a:pt x="12705" y="14279"/>
                  </a:cubicBezTo>
                  <a:lnTo>
                    <a:pt x="12705" y="7049"/>
                  </a:lnTo>
                  <a:cubicBezTo>
                    <a:pt x="12673" y="3965"/>
                    <a:pt x="11879" y="1480"/>
                    <a:pt x="10885" y="1347"/>
                  </a:cubicBezTo>
                  <a:cubicBezTo>
                    <a:pt x="9829" y="1207"/>
                    <a:pt x="8935" y="3734"/>
                    <a:pt x="8884" y="7004"/>
                  </a:cubicBezTo>
                  <a:lnTo>
                    <a:pt x="8884" y="14295"/>
                  </a:lnTo>
                  <a:cubicBezTo>
                    <a:pt x="8872" y="18162"/>
                    <a:pt x="7875" y="21305"/>
                    <a:pt x="6628" y="21408"/>
                  </a:cubicBezTo>
                  <a:cubicBezTo>
                    <a:pt x="5323" y="21515"/>
                    <a:pt x="4244" y="18290"/>
                    <a:pt x="4231" y="14247"/>
                  </a:cubicBezTo>
                  <a:lnTo>
                    <a:pt x="4231" y="7075"/>
                  </a:lnTo>
                  <a:cubicBezTo>
                    <a:pt x="4206" y="3940"/>
                    <a:pt x="3392" y="1416"/>
                    <a:pt x="2380" y="1339"/>
                  </a:cubicBezTo>
                  <a:cubicBezTo>
                    <a:pt x="1340" y="1259"/>
                    <a:pt x="471" y="3777"/>
                    <a:pt x="428" y="6999"/>
                  </a:cubicBezTo>
                  <a:lnTo>
                    <a:pt x="422" y="14261"/>
                  </a:lnTo>
                  <a:close/>
                </a:path>
              </a:pathLst>
            </a:custGeom>
            <a:solidFill>
              <a:schemeClr val="bg1">
                <a:lumMod val="95000"/>
              </a:schemeClr>
            </a:solidFill>
            <a:ln>
              <a:noFill/>
            </a:ln>
            <a:effectLst/>
          </p:spPr>
          <p:txBody>
            <a:bodyPr lIns="25400" tIns="25400" rIns="25400" bIns="25400" anchor="ctr"/>
            <a:lstStyle/>
            <a:p>
              <a:endParaRPr lang="ar-IQ" sz="1600">
                <a:latin typeface="Helvetica Light" charset="0"/>
                <a:ea typeface="Helvetica Light" charset="0"/>
                <a:cs typeface="Helvetica Light" charset="0"/>
                <a:sym typeface="Helvetica Light" charset="0"/>
              </a:endParaRPr>
            </a:p>
          </p:txBody>
        </p:sp>
        <p:sp>
          <p:nvSpPr>
            <p:cNvPr id="6" name="AutoShape 3">
              <a:extLst>
                <a:ext uri="{FF2B5EF4-FFF2-40B4-BE49-F238E27FC236}">
                  <a16:creationId xmlns:a16="http://schemas.microsoft.com/office/drawing/2014/main" id="{34814125-5836-4F74-8CB8-E5EC22A7741B}"/>
                </a:ext>
              </a:extLst>
            </p:cNvPr>
            <p:cNvSpPr>
              <a:spLocks/>
            </p:cNvSpPr>
            <p:nvPr/>
          </p:nvSpPr>
          <p:spPr bwMode="auto">
            <a:xfrm>
              <a:off x="5466622" y="2988061"/>
              <a:ext cx="1192832" cy="1193002"/>
            </a:xfrm>
            <a:custGeom>
              <a:avLst/>
              <a:gdLst>
                <a:gd name="T0" fmla="+- 0 10800 961"/>
                <a:gd name="T1" fmla="*/ T0 w 19678"/>
                <a:gd name="T2" fmla="*/ 10297 h 20595"/>
                <a:gd name="T3" fmla="+- 0 10800 961"/>
                <a:gd name="T4" fmla="*/ T3 w 19678"/>
                <a:gd name="T5" fmla="*/ 10297 h 20595"/>
                <a:gd name="T6" fmla="+- 0 10800 961"/>
                <a:gd name="T7" fmla="*/ T6 w 19678"/>
                <a:gd name="T8" fmla="*/ 10297 h 20595"/>
                <a:gd name="T9" fmla="+- 0 10800 961"/>
                <a:gd name="T10" fmla="*/ T9 w 19678"/>
                <a:gd name="T11" fmla="*/ 10297 h 20595"/>
              </a:gdLst>
              <a:ahLst/>
              <a:cxnLst>
                <a:cxn ang="0">
                  <a:pos x="T1" y="T2"/>
                </a:cxn>
                <a:cxn ang="0">
                  <a:pos x="T4" y="T5"/>
                </a:cxn>
                <a:cxn ang="0">
                  <a:pos x="T7" y="T8"/>
                </a:cxn>
                <a:cxn ang="0">
                  <a:pos x="T10" y="T11"/>
                </a:cxn>
              </a:cxnLst>
              <a:rect l="0" t="0" r="r" b="b"/>
              <a:pathLst>
                <a:path w="19678" h="20595">
                  <a:moveTo>
                    <a:pt x="9839" y="0"/>
                  </a:moveTo>
                  <a:cubicBezTo>
                    <a:pt x="7321" y="0"/>
                    <a:pt x="4804" y="1004"/>
                    <a:pt x="2882" y="3015"/>
                  </a:cubicBezTo>
                  <a:cubicBezTo>
                    <a:pt x="-961" y="7036"/>
                    <a:pt x="-961" y="13557"/>
                    <a:pt x="2882" y="17578"/>
                  </a:cubicBezTo>
                  <a:cubicBezTo>
                    <a:pt x="6725" y="21600"/>
                    <a:pt x="12953" y="21600"/>
                    <a:pt x="16796" y="17578"/>
                  </a:cubicBezTo>
                  <a:cubicBezTo>
                    <a:pt x="20639" y="13557"/>
                    <a:pt x="20639" y="7036"/>
                    <a:pt x="16796" y="3015"/>
                  </a:cubicBezTo>
                  <a:cubicBezTo>
                    <a:pt x="14874" y="1004"/>
                    <a:pt x="12357" y="0"/>
                    <a:pt x="9839" y="0"/>
                  </a:cubicBezTo>
                  <a:close/>
                  <a:moveTo>
                    <a:pt x="9839" y="3039"/>
                  </a:moveTo>
                  <a:cubicBezTo>
                    <a:pt x="11614" y="3039"/>
                    <a:pt x="13389" y="3746"/>
                    <a:pt x="14743" y="5163"/>
                  </a:cubicBezTo>
                  <a:cubicBezTo>
                    <a:pt x="17452" y="7997"/>
                    <a:pt x="17452" y="12592"/>
                    <a:pt x="14743" y="15427"/>
                  </a:cubicBezTo>
                  <a:cubicBezTo>
                    <a:pt x="12035" y="18262"/>
                    <a:pt x="7643" y="18262"/>
                    <a:pt x="4935" y="15427"/>
                  </a:cubicBezTo>
                  <a:cubicBezTo>
                    <a:pt x="2226" y="12592"/>
                    <a:pt x="2226" y="7997"/>
                    <a:pt x="4935" y="5163"/>
                  </a:cubicBezTo>
                  <a:cubicBezTo>
                    <a:pt x="6289" y="3746"/>
                    <a:pt x="8064" y="3039"/>
                    <a:pt x="9839" y="3039"/>
                  </a:cubicBezTo>
                  <a:close/>
                </a:path>
              </a:pathLst>
            </a:custGeom>
            <a:solidFill>
              <a:srgbClr val="0E47A1"/>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7" name="AutoShape 4">
              <a:extLst>
                <a:ext uri="{FF2B5EF4-FFF2-40B4-BE49-F238E27FC236}">
                  <a16:creationId xmlns:a16="http://schemas.microsoft.com/office/drawing/2014/main" id="{D1465BCD-C3A2-40C6-899B-2B0AF6C69730}"/>
                </a:ext>
              </a:extLst>
            </p:cNvPr>
            <p:cNvSpPr>
              <a:spLocks/>
            </p:cNvSpPr>
            <p:nvPr/>
          </p:nvSpPr>
          <p:spPr bwMode="auto">
            <a:xfrm>
              <a:off x="1919647" y="2988061"/>
              <a:ext cx="1192832" cy="1193002"/>
            </a:xfrm>
            <a:custGeom>
              <a:avLst/>
              <a:gdLst>
                <a:gd name="T0" fmla="+- 0 10800 961"/>
                <a:gd name="T1" fmla="*/ T0 w 19678"/>
                <a:gd name="T2" fmla="*/ 10297 h 20595"/>
                <a:gd name="T3" fmla="+- 0 10800 961"/>
                <a:gd name="T4" fmla="*/ T3 w 19678"/>
                <a:gd name="T5" fmla="*/ 10297 h 20595"/>
                <a:gd name="T6" fmla="+- 0 10800 961"/>
                <a:gd name="T7" fmla="*/ T6 w 19678"/>
                <a:gd name="T8" fmla="*/ 10297 h 20595"/>
                <a:gd name="T9" fmla="+- 0 10800 961"/>
                <a:gd name="T10" fmla="*/ T9 w 19678"/>
                <a:gd name="T11" fmla="*/ 10297 h 20595"/>
              </a:gdLst>
              <a:ahLst/>
              <a:cxnLst>
                <a:cxn ang="0">
                  <a:pos x="T1" y="T2"/>
                </a:cxn>
                <a:cxn ang="0">
                  <a:pos x="T4" y="T5"/>
                </a:cxn>
                <a:cxn ang="0">
                  <a:pos x="T7" y="T8"/>
                </a:cxn>
                <a:cxn ang="0">
                  <a:pos x="T10" y="T11"/>
                </a:cxn>
              </a:cxnLst>
              <a:rect l="0" t="0" r="r" b="b"/>
              <a:pathLst>
                <a:path w="19678" h="20595">
                  <a:moveTo>
                    <a:pt x="9839" y="0"/>
                  </a:moveTo>
                  <a:cubicBezTo>
                    <a:pt x="7321" y="0"/>
                    <a:pt x="4804" y="1004"/>
                    <a:pt x="2882" y="3015"/>
                  </a:cubicBezTo>
                  <a:cubicBezTo>
                    <a:pt x="-961" y="7036"/>
                    <a:pt x="-961" y="13557"/>
                    <a:pt x="2882" y="17578"/>
                  </a:cubicBezTo>
                  <a:cubicBezTo>
                    <a:pt x="6725" y="21600"/>
                    <a:pt x="12953" y="21600"/>
                    <a:pt x="16796" y="17578"/>
                  </a:cubicBezTo>
                  <a:cubicBezTo>
                    <a:pt x="20639" y="13557"/>
                    <a:pt x="20639" y="7036"/>
                    <a:pt x="16796" y="3015"/>
                  </a:cubicBezTo>
                  <a:cubicBezTo>
                    <a:pt x="14874" y="1004"/>
                    <a:pt x="12357" y="0"/>
                    <a:pt x="9839" y="0"/>
                  </a:cubicBezTo>
                  <a:close/>
                  <a:moveTo>
                    <a:pt x="9839" y="3039"/>
                  </a:moveTo>
                  <a:cubicBezTo>
                    <a:pt x="11614" y="3039"/>
                    <a:pt x="13389" y="3746"/>
                    <a:pt x="14743" y="5163"/>
                  </a:cubicBezTo>
                  <a:cubicBezTo>
                    <a:pt x="17452" y="7997"/>
                    <a:pt x="17452" y="12592"/>
                    <a:pt x="14743" y="15427"/>
                  </a:cubicBezTo>
                  <a:cubicBezTo>
                    <a:pt x="12035" y="18262"/>
                    <a:pt x="7643" y="18262"/>
                    <a:pt x="4935" y="15427"/>
                  </a:cubicBezTo>
                  <a:cubicBezTo>
                    <a:pt x="2226" y="12592"/>
                    <a:pt x="2226" y="7997"/>
                    <a:pt x="4935" y="5163"/>
                  </a:cubicBezTo>
                  <a:cubicBezTo>
                    <a:pt x="6289" y="3746"/>
                    <a:pt x="8064" y="3039"/>
                    <a:pt x="9839" y="3039"/>
                  </a:cubicBezTo>
                  <a:close/>
                </a:path>
              </a:pathLst>
            </a:custGeom>
            <a:solidFill>
              <a:srgbClr val="0E47A1"/>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8" name="AutoShape 5">
              <a:extLst>
                <a:ext uri="{FF2B5EF4-FFF2-40B4-BE49-F238E27FC236}">
                  <a16:creationId xmlns:a16="http://schemas.microsoft.com/office/drawing/2014/main" id="{16C80ADA-A7D6-490E-8990-85B5654D7443}"/>
                </a:ext>
              </a:extLst>
            </p:cNvPr>
            <p:cNvSpPr>
              <a:spLocks/>
            </p:cNvSpPr>
            <p:nvPr/>
          </p:nvSpPr>
          <p:spPr bwMode="auto">
            <a:xfrm>
              <a:off x="9013597" y="2988061"/>
              <a:ext cx="1192832" cy="1193002"/>
            </a:xfrm>
            <a:custGeom>
              <a:avLst/>
              <a:gdLst>
                <a:gd name="T0" fmla="+- 0 10800 961"/>
                <a:gd name="T1" fmla="*/ T0 w 19678"/>
                <a:gd name="T2" fmla="*/ 10297 h 20595"/>
                <a:gd name="T3" fmla="+- 0 10800 961"/>
                <a:gd name="T4" fmla="*/ T3 w 19678"/>
                <a:gd name="T5" fmla="*/ 10297 h 20595"/>
                <a:gd name="T6" fmla="+- 0 10800 961"/>
                <a:gd name="T7" fmla="*/ T6 w 19678"/>
                <a:gd name="T8" fmla="*/ 10297 h 20595"/>
                <a:gd name="T9" fmla="+- 0 10800 961"/>
                <a:gd name="T10" fmla="*/ T9 w 19678"/>
                <a:gd name="T11" fmla="*/ 10297 h 20595"/>
              </a:gdLst>
              <a:ahLst/>
              <a:cxnLst>
                <a:cxn ang="0">
                  <a:pos x="T1" y="T2"/>
                </a:cxn>
                <a:cxn ang="0">
                  <a:pos x="T4" y="T5"/>
                </a:cxn>
                <a:cxn ang="0">
                  <a:pos x="T7" y="T8"/>
                </a:cxn>
                <a:cxn ang="0">
                  <a:pos x="T10" y="T11"/>
                </a:cxn>
              </a:cxnLst>
              <a:rect l="0" t="0" r="r" b="b"/>
              <a:pathLst>
                <a:path w="19678" h="20595">
                  <a:moveTo>
                    <a:pt x="9839" y="0"/>
                  </a:moveTo>
                  <a:cubicBezTo>
                    <a:pt x="7321" y="0"/>
                    <a:pt x="4804" y="1004"/>
                    <a:pt x="2882" y="3015"/>
                  </a:cubicBezTo>
                  <a:cubicBezTo>
                    <a:pt x="-961" y="7036"/>
                    <a:pt x="-961" y="13557"/>
                    <a:pt x="2882" y="17578"/>
                  </a:cubicBezTo>
                  <a:cubicBezTo>
                    <a:pt x="6725" y="21600"/>
                    <a:pt x="12953" y="21600"/>
                    <a:pt x="16796" y="17578"/>
                  </a:cubicBezTo>
                  <a:cubicBezTo>
                    <a:pt x="20639" y="13557"/>
                    <a:pt x="20639" y="7036"/>
                    <a:pt x="16796" y="3015"/>
                  </a:cubicBezTo>
                  <a:cubicBezTo>
                    <a:pt x="14874" y="1004"/>
                    <a:pt x="12357" y="0"/>
                    <a:pt x="9839" y="0"/>
                  </a:cubicBezTo>
                  <a:close/>
                  <a:moveTo>
                    <a:pt x="9839" y="3039"/>
                  </a:moveTo>
                  <a:cubicBezTo>
                    <a:pt x="11614" y="3039"/>
                    <a:pt x="13389" y="3746"/>
                    <a:pt x="14743" y="5163"/>
                  </a:cubicBezTo>
                  <a:cubicBezTo>
                    <a:pt x="17452" y="7997"/>
                    <a:pt x="17452" y="12592"/>
                    <a:pt x="14743" y="15427"/>
                  </a:cubicBezTo>
                  <a:cubicBezTo>
                    <a:pt x="12035" y="18262"/>
                    <a:pt x="7643" y="18262"/>
                    <a:pt x="4935" y="15427"/>
                  </a:cubicBezTo>
                  <a:cubicBezTo>
                    <a:pt x="2226" y="12592"/>
                    <a:pt x="2226" y="7997"/>
                    <a:pt x="4935" y="5163"/>
                  </a:cubicBezTo>
                  <a:cubicBezTo>
                    <a:pt x="6289" y="3746"/>
                    <a:pt x="8064" y="3039"/>
                    <a:pt x="9839" y="3039"/>
                  </a:cubicBezTo>
                  <a:close/>
                </a:path>
              </a:pathLst>
            </a:custGeom>
            <a:solidFill>
              <a:srgbClr val="0E47A1"/>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9" name="AutoShape 6">
              <a:extLst>
                <a:ext uri="{FF2B5EF4-FFF2-40B4-BE49-F238E27FC236}">
                  <a16:creationId xmlns:a16="http://schemas.microsoft.com/office/drawing/2014/main" id="{A5124525-FE65-420A-BB48-BD9845866741}"/>
                </a:ext>
              </a:extLst>
            </p:cNvPr>
            <p:cNvSpPr>
              <a:spLocks/>
            </p:cNvSpPr>
            <p:nvPr/>
          </p:nvSpPr>
          <p:spPr bwMode="auto">
            <a:xfrm>
              <a:off x="7240110" y="3929109"/>
              <a:ext cx="1192832" cy="1193002"/>
            </a:xfrm>
            <a:custGeom>
              <a:avLst/>
              <a:gdLst>
                <a:gd name="T0" fmla="+- 0 10800 961"/>
                <a:gd name="T1" fmla="*/ T0 w 19678"/>
                <a:gd name="T2" fmla="*/ 10297 h 20595"/>
                <a:gd name="T3" fmla="+- 0 10800 961"/>
                <a:gd name="T4" fmla="*/ T3 w 19678"/>
                <a:gd name="T5" fmla="*/ 10297 h 20595"/>
                <a:gd name="T6" fmla="+- 0 10800 961"/>
                <a:gd name="T7" fmla="*/ T6 w 19678"/>
                <a:gd name="T8" fmla="*/ 10297 h 20595"/>
                <a:gd name="T9" fmla="+- 0 10800 961"/>
                <a:gd name="T10" fmla="*/ T9 w 19678"/>
                <a:gd name="T11" fmla="*/ 10297 h 20595"/>
              </a:gdLst>
              <a:ahLst/>
              <a:cxnLst>
                <a:cxn ang="0">
                  <a:pos x="T1" y="T2"/>
                </a:cxn>
                <a:cxn ang="0">
                  <a:pos x="T4" y="T5"/>
                </a:cxn>
                <a:cxn ang="0">
                  <a:pos x="T7" y="T8"/>
                </a:cxn>
                <a:cxn ang="0">
                  <a:pos x="T10" y="T11"/>
                </a:cxn>
              </a:cxnLst>
              <a:rect l="0" t="0" r="r" b="b"/>
              <a:pathLst>
                <a:path w="19678" h="20595">
                  <a:moveTo>
                    <a:pt x="9839" y="0"/>
                  </a:moveTo>
                  <a:cubicBezTo>
                    <a:pt x="7321" y="0"/>
                    <a:pt x="4804" y="1004"/>
                    <a:pt x="2882" y="3015"/>
                  </a:cubicBezTo>
                  <a:cubicBezTo>
                    <a:pt x="-961" y="7036"/>
                    <a:pt x="-961" y="13557"/>
                    <a:pt x="2882" y="17578"/>
                  </a:cubicBezTo>
                  <a:cubicBezTo>
                    <a:pt x="6725" y="21600"/>
                    <a:pt x="12953" y="21600"/>
                    <a:pt x="16796" y="17578"/>
                  </a:cubicBezTo>
                  <a:cubicBezTo>
                    <a:pt x="20639" y="13557"/>
                    <a:pt x="20639" y="7036"/>
                    <a:pt x="16796" y="3015"/>
                  </a:cubicBezTo>
                  <a:cubicBezTo>
                    <a:pt x="14874" y="1004"/>
                    <a:pt x="12357" y="0"/>
                    <a:pt x="9839" y="0"/>
                  </a:cubicBezTo>
                  <a:close/>
                  <a:moveTo>
                    <a:pt x="9839" y="3039"/>
                  </a:moveTo>
                  <a:cubicBezTo>
                    <a:pt x="11614" y="3039"/>
                    <a:pt x="13389" y="3746"/>
                    <a:pt x="14743" y="5163"/>
                  </a:cubicBezTo>
                  <a:cubicBezTo>
                    <a:pt x="17452" y="7997"/>
                    <a:pt x="17452" y="12592"/>
                    <a:pt x="14743" y="15427"/>
                  </a:cubicBezTo>
                  <a:cubicBezTo>
                    <a:pt x="12035" y="18262"/>
                    <a:pt x="7643" y="18262"/>
                    <a:pt x="4935" y="15427"/>
                  </a:cubicBezTo>
                  <a:cubicBezTo>
                    <a:pt x="2226" y="12592"/>
                    <a:pt x="2226" y="7997"/>
                    <a:pt x="4935" y="5163"/>
                  </a:cubicBezTo>
                  <a:cubicBezTo>
                    <a:pt x="6289" y="3746"/>
                    <a:pt x="8064" y="3039"/>
                    <a:pt x="9839" y="3039"/>
                  </a:cubicBezTo>
                  <a:close/>
                </a:path>
              </a:pathLst>
            </a:custGeom>
            <a:solidFill>
              <a:srgbClr val="3EA4F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0" name="AutoShape 7">
              <a:extLst>
                <a:ext uri="{FF2B5EF4-FFF2-40B4-BE49-F238E27FC236}">
                  <a16:creationId xmlns:a16="http://schemas.microsoft.com/office/drawing/2014/main" id="{E4A45A83-2A01-4410-B6E8-9B888B05948D}"/>
                </a:ext>
              </a:extLst>
            </p:cNvPr>
            <p:cNvSpPr>
              <a:spLocks/>
            </p:cNvSpPr>
            <p:nvPr/>
          </p:nvSpPr>
          <p:spPr bwMode="auto">
            <a:xfrm>
              <a:off x="3693135" y="3929109"/>
              <a:ext cx="1192832" cy="1193002"/>
            </a:xfrm>
            <a:custGeom>
              <a:avLst/>
              <a:gdLst>
                <a:gd name="T0" fmla="+- 0 10800 961"/>
                <a:gd name="T1" fmla="*/ T0 w 19678"/>
                <a:gd name="T2" fmla="*/ 10297 h 20595"/>
                <a:gd name="T3" fmla="+- 0 10800 961"/>
                <a:gd name="T4" fmla="*/ T3 w 19678"/>
                <a:gd name="T5" fmla="*/ 10297 h 20595"/>
                <a:gd name="T6" fmla="+- 0 10800 961"/>
                <a:gd name="T7" fmla="*/ T6 w 19678"/>
                <a:gd name="T8" fmla="*/ 10297 h 20595"/>
                <a:gd name="T9" fmla="+- 0 10800 961"/>
                <a:gd name="T10" fmla="*/ T9 w 19678"/>
                <a:gd name="T11" fmla="*/ 10297 h 20595"/>
              </a:gdLst>
              <a:ahLst/>
              <a:cxnLst>
                <a:cxn ang="0">
                  <a:pos x="T1" y="T2"/>
                </a:cxn>
                <a:cxn ang="0">
                  <a:pos x="T4" y="T5"/>
                </a:cxn>
                <a:cxn ang="0">
                  <a:pos x="T7" y="T8"/>
                </a:cxn>
                <a:cxn ang="0">
                  <a:pos x="T10" y="T11"/>
                </a:cxn>
              </a:cxnLst>
              <a:rect l="0" t="0" r="r" b="b"/>
              <a:pathLst>
                <a:path w="19678" h="20595">
                  <a:moveTo>
                    <a:pt x="9839" y="0"/>
                  </a:moveTo>
                  <a:cubicBezTo>
                    <a:pt x="7321" y="0"/>
                    <a:pt x="4804" y="1004"/>
                    <a:pt x="2882" y="3015"/>
                  </a:cubicBezTo>
                  <a:cubicBezTo>
                    <a:pt x="-961" y="7036"/>
                    <a:pt x="-961" y="13557"/>
                    <a:pt x="2882" y="17578"/>
                  </a:cubicBezTo>
                  <a:cubicBezTo>
                    <a:pt x="6725" y="21600"/>
                    <a:pt x="12953" y="21600"/>
                    <a:pt x="16796" y="17578"/>
                  </a:cubicBezTo>
                  <a:cubicBezTo>
                    <a:pt x="20639" y="13557"/>
                    <a:pt x="20639" y="7036"/>
                    <a:pt x="16796" y="3015"/>
                  </a:cubicBezTo>
                  <a:cubicBezTo>
                    <a:pt x="14874" y="1004"/>
                    <a:pt x="12357" y="0"/>
                    <a:pt x="9839" y="0"/>
                  </a:cubicBezTo>
                  <a:close/>
                  <a:moveTo>
                    <a:pt x="9839" y="3039"/>
                  </a:moveTo>
                  <a:cubicBezTo>
                    <a:pt x="11614" y="3039"/>
                    <a:pt x="13389" y="3746"/>
                    <a:pt x="14743" y="5163"/>
                  </a:cubicBezTo>
                  <a:cubicBezTo>
                    <a:pt x="17452" y="7997"/>
                    <a:pt x="17452" y="12592"/>
                    <a:pt x="14743" y="15427"/>
                  </a:cubicBezTo>
                  <a:cubicBezTo>
                    <a:pt x="12035" y="18262"/>
                    <a:pt x="7643" y="18262"/>
                    <a:pt x="4935" y="15427"/>
                  </a:cubicBezTo>
                  <a:cubicBezTo>
                    <a:pt x="2226" y="12592"/>
                    <a:pt x="2226" y="7997"/>
                    <a:pt x="4935" y="5163"/>
                  </a:cubicBezTo>
                  <a:cubicBezTo>
                    <a:pt x="6289" y="3746"/>
                    <a:pt x="8064" y="3039"/>
                    <a:pt x="9839" y="3039"/>
                  </a:cubicBezTo>
                  <a:close/>
                </a:path>
              </a:pathLst>
            </a:custGeom>
            <a:solidFill>
              <a:srgbClr val="3EA4F4"/>
            </a:solidFill>
            <a:ln>
              <a:noFill/>
            </a:ln>
            <a:effectLst/>
          </p:spPr>
          <p:txBody>
            <a:bodyPr lIns="25400" tIns="25400" rIns="25400" bIns="25400" anchor="ctr"/>
            <a:lstStyle/>
            <a:p>
              <a:endParaRPr lang="ar-IQ" sz="1600">
                <a:solidFill>
                  <a:srgbClr val="FFFFFF"/>
                </a:solidFill>
                <a:latin typeface="Helvetica Light" charset="0"/>
                <a:ea typeface="Helvetica Light" charset="0"/>
                <a:cs typeface="Helvetica Light" charset="0"/>
                <a:sym typeface="Helvetica Light" charset="0"/>
              </a:endParaRPr>
            </a:p>
          </p:txBody>
        </p:sp>
        <p:sp>
          <p:nvSpPr>
            <p:cNvPr id="11" name="Line 14">
              <a:extLst>
                <a:ext uri="{FF2B5EF4-FFF2-40B4-BE49-F238E27FC236}">
                  <a16:creationId xmlns:a16="http://schemas.microsoft.com/office/drawing/2014/main" id="{D38DB7D0-C078-4BE5-839C-244E451700B6}"/>
                </a:ext>
              </a:extLst>
            </p:cNvPr>
            <p:cNvSpPr>
              <a:spLocks noChangeShapeType="1"/>
            </p:cNvSpPr>
            <p:nvPr/>
          </p:nvSpPr>
          <p:spPr bwMode="auto">
            <a:xfrm flipV="1">
              <a:off x="6066576" y="4334208"/>
              <a:ext cx="1" cy="853463"/>
            </a:xfrm>
            <a:prstGeom prst="line">
              <a:avLst/>
            </a:prstGeom>
            <a:noFill/>
            <a:ln w="12700" cap="flat" cmpd="sng">
              <a:solidFill>
                <a:schemeClr val="bg1">
                  <a:lumMod val="7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latin typeface="Helvetica Light" charset="0"/>
                <a:ea typeface="Helvetica Light" charset="0"/>
                <a:cs typeface="Helvetica Light" charset="0"/>
                <a:sym typeface="Helvetica Light" charset="0"/>
              </a:endParaRPr>
            </a:p>
          </p:txBody>
        </p:sp>
        <p:sp>
          <p:nvSpPr>
            <p:cNvPr id="12" name="Line 19">
              <a:extLst>
                <a:ext uri="{FF2B5EF4-FFF2-40B4-BE49-F238E27FC236}">
                  <a16:creationId xmlns:a16="http://schemas.microsoft.com/office/drawing/2014/main" id="{72FFA35A-D5CE-4268-AD65-6929B65C0D11}"/>
                </a:ext>
              </a:extLst>
            </p:cNvPr>
            <p:cNvSpPr>
              <a:spLocks noChangeShapeType="1"/>
            </p:cNvSpPr>
            <p:nvPr/>
          </p:nvSpPr>
          <p:spPr bwMode="auto">
            <a:xfrm flipV="1">
              <a:off x="2522413" y="4334208"/>
              <a:ext cx="1" cy="853463"/>
            </a:xfrm>
            <a:prstGeom prst="line">
              <a:avLst/>
            </a:prstGeom>
            <a:noFill/>
            <a:ln w="12700" cap="flat" cmpd="sng">
              <a:solidFill>
                <a:schemeClr val="bg1">
                  <a:lumMod val="7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latin typeface="Helvetica Light" charset="0"/>
                <a:ea typeface="Helvetica Light" charset="0"/>
                <a:cs typeface="Helvetica Light" charset="0"/>
                <a:sym typeface="Helvetica Light" charset="0"/>
              </a:endParaRPr>
            </a:p>
          </p:txBody>
        </p:sp>
        <p:sp>
          <p:nvSpPr>
            <p:cNvPr id="13" name="Line 24">
              <a:extLst>
                <a:ext uri="{FF2B5EF4-FFF2-40B4-BE49-F238E27FC236}">
                  <a16:creationId xmlns:a16="http://schemas.microsoft.com/office/drawing/2014/main" id="{A973FBF8-E6EC-4DC3-940B-ADC11B71560E}"/>
                </a:ext>
              </a:extLst>
            </p:cNvPr>
            <p:cNvSpPr>
              <a:spLocks noChangeShapeType="1"/>
            </p:cNvSpPr>
            <p:nvPr/>
          </p:nvSpPr>
          <p:spPr bwMode="auto">
            <a:xfrm flipV="1">
              <a:off x="9610738" y="4334208"/>
              <a:ext cx="1" cy="853463"/>
            </a:xfrm>
            <a:prstGeom prst="line">
              <a:avLst/>
            </a:prstGeom>
            <a:noFill/>
            <a:ln w="12700" cap="flat" cmpd="sng">
              <a:solidFill>
                <a:schemeClr val="bg1">
                  <a:lumMod val="7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latin typeface="Helvetica Light" charset="0"/>
                <a:ea typeface="Helvetica Light" charset="0"/>
                <a:cs typeface="Helvetica Light" charset="0"/>
                <a:sym typeface="Helvetica Light" charset="0"/>
              </a:endParaRPr>
            </a:p>
          </p:txBody>
        </p:sp>
        <p:sp>
          <p:nvSpPr>
            <p:cNvPr id="14" name="Line 29">
              <a:extLst>
                <a:ext uri="{FF2B5EF4-FFF2-40B4-BE49-F238E27FC236}">
                  <a16:creationId xmlns:a16="http://schemas.microsoft.com/office/drawing/2014/main" id="{B0CF76C2-A13C-42B8-9BBA-257EE6DF783F}"/>
                </a:ext>
              </a:extLst>
            </p:cNvPr>
            <p:cNvSpPr>
              <a:spLocks noChangeShapeType="1"/>
            </p:cNvSpPr>
            <p:nvPr/>
          </p:nvSpPr>
          <p:spPr bwMode="auto">
            <a:xfrm flipV="1">
              <a:off x="4289548" y="2948616"/>
              <a:ext cx="1" cy="853463"/>
            </a:xfrm>
            <a:prstGeom prst="line">
              <a:avLst/>
            </a:prstGeom>
            <a:noFill/>
            <a:ln w="12700" cap="flat" cmpd="sng">
              <a:solidFill>
                <a:schemeClr val="bg1">
                  <a:lumMod val="7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pPr algn="ctr"/>
              <a:endParaRPr lang="ar-IQ" sz="1600" dirty="0">
                <a:latin typeface="Helvetica Light" charset="0"/>
                <a:ea typeface="Helvetica Light" charset="0"/>
                <a:cs typeface="Helvetica Light" charset="0"/>
                <a:sym typeface="Helvetica Light" charset="0"/>
              </a:endParaRPr>
            </a:p>
          </p:txBody>
        </p:sp>
        <p:sp>
          <p:nvSpPr>
            <p:cNvPr id="15" name="Line 34">
              <a:extLst>
                <a:ext uri="{FF2B5EF4-FFF2-40B4-BE49-F238E27FC236}">
                  <a16:creationId xmlns:a16="http://schemas.microsoft.com/office/drawing/2014/main" id="{DB3CE9F5-EC09-43E4-A525-0F73236622EF}"/>
                </a:ext>
              </a:extLst>
            </p:cNvPr>
            <p:cNvSpPr>
              <a:spLocks noChangeShapeType="1"/>
            </p:cNvSpPr>
            <p:nvPr/>
          </p:nvSpPr>
          <p:spPr bwMode="auto">
            <a:xfrm flipV="1">
              <a:off x="7836526" y="2948616"/>
              <a:ext cx="1" cy="853463"/>
            </a:xfrm>
            <a:prstGeom prst="line">
              <a:avLst/>
            </a:prstGeom>
            <a:noFill/>
            <a:ln w="12700" cap="flat" cmpd="sng">
              <a:solidFill>
                <a:schemeClr val="bg1">
                  <a:lumMod val="75000"/>
                </a:schemeClr>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ar-IQ" sz="1600">
                <a:latin typeface="Helvetica Light" charset="0"/>
                <a:ea typeface="Helvetica Light" charset="0"/>
                <a:cs typeface="Helvetica Light" charset="0"/>
                <a:sym typeface="Helvetica Light" charset="0"/>
              </a:endParaRPr>
            </a:p>
          </p:txBody>
        </p:sp>
        <p:sp>
          <p:nvSpPr>
            <p:cNvPr id="16" name="TextBox 15">
              <a:extLst>
                <a:ext uri="{FF2B5EF4-FFF2-40B4-BE49-F238E27FC236}">
                  <a16:creationId xmlns:a16="http://schemas.microsoft.com/office/drawing/2014/main" id="{386EB906-1E26-4431-A5ED-52CFCC060032}"/>
                </a:ext>
              </a:extLst>
            </p:cNvPr>
            <p:cNvSpPr txBox="1"/>
            <p:nvPr/>
          </p:nvSpPr>
          <p:spPr>
            <a:xfrm>
              <a:off x="2186486" y="3292175"/>
              <a:ext cx="659156" cy="584775"/>
            </a:xfrm>
            <a:prstGeom prst="rect">
              <a:avLst/>
            </a:prstGeom>
            <a:noFill/>
          </p:spPr>
          <p:txBody>
            <a:bodyPr wrap="none" rtlCol="1">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01</a:t>
              </a:r>
              <a:endParaRPr lang="ar-IQ" sz="3200" dirty="0">
                <a:latin typeface="Lato" panose="020F0502020204030203" pitchFamily="34" charset="0"/>
                <a:ea typeface="Lato" panose="020F0502020204030203" pitchFamily="34" charset="0"/>
              </a:endParaRPr>
            </a:p>
          </p:txBody>
        </p:sp>
        <p:sp>
          <p:nvSpPr>
            <p:cNvPr id="17" name="TextBox 16">
              <a:extLst>
                <a:ext uri="{FF2B5EF4-FFF2-40B4-BE49-F238E27FC236}">
                  <a16:creationId xmlns:a16="http://schemas.microsoft.com/office/drawing/2014/main" id="{E489D4C9-AB44-4F0F-A470-47908829214E}"/>
                </a:ext>
              </a:extLst>
            </p:cNvPr>
            <p:cNvSpPr txBox="1"/>
            <p:nvPr/>
          </p:nvSpPr>
          <p:spPr>
            <a:xfrm>
              <a:off x="5733461" y="3292175"/>
              <a:ext cx="659156" cy="584775"/>
            </a:xfrm>
            <a:prstGeom prst="rect">
              <a:avLst/>
            </a:prstGeom>
            <a:noFill/>
          </p:spPr>
          <p:txBody>
            <a:bodyPr wrap="none" rtlCol="1">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03</a:t>
              </a:r>
              <a:endParaRPr lang="ar-IQ" sz="3200" dirty="0">
                <a:latin typeface="Lato" panose="020F0502020204030203" pitchFamily="34" charset="0"/>
                <a:ea typeface="Lato" panose="020F0502020204030203" pitchFamily="34" charset="0"/>
              </a:endParaRPr>
            </a:p>
          </p:txBody>
        </p:sp>
        <p:sp>
          <p:nvSpPr>
            <p:cNvPr id="18" name="TextBox 17">
              <a:extLst>
                <a:ext uri="{FF2B5EF4-FFF2-40B4-BE49-F238E27FC236}">
                  <a16:creationId xmlns:a16="http://schemas.microsoft.com/office/drawing/2014/main" id="{7685FF12-7FB8-4D83-950F-842CA89C4B6E}"/>
                </a:ext>
              </a:extLst>
            </p:cNvPr>
            <p:cNvSpPr txBox="1"/>
            <p:nvPr/>
          </p:nvSpPr>
          <p:spPr>
            <a:xfrm>
              <a:off x="9280436" y="3292175"/>
              <a:ext cx="659156" cy="584775"/>
            </a:xfrm>
            <a:prstGeom prst="rect">
              <a:avLst/>
            </a:prstGeom>
            <a:noFill/>
          </p:spPr>
          <p:txBody>
            <a:bodyPr wrap="none" rtlCol="1">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05</a:t>
              </a:r>
              <a:endParaRPr lang="ar-IQ" sz="3200" dirty="0">
                <a:latin typeface="Lato" panose="020F0502020204030203" pitchFamily="34" charset="0"/>
                <a:ea typeface="Lato" panose="020F0502020204030203" pitchFamily="34" charset="0"/>
              </a:endParaRPr>
            </a:p>
          </p:txBody>
        </p:sp>
        <p:sp>
          <p:nvSpPr>
            <p:cNvPr id="19" name="TextBox 18">
              <a:extLst>
                <a:ext uri="{FF2B5EF4-FFF2-40B4-BE49-F238E27FC236}">
                  <a16:creationId xmlns:a16="http://schemas.microsoft.com/office/drawing/2014/main" id="{EDE6B06C-697F-433F-AE8A-20939FF400FD}"/>
                </a:ext>
              </a:extLst>
            </p:cNvPr>
            <p:cNvSpPr txBox="1"/>
            <p:nvPr/>
          </p:nvSpPr>
          <p:spPr>
            <a:xfrm>
              <a:off x="3959974" y="4233223"/>
              <a:ext cx="659156" cy="584775"/>
            </a:xfrm>
            <a:prstGeom prst="rect">
              <a:avLst/>
            </a:prstGeom>
            <a:noFill/>
          </p:spPr>
          <p:txBody>
            <a:bodyPr wrap="none" rtlCol="1">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02</a:t>
              </a:r>
              <a:endParaRPr lang="ar-IQ" sz="3200" dirty="0">
                <a:latin typeface="Lato" panose="020F0502020204030203" pitchFamily="34" charset="0"/>
                <a:ea typeface="Lato" panose="020F0502020204030203" pitchFamily="34" charset="0"/>
              </a:endParaRPr>
            </a:p>
          </p:txBody>
        </p:sp>
        <p:sp>
          <p:nvSpPr>
            <p:cNvPr id="20" name="TextBox 19">
              <a:extLst>
                <a:ext uri="{FF2B5EF4-FFF2-40B4-BE49-F238E27FC236}">
                  <a16:creationId xmlns:a16="http://schemas.microsoft.com/office/drawing/2014/main" id="{AF14641A-230B-40C6-89E5-6AC610D574C4}"/>
                </a:ext>
              </a:extLst>
            </p:cNvPr>
            <p:cNvSpPr txBox="1"/>
            <p:nvPr/>
          </p:nvSpPr>
          <p:spPr>
            <a:xfrm>
              <a:off x="7506949" y="4233223"/>
              <a:ext cx="659156" cy="584775"/>
            </a:xfrm>
            <a:prstGeom prst="rect">
              <a:avLst/>
            </a:prstGeom>
            <a:noFill/>
          </p:spPr>
          <p:txBody>
            <a:bodyPr wrap="none" rtlCol="1">
              <a:spAutoFit/>
            </a:bodyPr>
            <a:lstStyle/>
            <a:p>
              <a:pPr algn="ctr"/>
              <a:r>
                <a:rPr lang="en-US" sz="3200" dirty="0">
                  <a:latin typeface="Lato" panose="020F0502020204030203" pitchFamily="34" charset="0"/>
                  <a:ea typeface="Lato" panose="020F0502020204030203" pitchFamily="34" charset="0"/>
                  <a:cs typeface="Lato" panose="020F0502020204030203" pitchFamily="34" charset="0"/>
                </a:rPr>
                <a:t>04</a:t>
              </a:r>
              <a:endParaRPr lang="ar-IQ" sz="3200" dirty="0">
                <a:latin typeface="Lato" panose="020F0502020204030203" pitchFamily="34" charset="0"/>
                <a:ea typeface="Lato" panose="020F0502020204030203" pitchFamily="34" charset="0"/>
              </a:endParaRPr>
            </a:p>
          </p:txBody>
        </p:sp>
        <p:sp>
          <p:nvSpPr>
            <p:cNvPr id="21" name="Rectangle 20">
              <a:extLst>
                <a:ext uri="{FF2B5EF4-FFF2-40B4-BE49-F238E27FC236}">
                  <a16:creationId xmlns:a16="http://schemas.microsoft.com/office/drawing/2014/main" id="{6F9A6E71-7E16-492A-A8BF-52FE1F92C53F}"/>
                </a:ext>
              </a:extLst>
            </p:cNvPr>
            <p:cNvSpPr/>
            <p:nvPr/>
          </p:nvSpPr>
          <p:spPr>
            <a:xfrm>
              <a:off x="1669197" y="5359329"/>
              <a:ext cx="1705732" cy="338554"/>
            </a:xfrm>
            <a:prstGeom prst="rect">
              <a:avLst/>
            </a:prstGeom>
          </p:spPr>
          <p:txBody>
            <a:bodyPr wrap="square">
              <a:spAutoFit/>
            </a:bodyPr>
            <a:lstStyle/>
            <a:p>
              <a:pPr algn="ctr"/>
              <a:r>
                <a:rPr lang="en-US" sz="1600"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2" name="Rectangle 21">
              <a:extLst>
                <a:ext uri="{FF2B5EF4-FFF2-40B4-BE49-F238E27FC236}">
                  <a16:creationId xmlns:a16="http://schemas.microsoft.com/office/drawing/2014/main" id="{411E43F5-5F65-485A-A0BE-CC552234A150}"/>
                </a:ext>
              </a:extLst>
            </p:cNvPr>
            <p:cNvSpPr/>
            <p:nvPr/>
          </p:nvSpPr>
          <p:spPr>
            <a:xfrm>
              <a:off x="1336741" y="5664310"/>
              <a:ext cx="2371344" cy="830997"/>
            </a:xfrm>
            <a:prstGeom prst="rect">
              <a:avLst/>
            </a:prstGeom>
          </p:spPr>
          <p:txBody>
            <a:bodyPr wrap="square">
              <a:spAutoFit/>
            </a:bodyPr>
            <a:lstStyle/>
            <a:p>
              <a:pPr algn="ctr"/>
              <a:r>
                <a:rPr lang="id-ID"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 ipsum randomised words which don't look even slightly beration in some form, by injected</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3" name="Rectangle 22">
              <a:extLst>
                <a:ext uri="{FF2B5EF4-FFF2-40B4-BE49-F238E27FC236}">
                  <a16:creationId xmlns:a16="http://schemas.microsoft.com/office/drawing/2014/main" id="{9F24A0DE-BEB2-4A9F-BCC7-E3DB69E4B441}"/>
                </a:ext>
              </a:extLst>
            </p:cNvPr>
            <p:cNvSpPr/>
            <p:nvPr/>
          </p:nvSpPr>
          <p:spPr>
            <a:xfrm>
              <a:off x="5209822" y="5359329"/>
              <a:ext cx="1705732" cy="338554"/>
            </a:xfrm>
            <a:prstGeom prst="rect">
              <a:avLst/>
            </a:prstGeom>
          </p:spPr>
          <p:txBody>
            <a:bodyPr wrap="square">
              <a:spAutoFit/>
            </a:bodyPr>
            <a:lstStyle/>
            <a:p>
              <a:pPr algn="ctr"/>
              <a:r>
                <a:rPr lang="en-US" sz="1600"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4" name="Rectangle 23">
              <a:extLst>
                <a:ext uri="{FF2B5EF4-FFF2-40B4-BE49-F238E27FC236}">
                  <a16:creationId xmlns:a16="http://schemas.microsoft.com/office/drawing/2014/main" id="{327BB469-175B-4CE6-BBD5-654B6CD92701}"/>
                </a:ext>
              </a:extLst>
            </p:cNvPr>
            <p:cNvSpPr/>
            <p:nvPr/>
          </p:nvSpPr>
          <p:spPr>
            <a:xfrm>
              <a:off x="4877366" y="5664310"/>
              <a:ext cx="2371344" cy="830997"/>
            </a:xfrm>
            <a:prstGeom prst="rect">
              <a:avLst/>
            </a:prstGeom>
          </p:spPr>
          <p:txBody>
            <a:bodyPr wrap="square">
              <a:spAutoFit/>
            </a:bodyPr>
            <a:lstStyle/>
            <a:p>
              <a:pPr algn="ctr"/>
              <a:r>
                <a:rPr lang="id-ID"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 ipsum randomised words which don't look even slightly beration in some form, by injected</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5" name="Rectangle 24">
              <a:extLst>
                <a:ext uri="{FF2B5EF4-FFF2-40B4-BE49-F238E27FC236}">
                  <a16:creationId xmlns:a16="http://schemas.microsoft.com/office/drawing/2014/main" id="{8D55727A-3B46-4F15-AC32-457AB2ACCB9F}"/>
                </a:ext>
              </a:extLst>
            </p:cNvPr>
            <p:cNvSpPr/>
            <p:nvPr/>
          </p:nvSpPr>
          <p:spPr>
            <a:xfrm>
              <a:off x="8756797" y="5359329"/>
              <a:ext cx="1705732" cy="338554"/>
            </a:xfrm>
            <a:prstGeom prst="rect">
              <a:avLst/>
            </a:prstGeom>
          </p:spPr>
          <p:txBody>
            <a:bodyPr wrap="square">
              <a:spAutoFit/>
            </a:bodyPr>
            <a:lstStyle/>
            <a:p>
              <a:pPr algn="ctr"/>
              <a:r>
                <a:rPr lang="en-US" sz="1600"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6" name="Rectangle 25">
              <a:extLst>
                <a:ext uri="{FF2B5EF4-FFF2-40B4-BE49-F238E27FC236}">
                  <a16:creationId xmlns:a16="http://schemas.microsoft.com/office/drawing/2014/main" id="{195B7AA0-D27E-49BB-B0B0-B3AA5F32BCD2}"/>
                </a:ext>
              </a:extLst>
            </p:cNvPr>
            <p:cNvSpPr/>
            <p:nvPr/>
          </p:nvSpPr>
          <p:spPr>
            <a:xfrm>
              <a:off x="8424341" y="5664310"/>
              <a:ext cx="2371344" cy="830997"/>
            </a:xfrm>
            <a:prstGeom prst="rect">
              <a:avLst/>
            </a:prstGeom>
          </p:spPr>
          <p:txBody>
            <a:bodyPr wrap="square">
              <a:spAutoFit/>
            </a:bodyPr>
            <a:lstStyle/>
            <a:p>
              <a:pPr algn="ctr"/>
              <a:r>
                <a:rPr lang="id-ID"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 ipsum randomised words which don't look even slightly beration in some form, by injected</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7" name="Rectangle 26">
              <a:extLst>
                <a:ext uri="{FF2B5EF4-FFF2-40B4-BE49-F238E27FC236}">
                  <a16:creationId xmlns:a16="http://schemas.microsoft.com/office/drawing/2014/main" id="{665431AD-0C3E-40AC-B28B-AD466DA653FA}"/>
                </a:ext>
              </a:extLst>
            </p:cNvPr>
            <p:cNvSpPr/>
            <p:nvPr/>
          </p:nvSpPr>
          <p:spPr>
            <a:xfrm>
              <a:off x="6983310" y="1604864"/>
              <a:ext cx="1705732" cy="338554"/>
            </a:xfrm>
            <a:prstGeom prst="rect">
              <a:avLst/>
            </a:prstGeom>
          </p:spPr>
          <p:txBody>
            <a:bodyPr wrap="square">
              <a:spAutoFit/>
            </a:bodyPr>
            <a:lstStyle/>
            <a:p>
              <a:pPr algn="ctr"/>
              <a:r>
                <a:rPr lang="en-US" sz="1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8" name="Rectangle 27">
              <a:extLst>
                <a:ext uri="{FF2B5EF4-FFF2-40B4-BE49-F238E27FC236}">
                  <a16:creationId xmlns:a16="http://schemas.microsoft.com/office/drawing/2014/main" id="{E2A5B792-F718-4932-8CE8-18FD341AA7B1}"/>
                </a:ext>
              </a:extLst>
            </p:cNvPr>
            <p:cNvSpPr/>
            <p:nvPr/>
          </p:nvSpPr>
          <p:spPr>
            <a:xfrm>
              <a:off x="6650854" y="1909845"/>
              <a:ext cx="2371344" cy="830997"/>
            </a:xfrm>
            <a:prstGeom prst="rect">
              <a:avLst/>
            </a:prstGeom>
          </p:spPr>
          <p:txBody>
            <a:bodyPr wrap="square">
              <a:spAutoFit/>
            </a:bodyPr>
            <a:lstStyle/>
            <a:p>
              <a:pPr algn="ctr"/>
              <a:r>
                <a:rPr lang="id-ID"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 ipsum randomised words which don't look even slightly beration in some form, by injected</a:t>
              </a:r>
              <a:endParaRPr lang="ar-IQ" sz="1200" dirty="0">
                <a:solidFill>
                  <a:schemeClr val="bg1">
                    <a:lumMod val="50000"/>
                  </a:schemeClr>
                </a:solidFill>
                <a:latin typeface="Lato" panose="020F0502020204030203" pitchFamily="34" charset="0"/>
                <a:ea typeface="Lato" panose="020F0502020204030203" pitchFamily="34" charset="0"/>
              </a:endParaRPr>
            </a:p>
          </p:txBody>
        </p:sp>
        <p:sp>
          <p:nvSpPr>
            <p:cNvPr id="29" name="Rectangle 28">
              <a:extLst>
                <a:ext uri="{FF2B5EF4-FFF2-40B4-BE49-F238E27FC236}">
                  <a16:creationId xmlns:a16="http://schemas.microsoft.com/office/drawing/2014/main" id="{748B9EF6-1081-4D2A-9AD3-EB2F42C9F4D7}"/>
                </a:ext>
              </a:extLst>
            </p:cNvPr>
            <p:cNvSpPr/>
            <p:nvPr/>
          </p:nvSpPr>
          <p:spPr>
            <a:xfrm>
              <a:off x="3436332" y="1604864"/>
              <a:ext cx="1705732" cy="338554"/>
            </a:xfrm>
            <a:prstGeom prst="rect">
              <a:avLst/>
            </a:prstGeom>
          </p:spPr>
          <p:txBody>
            <a:bodyPr wrap="square">
              <a:spAutoFit/>
            </a:bodyPr>
            <a:lstStyle/>
            <a:p>
              <a:pPr algn="ctr"/>
              <a:r>
                <a:rPr lang="en-US" sz="1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30" name="Rectangle 29">
              <a:extLst>
                <a:ext uri="{FF2B5EF4-FFF2-40B4-BE49-F238E27FC236}">
                  <a16:creationId xmlns:a16="http://schemas.microsoft.com/office/drawing/2014/main" id="{9EBEE88C-D291-4FFC-945E-E7425457E1BD}"/>
                </a:ext>
              </a:extLst>
            </p:cNvPr>
            <p:cNvSpPr/>
            <p:nvPr/>
          </p:nvSpPr>
          <p:spPr>
            <a:xfrm>
              <a:off x="3103876" y="1909845"/>
              <a:ext cx="2371344" cy="830997"/>
            </a:xfrm>
            <a:prstGeom prst="rect">
              <a:avLst/>
            </a:prstGeom>
          </p:spPr>
          <p:txBody>
            <a:bodyPr wrap="square">
              <a:spAutoFit/>
            </a:bodyPr>
            <a:lstStyle/>
            <a:p>
              <a:pPr algn="ctr"/>
              <a:r>
                <a:rPr lang="id-ID"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 ipsum randomised words which don't look even slightly beration in some form, by injected</a:t>
              </a:r>
              <a:endParaRPr lang="ar-IQ" sz="1200" dirty="0">
                <a:solidFill>
                  <a:schemeClr val="bg1">
                    <a:lumMod val="50000"/>
                  </a:schemeClr>
                </a:solidFill>
                <a:latin typeface="Lato" panose="020F0502020204030203" pitchFamily="34" charset="0"/>
                <a:ea typeface="Lato" panose="020F0502020204030203" pitchFamily="34" charset="0"/>
              </a:endParaRPr>
            </a:p>
          </p:txBody>
        </p:sp>
      </p:grpSp>
      <p:sp>
        <p:nvSpPr>
          <p:cNvPr id="32" name="Title 2">
            <a:extLst>
              <a:ext uri="{FF2B5EF4-FFF2-40B4-BE49-F238E27FC236}">
                <a16:creationId xmlns:a16="http://schemas.microsoft.com/office/drawing/2014/main" id="{9395950E-F9E6-4FE3-BDEB-1E0E747BA905}"/>
              </a:ext>
            </a:extLst>
          </p:cNvPr>
          <p:cNvSpPr txBox="1">
            <a:spLocks/>
          </p:cNvSpPr>
          <p:nvPr/>
        </p:nvSpPr>
        <p:spPr>
          <a:xfrm>
            <a:off x="3515159" y="537888"/>
            <a:ext cx="5161682"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STUDIES INFOGRAPHIC</a:t>
            </a:r>
          </a:p>
        </p:txBody>
      </p:sp>
    </p:spTree>
    <p:extLst>
      <p:ext uri="{BB962C8B-B14F-4D97-AF65-F5344CB8AC3E}">
        <p14:creationId xmlns:p14="http://schemas.microsoft.com/office/powerpoint/2010/main" val="1073769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9">
            <a:extLst>
              <a:ext uri="{FF2B5EF4-FFF2-40B4-BE49-F238E27FC236}">
                <a16:creationId xmlns:a16="http://schemas.microsoft.com/office/drawing/2014/main" id="{F57A1815-AA76-4177-93D6-0D952FF6B6F6}"/>
              </a:ext>
            </a:extLst>
          </p:cNvPr>
          <p:cNvSpPr/>
          <p:nvPr/>
        </p:nvSpPr>
        <p:spPr>
          <a:xfrm>
            <a:off x="0" y="441323"/>
            <a:ext cx="12192000" cy="582677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7193"/>
              <a:gd name="connsiteX1" fmla="*/ 21600 w 21600"/>
              <a:gd name="connsiteY1" fmla="*/ 0 h 27193"/>
              <a:gd name="connsiteX2" fmla="*/ 21600 w 21600"/>
              <a:gd name="connsiteY2" fmla="*/ 17322 h 27193"/>
              <a:gd name="connsiteX3" fmla="*/ 0 w 21600"/>
              <a:gd name="connsiteY3" fmla="*/ 20172 h 27193"/>
              <a:gd name="connsiteX4" fmla="*/ 0 w 21600"/>
              <a:gd name="connsiteY4" fmla="*/ 0 h 27193"/>
              <a:gd name="connsiteX0" fmla="*/ 0 w 21600"/>
              <a:gd name="connsiteY0" fmla="*/ 0 h 25135"/>
              <a:gd name="connsiteX1" fmla="*/ 21600 w 21600"/>
              <a:gd name="connsiteY1" fmla="*/ 0 h 25135"/>
              <a:gd name="connsiteX2" fmla="*/ 21600 w 21600"/>
              <a:gd name="connsiteY2" fmla="*/ 17322 h 25135"/>
              <a:gd name="connsiteX3" fmla="*/ 0 w 21600"/>
              <a:gd name="connsiteY3" fmla="*/ 20172 h 25135"/>
              <a:gd name="connsiteX4" fmla="*/ 0 w 21600"/>
              <a:gd name="connsiteY4" fmla="*/ 0 h 2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5135">
                <a:moveTo>
                  <a:pt x="0" y="0"/>
                </a:moveTo>
                <a:lnTo>
                  <a:pt x="21600" y="0"/>
                </a:lnTo>
                <a:lnTo>
                  <a:pt x="21600" y="17322"/>
                </a:lnTo>
                <a:cubicBezTo>
                  <a:pt x="8850" y="2773"/>
                  <a:pt x="10830" y="37489"/>
                  <a:pt x="0" y="20172"/>
                </a:cubicBezTo>
                <a:lnTo>
                  <a:pt x="0" y="0"/>
                </a:lnTo>
                <a:close/>
              </a:path>
            </a:pathLst>
          </a:custGeom>
          <a:solidFill>
            <a:srgbClr val="0E4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4BEA9AB5-3EA1-40D5-85EA-0FD9E670E8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999" r="21999"/>
          <a:stretch>
            <a:fillRect/>
          </a:stretch>
        </p:blipFill>
        <p:spPr/>
      </p:pic>
      <p:grpSp>
        <p:nvGrpSpPr>
          <p:cNvPr id="11" name="Group 10">
            <a:extLst>
              <a:ext uri="{FF2B5EF4-FFF2-40B4-BE49-F238E27FC236}">
                <a16:creationId xmlns:a16="http://schemas.microsoft.com/office/drawing/2014/main" id="{5514424E-4A9B-4BFE-A1F1-4E933F96B9D7}"/>
              </a:ext>
            </a:extLst>
          </p:cNvPr>
          <p:cNvGrpSpPr/>
          <p:nvPr/>
        </p:nvGrpSpPr>
        <p:grpSpPr>
          <a:xfrm>
            <a:off x="7117998" y="4222249"/>
            <a:ext cx="3847980" cy="2123659"/>
            <a:chOff x="7117998" y="3828549"/>
            <a:chExt cx="3847980" cy="2123659"/>
          </a:xfrm>
        </p:grpSpPr>
        <p:sp>
          <p:nvSpPr>
            <p:cNvPr id="9" name="TextBox 8">
              <a:extLst>
                <a:ext uri="{FF2B5EF4-FFF2-40B4-BE49-F238E27FC236}">
                  <a16:creationId xmlns:a16="http://schemas.microsoft.com/office/drawing/2014/main" id="{059314DD-E25E-490C-9A9A-46E28A45AC4A}"/>
                </a:ext>
              </a:extLst>
            </p:cNvPr>
            <p:cNvSpPr txBox="1"/>
            <p:nvPr/>
          </p:nvSpPr>
          <p:spPr>
            <a:xfrm>
              <a:off x="7117998" y="5028878"/>
              <a:ext cx="3847980"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10" name="TextBox 9">
              <a:extLst>
                <a:ext uri="{FF2B5EF4-FFF2-40B4-BE49-F238E27FC236}">
                  <a16:creationId xmlns:a16="http://schemas.microsoft.com/office/drawing/2014/main" id="{A2214FF0-5CC8-4BAA-A557-4779727C630E}"/>
                </a:ext>
              </a:extLst>
            </p:cNvPr>
            <p:cNvSpPr txBox="1"/>
            <p:nvPr/>
          </p:nvSpPr>
          <p:spPr>
            <a:xfrm>
              <a:off x="7117998" y="3828549"/>
              <a:ext cx="3740502" cy="1200329"/>
            </a:xfrm>
            <a:prstGeom prst="rect">
              <a:avLst/>
            </a:prstGeom>
            <a:noFill/>
          </p:spPr>
          <p:txBody>
            <a:bodyPr wrap="square" rtlCol="1">
              <a:spAutoFit/>
            </a:bodyPr>
            <a:lstStyle/>
            <a:p>
              <a:r>
                <a:rPr lang="en-US" sz="3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OUR </a:t>
              </a:r>
            </a:p>
            <a:p>
              <a:r>
                <a:rPr lang="en-US" sz="36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TOP STUDENTS</a:t>
              </a:r>
              <a:endParaRPr lang="ar-IQ" sz="3600" dirty="0">
                <a:solidFill>
                  <a:srgbClr val="3EA4F4"/>
                </a:solidFill>
                <a:latin typeface="Lato Heavy" panose="020F0502020204030203" pitchFamily="34" charset="0"/>
                <a:ea typeface="Lato Heavy" panose="020F0502020204030203" pitchFamily="34" charset="0"/>
              </a:endParaRPr>
            </a:p>
          </p:txBody>
        </p:sp>
      </p:grpSp>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spTree>
    <p:extLst>
      <p:ext uri="{BB962C8B-B14F-4D97-AF65-F5344CB8AC3E}">
        <p14:creationId xmlns:p14="http://schemas.microsoft.com/office/powerpoint/2010/main" val="197633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grpSp>
        <p:nvGrpSpPr>
          <p:cNvPr id="4" name="Group 3">
            <a:extLst>
              <a:ext uri="{FF2B5EF4-FFF2-40B4-BE49-F238E27FC236}">
                <a16:creationId xmlns:a16="http://schemas.microsoft.com/office/drawing/2014/main" id="{908BFBD6-C5FE-48BC-8B17-1012B51A02BE}"/>
              </a:ext>
            </a:extLst>
          </p:cNvPr>
          <p:cNvGrpSpPr/>
          <p:nvPr/>
        </p:nvGrpSpPr>
        <p:grpSpPr>
          <a:xfrm>
            <a:off x="1561307" y="2177205"/>
            <a:ext cx="9100344" cy="1160463"/>
            <a:chOff x="1504157" y="1640682"/>
            <a:chExt cx="9100344" cy="1160463"/>
          </a:xfrm>
        </p:grpSpPr>
        <p:grpSp>
          <p:nvGrpSpPr>
            <p:cNvPr id="5" name="Group 4">
              <a:extLst>
                <a:ext uri="{FF2B5EF4-FFF2-40B4-BE49-F238E27FC236}">
                  <a16:creationId xmlns:a16="http://schemas.microsoft.com/office/drawing/2014/main" id="{99804AB5-C885-4312-8F7B-AF1E83845C45}"/>
                </a:ext>
              </a:extLst>
            </p:cNvPr>
            <p:cNvGrpSpPr/>
            <p:nvPr/>
          </p:nvGrpSpPr>
          <p:grpSpPr>
            <a:xfrm>
              <a:off x="1504157" y="1989138"/>
              <a:ext cx="9100344" cy="470694"/>
              <a:chOff x="1504157" y="1989138"/>
              <a:chExt cx="9100344" cy="470694"/>
            </a:xfrm>
          </p:grpSpPr>
          <p:sp>
            <p:nvSpPr>
              <p:cNvPr id="7" name="AutoShape 1">
                <a:extLst>
                  <a:ext uri="{FF2B5EF4-FFF2-40B4-BE49-F238E27FC236}">
                    <a16:creationId xmlns:a16="http://schemas.microsoft.com/office/drawing/2014/main" id="{ABB69987-DBD5-4209-9A21-37838824C78F}"/>
                  </a:ext>
                </a:extLst>
              </p:cNvPr>
              <p:cNvSpPr>
                <a:spLocks/>
              </p:cNvSpPr>
              <p:nvPr/>
            </p:nvSpPr>
            <p:spPr bwMode="auto">
              <a:xfrm>
                <a:off x="1791495" y="1989138"/>
                <a:ext cx="4317206" cy="470694"/>
              </a:xfrm>
              <a:custGeom>
                <a:avLst/>
                <a:gdLst>
                  <a:gd name="T0" fmla="*/ 4317006 w 21567"/>
                  <a:gd name="T1" fmla="*/ 483415 h 21312"/>
                  <a:gd name="T2" fmla="*/ 4317006 w 21567"/>
                  <a:gd name="T3" fmla="*/ 483415 h 21312"/>
                  <a:gd name="T4" fmla="*/ 4317006 w 21567"/>
                  <a:gd name="T5" fmla="*/ 483415 h 21312"/>
                  <a:gd name="T6" fmla="*/ 4317006 w 21567"/>
                  <a:gd name="T7" fmla="*/ 483415 h 213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312">
                    <a:moveTo>
                      <a:pt x="11" y="21312"/>
                    </a:moveTo>
                    <a:lnTo>
                      <a:pt x="11" y="8854"/>
                    </a:lnTo>
                    <a:cubicBezTo>
                      <a:pt x="-33" y="6380"/>
                      <a:pt x="59" y="3867"/>
                      <a:pt x="259" y="2129"/>
                    </a:cubicBezTo>
                    <a:cubicBezTo>
                      <a:pt x="450" y="464"/>
                      <a:pt x="716" y="-288"/>
                      <a:pt x="977" y="101"/>
                    </a:cubicBezTo>
                    <a:lnTo>
                      <a:pt x="21567" y="101"/>
                    </a:ln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8" name="AutoShape 2">
                <a:extLst>
                  <a:ext uri="{FF2B5EF4-FFF2-40B4-BE49-F238E27FC236}">
                    <a16:creationId xmlns:a16="http://schemas.microsoft.com/office/drawing/2014/main" id="{933A1375-9ACA-42CB-935C-FC683F7C387C}"/>
                  </a:ext>
                </a:extLst>
              </p:cNvPr>
              <p:cNvSpPr>
                <a:spLocks/>
              </p:cNvSpPr>
              <p:nvPr/>
            </p:nvSpPr>
            <p:spPr bwMode="auto">
              <a:xfrm>
                <a:off x="6002338" y="1989138"/>
                <a:ext cx="4317207" cy="470694"/>
              </a:xfrm>
              <a:custGeom>
                <a:avLst/>
                <a:gdLst>
                  <a:gd name="T0" fmla="*/ 4317006 w 21567"/>
                  <a:gd name="T1" fmla="*/ 483415 h 21312"/>
                  <a:gd name="T2" fmla="*/ 4317006 w 21567"/>
                  <a:gd name="T3" fmla="*/ 483415 h 21312"/>
                  <a:gd name="T4" fmla="*/ 4317006 w 21567"/>
                  <a:gd name="T5" fmla="*/ 483415 h 21312"/>
                  <a:gd name="T6" fmla="*/ 4317006 w 21567"/>
                  <a:gd name="T7" fmla="*/ 483415 h 213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312">
                    <a:moveTo>
                      <a:pt x="21556" y="21312"/>
                    </a:moveTo>
                    <a:lnTo>
                      <a:pt x="21556" y="8854"/>
                    </a:lnTo>
                    <a:cubicBezTo>
                      <a:pt x="21600" y="6380"/>
                      <a:pt x="21508" y="3867"/>
                      <a:pt x="21308" y="2129"/>
                    </a:cubicBezTo>
                    <a:cubicBezTo>
                      <a:pt x="21117" y="464"/>
                      <a:pt x="20851" y="-288"/>
                      <a:pt x="20590" y="101"/>
                    </a:cubicBezTo>
                    <a:lnTo>
                      <a:pt x="0" y="101"/>
                    </a:ln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9" name="AutoShape 3">
                <a:extLst>
                  <a:ext uri="{FF2B5EF4-FFF2-40B4-BE49-F238E27FC236}">
                    <a16:creationId xmlns:a16="http://schemas.microsoft.com/office/drawing/2014/main" id="{166B7B26-136B-4545-B4B5-643A4766418B}"/>
                  </a:ext>
                </a:extLst>
              </p:cNvPr>
              <p:cNvSpPr>
                <a:spLocks/>
              </p:cNvSpPr>
              <p:nvPr/>
            </p:nvSpPr>
            <p:spPr bwMode="auto">
              <a:xfrm>
                <a:off x="8006557" y="1989138"/>
                <a:ext cx="195263" cy="470694"/>
              </a:xfrm>
              <a:custGeom>
                <a:avLst/>
                <a:gdLst>
                  <a:gd name="T0" fmla="*/ 195263 w 20884"/>
                  <a:gd name="T1" fmla="*/ 483415 h 21312"/>
                  <a:gd name="T2" fmla="*/ 195263 w 20884"/>
                  <a:gd name="T3" fmla="*/ 483415 h 21312"/>
                  <a:gd name="T4" fmla="*/ 195263 w 20884"/>
                  <a:gd name="T5" fmla="*/ 483415 h 21312"/>
                  <a:gd name="T6" fmla="*/ 195263 w 20884"/>
                  <a:gd name="T7" fmla="*/ 483415 h 213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84" h="21312">
                    <a:moveTo>
                      <a:pt x="20650" y="21312"/>
                    </a:moveTo>
                    <a:lnTo>
                      <a:pt x="20650" y="8854"/>
                    </a:lnTo>
                    <a:cubicBezTo>
                      <a:pt x="21600" y="6380"/>
                      <a:pt x="19625" y="3867"/>
                      <a:pt x="15366" y="2129"/>
                    </a:cubicBezTo>
                    <a:cubicBezTo>
                      <a:pt x="11285" y="464"/>
                      <a:pt x="5590" y="-288"/>
                      <a:pt x="0" y="101"/>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0" name="AutoShape 4">
                <a:extLst>
                  <a:ext uri="{FF2B5EF4-FFF2-40B4-BE49-F238E27FC236}">
                    <a16:creationId xmlns:a16="http://schemas.microsoft.com/office/drawing/2014/main" id="{F1C4E481-5D0E-4F1B-A0A2-1E698F665281}"/>
                  </a:ext>
                </a:extLst>
              </p:cNvPr>
              <p:cNvSpPr>
                <a:spLocks/>
              </p:cNvSpPr>
              <p:nvPr/>
            </p:nvSpPr>
            <p:spPr bwMode="auto">
              <a:xfrm>
                <a:off x="3925888" y="1989138"/>
                <a:ext cx="195263" cy="470694"/>
              </a:xfrm>
              <a:custGeom>
                <a:avLst/>
                <a:gdLst>
                  <a:gd name="T0" fmla="*/ 195263 w 20884"/>
                  <a:gd name="T1" fmla="*/ 483415 h 21312"/>
                  <a:gd name="T2" fmla="*/ 195263 w 20884"/>
                  <a:gd name="T3" fmla="*/ 483415 h 21312"/>
                  <a:gd name="T4" fmla="*/ 195263 w 20884"/>
                  <a:gd name="T5" fmla="*/ 483415 h 21312"/>
                  <a:gd name="T6" fmla="*/ 195263 w 20884"/>
                  <a:gd name="T7" fmla="*/ 483415 h 213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84" h="21312">
                    <a:moveTo>
                      <a:pt x="234" y="21312"/>
                    </a:moveTo>
                    <a:lnTo>
                      <a:pt x="234" y="8854"/>
                    </a:lnTo>
                    <a:cubicBezTo>
                      <a:pt x="-716" y="6380"/>
                      <a:pt x="1259" y="3867"/>
                      <a:pt x="5518" y="2129"/>
                    </a:cubicBezTo>
                    <a:cubicBezTo>
                      <a:pt x="9599" y="464"/>
                      <a:pt x="15294" y="-288"/>
                      <a:pt x="20884" y="101"/>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1" name="AutoShape 64">
                <a:extLst>
                  <a:ext uri="{FF2B5EF4-FFF2-40B4-BE49-F238E27FC236}">
                    <a16:creationId xmlns:a16="http://schemas.microsoft.com/office/drawing/2014/main" id="{A3730EC3-4CD4-4F9B-A1BD-24077BC49726}"/>
                  </a:ext>
                </a:extLst>
              </p:cNvPr>
              <p:cNvSpPr>
                <a:spLocks/>
              </p:cNvSpPr>
              <p:nvPr/>
            </p:nvSpPr>
            <p:spPr bwMode="auto">
              <a:xfrm>
                <a:off x="5744370" y="2257426"/>
                <a:ext cx="610394" cy="69850"/>
              </a:xfrm>
              <a:custGeom>
                <a:avLst/>
                <a:gdLst>
                  <a:gd name="T0" fmla="*/ 610394 w 21600"/>
                  <a:gd name="T1" fmla="*/ 75531 h 20756"/>
                  <a:gd name="T2" fmla="*/ 610394 w 21600"/>
                  <a:gd name="T3" fmla="*/ 75531 h 20756"/>
                  <a:gd name="T4" fmla="*/ 610394 w 21600"/>
                  <a:gd name="T5" fmla="*/ 75531 h 20756"/>
                  <a:gd name="T6" fmla="*/ 610394 w 21600"/>
                  <a:gd name="T7" fmla="*/ 75531 h 207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56">
                    <a:moveTo>
                      <a:pt x="0" y="20756"/>
                    </a:moveTo>
                    <a:cubicBezTo>
                      <a:pt x="3580" y="6246"/>
                      <a:pt x="7521" y="-844"/>
                      <a:pt x="11493" y="80"/>
                    </a:cubicBezTo>
                    <a:cubicBezTo>
                      <a:pt x="14998" y="895"/>
                      <a:pt x="18442" y="7942"/>
                      <a:pt x="21600" y="20756"/>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2" name="AutoShape 65">
                <a:extLst>
                  <a:ext uri="{FF2B5EF4-FFF2-40B4-BE49-F238E27FC236}">
                    <a16:creationId xmlns:a16="http://schemas.microsoft.com/office/drawing/2014/main" id="{B0EE484B-772B-4697-9732-3475729A7079}"/>
                  </a:ext>
                </a:extLst>
              </p:cNvPr>
              <p:cNvSpPr>
                <a:spLocks/>
              </p:cNvSpPr>
              <p:nvPr/>
            </p:nvSpPr>
            <p:spPr bwMode="auto">
              <a:xfrm>
                <a:off x="7865270" y="2257426"/>
                <a:ext cx="610394" cy="69850"/>
              </a:xfrm>
              <a:custGeom>
                <a:avLst/>
                <a:gdLst>
                  <a:gd name="T0" fmla="*/ 610394 w 21600"/>
                  <a:gd name="T1" fmla="*/ 75531 h 20756"/>
                  <a:gd name="T2" fmla="*/ 610394 w 21600"/>
                  <a:gd name="T3" fmla="*/ 75531 h 20756"/>
                  <a:gd name="T4" fmla="*/ 610394 w 21600"/>
                  <a:gd name="T5" fmla="*/ 75531 h 20756"/>
                  <a:gd name="T6" fmla="*/ 610394 w 21600"/>
                  <a:gd name="T7" fmla="*/ 75531 h 207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56">
                    <a:moveTo>
                      <a:pt x="0" y="20756"/>
                    </a:moveTo>
                    <a:cubicBezTo>
                      <a:pt x="3580" y="6246"/>
                      <a:pt x="7521" y="-844"/>
                      <a:pt x="11493" y="80"/>
                    </a:cubicBezTo>
                    <a:cubicBezTo>
                      <a:pt x="14998" y="895"/>
                      <a:pt x="18442" y="7942"/>
                      <a:pt x="21600" y="20756"/>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3" name="AutoShape 66">
                <a:extLst>
                  <a:ext uri="{FF2B5EF4-FFF2-40B4-BE49-F238E27FC236}">
                    <a16:creationId xmlns:a16="http://schemas.microsoft.com/office/drawing/2014/main" id="{54983D10-8D23-4D88-8372-D81A8B2BA453}"/>
                  </a:ext>
                </a:extLst>
              </p:cNvPr>
              <p:cNvSpPr>
                <a:spLocks/>
              </p:cNvSpPr>
              <p:nvPr/>
            </p:nvSpPr>
            <p:spPr bwMode="auto">
              <a:xfrm>
                <a:off x="9994107" y="2257426"/>
                <a:ext cx="610394" cy="69850"/>
              </a:xfrm>
              <a:custGeom>
                <a:avLst/>
                <a:gdLst>
                  <a:gd name="T0" fmla="*/ 610394 w 21600"/>
                  <a:gd name="T1" fmla="*/ 75531 h 20756"/>
                  <a:gd name="T2" fmla="*/ 610394 w 21600"/>
                  <a:gd name="T3" fmla="*/ 75531 h 20756"/>
                  <a:gd name="T4" fmla="*/ 610394 w 21600"/>
                  <a:gd name="T5" fmla="*/ 75531 h 20756"/>
                  <a:gd name="T6" fmla="*/ 610394 w 21600"/>
                  <a:gd name="T7" fmla="*/ 75531 h 207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56">
                    <a:moveTo>
                      <a:pt x="0" y="20756"/>
                    </a:moveTo>
                    <a:cubicBezTo>
                      <a:pt x="3580" y="6246"/>
                      <a:pt x="7521" y="-844"/>
                      <a:pt x="11493" y="80"/>
                    </a:cubicBezTo>
                    <a:cubicBezTo>
                      <a:pt x="14998" y="895"/>
                      <a:pt x="18442" y="7942"/>
                      <a:pt x="21600" y="20756"/>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4" name="AutoShape 67">
                <a:extLst>
                  <a:ext uri="{FF2B5EF4-FFF2-40B4-BE49-F238E27FC236}">
                    <a16:creationId xmlns:a16="http://schemas.microsoft.com/office/drawing/2014/main" id="{15F661BA-2A4C-49AA-B5AC-EF58ADE787A2}"/>
                  </a:ext>
                </a:extLst>
              </p:cNvPr>
              <p:cNvSpPr>
                <a:spLocks/>
              </p:cNvSpPr>
              <p:nvPr/>
            </p:nvSpPr>
            <p:spPr bwMode="auto">
              <a:xfrm>
                <a:off x="3626645" y="2257426"/>
                <a:ext cx="610394" cy="69850"/>
              </a:xfrm>
              <a:custGeom>
                <a:avLst/>
                <a:gdLst>
                  <a:gd name="T0" fmla="*/ 610394 w 21600"/>
                  <a:gd name="T1" fmla="*/ 75531 h 20756"/>
                  <a:gd name="T2" fmla="*/ 610394 w 21600"/>
                  <a:gd name="T3" fmla="*/ 75531 h 20756"/>
                  <a:gd name="T4" fmla="*/ 610394 w 21600"/>
                  <a:gd name="T5" fmla="*/ 75531 h 20756"/>
                  <a:gd name="T6" fmla="*/ 610394 w 21600"/>
                  <a:gd name="T7" fmla="*/ 75531 h 207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56">
                    <a:moveTo>
                      <a:pt x="0" y="20756"/>
                    </a:moveTo>
                    <a:cubicBezTo>
                      <a:pt x="3580" y="6246"/>
                      <a:pt x="7521" y="-844"/>
                      <a:pt x="11493" y="80"/>
                    </a:cubicBezTo>
                    <a:cubicBezTo>
                      <a:pt x="14998" y="895"/>
                      <a:pt x="18442" y="7942"/>
                      <a:pt x="21600" y="20756"/>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5" name="AutoShape 68">
                <a:extLst>
                  <a:ext uri="{FF2B5EF4-FFF2-40B4-BE49-F238E27FC236}">
                    <a16:creationId xmlns:a16="http://schemas.microsoft.com/office/drawing/2014/main" id="{4AA390B2-1CEB-4499-B3B2-46F67F2BCF65}"/>
                  </a:ext>
                </a:extLst>
              </p:cNvPr>
              <p:cNvSpPr>
                <a:spLocks/>
              </p:cNvSpPr>
              <p:nvPr/>
            </p:nvSpPr>
            <p:spPr bwMode="auto">
              <a:xfrm>
                <a:off x="1504157" y="2257426"/>
                <a:ext cx="610394" cy="69850"/>
              </a:xfrm>
              <a:custGeom>
                <a:avLst/>
                <a:gdLst>
                  <a:gd name="T0" fmla="*/ 610394 w 21600"/>
                  <a:gd name="T1" fmla="*/ 75531 h 20756"/>
                  <a:gd name="T2" fmla="*/ 610394 w 21600"/>
                  <a:gd name="T3" fmla="*/ 75531 h 20756"/>
                  <a:gd name="T4" fmla="*/ 610394 w 21600"/>
                  <a:gd name="T5" fmla="*/ 75531 h 20756"/>
                  <a:gd name="T6" fmla="*/ 610394 w 21600"/>
                  <a:gd name="T7" fmla="*/ 75531 h 207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56">
                    <a:moveTo>
                      <a:pt x="0" y="20756"/>
                    </a:moveTo>
                    <a:cubicBezTo>
                      <a:pt x="3580" y="6246"/>
                      <a:pt x="7521" y="-844"/>
                      <a:pt x="11493" y="80"/>
                    </a:cubicBezTo>
                    <a:cubicBezTo>
                      <a:pt x="14998" y="895"/>
                      <a:pt x="18442" y="7942"/>
                      <a:pt x="21600" y="20756"/>
                    </a:cubicBezTo>
                  </a:path>
                </a:pathLst>
              </a:custGeom>
              <a:noFill/>
              <a:ln w="12700" cap="flat" cmpd="sng">
                <a:solidFill>
                  <a:schemeClr val="bg1">
                    <a:lumMod val="65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grpSp>
        <p:sp>
          <p:nvSpPr>
            <p:cNvPr id="6" name="Line 5">
              <a:extLst>
                <a:ext uri="{FF2B5EF4-FFF2-40B4-BE49-F238E27FC236}">
                  <a16:creationId xmlns:a16="http://schemas.microsoft.com/office/drawing/2014/main" id="{A59274D6-4147-4DE6-AE08-ED36BBB43F0F}"/>
                </a:ext>
              </a:extLst>
            </p:cNvPr>
            <p:cNvSpPr>
              <a:spLocks noChangeShapeType="1"/>
            </p:cNvSpPr>
            <p:nvPr/>
          </p:nvSpPr>
          <p:spPr bwMode="auto">
            <a:xfrm flipV="1">
              <a:off x="6063457" y="1640682"/>
              <a:ext cx="0" cy="1160463"/>
            </a:xfrm>
            <a:prstGeom prst="line">
              <a:avLst/>
            </a:prstGeom>
            <a:noFill/>
            <a:ln w="12700" cap="flat" cmpd="sng">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en-US" altLang="en-US" sz="1600"/>
            </a:p>
          </p:txBody>
        </p:sp>
      </p:grpSp>
      <p:sp>
        <p:nvSpPr>
          <p:cNvPr id="16" name="AutoShape 21">
            <a:extLst>
              <a:ext uri="{FF2B5EF4-FFF2-40B4-BE49-F238E27FC236}">
                <a16:creationId xmlns:a16="http://schemas.microsoft.com/office/drawing/2014/main" id="{EB44BDEA-172A-4C76-8357-C9B8D95EE475}"/>
              </a:ext>
            </a:extLst>
          </p:cNvPr>
          <p:cNvSpPr>
            <a:spLocks/>
          </p:cNvSpPr>
          <p:nvPr/>
        </p:nvSpPr>
        <p:spPr bwMode="auto">
          <a:xfrm>
            <a:off x="912812" y="3548806"/>
            <a:ext cx="1907382" cy="2870993"/>
          </a:xfrm>
          <a:prstGeom prst="roundRect">
            <a:avLst>
              <a:gd name="adj" fmla="val 3102"/>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17" name="Oval 25">
            <a:extLst>
              <a:ext uri="{FF2B5EF4-FFF2-40B4-BE49-F238E27FC236}">
                <a16:creationId xmlns:a16="http://schemas.microsoft.com/office/drawing/2014/main" id="{66BB202F-4B57-4DC3-A08E-3BEAEE1C0331}"/>
              </a:ext>
            </a:extLst>
          </p:cNvPr>
          <p:cNvSpPr>
            <a:spLocks/>
          </p:cNvSpPr>
          <p:nvPr/>
        </p:nvSpPr>
        <p:spPr bwMode="auto">
          <a:xfrm>
            <a:off x="1105694" y="2788393"/>
            <a:ext cx="1508919" cy="15081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18" name="Oval 26">
            <a:extLst>
              <a:ext uri="{FF2B5EF4-FFF2-40B4-BE49-F238E27FC236}">
                <a16:creationId xmlns:a16="http://schemas.microsoft.com/office/drawing/2014/main" id="{A5D18B26-8C38-4C61-A95B-C186062F246E}"/>
              </a:ext>
            </a:extLst>
          </p:cNvPr>
          <p:cNvSpPr>
            <a:spLocks/>
          </p:cNvSpPr>
          <p:nvPr/>
        </p:nvSpPr>
        <p:spPr bwMode="auto">
          <a:xfrm>
            <a:off x="1183481" y="2866181"/>
            <a:ext cx="1353344" cy="1352550"/>
          </a:xfrm>
          <a:prstGeom prst="ellipse">
            <a:avLst/>
          </a:prstGeom>
          <a:solidFill>
            <a:srgbClr val="3EA4F4"/>
          </a:solidFill>
          <a:ln w="63500" cap="flat" cmpd="sng">
            <a:noFill/>
            <a:prstDash val="solid"/>
            <a:miter lim="400000"/>
            <a:headEnd type="none" w="med" len="med"/>
            <a:tailEnd type="none" w="med" len="med"/>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19" name="AutoShape 29">
            <a:extLst>
              <a:ext uri="{FF2B5EF4-FFF2-40B4-BE49-F238E27FC236}">
                <a16:creationId xmlns:a16="http://schemas.microsoft.com/office/drawing/2014/main" id="{049A5DCB-7FA8-46F0-AAE7-77D7BCD4F70F}"/>
              </a:ext>
            </a:extLst>
          </p:cNvPr>
          <p:cNvSpPr>
            <a:spLocks/>
          </p:cNvSpPr>
          <p:nvPr/>
        </p:nvSpPr>
        <p:spPr bwMode="auto">
          <a:xfrm>
            <a:off x="3028951" y="3548806"/>
            <a:ext cx="1907382" cy="2870993"/>
          </a:xfrm>
          <a:prstGeom prst="roundRect">
            <a:avLst>
              <a:gd name="adj" fmla="val 3102"/>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0" name="Oval 33">
            <a:extLst>
              <a:ext uri="{FF2B5EF4-FFF2-40B4-BE49-F238E27FC236}">
                <a16:creationId xmlns:a16="http://schemas.microsoft.com/office/drawing/2014/main" id="{D9C1871B-50BB-4CD8-B606-F68DBF829340}"/>
              </a:ext>
            </a:extLst>
          </p:cNvPr>
          <p:cNvSpPr>
            <a:spLocks/>
          </p:cNvSpPr>
          <p:nvPr/>
        </p:nvSpPr>
        <p:spPr bwMode="auto">
          <a:xfrm>
            <a:off x="3228182" y="2788393"/>
            <a:ext cx="1508919" cy="15081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1" name="Oval 34">
            <a:extLst>
              <a:ext uri="{FF2B5EF4-FFF2-40B4-BE49-F238E27FC236}">
                <a16:creationId xmlns:a16="http://schemas.microsoft.com/office/drawing/2014/main" id="{CF93B616-8B8E-4230-9384-823ACDF3AC70}"/>
              </a:ext>
            </a:extLst>
          </p:cNvPr>
          <p:cNvSpPr>
            <a:spLocks/>
          </p:cNvSpPr>
          <p:nvPr/>
        </p:nvSpPr>
        <p:spPr bwMode="auto">
          <a:xfrm>
            <a:off x="3305970" y="2866181"/>
            <a:ext cx="1353344" cy="1352550"/>
          </a:xfrm>
          <a:prstGeom prst="ellipse">
            <a:avLst/>
          </a:prstGeom>
          <a:solidFill>
            <a:srgbClr val="3EA4F4"/>
          </a:solidFill>
          <a:ln w="63500" cap="flat" cmpd="sng">
            <a:noFill/>
            <a:prstDash val="solid"/>
            <a:miter lim="400000"/>
            <a:headEnd type="none" w="med" len="med"/>
            <a:tailEnd type="none" w="med" len="med"/>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2" name="AutoShape 37">
            <a:extLst>
              <a:ext uri="{FF2B5EF4-FFF2-40B4-BE49-F238E27FC236}">
                <a16:creationId xmlns:a16="http://schemas.microsoft.com/office/drawing/2014/main" id="{6983E76E-929D-4BBC-8F4C-2E8C17403813}"/>
              </a:ext>
            </a:extLst>
          </p:cNvPr>
          <p:cNvSpPr>
            <a:spLocks/>
          </p:cNvSpPr>
          <p:nvPr/>
        </p:nvSpPr>
        <p:spPr bwMode="auto">
          <a:xfrm>
            <a:off x="5151438" y="3548806"/>
            <a:ext cx="1907382" cy="2870993"/>
          </a:xfrm>
          <a:prstGeom prst="roundRect">
            <a:avLst>
              <a:gd name="adj" fmla="val 3102"/>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3" name="Oval 41">
            <a:extLst>
              <a:ext uri="{FF2B5EF4-FFF2-40B4-BE49-F238E27FC236}">
                <a16:creationId xmlns:a16="http://schemas.microsoft.com/office/drawing/2014/main" id="{4452AF8B-3EB3-4E80-A1F5-8EA8B46A6B40}"/>
              </a:ext>
            </a:extLst>
          </p:cNvPr>
          <p:cNvSpPr>
            <a:spLocks/>
          </p:cNvSpPr>
          <p:nvPr/>
        </p:nvSpPr>
        <p:spPr bwMode="auto">
          <a:xfrm>
            <a:off x="5350669" y="2788393"/>
            <a:ext cx="1508919" cy="15081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4" name="Oval 42">
            <a:extLst>
              <a:ext uri="{FF2B5EF4-FFF2-40B4-BE49-F238E27FC236}">
                <a16:creationId xmlns:a16="http://schemas.microsoft.com/office/drawing/2014/main" id="{E924C6DD-527C-425F-B846-39DBCFFC0D96}"/>
              </a:ext>
            </a:extLst>
          </p:cNvPr>
          <p:cNvSpPr>
            <a:spLocks/>
          </p:cNvSpPr>
          <p:nvPr/>
        </p:nvSpPr>
        <p:spPr bwMode="auto">
          <a:xfrm>
            <a:off x="5428457" y="2866181"/>
            <a:ext cx="1353344" cy="1352550"/>
          </a:xfrm>
          <a:prstGeom prst="ellipse">
            <a:avLst/>
          </a:prstGeom>
          <a:solidFill>
            <a:srgbClr val="3EA4F4"/>
          </a:solidFill>
          <a:ln w="63500" cap="flat" cmpd="sng">
            <a:noFill/>
            <a:prstDash val="solid"/>
            <a:miter lim="400000"/>
            <a:headEnd type="none" w="med" len="med"/>
            <a:tailEnd type="none" w="med" len="med"/>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5" name="AutoShape 45">
            <a:extLst>
              <a:ext uri="{FF2B5EF4-FFF2-40B4-BE49-F238E27FC236}">
                <a16:creationId xmlns:a16="http://schemas.microsoft.com/office/drawing/2014/main" id="{F866854B-317E-4D70-A7E5-AC041C67746D}"/>
              </a:ext>
            </a:extLst>
          </p:cNvPr>
          <p:cNvSpPr>
            <a:spLocks/>
          </p:cNvSpPr>
          <p:nvPr/>
        </p:nvSpPr>
        <p:spPr bwMode="auto">
          <a:xfrm>
            <a:off x="7273926" y="3548806"/>
            <a:ext cx="1907382" cy="2870993"/>
          </a:xfrm>
          <a:prstGeom prst="roundRect">
            <a:avLst>
              <a:gd name="adj" fmla="val 3102"/>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6" name="Oval 49">
            <a:extLst>
              <a:ext uri="{FF2B5EF4-FFF2-40B4-BE49-F238E27FC236}">
                <a16:creationId xmlns:a16="http://schemas.microsoft.com/office/drawing/2014/main" id="{B426678C-EB35-4780-BBB1-032CDD7ED95F}"/>
              </a:ext>
            </a:extLst>
          </p:cNvPr>
          <p:cNvSpPr>
            <a:spLocks/>
          </p:cNvSpPr>
          <p:nvPr/>
        </p:nvSpPr>
        <p:spPr bwMode="auto">
          <a:xfrm>
            <a:off x="7473157" y="2788393"/>
            <a:ext cx="1508919" cy="15081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7" name="Oval 50">
            <a:extLst>
              <a:ext uri="{FF2B5EF4-FFF2-40B4-BE49-F238E27FC236}">
                <a16:creationId xmlns:a16="http://schemas.microsoft.com/office/drawing/2014/main" id="{DFED77AA-2C3C-4ECE-B842-1916D8C6650D}"/>
              </a:ext>
            </a:extLst>
          </p:cNvPr>
          <p:cNvSpPr>
            <a:spLocks/>
          </p:cNvSpPr>
          <p:nvPr/>
        </p:nvSpPr>
        <p:spPr bwMode="auto">
          <a:xfrm>
            <a:off x="7550945" y="2866181"/>
            <a:ext cx="1353344" cy="1352550"/>
          </a:xfrm>
          <a:prstGeom prst="ellipse">
            <a:avLst/>
          </a:prstGeom>
          <a:solidFill>
            <a:srgbClr val="3EA4F4"/>
          </a:solidFill>
          <a:ln w="63500" cap="flat" cmpd="sng">
            <a:noFill/>
            <a:prstDash val="solid"/>
            <a:miter lim="400000"/>
            <a:headEnd type="none" w="med" len="med"/>
            <a:tailEnd type="none" w="med" len="med"/>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8" name="AutoShape 53">
            <a:extLst>
              <a:ext uri="{FF2B5EF4-FFF2-40B4-BE49-F238E27FC236}">
                <a16:creationId xmlns:a16="http://schemas.microsoft.com/office/drawing/2014/main" id="{4B7991B6-39EB-41F5-8CC8-FB6927B0A709}"/>
              </a:ext>
            </a:extLst>
          </p:cNvPr>
          <p:cNvSpPr>
            <a:spLocks/>
          </p:cNvSpPr>
          <p:nvPr/>
        </p:nvSpPr>
        <p:spPr bwMode="auto">
          <a:xfrm>
            <a:off x="9396413" y="3548806"/>
            <a:ext cx="1907382" cy="2870993"/>
          </a:xfrm>
          <a:prstGeom prst="roundRect">
            <a:avLst>
              <a:gd name="adj" fmla="val 3102"/>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29" name="Oval 57">
            <a:extLst>
              <a:ext uri="{FF2B5EF4-FFF2-40B4-BE49-F238E27FC236}">
                <a16:creationId xmlns:a16="http://schemas.microsoft.com/office/drawing/2014/main" id="{C239ABA3-97E9-4BE6-9729-C73FC8FAF2C4}"/>
              </a:ext>
            </a:extLst>
          </p:cNvPr>
          <p:cNvSpPr>
            <a:spLocks/>
          </p:cNvSpPr>
          <p:nvPr/>
        </p:nvSpPr>
        <p:spPr bwMode="auto">
          <a:xfrm>
            <a:off x="9595644" y="2788393"/>
            <a:ext cx="1508919" cy="15081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30" name="Oval 58">
            <a:extLst>
              <a:ext uri="{FF2B5EF4-FFF2-40B4-BE49-F238E27FC236}">
                <a16:creationId xmlns:a16="http://schemas.microsoft.com/office/drawing/2014/main" id="{F0B75F0A-CCD2-469E-B9CF-D202094D6800}"/>
              </a:ext>
            </a:extLst>
          </p:cNvPr>
          <p:cNvSpPr>
            <a:spLocks/>
          </p:cNvSpPr>
          <p:nvPr/>
        </p:nvSpPr>
        <p:spPr bwMode="auto">
          <a:xfrm>
            <a:off x="9673432" y="2866181"/>
            <a:ext cx="1353344" cy="1352550"/>
          </a:xfrm>
          <a:prstGeom prst="ellipse">
            <a:avLst/>
          </a:prstGeom>
          <a:solidFill>
            <a:srgbClr val="3EA4F4"/>
          </a:solidFill>
          <a:ln w="63500" cap="flat" cmpd="sng">
            <a:noFill/>
            <a:prstDash val="solid"/>
            <a:miter lim="400000"/>
            <a:headEnd type="none" w="med" len="med"/>
            <a:tailEnd type="none" w="med" len="med"/>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sp>
        <p:nvSpPr>
          <p:cNvPr id="31" name="AutoShape 61">
            <a:extLst>
              <a:ext uri="{FF2B5EF4-FFF2-40B4-BE49-F238E27FC236}">
                <a16:creationId xmlns:a16="http://schemas.microsoft.com/office/drawing/2014/main" id="{34893C09-A16F-41C5-9C59-0D8FC3F1A19A}"/>
              </a:ext>
            </a:extLst>
          </p:cNvPr>
          <p:cNvSpPr>
            <a:spLocks/>
          </p:cNvSpPr>
          <p:nvPr/>
        </p:nvSpPr>
        <p:spPr bwMode="auto">
          <a:xfrm>
            <a:off x="4310063" y="1278680"/>
            <a:ext cx="3590132" cy="892175"/>
          </a:xfrm>
          <a:prstGeom prst="roundRect">
            <a:avLst>
              <a:gd name="adj" fmla="val 6773"/>
            </a:avLst>
          </a:prstGeom>
          <a:solidFill>
            <a:srgbClr val="3EA4F4"/>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a:solidFill>
                <a:srgbClr val="FFFFFF"/>
              </a:solidFill>
              <a:latin typeface="Arial" panose="020B0604020202020204" pitchFamily="34" charset="0"/>
            </a:endParaRPr>
          </a:p>
        </p:txBody>
      </p:sp>
      <p:grpSp>
        <p:nvGrpSpPr>
          <p:cNvPr id="65" name="Group 64">
            <a:extLst>
              <a:ext uri="{FF2B5EF4-FFF2-40B4-BE49-F238E27FC236}">
                <a16:creationId xmlns:a16="http://schemas.microsoft.com/office/drawing/2014/main" id="{63DE3B58-0DAA-43B4-92BC-882731A5B1C6}"/>
              </a:ext>
            </a:extLst>
          </p:cNvPr>
          <p:cNvGrpSpPr/>
          <p:nvPr/>
        </p:nvGrpSpPr>
        <p:grpSpPr>
          <a:xfrm>
            <a:off x="5305229" y="1427567"/>
            <a:ext cx="1599797" cy="594399"/>
            <a:chOff x="5248079" y="1167287"/>
            <a:chExt cx="1599797" cy="594399"/>
          </a:xfrm>
        </p:grpSpPr>
        <p:sp>
          <p:nvSpPr>
            <p:cNvPr id="32" name="Rectangle 62">
              <a:extLst>
                <a:ext uri="{FF2B5EF4-FFF2-40B4-BE49-F238E27FC236}">
                  <a16:creationId xmlns:a16="http://schemas.microsoft.com/office/drawing/2014/main" id="{673A3718-6B98-4750-8273-0023F37221E8}"/>
                </a:ext>
              </a:extLst>
            </p:cNvPr>
            <p:cNvSpPr>
              <a:spLocks/>
            </p:cNvSpPr>
            <p:nvPr/>
          </p:nvSpPr>
          <p:spPr bwMode="auto">
            <a:xfrm>
              <a:off x="5248079" y="1167287"/>
              <a:ext cx="1599797" cy="328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dirty="0">
                  <a:solidFill>
                    <a:srgbClr val="FFFFFF"/>
                  </a:solidFill>
                  <a:latin typeface="Lato Heavy" panose="020F0502020204030203" pitchFamily="34" charset="0"/>
                  <a:ea typeface="Lato Heavy" panose="020F0502020204030203" pitchFamily="34" charset="0"/>
                  <a:cs typeface="Lato Heavy" panose="020F0502020204030203" pitchFamily="34" charset="0"/>
                </a:rPr>
                <a:t>Example Name</a:t>
              </a:r>
            </a:p>
          </p:txBody>
        </p:sp>
        <p:sp>
          <p:nvSpPr>
            <p:cNvPr id="33" name="Rectangle 63">
              <a:extLst>
                <a:ext uri="{FF2B5EF4-FFF2-40B4-BE49-F238E27FC236}">
                  <a16:creationId xmlns:a16="http://schemas.microsoft.com/office/drawing/2014/main" id="{3D95E95C-8FEB-4FD0-8758-F28AE0F6A0B1}"/>
                </a:ext>
              </a:extLst>
            </p:cNvPr>
            <p:cNvSpPr>
              <a:spLocks/>
            </p:cNvSpPr>
            <p:nvPr/>
          </p:nvSpPr>
          <p:spPr bwMode="auto">
            <a:xfrm>
              <a:off x="5576884" y="1494946"/>
              <a:ext cx="942186"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spcBef>
                  <a:spcPts val="2950"/>
                </a:spcBef>
                <a:defRPr/>
              </a:pPr>
              <a:r>
                <a:rPr lang="en-US" altLang="en-US" sz="1400" dirty="0">
                  <a:solidFill>
                    <a:schemeClr val="bg1"/>
                  </a:solidFill>
                  <a:latin typeface="Lato" panose="020F0502020204030203" pitchFamily="34" charset="0"/>
                  <a:ea typeface="Lato" panose="020F0502020204030203" pitchFamily="34" charset="0"/>
                  <a:cs typeface="Lato" panose="020F0502020204030203" pitchFamily="34" charset="0"/>
                </a:rPr>
                <a:t>MANAGER</a:t>
              </a:r>
            </a:p>
          </p:txBody>
        </p:sp>
      </p:grpSp>
      <p:sp>
        <p:nvSpPr>
          <p:cNvPr id="34" name="Rectangle 33">
            <a:extLst>
              <a:ext uri="{FF2B5EF4-FFF2-40B4-BE49-F238E27FC236}">
                <a16:creationId xmlns:a16="http://schemas.microsoft.com/office/drawing/2014/main" id="{5730D7AC-1EAC-437F-8161-11EB565EE520}"/>
              </a:ext>
            </a:extLst>
          </p:cNvPr>
          <p:cNvSpPr/>
          <p:nvPr/>
        </p:nvSpPr>
        <p:spPr>
          <a:xfrm>
            <a:off x="972081" y="5449582"/>
            <a:ext cx="1798509" cy="507831"/>
          </a:xfrm>
          <a:prstGeom prst="rect">
            <a:avLst/>
          </a:prstGeom>
        </p:spPr>
        <p:txBody>
          <a:bodyPr wrap="square">
            <a:spAutoFit/>
          </a:bodyPr>
          <a:lstStyle/>
          <a:p>
            <a:pPr algn="ct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available, but the majority</a:t>
            </a:r>
            <a:endParaRPr lang="ar-IQ" sz="900" dirty="0">
              <a:solidFill>
                <a:schemeClr val="bg1">
                  <a:lumMod val="50000"/>
                </a:schemeClr>
              </a:solidFill>
              <a:latin typeface="Lato" panose="020F0502020204030203" pitchFamily="34" charset="0"/>
              <a:ea typeface="Lato" panose="020F0502020204030203" pitchFamily="34" charset="0"/>
            </a:endParaRPr>
          </a:p>
        </p:txBody>
      </p:sp>
      <p:sp>
        <p:nvSpPr>
          <p:cNvPr id="35" name="Rectangle 62">
            <a:extLst>
              <a:ext uri="{FF2B5EF4-FFF2-40B4-BE49-F238E27FC236}">
                <a16:creationId xmlns:a16="http://schemas.microsoft.com/office/drawing/2014/main" id="{58FF15A2-C382-42BA-B1C9-62FACFED21A7}"/>
              </a:ext>
            </a:extLst>
          </p:cNvPr>
          <p:cNvSpPr>
            <a:spLocks/>
          </p:cNvSpPr>
          <p:nvPr/>
        </p:nvSpPr>
        <p:spPr bwMode="auto">
          <a:xfrm>
            <a:off x="1156395" y="4758368"/>
            <a:ext cx="142988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sz="1600" dirty="0">
                <a:solidFill>
                  <a:srgbClr val="0E47A1"/>
                </a:solidFill>
                <a:latin typeface="Lato" panose="020F0502020204030203" pitchFamily="34" charset="0"/>
                <a:ea typeface="Lato" panose="020F0502020204030203" pitchFamily="34" charset="0"/>
                <a:cs typeface="Lato" panose="020F0502020204030203" pitchFamily="34" charset="0"/>
              </a:rPr>
              <a:t>Example Name</a:t>
            </a:r>
          </a:p>
        </p:txBody>
      </p:sp>
      <p:sp>
        <p:nvSpPr>
          <p:cNvPr id="36" name="Rectangle 63">
            <a:extLst>
              <a:ext uri="{FF2B5EF4-FFF2-40B4-BE49-F238E27FC236}">
                <a16:creationId xmlns:a16="http://schemas.microsoft.com/office/drawing/2014/main" id="{4ED13AEF-8054-473A-9ED7-C74D665D7651}"/>
              </a:ext>
            </a:extLst>
          </p:cNvPr>
          <p:cNvSpPr>
            <a:spLocks/>
          </p:cNvSpPr>
          <p:nvPr/>
        </p:nvSpPr>
        <p:spPr bwMode="auto">
          <a:xfrm>
            <a:off x="1424851" y="5091717"/>
            <a:ext cx="892969" cy="220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a:spcBef>
                <a:spcPts val="2950"/>
              </a:spcBef>
              <a:defRPr/>
            </a:pPr>
            <a:r>
              <a:rPr lang="en-US" altLang="en-US" sz="1100" dirty="0">
                <a:solidFill>
                  <a:srgbClr val="3EA4F4"/>
                </a:solidFill>
                <a:latin typeface="Lato" panose="020F0502020204030203" pitchFamily="34" charset="0"/>
                <a:ea typeface="Lato" panose="020F0502020204030203" pitchFamily="34" charset="0"/>
                <a:cs typeface="Lato" panose="020F0502020204030203" pitchFamily="34" charset="0"/>
              </a:rPr>
              <a:t>MANAGER</a:t>
            </a:r>
          </a:p>
        </p:txBody>
      </p:sp>
      <p:sp>
        <p:nvSpPr>
          <p:cNvPr id="37" name="Rectangle 36">
            <a:extLst>
              <a:ext uri="{FF2B5EF4-FFF2-40B4-BE49-F238E27FC236}">
                <a16:creationId xmlns:a16="http://schemas.microsoft.com/office/drawing/2014/main" id="{E6D2DC99-9D33-49FC-A1D3-63501853EEFB}"/>
              </a:ext>
            </a:extLst>
          </p:cNvPr>
          <p:cNvSpPr/>
          <p:nvPr/>
        </p:nvSpPr>
        <p:spPr>
          <a:xfrm>
            <a:off x="3089737" y="5449582"/>
            <a:ext cx="1798509" cy="507831"/>
          </a:xfrm>
          <a:prstGeom prst="rect">
            <a:avLst/>
          </a:prstGeom>
        </p:spPr>
        <p:txBody>
          <a:bodyPr wrap="square">
            <a:spAutoFit/>
          </a:bodyPr>
          <a:lstStyle/>
          <a:p>
            <a:pPr algn="ct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available, but the majority</a:t>
            </a:r>
            <a:endParaRPr lang="ar-IQ" sz="900" dirty="0">
              <a:solidFill>
                <a:schemeClr val="bg1">
                  <a:lumMod val="50000"/>
                </a:schemeClr>
              </a:solidFill>
              <a:latin typeface="Lato" panose="020F0502020204030203" pitchFamily="34" charset="0"/>
              <a:ea typeface="Lato" panose="020F0502020204030203" pitchFamily="34" charset="0"/>
            </a:endParaRPr>
          </a:p>
        </p:txBody>
      </p:sp>
      <p:sp>
        <p:nvSpPr>
          <p:cNvPr id="38" name="Rectangle 62">
            <a:extLst>
              <a:ext uri="{FF2B5EF4-FFF2-40B4-BE49-F238E27FC236}">
                <a16:creationId xmlns:a16="http://schemas.microsoft.com/office/drawing/2014/main" id="{AD59B345-A4D7-4AD6-B0AB-2571102BFA2D}"/>
              </a:ext>
            </a:extLst>
          </p:cNvPr>
          <p:cNvSpPr>
            <a:spLocks/>
          </p:cNvSpPr>
          <p:nvPr/>
        </p:nvSpPr>
        <p:spPr bwMode="auto">
          <a:xfrm>
            <a:off x="3274051" y="4758368"/>
            <a:ext cx="142988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sz="1600" dirty="0">
                <a:solidFill>
                  <a:srgbClr val="0E47A1"/>
                </a:solidFill>
                <a:latin typeface="Lato" panose="020F0502020204030203" pitchFamily="34" charset="0"/>
                <a:ea typeface="Lato" panose="020F0502020204030203" pitchFamily="34" charset="0"/>
                <a:cs typeface="Lato" panose="020F0502020204030203" pitchFamily="34" charset="0"/>
              </a:rPr>
              <a:t>Example Name</a:t>
            </a:r>
          </a:p>
        </p:txBody>
      </p:sp>
      <p:sp>
        <p:nvSpPr>
          <p:cNvPr id="39" name="Rectangle 63">
            <a:extLst>
              <a:ext uri="{FF2B5EF4-FFF2-40B4-BE49-F238E27FC236}">
                <a16:creationId xmlns:a16="http://schemas.microsoft.com/office/drawing/2014/main" id="{EF6534AE-1423-4857-9AC4-F7935623895F}"/>
              </a:ext>
            </a:extLst>
          </p:cNvPr>
          <p:cNvSpPr>
            <a:spLocks/>
          </p:cNvSpPr>
          <p:nvPr/>
        </p:nvSpPr>
        <p:spPr bwMode="auto">
          <a:xfrm>
            <a:off x="3542507" y="5091717"/>
            <a:ext cx="892969" cy="220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a:spcBef>
                <a:spcPts val="2950"/>
              </a:spcBef>
              <a:defRPr/>
            </a:pPr>
            <a:r>
              <a:rPr lang="en-US" altLang="en-US" sz="1100" dirty="0">
                <a:solidFill>
                  <a:srgbClr val="3EA4F4"/>
                </a:solidFill>
                <a:latin typeface="Lato" panose="020F0502020204030203" pitchFamily="34" charset="0"/>
                <a:ea typeface="Lato" panose="020F0502020204030203" pitchFamily="34" charset="0"/>
                <a:cs typeface="Lato" panose="020F0502020204030203" pitchFamily="34" charset="0"/>
              </a:rPr>
              <a:t>MANAGER</a:t>
            </a:r>
          </a:p>
        </p:txBody>
      </p:sp>
      <p:sp>
        <p:nvSpPr>
          <p:cNvPr id="40" name="Rectangle 39">
            <a:extLst>
              <a:ext uri="{FF2B5EF4-FFF2-40B4-BE49-F238E27FC236}">
                <a16:creationId xmlns:a16="http://schemas.microsoft.com/office/drawing/2014/main" id="{CA092017-A538-4390-8784-105EBAEC619C}"/>
              </a:ext>
            </a:extLst>
          </p:cNvPr>
          <p:cNvSpPr/>
          <p:nvPr/>
        </p:nvSpPr>
        <p:spPr>
          <a:xfrm>
            <a:off x="5221352" y="5449582"/>
            <a:ext cx="1798509" cy="507831"/>
          </a:xfrm>
          <a:prstGeom prst="rect">
            <a:avLst/>
          </a:prstGeom>
        </p:spPr>
        <p:txBody>
          <a:bodyPr wrap="square">
            <a:spAutoFit/>
          </a:bodyPr>
          <a:lstStyle/>
          <a:p>
            <a:pPr algn="ct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available, but the majority</a:t>
            </a:r>
            <a:endParaRPr lang="ar-IQ" sz="900" dirty="0">
              <a:solidFill>
                <a:schemeClr val="bg1">
                  <a:lumMod val="50000"/>
                </a:schemeClr>
              </a:solidFill>
              <a:latin typeface="Lato" panose="020F0502020204030203" pitchFamily="34" charset="0"/>
              <a:ea typeface="Lato" panose="020F0502020204030203" pitchFamily="34" charset="0"/>
            </a:endParaRPr>
          </a:p>
        </p:txBody>
      </p:sp>
      <p:sp>
        <p:nvSpPr>
          <p:cNvPr id="41" name="Rectangle 62">
            <a:extLst>
              <a:ext uri="{FF2B5EF4-FFF2-40B4-BE49-F238E27FC236}">
                <a16:creationId xmlns:a16="http://schemas.microsoft.com/office/drawing/2014/main" id="{3FB598AA-76B5-4E4D-9F19-6ADD90E46309}"/>
              </a:ext>
            </a:extLst>
          </p:cNvPr>
          <p:cNvSpPr>
            <a:spLocks/>
          </p:cNvSpPr>
          <p:nvPr/>
        </p:nvSpPr>
        <p:spPr bwMode="auto">
          <a:xfrm>
            <a:off x="5405666" y="4758368"/>
            <a:ext cx="142988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sz="1600" dirty="0">
                <a:solidFill>
                  <a:srgbClr val="0E47A1"/>
                </a:solidFill>
                <a:latin typeface="Lato" panose="020F0502020204030203" pitchFamily="34" charset="0"/>
                <a:ea typeface="Lato" panose="020F0502020204030203" pitchFamily="34" charset="0"/>
                <a:cs typeface="Lato" panose="020F0502020204030203" pitchFamily="34" charset="0"/>
              </a:rPr>
              <a:t>Example Name</a:t>
            </a:r>
          </a:p>
        </p:txBody>
      </p:sp>
      <p:sp>
        <p:nvSpPr>
          <p:cNvPr id="42" name="Rectangle 63">
            <a:extLst>
              <a:ext uri="{FF2B5EF4-FFF2-40B4-BE49-F238E27FC236}">
                <a16:creationId xmlns:a16="http://schemas.microsoft.com/office/drawing/2014/main" id="{E7B1A6B2-8D90-4AC3-B011-A3218ED3625D}"/>
              </a:ext>
            </a:extLst>
          </p:cNvPr>
          <p:cNvSpPr>
            <a:spLocks/>
          </p:cNvSpPr>
          <p:nvPr/>
        </p:nvSpPr>
        <p:spPr bwMode="auto">
          <a:xfrm>
            <a:off x="5674122" y="5091717"/>
            <a:ext cx="892969" cy="220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a:spcBef>
                <a:spcPts val="2950"/>
              </a:spcBef>
              <a:defRPr/>
            </a:pPr>
            <a:r>
              <a:rPr lang="en-US" altLang="en-US" sz="1100" dirty="0">
                <a:solidFill>
                  <a:srgbClr val="3EA4F4"/>
                </a:solidFill>
                <a:latin typeface="Lato" panose="020F0502020204030203" pitchFamily="34" charset="0"/>
                <a:ea typeface="Lato" panose="020F0502020204030203" pitchFamily="34" charset="0"/>
                <a:cs typeface="Lato" panose="020F0502020204030203" pitchFamily="34" charset="0"/>
              </a:rPr>
              <a:t>MANAGER</a:t>
            </a:r>
          </a:p>
        </p:txBody>
      </p:sp>
      <p:sp>
        <p:nvSpPr>
          <p:cNvPr id="43" name="Rectangle 42">
            <a:extLst>
              <a:ext uri="{FF2B5EF4-FFF2-40B4-BE49-F238E27FC236}">
                <a16:creationId xmlns:a16="http://schemas.microsoft.com/office/drawing/2014/main" id="{D56BB12D-3C1F-4DEE-B3FD-D2D48C94CE78}"/>
              </a:ext>
            </a:extLst>
          </p:cNvPr>
          <p:cNvSpPr/>
          <p:nvPr/>
        </p:nvSpPr>
        <p:spPr>
          <a:xfrm>
            <a:off x="7328361" y="5449582"/>
            <a:ext cx="1798509" cy="507831"/>
          </a:xfrm>
          <a:prstGeom prst="rect">
            <a:avLst/>
          </a:prstGeom>
        </p:spPr>
        <p:txBody>
          <a:bodyPr wrap="square">
            <a:spAutoFit/>
          </a:bodyPr>
          <a:lstStyle/>
          <a:p>
            <a:pPr algn="ct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available, but the majority</a:t>
            </a:r>
            <a:endParaRPr lang="ar-IQ" sz="900" dirty="0">
              <a:solidFill>
                <a:schemeClr val="bg1">
                  <a:lumMod val="50000"/>
                </a:schemeClr>
              </a:solidFill>
              <a:latin typeface="Lato" panose="020F0502020204030203" pitchFamily="34" charset="0"/>
              <a:ea typeface="Lato" panose="020F0502020204030203" pitchFamily="34" charset="0"/>
            </a:endParaRPr>
          </a:p>
        </p:txBody>
      </p:sp>
      <p:sp>
        <p:nvSpPr>
          <p:cNvPr id="44" name="Rectangle 62">
            <a:extLst>
              <a:ext uri="{FF2B5EF4-FFF2-40B4-BE49-F238E27FC236}">
                <a16:creationId xmlns:a16="http://schemas.microsoft.com/office/drawing/2014/main" id="{1065D0D2-5348-4D0C-B662-3F2BB5BFC174}"/>
              </a:ext>
            </a:extLst>
          </p:cNvPr>
          <p:cNvSpPr>
            <a:spLocks/>
          </p:cNvSpPr>
          <p:nvPr/>
        </p:nvSpPr>
        <p:spPr bwMode="auto">
          <a:xfrm>
            <a:off x="7512675" y="4758368"/>
            <a:ext cx="142988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sz="1600" dirty="0">
                <a:solidFill>
                  <a:srgbClr val="0E47A1"/>
                </a:solidFill>
                <a:latin typeface="Lato" panose="020F0502020204030203" pitchFamily="34" charset="0"/>
                <a:ea typeface="Lato" panose="020F0502020204030203" pitchFamily="34" charset="0"/>
                <a:cs typeface="Lato" panose="020F0502020204030203" pitchFamily="34" charset="0"/>
              </a:rPr>
              <a:t>Example Name</a:t>
            </a:r>
          </a:p>
        </p:txBody>
      </p:sp>
      <p:sp>
        <p:nvSpPr>
          <p:cNvPr id="45" name="Rectangle 63">
            <a:extLst>
              <a:ext uri="{FF2B5EF4-FFF2-40B4-BE49-F238E27FC236}">
                <a16:creationId xmlns:a16="http://schemas.microsoft.com/office/drawing/2014/main" id="{11144354-3AB9-4722-8B93-D17F55CB16D7}"/>
              </a:ext>
            </a:extLst>
          </p:cNvPr>
          <p:cNvSpPr>
            <a:spLocks/>
          </p:cNvSpPr>
          <p:nvPr/>
        </p:nvSpPr>
        <p:spPr bwMode="auto">
          <a:xfrm>
            <a:off x="7781131" y="5091717"/>
            <a:ext cx="892969" cy="220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a:spcBef>
                <a:spcPts val="2950"/>
              </a:spcBef>
              <a:defRPr/>
            </a:pPr>
            <a:r>
              <a:rPr lang="en-US" altLang="en-US" sz="1100" dirty="0">
                <a:solidFill>
                  <a:srgbClr val="3EA4F4"/>
                </a:solidFill>
                <a:latin typeface="Lato" panose="020F0502020204030203" pitchFamily="34" charset="0"/>
                <a:ea typeface="Lato" panose="020F0502020204030203" pitchFamily="34" charset="0"/>
                <a:cs typeface="Lato" panose="020F0502020204030203" pitchFamily="34" charset="0"/>
              </a:rPr>
              <a:t>MANAGER</a:t>
            </a:r>
          </a:p>
        </p:txBody>
      </p:sp>
      <p:sp>
        <p:nvSpPr>
          <p:cNvPr id="46" name="Rectangle 45">
            <a:extLst>
              <a:ext uri="{FF2B5EF4-FFF2-40B4-BE49-F238E27FC236}">
                <a16:creationId xmlns:a16="http://schemas.microsoft.com/office/drawing/2014/main" id="{BBE6CE63-9BE5-44EB-ABFB-2BDBD7153BEE}"/>
              </a:ext>
            </a:extLst>
          </p:cNvPr>
          <p:cNvSpPr/>
          <p:nvPr/>
        </p:nvSpPr>
        <p:spPr>
          <a:xfrm>
            <a:off x="9457199" y="5449582"/>
            <a:ext cx="1798509" cy="507831"/>
          </a:xfrm>
          <a:prstGeom prst="rect">
            <a:avLst/>
          </a:prstGeom>
        </p:spPr>
        <p:txBody>
          <a:bodyPr wrap="square">
            <a:spAutoFit/>
          </a:bodyPr>
          <a:lstStyle/>
          <a:p>
            <a:pPr algn="ct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There are many variations of passages of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sz="90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available, but the majority</a:t>
            </a:r>
            <a:endParaRPr lang="ar-IQ" sz="900" dirty="0">
              <a:solidFill>
                <a:schemeClr val="bg1">
                  <a:lumMod val="50000"/>
                </a:schemeClr>
              </a:solidFill>
              <a:latin typeface="Lato" panose="020F0502020204030203" pitchFamily="34" charset="0"/>
              <a:ea typeface="Lato" panose="020F0502020204030203" pitchFamily="34" charset="0"/>
            </a:endParaRPr>
          </a:p>
        </p:txBody>
      </p:sp>
      <p:sp>
        <p:nvSpPr>
          <p:cNvPr id="47" name="Rectangle 62">
            <a:extLst>
              <a:ext uri="{FF2B5EF4-FFF2-40B4-BE49-F238E27FC236}">
                <a16:creationId xmlns:a16="http://schemas.microsoft.com/office/drawing/2014/main" id="{65B55A4B-4EDF-4CF8-A7C8-CE52E8FC5ACD}"/>
              </a:ext>
            </a:extLst>
          </p:cNvPr>
          <p:cNvSpPr>
            <a:spLocks/>
          </p:cNvSpPr>
          <p:nvPr/>
        </p:nvSpPr>
        <p:spPr bwMode="auto">
          <a:xfrm>
            <a:off x="9641513" y="4758368"/>
            <a:ext cx="142988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sz="1600" dirty="0">
                <a:solidFill>
                  <a:srgbClr val="0E47A1"/>
                </a:solidFill>
                <a:latin typeface="Lato" panose="020F0502020204030203" pitchFamily="34" charset="0"/>
                <a:ea typeface="Lato" panose="020F0502020204030203" pitchFamily="34" charset="0"/>
                <a:cs typeface="Lato" panose="020F0502020204030203" pitchFamily="34" charset="0"/>
              </a:rPr>
              <a:t>Example Name</a:t>
            </a:r>
          </a:p>
        </p:txBody>
      </p:sp>
      <p:sp>
        <p:nvSpPr>
          <p:cNvPr id="48" name="Rectangle 63">
            <a:extLst>
              <a:ext uri="{FF2B5EF4-FFF2-40B4-BE49-F238E27FC236}">
                <a16:creationId xmlns:a16="http://schemas.microsoft.com/office/drawing/2014/main" id="{B8D3E915-FC4B-46A8-82BD-043D7670F5F4}"/>
              </a:ext>
            </a:extLst>
          </p:cNvPr>
          <p:cNvSpPr>
            <a:spLocks/>
          </p:cNvSpPr>
          <p:nvPr/>
        </p:nvSpPr>
        <p:spPr bwMode="auto">
          <a:xfrm>
            <a:off x="9909969" y="5091717"/>
            <a:ext cx="892969" cy="220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a:spcBef>
                <a:spcPts val="2950"/>
              </a:spcBef>
              <a:defRPr/>
            </a:pPr>
            <a:r>
              <a:rPr lang="en-US" altLang="en-US" sz="1100" dirty="0">
                <a:solidFill>
                  <a:srgbClr val="3EA4F4"/>
                </a:solidFill>
                <a:latin typeface="Lato" panose="020F0502020204030203" pitchFamily="34" charset="0"/>
                <a:ea typeface="Lato" panose="020F0502020204030203" pitchFamily="34" charset="0"/>
                <a:cs typeface="Lato" panose="020F0502020204030203" pitchFamily="34" charset="0"/>
              </a:rPr>
              <a:t>MANAGER</a:t>
            </a:r>
          </a:p>
        </p:txBody>
      </p:sp>
      <p:pic>
        <p:nvPicPr>
          <p:cNvPr id="56" name="Picture Placeholder 55">
            <a:extLst>
              <a:ext uri="{FF2B5EF4-FFF2-40B4-BE49-F238E27FC236}">
                <a16:creationId xmlns:a16="http://schemas.microsoft.com/office/drawing/2014/main" id="{C81EF9A9-387E-4F24-BC7C-3B68C9A295F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37" r="2137"/>
          <a:stretch>
            <a:fillRect/>
          </a:stretch>
        </p:blipFill>
        <p:spPr>
          <a:xfrm>
            <a:off x="1235872" y="2918598"/>
            <a:ext cx="1248566" cy="1247714"/>
          </a:xfrm>
        </p:spPr>
      </p:pic>
      <p:pic>
        <p:nvPicPr>
          <p:cNvPr id="64" name="Picture Placeholder 63">
            <a:extLst>
              <a:ext uri="{FF2B5EF4-FFF2-40B4-BE49-F238E27FC236}">
                <a16:creationId xmlns:a16="http://schemas.microsoft.com/office/drawing/2014/main" id="{CFE0339D-2977-4285-BB63-8E1AB1C6400F}"/>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6670" r="16670"/>
          <a:stretch>
            <a:fillRect/>
          </a:stretch>
        </p:blipFill>
        <p:spPr>
          <a:xfrm>
            <a:off x="3358360" y="2918598"/>
            <a:ext cx="1248566" cy="1247714"/>
          </a:xfrm>
        </p:spPr>
      </p:pic>
      <p:pic>
        <p:nvPicPr>
          <p:cNvPr id="58" name="Picture Placeholder 57">
            <a:extLst>
              <a:ext uri="{FF2B5EF4-FFF2-40B4-BE49-F238E27FC236}">
                <a16:creationId xmlns:a16="http://schemas.microsoft.com/office/drawing/2014/main" id="{0195B6FB-1AF0-4ACF-BE22-10FDCF55FF34}"/>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6670" r="16670"/>
          <a:stretch>
            <a:fillRect/>
          </a:stretch>
        </p:blipFill>
        <p:spPr>
          <a:xfrm>
            <a:off x="5480847" y="2918598"/>
            <a:ext cx="1248566" cy="1247714"/>
          </a:xfrm>
        </p:spPr>
      </p:pic>
      <p:pic>
        <p:nvPicPr>
          <p:cNvPr id="62" name="Picture Placeholder 61">
            <a:extLst>
              <a:ext uri="{FF2B5EF4-FFF2-40B4-BE49-F238E27FC236}">
                <a16:creationId xmlns:a16="http://schemas.microsoft.com/office/drawing/2014/main" id="{845D3541-FC6B-4EED-B66F-8F7EBE54D889}"/>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6667" r="16667"/>
          <a:stretch>
            <a:fillRect/>
          </a:stretch>
        </p:blipFill>
        <p:spPr>
          <a:xfrm>
            <a:off x="7603335" y="2918598"/>
            <a:ext cx="1248566" cy="1247714"/>
          </a:xfrm>
        </p:spPr>
      </p:pic>
      <p:pic>
        <p:nvPicPr>
          <p:cNvPr id="60" name="Picture Placeholder 59">
            <a:extLst>
              <a:ext uri="{FF2B5EF4-FFF2-40B4-BE49-F238E27FC236}">
                <a16:creationId xmlns:a16="http://schemas.microsoft.com/office/drawing/2014/main" id="{3681BA27-EC5B-4800-971E-8B500114947F}"/>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6670" r="16670"/>
          <a:stretch>
            <a:fillRect/>
          </a:stretch>
        </p:blipFill>
        <p:spPr>
          <a:xfrm>
            <a:off x="9725822" y="2918598"/>
            <a:ext cx="1248566" cy="1247714"/>
          </a:xfrm>
        </p:spPr>
      </p:pic>
      <p:sp>
        <p:nvSpPr>
          <p:cNvPr id="66" name="Title 2">
            <a:extLst>
              <a:ext uri="{FF2B5EF4-FFF2-40B4-BE49-F238E27FC236}">
                <a16:creationId xmlns:a16="http://schemas.microsoft.com/office/drawing/2014/main" id="{664AB388-410D-4736-B96A-149CDD3F5426}"/>
              </a:ext>
            </a:extLst>
          </p:cNvPr>
          <p:cNvSpPr txBox="1">
            <a:spLocks/>
          </p:cNvSpPr>
          <p:nvPr/>
        </p:nvSpPr>
        <p:spPr>
          <a:xfrm>
            <a:off x="4410869" y="537888"/>
            <a:ext cx="3370262"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TEAM LAYOUT</a:t>
            </a:r>
          </a:p>
        </p:txBody>
      </p:sp>
    </p:spTree>
    <p:extLst>
      <p:ext uri="{BB962C8B-B14F-4D97-AF65-F5344CB8AC3E}">
        <p14:creationId xmlns:p14="http://schemas.microsoft.com/office/powerpoint/2010/main" val="1271601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BFA12B45-76A9-464A-B0A8-EE31D0EADE73}"/>
              </a:ext>
            </a:extLst>
          </p:cNvPr>
          <p:cNvSpPr txBox="1">
            <a:spLocks/>
          </p:cNvSpPr>
          <p:nvPr/>
        </p:nvSpPr>
        <p:spPr>
          <a:xfrm>
            <a:off x="4409544" y="537888"/>
            <a:ext cx="3372912"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3EA4F4"/>
                </a:solidFill>
                <a:latin typeface="Lato Heavy" panose="020F0502020204030203" pitchFamily="34" charset="0"/>
                <a:ea typeface="Lato Heavy" panose="020F0502020204030203" pitchFamily="34" charset="0"/>
                <a:cs typeface="Lato Heavy" panose="020F0502020204030203" pitchFamily="34" charset="0"/>
              </a:rPr>
              <a:t>SWOT LAYOUT</a:t>
            </a:r>
          </a:p>
        </p:txBody>
      </p:sp>
      <p:sp>
        <p:nvSpPr>
          <p:cNvPr id="2" name="Rectangle 1">
            <a:extLst>
              <a:ext uri="{FF2B5EF4-FFF2-40B4-BE49-F238E27FC236}">
                <a16:creationId xmlns:a16="http://schemas.microsoft.com/office/drawing/2014/main" id="{C440C55B-4E09-4323-A20F-7B3C211AFDB7}"/>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7015829-67C7-4281-837F-0BF4CC1E5049}"/>
              </a:ext>
            </a:extLst>
          </p:cNvPr>
          <p:cNvSpPr/>
          <p:nvPr/>
        </p:nvSpPr>
        <p:spPr>
          <a:xfrm>
            <a:off x="0" y="82162"/>
            <a:ext cx="3526928" cy="276999"/>
          </a:xfrm>
          <a:prstGeom prst="rect">
            <a:avLst/>
          </a:prstGeom>
        </p:spPr>
        <p:txBody>
          <a:bodyPr wrap="none">
            <a:spAutoFit/>
          </a:bodyPr>
          <a:lstStyle/>
          <a:p>
            <a:r>
              <a:rPr lang="en-US" sz="1200" b="1" dirty="0">
                <a:latin typeface="Lato Light"/>
                <a:cs typeface="Lato Light"/>
              </a:rPr>
              <a:t>POWERPOINT PRESENTATION FOR EVERTHING</a:t>
            </a:r>
          </a:p>
        </p:txBody>
      </p:sp>
      <p:grpSp>
        <p:nvGrpSpPr>
          <p:cNvPr id="33" name="Group 32">
            <a:extLst>
              <a:ext uri="{FF2B5EF4-FFF2-40B4-BE49-F238E27FC236}">
                <a16:creationId xmlns:a16="http://schemas.microsoft.com/office/drawing/2014/main" id="{1AD8D9EA-1882-45A7-B10C-333E881BAB9D}"/>
              </a:ext>
            </a:extLst>
          </p:cNvPr>
          <p:cNvGrpSpPr/>
          <p:nvPr/>
        </p:nvGrpSpPr>
        <p:grpSpPr>
          <a:xfrm>
            <a:off x="738172" y="1871421"/>
            <a:ext cx="10733945" cy="4321732"/>
            <a:chOff x="729028" y="1981149"/>
            <a:chExt cx="10733945" cy="4321732"/>
          </a:xfrm>
        </p:grpSpPr>
        <p:sp>
          <p:nvSpPr>
            <p:cNvPr id="32" name="Shape 161">
              <a:extLst>
                <a:ext uri="{FF2B5EF4-FFF2-40B4-BE49-F238E27FC236}">
                  <a16:creationId xmlns:a16="http://schemas.microsoft.com/office/drawing/2014/main" id="{B90F898D-2BA0-40C5-8EEE-975931683301}"/>
                </a:ext>
              </a:extLst>
            </p:cNvPr>
            <p:cNvSpPr>
              <a:spLocks/>
            </p:cNvSpPr>
            <p:nvPr/>
          </p:nvSpPr>
          <p:spPr bwMode="auto">
            <a:xfrm>
              <a:off x="4020572" y="1981149"/>
              <a:ext cx="2768705" cy="1838712"/>
            </a:xfrm>
            <a:custGeom>
              <a:avLst/>
              <a:gdLst>
                <a:gd name="T0" fmla="*/ 2147483646 w 21539"/>
                <a:gd name="T1" fmla="*/ 2147483646 h 21518"/>
                <a:gd name="T2" fmla="*/ 2147483646 w 21539"/>
                <a:gd name="T3" fmla="*/ 2147483646 h 21518"/>
                <a:gd name="T4" fmla="*/ 2147483646 w 21539"/>
                <a:gd name="T5" fmla="*/ 2147483646 h 21518"/>
                <a:gd name="T6" fmla="*/ 2147483646 w 21539"/>
                <a:gd name="T7" fmla="*/ 2147483646 h 2151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39" h="21518" extrusionOk="0">
                  <a:moveTo>
                    <a:pt x="0" y="18767"/>
                  </a:moveTo>
                  <a:cubicBezTo>
                    <a:pt x="1713" y="16023"/>
                    <a:pt x="4331" y="15028"/>
                    <a:pt x="6705" y="16219"/>
                  </a:cubicBezTo>
                  <a:cubicBezTo>
                    <a:pt x="8419" y="17079"/>
                    <a:pt x="9802" y="19011"/>
                    <a:pt x="10500" y="21518"/>
                  </a:cubicBezTo>
                  <a:cubicBezTo>
                    <a:pt x="11048" y="19703"/>
                    <a:pt x="11967" y="18197"/>
                    <a:pt x="13123" y="17221"/>
                  </a:cubicBezTo>
                  <a:cubicBezTo>
                    <a:pt x="14017" y="16467"/>
                    <a:pt x="15020" y="16058"/>
                    <a:pt x="16045" y="16031"/>
                  </a:cubicBezTo>
                  <a:cubicBezTo>
                    <a:pt x="19101" y="16136"/>
                    <a:pt x="21600" y="12387"/>
                    <a:pt x="21538" y="7788"/>
                  </a:cubicBezTo>
                  <a:cubicBezTo>
                    <a:pt x="21482" y="3615"/>
                    <a:pt x="19291" y="217"/>
                    <a:pt x="16520" y="4"/>
                  </a:cubicBezTo>
                  <a:cubicBezTo>
                    <a:pt x="13249" y="-82"/>
                    <a:pt x="10033" y="1276"/>
                    <a:pt x="7269" y="3911"/>
                  </a:cubicBezTo>
                  <a:cubicBezTo>
                    <a:pt x="3694" y="7318"/>
                    <a:pt x="1100" y="12620"/>
                    <a:pt x="0" y="18767"/>
                  </a:cubicBezTo>
                  <a:close/>
                </a:path>
              </a:pathLst>
            </a:custGeom>
            <a:solidFill>
              <a:srgbClr val="3EA4F4"/>
            </a:solidFill>
            <a:ln>
              <a:noFill/>
            </a:ln>
          </p:spPr>
          <p:txBody>
            <a:bodyPr lIns="50800" tIns="50800" rIns="50800" bIns="50800" anchor="ctr"/>
            <a:lstStyle/>
            <a:p>
              <a:endParaRPr lang="ar-IQ"/>
            </a:p>
          </p:txBody>
        </p:sp>
        <p:sp>
          <p:nvSpPr>
            <p:cNvPr id="5" name="Shape 162">
              <a:extLst>
                <a:ext uri="{FF2B5EF4-FFF2-40B4-BE49-F238E27FC236}">
                  <a16:creationId xmlns:a16="http://schemas.microsoft.com/office/drawing/2014/main" id="{D55D8952-DE34-44F4-83DC-4E430DED1EB8}"/>
                </a:ext>
              </a:extLst>
            </p:cNvPr>
            <p:cNvSpPr>
              <a:spLocks/>
            </p:cNvSpPr>
            <p:nvPr/>
          </p:nvSpPr>
          <p:spPr bwMode="auto">
            <a:xfrm>
              <a:off x="3936235" y="3470353"/>
              <a:ext cx="1855427" cy="2774783"/>
            </a:xfrm>
            <a:custGeom>
              <a:avLst/>
              <a:gdLst>
                <a:gd name="T0" fmla="*/ 2147483646 w 21519"/>
                <a:gd name="T1" fmla="*/ 2147483646 h 21265"/>
                <a:gd name="T2" fmla="*/ 2147483646 w 21519"/>
                <a:gd name="T3" fmla="*/ 2147483646 h 21265"/>
                <a:gd name="T4" fmla="*/ 2147483646 w 21519"/>
                <a:gd name="T5" fmla="*/ 2147483646 h 21265"/>
                <a:gd name="T6" fmla="*/ 2147483646 w 21519"/>
                <a:gd name="T7" fmla="*/ 2147483646 h 2126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19" h="21265" extrusionOk="0">
                  <a:moveTo>
                    <a:pt x="3" y="4866"/>
                  </a:moveTo>
                  <a:cubicBezTo>
                    <a:pt x="381" y="1859"/>
                    <a:pt x="4474" y="-335"/>
                    <a:pt x="9005" y="42"/>
                  </a:cubicBezTo>
                  <a:cubicBezTo>
                    <a:pt x="12975" y="372"/>
                    <a:pt x="15936" y="2620"/>
                    <a:pt x="15885" y="5263"/>
                  </a:cubicBezTo>
                  <a:cubicBezTo>
                    <a:pt x="15909" y="6363"/>
                    <a:pt x="16385" y="7438"/>
                    <a:pt x="17263" y="8374"/>
                  </a:cubicBezTo>
                  <a:cubicBezTo>
                    <a:pt x="18270" y="9447"/>
                    <a:pt x="19757" y="10287"/>
                    <a:pt x="21519" y="10777"/>
                  </a:cubicBezTo>
                  <a:cubicBezTo>
                    <a:pt x="19387" y="11390"/>
                    <a:pt x="17680" y="12509"/>
                    <a:pt x="16736" y="13913"/>
                  </a:cubicBezTo>
                  <a:cubicBezTo>
                    <a:pt x="15035" y="16442"/>
                    <a:pt x="15984" y="19407"/>
                    <a:pt x="19090" y="21265"/>
                  </a:cubicBezTo>
                  <a:cubicBezTo>
                    <a:pt x="12840" y="20229"/>
                    <a:pt x="7425" y="17656"/>
                    <a:pt x="3951" y="14070"/>
                  </a:cubicBezTo>
                  <a:cubicBezTo>
                    <a:pt x="1292" y="11326"/>
                    <a:pt x="-81" y="8124"/>
                    <a:pt x="3" y="4866"/>
                  </a:cubicBezTo>
                  <a:close/>
                </a:path>
              </a:pathLst>
            </a:custGeom>
            <a:solidFill>
              <a:srgbClr val="0E47A1"/>
            </a:solidFill>
            <a:ln>
              <a:noFill/>
            </a:ln>
          </p:spPr>
          <p:txBody>
            <a:bodyPr lIns="50800" tIns="50800" rIns="50800" bIns="50800" anchor="ctr"/>
            <a:lstStyle/>
            <a:p>
              <a:endParaRPr lang="ar-IQ"/>
            </a:p>
          </p:txBody>
        </p:sp>
        <p:sp>
          <p:nvSpPr>
            <p:cNvPr id="6" name="Shape 163">
              <a:extLst>
                <a:ext uri="{FF2B5EF4-FFF2-40B4-BE49-F238E27FC236}">
                  <a16:creationId xmlns:a16="http://schemas.microsoft.com/office/drawing/2014/main" id="{49FABC43-F967-4EA7-A725-ED37807D295D}"/>
                </a:ext>
              </a:extLst>
            </p:cNvPr>
            <p:cNvSpPr>
              <a:spLocks/>
            </p:cNvSpPr>
            <p:nvPr/>
          </p:nvSpPr>
          <p:spPr bwMode="auto">
            <a:xfrm>
              <a:off x="5461150" y="4456571"/>
              <a:ext cx="2744392" cy="1846310"/>
            </a:xfrm>
            <a:custGeom>
              <a:avLst/>
              <a:gdLst>
                <a:gd name="T0" fmla="*/ 2147483646 w 21100"/>
                <a:gd name="T1" fmla="*/ 2147483646 h 21462"/>
                <a:gd name="T2" fmla="*/ 2147483646 w 21100"/>
                <a:gd name="T3" fmla="*/ 2147483646 h 21462"/>
                <a:gd name="T4" fmla="*/ 2147483646 w 21100"/>
                <a:gd name="T5" fmla="*/ 2147483646 h 21462"/>
                <a:gd name="T6" fmla="*/ 2147483646 w 21100"/>
                <a:gd name="T7" fmla="*/ 2147483646 h 2146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00" h="21462" extrusionOk="0">
                  <a:moveTo>
                    <a:pt x="10545" y="0"/>
                  </a:moveTo>
                  <a:cubicBezTo>
                    <a:pt x="10131" y="1501"/>
                    <a:pt x="9458" y="2807"/>
                    <a:pt x="8595" y="3780"/>
                  </a:cubicBezTo>
                  <a:cubicBezTo>
                    <a:pt x="7643" y="4854"/>
                    <a:pt x="6501" y="5478"/>
                    <a:pt x="5314" y="5573"/>
                  </a:cubicBezTo>
                  <a:cubicBezTo>
                    <a:pt x="2756" y="5425"/>
                    <a:pt x="520" y="8159"/>
                    <a:pt x="81" y="11972"/>
                  </a:cubicBezTo>
                  <a:cubicBezTo>
                    <a:pt x="-500" y="17016"/>
                    <a:pt x="2122" y="21600"/>
                    <a:pt x="5507" y="21459"/>
                  </a:cubicBezTo>
                  <a:cubicBezTo>
                    <a:pt x="9349" y="21246"/>
                    <a:pt x="13026" y="19036"/>
                    <a:pt x="15915" y="15202"/>
                  </a:cubicBezTo>
                  <a:cubicBezTo>
                    <a:pt x="18478" y="11801"/>
                    <a:pt x="20288" y="7292"/>
                    <a:pt x="21100" y="2285"/>
                  </a:cubicBezTo>
                  <a:cubicBezTo>
                    <a:pt x="19472" y="5030"/>
                    <a:pt x="16957" y="6150"/>
                    <a:pt x="14604" y="5177"/>
                  </a:cubicBezTo>
                  <a:cubicBezTo>
                    <a:pt x="12814" y="4437"/>
                    <a:pt x="11329" y="2544"/>
                    <a:pt x="10545" y="0"/>
                  </a:cubicBezTo>
                  <a:close/>
                </a:path>
              </a:pathLst>
            </a:custGeom>
            <a:solidFill>
              <a:srgbClr val="3EA4F4"/>
            </a:solidFill>
            <a:ln>
              <a:noFill/>
            </a:ln>
          </p:spPr>
          <p:txBody>
            <a:bodyPr lIns="50800" tIns="50800" rIns="50800" bIns="50800" anchor="ctr"/>
            <a:lstStyle/>
            <a:p>
              <a:endParaRPr lang="ar-IQ"/>
            </a:p>
          </p:txBody>
        </p:sp>
        <p:sp>
          <p:nvSpPr>
            <p:cNvPr id="7" name="Shape 164">
              <a:extLst>
                <a:ext uri="{FF2B5EF4-FFF2-40B4-BE49-F238E27FC236}">
                  <a16:creationId xmlns:a16="http://schemas.microsoft.com/office/drawing/2014/main" id="{F2953E00-82DA-44F1-9311-92F5D3F91E59}"/>
                </a:ext>
              </a:extLst>
            </p:cNvPr>
            <p:cNvSpPr>
              <a:spLocks/>
            </p:cNvSpPr>
            <p:nvPr/>
          </p:nvSpPr>
          <p:spPr bwMode="auto">
            <a:xfrm>
              <a:off x="6439011" y="2059408"/>
              <a:ext cx="1829594" cy="2725396"/>
            </a:xfrm>
            <a:custGeom>
              <a:avLst/>
              <a:gdLst>
                <a:gd name="T0" fmla="*/ 2147483646 w 21600"/>
                <a:gd name="T1" fmla="*/ 2147483646 h 21393"/>
                <a:gd name="T2" fmla="*/ 2147483646 w 21600"/>
                <a:gd name="T3" fmla="*/ 2147483646 h 21393"/>
                <a:gd name="T4" fmla="*/ 2147483646 w 21600"/>
                <a:gd name="T5" fmla="*/ 2147483646 h 21393"/>
                <a:gd name="T6" fmla="*/ 2147483646 w 21600"/>
                <a:gd name="T7" fmla="*/ 2147483646 h 2139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393" extrusionOk="0">
                  <a:moveTo>
                    <a:pt x="0" y="10701"/>
                  </a:moveTo>
                  <a:cubicBezTo>
                    <a:pt x="1688" y="11238"/>
                    <a:pt x="3104" y="12089"/>
                    <a:pt x="4074" y="13153"/>
                  </a:cubicBezTo>
                  <a:cubicBezTo>
                    <a:pt x="4952" y="14115"/>
                    <a:pt x="5431" y="15214"/>
                    <a:pt x="5462" y="16339"/>
                  </a:cubicBezTo>
                  <a:cubicBezTo>
                    <a:pt x="5757" y="19337"/>
                    <a:pt x="9672" y="21600"/>
                    <a:pt x="14179" y="21378"/>
                  </a:cubicBezTo>
                  <a:cubicBezTo>
                    <a:pt x="18284" y="21176"/>
                    <a:pt x="21491" y="18940"/>
                    <a:pt x="21600" y="16205"/>
                  </a:cubicBezTo>
                  <a:cubicBezTo>
                    <a:pt x="21518" y="12536"/>
                    <a:pt x="19660" y="8982"/>
                    <a:pt x="16301" y="6069"/>
                  </a:cubicBezTo>
                  <a:cubicBezTo>
                    <a:pt x="12904" y="3123"/>
                    <a:pt x="8155" y="993"/>
                    <a:pt x="2774" y="0"/>
                  </a:cubicBezTo>
                  <a:cubicBezTo>
                    <a:pt x="4873" y="1396"/>
                    <a:pt x="5926" y="3342"/>
                    <a:pt x="5644" y="5307"/>
                  </a:cubicBezTo>
                  <a:cubicBezTo>
                    <a:pt x="5310" y="7637"/>
                    <a:pt x="3170" y="9682"/>
                    <a:pt x="0" y="10701"/>
                  </a:cubicBezTo>
                  <a:close/>
                </a:path>
              </a:pathLst>
            </a:custGeom>
            <a:solidFill>
              <a:srgbClr val="0E47A1"/>
            </a:solidFill>
            <a:ln>
              <a:noFill/>
            </a:ln>
          </p:spPr>
          <p:txBody>
            <a:bodyPr lIns="50800" tIns="50800" rIns="50800" bIns="50800" anchor="ctr"/>
            <a:lstStyle/>
            <a:p>
              <a:endParaRPr lang="ar-IQ"/>
            </a:p>
          </p:txBody>
        </p:sp>
        <p:sp>
          <p:nvSpPr>
            <p:cNvPr id="8" name="Shape 166">
              <a:extLst>
                <a:ext uri="{FF2B5EF4-FFF2-40B4-BE49-F238E27FC236}">
                  <a16:creationId xmlns:a16="http://schemas.microsoft.com/office/drawing/2014/main" id="{C0CD1A53-DB12-410E-8518-F22AD4F5C7CE}"/>
                </a:ext>
              </a:extLst>
            </p:cNvPr>
            <p:cNvSpPr>
              <a:spLocks noChangeArrowheads="1"/>
            </p:cNvSpPr>
            <p:nvPr/>
          </p:nvSpPr>
          <p:spPr bwMode="auto">
            <a:xfrm>
              <a:off x="5636664" y="5122914"/>
              <a:ext cx="980899" cy="9809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9" name="Shape 168">
              <a:extLst>
                <a:ext uri="{FF2B5EF4-FFF2-40B4-BE49-F238E27FC236}">
                  <a16:creationId xmlns:a16="http://schemas.microsoft.com/office/drawing/2014/main" id="{0126B186-066F-434B-AB61-E4CDD527BAB3}"/>
                </a:ext>
              </a:extLst>
            </p:cNvPr>
            <p:cNvSpPr>
              <a:spLocks noChangeArrowheads="1"/>
            </p:cNvSpPr>
            <p:nvPr/>
          </p:nvSpPr>
          <p:spPr bwMode="auto">
            <a:xfrm>
              <a:off x="5641657" y="2175169"/>
              <a:ext cx="981659" cy="9809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10" name="Shape 183">
              <a:extLst>
                <a:ext uri="{FF2B5EF4-FFF2-40B4-BE49-F238E27FC236}">
                  <a16:creationId xmlns:a16="http://schemas.microsoft.com/office/drawing/2014/main" id="{30AD3508-D639-4CD1-8AA3-D0AEA2079969}"/>
                </a:ext>
              </a:extLst>
            </p:cNvPr>
            <p:cNvSpPr>
              <a:spLocks noChangeArrowheads="1"/>
            </p:cNvSpPr>
            <p:nvPr/>
          </p:nvSpPr>
          <p:spPr bwMode="auto">
            <a:xfrm>
              <a:off x="5687377" y="2175169"/>
              <a:ext cx="981659" cy="980900"/>
            </a:xfrm>
            <a:prstGeom prst="ellipse">
              <a:avLst/>
            </a:prstGeom>
            <a:noFill/>
            <a:ln w="244475">
              <a:solidFill>
                <a:srgbClr val="0E47A1"/>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11" name="Shape 185">
              <a:extLst>
                <a:ext uri="{FF2B5EF4-FFF2-40B4-BE49-F238E27FC236}">
                  <a16:creationId xmlns:a16="http://schemas.microsoft.com/office/drawing/2014/main" id="{9CA19651-2E25-4199-A48B-CA117F555F4D}"/>
                </a:ext>
              </a:extLst>
            </p:cNvPr>
            <p:cNvSpPr>
              <a:spLocks noChangeArrowheads="1"/>
            </p:cNvSpPr>
            <p:nvPr/>
          </p:nvSpPr>
          <p:spPr bwMode="auto">
            <a:xfrm>
              <a:off x="5583823" y="5122914"/>
              <a:ext cx="981659" cy="980900"/>
            </a:xfrm>
            <a:prstGeom prst="ellipse">
              <a:avLst/>
            </a:prstGeom>
            <a:noFill/>
            <a:ln w="244475">
              <a:solidFill>
                <a:srgbClr val="0E47A1"/>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13" name="Shape 167">
              <a:extLst>
                <a:ext uri="{FF2B5EF4-FFF2-40B4-BE49-F238E27FC236}">
                  <a16:creationId xmlns:a16="http://schemas.microsoft.com/office/drawing/2014/main" id="{A869AB55-FE3A-43C9-A14D-B5940CC7F8FF}"/>
                </a:ext>
              </a:extLst>
            </p:cNvPr>
            <p:cNvSpPr>
              <a:spLocks noChangeArrowheads="1"/>
            </p:cNvSpPr>
            <p:nvPr/>
          </p:nvSpPr>
          <p:spPr bwMode="auto">
            <a:xfrm>
              <a:off x="4123362" y="3647363"/>
              <a:ext cx="981659" cy="9809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14" name="Shape 186">
              <a:extLst>
                <a:ext uri="{FF2B5EF4-FFF2-40B4-BE49-F238E27FC236}">
                  <a16:creationId xmlns:a16="http://schemas.microsoft.com/office/drawing/2014/main" id="{52D0B103-EFFC-4B3C-833A-EC90522984F0}"/>
                </a:ext>
              </a:extLst>
            </p:cNvPr>
            <p:cNvSpPr>
              <a:spLocks noChangeArrowheads="1"/>
            </p:cNvSpPr>
            <p:nvPr/>
          </p:nvSpPr>
          <p:spPr bwMode="auto">
            <a:xfrm>
              <a:off x="4123362" y="3601643"/>
              <a:ext cx="981659" cy="980900"/>
            </a:xfrm>
            <a:prstGeom prst="ellipse">
              <a:avLst/>
            </a:prstGeom>
            <a:noFill/>
            <a:ln w="244475">
              <a:solidFill>
                <a:srgbClr val="3EA4F4"/>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15" name="Rectangle 14">
              <a:extLst>
                <a:ext uri="{FF2B5EF4-FFF2-40B4-BE49-F238E27FC236}">
                  <a16:creationId xmlns:a16="http://schemas.microsoft.com/office/drawing/2014/main" id="{9882B0BD-996F-4860-8C5B-F344C9ED33A9}"/>
                </a:ext>
              </a:extLst>
            </p:cNvPr>
            <p:cNvSpPr/>
            <p:nvPr/>
          </p:nvSpPr>
          <p:spPr>
            <a:xfrm>
              <a:off x="5382647" y="3841049"/>
              <a:ext cx="1426994" cy="584775"/>
            </a:xfrm>
            <a:prstGeom prst="rect">
              <a:avLst/>
            </a:prstGeom>
          </p:spPr>
          <p:txBody>
            <a:bodyPr wrap="none">
              <a:spAutoFit/>
            </a:bodyPr>
            <a:lstStyle/>
            <a:p>
              <a:pPr algn="ctr"/>
              <a:r>
                <a:rPr lang="en-US" sz="3200" dirty="0">
                  <a:solidFill>
                    <a:schemeClr val="tx1">
                      <a:lumMod val="50000"/>
                      <a:lumOff val="50000"/>
                    </a:schemeClr>
                  </a:solidFill>
                  <a:latin typeface="Lato Heavy" panose="020F0502020204030203" pitchFamily="34" charset="0"/>
                  <a:ea typeface="Lato Heavy" panose="020F0502020204030203" pitchFamily="34" charset="0"/>
                  <a:cs typeface="Lato Heavy" panose="020F0502020204030203" pitchFamily="34" charset="0"/>
                  <a:sym typeface="Arial" panose="020B0604020202020204" pitchFamily="34" charset="0"/>
                </a:rPr>
                <a:t>SWOT</a:t>
              </a:r>
              <a:endParaRPr lang="ar-IQ" sz="3200" dirty="0">
                <a:latin typeface="Lato Heavy" panose="020F0502020204030203" pitchFamily="34" charset="0"/>
                <a:ea typeface="Lato Heavy" panose="020F0502020204030203" pitchFamily="34" charset="0"/>
              </a:endParaRPr>
            </a:p>
          </p:txBody>
        </p:sp>
        <p:sp>
          <p:nvSpPr>
            <p:cNvPr id="16" name="Shape">
              <a:extLst>
                <a:ext uri="{FF2B5EF4-FFF2-40B4-BE49-F238E27FC236}">
                  <a16:creationId xmlns:a16="http://schemas.microsoft.com/office/drawing/2014/main" id="{1EC5FB14-F568-48DF-B13E-23BF14629D5B}"/>
                </a:ext>
              </a:extLst>
            </p:cNvPr>
            <p:cNvSpPr/>
            <p:nvPr/>
          </p:nvSpPr>
          <p:spPr bwMode="auto">
            <a:xfrm>
              <a:off x="5983955" y="2494785"/>
              <a:ext cx="404568" cy="328968"/>
            </a:xfrm>
            <a:custGeom>
              <a:avLst/>
              <a:gdLst/>
              <a:ahLst/>
              <a:cxnLst>
                <a:cxn ang="0">
                  <a:pos x="wd2" y="hd2"/>
                </a:cxn>
                <a:cxn ang="5400000">
                  <a:pos x="wd2" y="hd2"/>
                </a:cxn>
                <a:cxn ang="10800000">
                  <a:pos x="wd2" y="hd2"/>
                </a:cxn>
                <a:cxn ang="16200000">
                  <a:pos x="wd2" y="hd2"/>
                </a:cxn>
              </a:cxnLst>
              <a:rect l="0" t="0" r="r" b="b"/>
              <a:pathLst>
                <a:path w="21550" h="21564" extrusionOk="0">
                  <a:moveTo>
                    <a:pt x="14545" y="2"/>
                  </a:moveTo>
                  <a:cubicBezTo>
                    <a:pt x="13675" y="-35"/>
                    <a:pt x="12918" y="731"/>
                    <a:pt x="12779" y="1788"/>
                  </a:cubicBezTo>
                  <a:cubicBezTo>
                    <a:pt x="12582" y="2831"/>
                    <a:pt x="12218" y="3816"/>
                    <a:pt x="11708" y="4685"/>
                  </a:cubicBezTo>
                  <a:cubicBezTo>
                    <a:pt x="11243" y="5479"/>
                    <a:pt x="10668" y="6157"/>
                    <a:pt x="10078" y="6803"/>
                  </a:cubicBezTo>
                  <a:cubicBezTo>
                    <a:pt x="9558" y="7370"/>
                    <a:pt x="9022" y="7917"/>
                    <a:pt x="8468" y="8443"/>
                  </a:cubicBezTo>
                  <a:lnTo>
                    <a:pt x="7243" y="8443"/>
                  </a:lnTo>
                  <a:lnTo>
                    <a:pt x="7243" y="8428"/>
                  </a:lnTo>
                  <a:cubicBezTo>
                    <a:pt x="7243" y="7858"/>
                    <a:pt x="7242" y="7574"/>
                    <a:pt x="7164" y="7272"/>
                  </a:cubicBezTo>
                  <a:cubicBezTo>
                    <a:pt x="7066" y="6941"/>
                    <a:pt x="6854" y="6680"/>
                    <a:pt x="6585" y="6559"/>
                  </a:cubicBezTo>
                  <a:cubicBezTo>
                    <a:pt x="6339" y="6464"/>
                    <a:pt x="6107" y="6463"/>
                    <a:pt x="5651" y="6463"/>
                  </a:cubicBezTo>
                  <a:lnTo>
                    <a:pt x="1598" y="6463"/>
                  </a:lnTo>
                  <a:lnTo>
                    <a:pt x="1591" y="6463"/>
                  </a:lnTo>
                  <a:cubicBezTo>
                    <a:pt x="1133" y="6463"/>
                    <a:pt x="902" y="6464"/>
                    <a:pt x="657" y="6559"/>
                  </a:cubicBezTo>
                  <a:cubicBezTo>
                    <a:pt x="388" y="6680"/>
                    <a:pt x="176" y="6941"/>
                    <a:pt x="78" y="7272"/>
                  </a:cubicBezTo>
                  <a:cubicBezTo>
                    <a:pt x="0" y="7574"/>
                    <a:pt x="0" y="7859"/>
                    <a:pt x="0" y="8420"/>
                  </a:cubicBezTo>
                  <a:lnTo>
                    <a:pt x="0" y="19600"/>
                  </a:lnTo>
                  <a:cubicBezTo>
                    <a:pt x="0" y="20170"/>
                    <a:pt x="0" y="20455"/>
                    <a:pt x="78" y="20757"/>
                  </a:cubicBezTo>
                  <a:cubicBezTo>
                    <a:pt x="176" y="21088"/>
                    <a:pt x="388" y="21349"/>
                    <a:pt x="657" y="21469"/>
                  </a:cubicBezTo>
                  <a:cubicBezTo>
                    <a:pt x="903" y="21565"/>
                    <a:pt x="1135" y="21565"/>
                    <a:pt x="1591" y="21565"/>
                  </a:cubicBezTo>
                  <a:lnTo>
                    <a:pt x="5644" y="21565"/>
                  </a:lnTo>
                  <a:cubicBezTo>
                    <a:pt x="6107" y="21565"/>
                    <a:pt x="6339" y="21565"/>
                    <a:pt x="6585" y="21469"/>
                  </a:cubicBezTo>
                  <a:cubicBezTo>
                    <a:pt x="6854" y="21349"/>
                    <a:pt x="7066" y="21088"/>
                    <a:pt x="7164" y="20757"/>
                  </a:cubicBezTo>
                  <a:cubicBezTo>
                    <a:pt x="7242" y="20455"/>
                    <a:pt x="7243" y="20170"/>
                    <a:pt x="7243" y="19609"/>
                  </a:cubicBezTo>
                  <a:lnTo>
                    <a:pt x="7243" y="19284"/>
                  </a:lnTo>
                  <a:lnTo>
                    <a:pt x="7935" y="19284"/>
                  </a:lnTo>
                  <a:cubicBezTo>
                    <a:pt x="8623" y="19740"/>
                    <a:pt x="9345" y="20112"/>
                    <a:pt x="10091" y="20396"/>
                  </a:cubicBezTo>
                  <a:cubicBezTo>
                    <a:pt x="11074" y="20770"/>
                    <a:pt x="12093" y="20987"/>
                    <a:pt x="13121" y="21043"/>
                  </a:cubicBezTo>
                  <a:lnTo>
                    <a:pt x="18768" y="21043"/>
                  </a:lnTo>
                  <a:cubicBezTo>
                    <a:pt x="19479" y="20931"/>
                    <a:pt x="20056" y="20282"/>
                    <a:pt x="20208" y="19421"/>
                  </a:cubicBezTo>
                  <a:cubicBezTo>
                    <a:pt x="20307" y="18860"/>
                    <a:pt x="20207" y="18275"/>
                    <a:pt x="19933" y="17810"/>
                  </a:cubicBezTo>
                  <a:cubicBezTo>
                    <a:pt x="20337" y="17480"/>
                    <a:pt x="20605" y="16951"/>
                    <a:pt x="20668" y="16359"/>
                  </a:cubicBezTo>
                  <a:cubicBezTo>
                    <a:pt x="20723" y="15838"/>
                    <a:pt x="20614" y="15310"/>
                    <a:pt x="20361" y="14885"/>
                  </a:cubicBezTo>
                  <a:cubicBezTo>
                    <a:pt x="20794" y="14583"/>
                    <a:pt x="21083" y="14045"/>
                    <a:pt x="21141" y="13438"/>
                  </a:cubicBezTo>
                  <a:cubicBezTo>
                    <a:pt x="21192" y="12912"/>
                    <a:pt x="21061" y="12384"/>
                    <a:pt x="20782" y="11980"/>
                  </a:cubicBezTo>
                  <a:cubicBezTo>
                    <a:pt x="21306" y="11573"/>
                    <a:pt x="21600" y="10839"/>
                    <a:pt x="21543" y="10080"/>
                  </a:cubicBezTo>
                  <a:cubicBezTo>
                    <a:pt x="21461" y="8983"/>
                    <a:pt x="20709" y="8146"/>
                    <a:pt x="19813" y="8156"/>
                  </a:cubicBezTo>
                  <a:lnTo>
                    <a:pt x="15330" y="8156"/>
                  </a:lnTo>
                  <a:cubicBezTo>
                    <a:pt x="15752" y="7166"/>
                    <a:pt x="16039" y="6098"/>
                    <a:pt x="16180" y="4994"/>
                  </a:cubicBezTo>
                  <a:cubicBezTo>
                    <a:pt x="16319" y="3909"/>
                    <a:pt x="16314" y="2803"/>
                    <a:pt x="16166" y="1719"/>
                  </a:cubicBezTo>
                  <a:cubicBezTo>
                    <a:pt x="16021" y="749"/>
                    <a:pt x="15346" y="35"/>
                    <a:pt x="14545" y="2"/>
                  </a:cubicBezTo>
                  <a:close/>
                  <a:moveTo>
                    <a:pt x="14565" y="1302"/>
                  </a:moveTo>
                  <a:cubicBezTo>
                    <a:pt x="14904" y="1339"/>
                    <a:pt x="15186" y="1665"/>
                    <a:pt x="15225" y="2097"/>
                  </a:cubicBezTo>
                  <a:cubicBezTo>
                    <a:pt x="15236" y="2284"/>
                    <a:pt x="15241" y="2471"/>
                    <a:pt x="15241" y="2658"/>
                  </a:cubicBezTo>
                  <a:cubicBezTo>
                    <a:pt x="15241" y="2850"/>
                    <a:pt x="15235" y="3041"/>
                    <a:pt x="15228" y="3232"/>
                  </a:cubicBezTo>
                  <a:cubicBezTo>
                    <a:pt x="15218" y="3553"/>
                    <a:pt x="15207" y="3875"/>
                    <a:pt x="15196" y="4196"/>
                  </a:cubicBezTo>
                  <a:cubicBezTo>
                    <a:pt x="15188" y="4612"/>
                    <a:pt x="15146" y="5027"/>
                    <a:pt x="15069" y="5432"/>
                  </a:cubicBezTo>
                  <a:cubicBezTo>
                    <a:pt x="14966" y="5979"/>
                    <a:pt x="14802" y="6504"/>
                    <a:pt x="14626" y="7018"/>
                  </a:cubicBezTo>
                  <a:cubicBezTo>
                    <a:pt x="14449" y="7534"/>
                    <a:pt x="14257" y="8045"/>
                    <a:pt x="14052" y="8548"/>
                  </a:cubicBezTo>
                  <a:cubicBezTo>
                    <a:pt x="14004" y="8708"/>
                    <a:pt x="14013" y="8885"/>
                    <a:pt x="14074" y="9038"/>
                  </a:cubicBezTo>
                  <a:cubicBezTo>
                    <a:pt x="14159" y="9249"/>
                    <a:pt x="14331" y="9386"/>
                    <a:pt x="14522" y="9394"/>
                  </a:cubicBezTo>
                  <a:lnTo>
                    <a:pt x="19850" y="9394"/>
                  </a:lnTo>
                  <a:cubicBezTo>
                    <a:pt x="20224" y="9404"/>
                    <a:pt x="20522" y="9782"/>
                    <a:pt x="20517" y="10242"/>
                  </a:cubicBezTo>
                  <a:cubicBezTo>
                    <a:pt x="20513" y="10693"/>
                    <a:pt x="20217" y="11059"/>
                    <a:pt x="19850" y="11067"/>
                  </a:cubicBezTo>
                  <a:lnTo>
                    <a:pt x="19011" y="11067"/>
                  </a:lnTo>
                  <a:cubicBezTo>
                    <a:pt x="18729" y="11080"/>
                    <a:pt x="18508" y="11367"/>
                    <a:pt x="18512" y="11714"/>
                  </a:cubicBezTo>
                  <a:cubicBezTo>
                    <a:pt x="18517" y="12052"/>
                    <a:pt x="18736" y="12326"/>
                    <a:pt x="19011" y="12338"/>
                  </a:cubicBezTo>
                  <a:lnTo>
                    <a:pt x="19547" y="12338"/>
                  </a:lnTo>
                  <a:cubicBezTo>
                    <a:pt x="19891" y="12382"/>
                    <a:pt x="20149" y="12741"/>
                    <a:pt x="20145" y="13165"/>
                  </a:cubicBezTo>
                  <a:cubicBezTo>
                    <a:pt x="20140" y="13581"/>
                    <a:pt x="19884" y="13927"/>
                    <a:pt x="19547" y="13969"/>
                  </a:cubicBezTo>
                  <a:lnTo>
                    <a:pt x="18573" y="13969"/>
                  </a:lnTo>
                  <a:cubicBezTo>
                    <a:pt x="18301" y="13999"/>
                    <a:pt x="18093" y="14282"/>
                    <a:pt x="18098" y="14618"/>
                  </a:cubicBezTo>
                  <a:cubicBezTo>
                    <a:pt x="18102" y="14945"/>
                    <a:pt x="18308" y="15215"/>
                    <a:pt x="18573" y="15243"/>
                  </a:cubicBezTo>
                  <a:lnTo>
                    <a:pt x="19069" y="15243"/>
                  </a:lnTo>
                  <a:cubicBezTo>
                    <a:pt x="19409" y="15285"/>
                    <a:pt x="19666" y="15641"/>
                    <a:pt x="19662" y="16061"/>
                  </a:cubicBezTo>
                  <a:cubicBezTo>
                    <a:pt x="19657" y="16472"/>
                    <a:pt x="19402" y="16814"/>
                    <a:pt x="19069" y="16854"/>
                  </a:cubicBezTo>
                  <a:lnTo>
                    <a:pt x="18082" y="16854"/>
                  </a:lnTo>
                  <a:cubicBezTo>
                    <a:pt x="17813" y="16895"/>
                    <a:pt x="17612" y="17179"/>
                    <a:pt x="17616" y="17513"/>
                  </a:cubicBezTo>
                  <a:cubicBezTo>
                    <a:pt x="17620" y="17838"/>
                    <a:pt x="17819" y="18109"/>
                    <a:pt x="18082" y="18148"/>
                  </a:cubicBezTo>
                  <a:lnTo>
                    <a:pt x="18631" y="18148"/>
                  </a:lnTo>
                  <a:cubicBezTo>
                    <a:pt x="18980" y="18187"/>
                    <a:pt x="19245" y="18550"/>
                    <a:pt x="19241" y="18981"/>
                  </a:cubicBezTo>
                  <a:cubicBezTo>
                    <a:pt x="19236" y="19404"/>
                    <a:pt x="18973" y="19754"/>
                    <a:pt x="18631" y="19791"/>
                  </a:cubicBezTo>
                  <a:lnTo>
                    <a:pt x="13195" y="19791"/>
                  </a:lnTo>
                  <a:cubicBezTo>
                    <a:pt x="12253" y="19747"/>
                    <a:pt x="11320" y="19552"/>
                    <a:pt x="10418" y="19212"/>
                  </a:cubicBezTo>
                  <a:cubicBezTo>
                    <a:pt x="9630" y="18914"/>
                    <a:pt x="8872" y="18507"/>
                    <a:pt x="8158" y="17998"/>
                  </a:cubicBezTo>
                  <a:lnTo>
                    <a:pt x="7243" y="17998"/>
                  </a:lnTo>
                  <a:lnTo>
                    <a:pt x="7243" y="9707"/>
                  </a:lnTo>
                  <a:lnTo>
                    <a:pt x="8539" y="9707"/>
                  </a:lnTo>
                  <a:cubicBezTo>
                    <a:pt x="8637" y="9697"/>
                    <a:pt x="8733" y="9669"/>
                    <a:pt x="8824" y="9625"/>
                  </a:cubicBezTo>
                  <a:cubicBezTo>
                    <a:pt x="8906" y="9585"/>
                    <a:pt x="8983" y="9531"/>
                    <a:pt x="9053" y="9466"/>
                  </a:cubicBezTo>
                  <a:lnTo>
                    <a:pt x="11208" y="7280"/>
                  </a:lnTo>
                  <a:cubicBezTo>
                    <a:pt x="11890" y="6547"/>
                    <a:pt x="12469" y="5683"/>
                    <a:pt x="12923" y="4720"/>
                  </a:cubicBezTo>
                  <a:cubicBezTo>
                    <a:pt x="13319" y="3879"/>
                    <a:pt x="13616" y="2971"/>
                    <a:pt x="13803" y="2026"/>
                  </a:cubicBezTo>
                  <a:cubicBezTo>
                    <a:pt x="13853" y="1644"/>
                    <a:pt x="14104" y="1349"/>
                    <a:pt x="14416" y="1305"/>
                  </a:cubicBezTo>
                  <a:cubicBezTo>
                    <a:pt x="14467" y="1297"/>
                    <a:pt x="14516" y="1297"/>
                    <a:pt x="14565" y="1302"/>
                  </a:cubicBezTo>
                  <a:close/>
                  <a:moveTo>
                    <a:pt x="1028" y="7772"/>
                  </a:moveTo>
                  <a:lnTo>
                    <a:pt x="6216" y="7772"/>
                  </a:lnTo>
                  <a:lnTo>
                    <a:pt x="6216" y="20257"/>
                  </a:lnTo>
                  <a:lnTo>
                    <a:pt x="1028" y="20257"/>
                  </a:lnTo>
                  <a:lnTo>
                    <a:pt x="1028" y="7772"/>
                  </a:lnTo>
                  <a:close/>
                  <a:moveTo>
                    <a:pt x="4618" y="17136"/>
                  </a:moveTo>
                  <a:cubicBezTo>
                    <a:pt x="4442" y="17136"/>
                    <a:pt x="4266" y="17219"/>
                    <a:pt x="4132" y="17384"/>
                  </a:cubicBezTo>
                  <a:cubicBezTo>
                    <a:pt x="3864" y="17713"/>
                    <a:pt x="3864" y="18248"/>
                    <a:pt x="4132" y="18577"/>
                  </a:cubicBezTo>
                  <a:cubicBezTo>
                    <a:pt x="4400" y="18907"/>
                    <a:pt x="4835" y="18907"/>
                    <a:pt x="5103" y="18577"/>
                  </a:cubicBezTo>
                  <a:cubicBezTo>
                    <a:pt x="5372" y="18248"/>
                    <a:pt x="5372" y="17713"/>
                    <a:pt x="5103" y="17384"/>
                  </a:cubicBezTo>
                  <a:cubicBezTo>
                    <a:pt x="4969" y="17219"/>
                    <a:pt x="4794" y="17136"/>
                    <a:pt x="4618" y="17136"/>
                  </a:cubicBezTo>
                  <a:close/>
                </a:path>
              </a:pathLst>
            </a:cu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FFFF"/>
                </a:solidFill>
                <a:latin typeface="+mn-lt"/>
                <a:ea typeface="+mn-ea"/>
                <a:cs typeface="+mn-cs"/>
                <a:sym typeface="Helvetica Neue Medium"/>
              </a:endParaRPr>
            </a:p>
          </p:txBody>
        </p:sp>
        <p:sp>
          <p:nvSpPr>
            <p:cNvPr id="17" name="Shape">
              <a:extLst>
                <a:ext uri="{FF2B5EF4-FFF2-40B4-BE49-F238E27FC236}">
                  <a16:creationId xmlns:a16="http://schemas.microsoft.com/office/drawing/2014/main" id="{2FB0DDDD-A673-4A49-8193-7414385667A6}"/>
                </a:ext>
              </a:extLst>
            </p:cNvPr>
            <p:cNvSpPr/>
            <p:nvPr/>
          </p:nvSpPr>
          <p:spPr bwMode="auto">
            <a:xfrm>
              <a:off x="4470059" y="3871171"/>
              <a:ext cx="288264" cy="422840"/>
            </a:xfrm>
            <a:custGeom>
              <a:avLst/>
              <a:gdLst/>
              <a:ahLst/>
              <a:cxnLst>
                <a:cxn ang="0">
                  <a:pos x="wd2" y="hd2"/>
                </a:cxn>
                <a:cxn ang="5400000">
                  <a:pos x="wd2" y="hd2"/>
                </a:cxn>
                <a:cxn ang="10800000">
                  <a:pos x="wd2" y="hd2"/>
                </a:cxn>
                <a:cxn ang="16200000">
                  <a:pos x="wd2" y="hd2"/>
                </a:cxn>
              </a:cxnLst>
              <a:rect l="0" t="0" r="r" b="b"/>
              <a:pathLst>
                <a:path w="21558" h="21600" extrusionOk="0">
                  <a:moveTo>
                    <a:pt x="2338" y="0"/>
                  </a:moveTo>
                  <a:cubicBezTo>
                    <a:pt x="1892" y="0"/>
                    <a:pt x="1446" y="116"/>
                    <a:pt x="1106" y="349"/>
                  </a:cubicBezTo>
                  <a:cubicBezTo>
                    <a:pt x="425" y="815"/>
                    <a:pt x="425" y="1569"/>
                    <a:pt x="1106" y="2034"/>
                  </a:cubicBezTo>
                  <a:cubicBezTo>
                    <a:pt x="1258" y="2138"/>
                    <a:pt x="1431" y="2218"/>
                    <a:pt x="1616" y="2275"/>
                  </a:cubicBezTo>
                  <a:lnTo>
                    <a:pt x="1616" y="20613"/>
                  </a:lnTo>
                  <a:lnTo>
                    <a:pt x="722" y="20613"/>
                  </a:lnTo>
                  <a:cubicBezTo>
                    <a:pt x="323" y="20613"/>
                    <a:pt x="0" y="20834"/>
                    <a:pt x="0" y="21106"/>
                  </a:cubicBezTo>
                  <a:cubicBezTo>
                    <a:pt x="0" y="21379"/>
                    <a:pt x="323" y="21600"/>
                    <a:pt x="722" y="21600"/>
                  </a:cubicBezTo>
                  <a:lnTo>
                    <a:pt x="3954" y="21600"/>
                  </a:lnTo>
                  <a:cubicBezTo>
                    <a:pt x="4353" y="21600"/>
                    <a:pt x="4676" y="21379"/>
                    <a:pt x="4676" y="21106"/>
                  </a:cubicBezTo>
                  <a:cubicBezTo>
                    <a:pt x="4676" y="20834"/>
                    <a:pt x="4353" y="20613"/>
                    <a:pt x="3954" y="20613"/>
                  </a:cubicBezTo>
                  <a:lnTo>
                    <a:pt x="3060" y="20613"/>
                  </a:lnTo>
                  <a:lnTo>
                    <a:pt x="3060" y="12071"/>
                  </a:lnTo>
                  <a:lnTo>
                    <a:pt x="20748" y="12071"/>
                  </a:lnTo>
                  <a:cubicBezTo>
                    <a:pt x="21066" y="12087"/>
                    <a:pt x="21360" y="11959"/>
                    <a:pt x="21476" y="11757"/>
                  </a:cubicBezTo>
                  <a:cubicBezTo>
                    <a:pt x="21564" y="11604"/>
                    <a:pt x="21533" y="11431"/>
                    <a:pt x="21393" y="11298"/>
                  </a:cubicBezTo>
                  <a:lnTo>
                    <a:pt x="17251" y="7516"/>
                  </a:lnTo>
                  <a:lnTo>
                    <a:pt x="21425" y="3658"/>
                  </a:lnTo>
                  <a:cubicBezTo>
                    <a:pt x="21574" y="3520"/>
                    <a:pt x="21600" y="3336"/>
                    <a:pt x="21492" y="3182"/>
                  </a:cubicBezTo>
                  <a:cubicBezTo>
                    <a:pt x="21378" y="3019"/>
                    <a:pt x="21137" y="2916"/>
                    <a:pt x="20873" y="2917"/>
                  </a:cubicBezTo>
                  <a:lnTo>
                    <a:pt x="3060" y="2917"/>
                  </a:lnTo>
                  <a:lnTo>
                    <a:pt x="3060" y="2275"/>
                  </a:lnTo>
                  <a:cubicBezTo>
                    <a:pt x="3245" y="2218"/>
                    <a:pt x="3419" y="2138"/>
                    <a:pt x="3571" y="2034"/>
                  </a:cubicBezTo>
                  <a:cubicBezTo>
                    <a:pt x="4251" y="1569"/>
                    <a:pt x="4251" y="815"/>
                    <a:pt x="3571" y="349"/>
                  </a:cubicBezTo>
                  <a:cubicBezTo>
                    <a:pt x="3230" y="116"/>
                    <a:pt x="2784" y="0"/>
                    <a:pt x="2338" y="0"/>
                  </a:cubicBezTo>
                  <a:close/>
                  <a:moveTo>
                    <a:pt x="2338" y="865"/>
                  </a:moveTo>
                  <a:cubicBezTo>
                    <a:pt x="2460" y="865"/>
                    <a:pt x="2582" y="898"/>
                    <a:pt x="2676" y="961"/>
                  </a:cubicBezTo>
                  <a:cubicBezTo>
                    <a:pt x="2862" y="1089"/>
                    <a:pt x="2862" y="1295"/>
                    <a:pt x="2676" y="1423"/>
                  </a:cubicBezTo>
                  <a:cubicBezTo>
                    <a:pt x="2489" y="1550"/>
                    <a:pt x="2187" y="1550"/>
                    <a:pt x="2001" y="1423"/>
                  </a:cubicBezTo>
                  <a:cubicBezTo>
                    <a:pt x="1815" y="1295"/>
                    <a:pt x="1815" y="1089"/>
                    <a:pt x="2001" y="961"/>
                  </a:cubicBezTo>
                  <a:cubicBezTo>
                    <a:pt x="2094" y="898"/>
                    <a:pt x="2216" y="865"/>
                    <a:pt x="2338" y="865"/>
                  </a:cubicBezTo>
                  <a:close/>
                  <a:moveTo>
                    <a:pt x="3060" y="3902"/>
                  </a:moveTo>
                  <a:lnTo>
                    <a:pt x="19384" y="3902"/>
                  </a:lnTo>
                  <a:lnTo>
                    <a:pt x="15820" y="7163"/>
                  </a:lnTo>
                  <a:cubicBezTo>
                    <a:pt x="15710" y="7258"/>
                    <a:pt x="15651" y="7375"/>
                    <a:pt x="15651" y="7495"/>
                  </a:cubicBezTo>
                  <a:cubicBezTo>
                    <a:pt x="15651" y="7616"/>
                    <a:pt x="15710" y="7733"/>
                    <a:pt x="15820" y="7827"/>
                  </a:cubicBezTo>
                  <a:lnTo>
                    <a:pt x="19379" y="11075"/>
                  </a:lnTo>
                  <a:lnTo>
                    <a:pt x="3060" y="11075"/>
                  </a:lnTo>
                  <a:lnTo>
                    <a:pt x="3060" y="9412"/>
                  </a:lnTo>
                  <a:lnTo>
                    <a:pt x="5312" y="9412"/>
                  </a:lnTo>
                  <a:cubicBezTo>
                    <a:pt x="5710" y="9412"/>
                    <a:pt x="6034" y="9191"/>
                    <a:pt x="6034" y="8919"/>
                  </a:cubicBezTo>
                  <a:cubicBezTo>
                    <a:pt x="6034" y="8646"/>
                    <a:pt x="5710" y="8425"/>
                    <a:pt x="5312" y="8425"/>
                  </a:cubicBezTo>
                  <a:lnTo>
                    <a:pt x="3060" y="8425"/>
                  </a:lnTo>
                  <a:lnTo>
                    <a:pt x="3060" y="6563"/>
                  </a:lnTo>
                  <a:lnTo>
                    <a:pt x="6626" y="6563"/>
                  </a:lnTo>
                  <a:cubicBezTo>
                    <a:pt x="7024" y="6563"/>
                    <a:pt x="7348" y="6342"/>
                    <a:pt x="7348" y="6070"/>
                  </a:cubicBezTo>
                  <a:cubicBezTo>
                    <a:pt x="7348" y="5797"/>
                    <a:pt x="7024" y="5576"/>
                    <a:pt x="6626" y="5576"/>
                  </a:cubicBezTo>
                  <a:lnTo>
                    <a:pt x="3060" y="5576"/>
                  </a:lnTo>
                  <a:lnTo>
                    <a:pt x="3060" y="3902"/>
                  </a:lnTo>
                  <a:close/>
                </a:path>
              </a:pathLst>
            </a:cu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mn-lt"/>
                <a:ea typeface="+mn-ea"/>
                <a:cs typeface="+mn-cs"/>
                <a:sym typeface="Helvetica Neue Medium"/>
              </a:endParaRPr>
            </a:p>
          </p:txBody>
        </p:sp>
        <p:sp>
          <p:nvSpPr>
            <p:cNvPr id="18" name="Shape">
              <a:extLst>
                <a:ext uri="{FF2B5EF4-FFF2-40B4-BE49-F238E27FC236}">
                  <a16:creationId xmlns:a16="http://schemas.microsoft.com/office/drawing/2014/main" id="{EBC39AF4-1D44-4E73-AC42-1DA89D738EE9}"/>
                </a:ext>
              </a:extLst>
            </p:cNvPr>
            <p:cNvSpPr/>
            <p:nvPr/>
          </p:nvSpPr>
          <p:spPr bwMode="auto">
            <a:xfrm>
              <a:off x="5935089" y="5419805"/>
              <a:ext cx="279126" cy="3871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184" y="0"/>
                    <a:pt x="4252" y="2118"/>
                    <a:pt x="4252" y="4731"/>
                  </a:cubicBezTo>
                  <a:lnTo>
                    <a:pt x="4252" y="8834"/>
                  </a:lnTo>
                  <a:lnTo>
                    <a:pt x="3202" y="8834"/>
                  </a:lnTo>
                  <a:lnTo>
                    <a:pt x="3188" y="8834"/>
                  </a:lnTo>
                  <a:cubicBezTo>
                    <a:pt x="2270" y="8834"/>
                    <a:pt x="1807" y="8834"/>
                    <a:pt x="1317" y="8946"/>
                  </a:cubicBezTo>
                  <a:cubicBezTo>
                    <a:pt x="777" y="9088"/>
                    <a:pt x="353" y="9395"/>
                    <a:pt x="157" y="9785"/>
                  </a:cubicBezTo>
                  <a:cubicBezTo>
                    <a:pt x="1" y="10141"/>
                    <a:pt x="0" y="10477"/>
                    <a:pt x="0" y="11137"/>
                  </a:cubicBezTo>
                  <a:lnTo>
                    <a:pt x="0" y="19286"/>
                  </a:lnTo>
                  <a:cubicBezTo>
                    <a:pt x="0" y="19957"/>
                    <a:pt x="1" y="20293"/>
                    <a:pt x="157" y="20649"/>
                  </a:cubicBezTo>
                  <a:cubicBezTo>
                    <a:pt x="353" y="21038"/>
                    <a:pt x="777" y="21345"/>
                    <a:pt x="1317" y="21487"/>
                  </a:cubicBezTo>
                  <a:cubicBezTo>
                    <a:pt x="1810" y="21599"/>
                    <a:pt x="2274" y="21600"/>
                    <a:pt x="3188" y="21600"/>
                  </a:cubicBezTo>
                  <a:lnTo>
                    <a:pt x="18398" y="21600"/>
                  </a:lnTo>
                  <a:cubicBezTo>
                    <a:pt x="19326" y="21600"/>
                    <a:pt x="19790" y="21599"/>
                    <a:pt x="20283" y="21487"/>
                  </a:cubicBezTo>
                  <a:cubicBezTo>
                    <a:pt x="20822" y="21345"/>
                    <a:pt x="21247" y="21038"/>
                    <a:pt x="21444" y="20649"/>
                  </a:cubicBezTo>
                  <a:cubicBezTo>
                    <a:pt x="21600" y="20293"/>
                    <a:pt x="21600" y="19957"/>
                    <a:pt x="21600" y="19297"/>
                  </a:cubicBezTo>
                  <a:lnTo>
                    <a:pt x="21600" y="11147"/>
                  </a:lnTo>
                  <a:cubicBezTo>
                    <a:pt x="21600" y="10476"/>
                    <a:pt x="21600" y="10141"/>
                    <a:pt x="21444" y="9785"/>
                  </a:cubicBezTo>
                  <a:cubicBezTo>
                    <a:pt x="21247" y="9395"/>
                    <a:pt x="20822" y="9088"/>
                    <a:pt x="20283" y="8946"/>
                  </a:cubicBezTo>
                  <a:cubicBezTo>
                    <a:pt x="19790" y="8834"/>
                    <a:pt x="19326" y="8834"/>
                    <a:pt x="18412" y="8834"/>
                  </a:cubicBezTo>
                  <a:lnTo>
                    <a:pt x="5628" y="8834"/>
                  </a:lnTo>
                  <a:lnTo>
                    <a:pt x="5628" y="4769"/>
                  </a:lnTo>
                  <a:cubicBezTo>
                    <a:pt x="5628" y="2706"/>
                    <a:pt x="7944" y="1033"/>
                    <a:pt x="10800" y="1033"/>
                  </a:cubicBezTo>
                  <a:cubicBezTo>
                    <a:pt x="13657" y="1033"/>
                    <a:pt x="15972" y="2706"/>
                    <a:pt x="15972" y="4769"/>
                  </a:cubicBezTo>
                  <a:lnTo>
                    <a:pt x="15972" y="6560"/>
                  </a:lnTo>
                  <a:cubicBezTo>
                    <a:pt x="15956" y="6846"/>
                    <a:pt x="16276" y="7082"/>
                    <a:pt x="16672" y="7078"/>
                  </a:cubicBezTo>
                  <a:cubicBezTo>
                    <a:pt x="17059" y="7074"/>
                    <a:pt x="17365" y="6840"/>
                    <a:pt x="17348" y="6560"/>
                  </a:cubicBezTo>
                  <a:lnTo>
                    <a:pt x="17348" y="4731"/>
                  </a:lnTo>
                  <a:cubicBezTo>
                    <a:pt x="17348" y="2118"/>
                    <a:pt x="14417" y="0"/>
                    <a:pt x="10800" y="0"/>
                  </a:cubicBezTo>
                  <a:close/>
                  <a:moveTo>
                    <a:pt x="2537" y="9886"/>
                  </a:moveTo>
                  <a:lnTo>
                    <a:pt x="2542" y="9886"/>
                  </a:lnTo>
                  <a:lnTo>
                    <a:pt x="19062" y="9886"/>
                  </a:lnTo>
                  <a:cubicBezTo>
                    <a:pt x="19388" y="9886"/>
                    <a:pt x="19554" y="9886"/>
                    <a:pt x="19730" y="9927"/>
                  </a:cubicBezTo>
                  <a:cubicBezTo>
                    <a:pt x="19922" y="9977"/>
                    <a:pt x="20073" y="10087"/>
                    <a:pt x="20143" y="10226"/>
                  </a:cubicBezTo>
                  <a:cubicBezTo>
                    <a:pt x="20198" y="10353"/>
                    <a:pt x="20198" y="10472"/>
                    <a:pt x="20198" y="10711"/>
                  </a:cubicBezTo>
                  <a:lnTo>
                    <a:pt x="20198" y="19727"/>
                  </a:lnTo>
                  <a:cubicBezTo>
                    <a:pt x="20198" y="19962"/>
                    <a:pt x="20198" y="20081"/>
                    <a:pt x="20143" y="20208"/>
                  </a:cubicBezTo>
                  <a:cubicBezTo>
                    <a:pt x="20073" y="20347"/>
                    <a:pt x="19922" y="20456"/>
                    <a:pt x="19730" y="20507"/>
                  </a:cubicBezTo>
                  <a:cubicBezTo>
                    <a:pt x="19554" y="20547"/>
                    <a:pt x="19388" y="20547"/>
                    <a:pt x="19057" y="20547"/>
                  </a:cubicBezTo>
                  <a:lnTo>
                    <a:pt x="2537" y="20547"/>
                  </a:lnTo>
                  <a:cubicBezTo>
                    <a:pt x="2212" y="20547"/>
                    <a:pt x="2046" y="20547"/>
                    <a:pt x="1870" y="20507"/>
                  </a:cubicBezTo>
                  <a:cubicBezTo>
                    <a:pt x="1678" y="20456"/>
                    <a:pt x="1527" y="20347"/>
                    <a:pt x="1457" y="20208"/>
                  </a:cubicBezTo>
                  <a:cubicBezTo>
                    <a:pt x="1401" y="20081"/>
                    <a:pt x="1401" y="19962"/>
                    <a:pt x="1401" y="19723"/>
                  </a:cubicBezTo>
                  <a:lnTo>
                    <a:pt x="1401" y="10707"/>
                  </a:lnTo>
                  <a:cubicBezTo>
                    <a:pt x="1401" y="10472"/>
                    <a:pt x="1401" y="10353"/>
                    <a:pt x="1457" y="10226"/>
                  </a:cubicBezTo>
                  <a:cubicBezTo>
                    <a:pt x="1527" y="10087"/>
                    <a:pt x="1678" y="9977"/>
                    <a:pt x="1870" y="9927"/>
                  </a:cubicBezTo>
                  <a:cubicBezTo>
                    <a:pt x="2045" y="9887"/>
                    <a:pt x="2211" y="9886"/>
                    <a:pt x="2537" y="9886"/>
                  </a:cubicBezTo>
                  <a:close/>
                  <a:moveTo>
                    <a:pt x="10800" y="11688"/>
                  </a:moveTo>
                  <a:cubicBezTo>
                    <a:pt x="10038" y="11688"/>
                    <a:pt x="9276" y="11898"/>
                    <a:pt x="8695" y="12318"/>
                  </a:cubicBezTo>
                  <a:cubicBezTo>
                    <a:pt x="7532" y="13158"/>
                    <a:pt x="7532" y="14520"/>
                    <a:pt x="8695" y="15360"/>
                  </a:cubicBezTo>
                  <a:cubicBezTo>
                    <a:pt x="8730" y="15385"/>
                    <a:pt x="8768" y="15407"/>
                    <a:pt x="8804" y="15430"/>
                  </a:cubicBezTo>
                  <a:lnTo>
                    <a:pt x="8804" y="17375"/>
                  </a:lnTo>
                  <a:cubicBezTo>
                    <a:pt x="8821" y="18181"/>
                    <a:pt x="9736" y="18827"/>
                    <a:pt x="10853" y="18820"/>
                  </a:cubicBezTo>
                  <a:cubicBezTo>
                    <a:pt x="11955" y="18813"/>
                    <a:pt x="12847" y="18171"/>
                    <a:pt x="12861" y="17375"/>
                  </a:cubicBezTo>
                  <a:lnTo>
                    <a:pt x="12861" y="15388"/>
                  </a:lnTo>
                  <a:cubicBezTo>
                    <a:pt x="12875" y="15378"/>
                    <a:pt x="12891" y="15370"/>
                    <a:pt x="12905" y="15360"/>
                  </a:cubicBezTo>
                  <a:cubicBezTo>
                    <a:pt x="14068" y="14520"/>
                    <a:pt x="14068" y="13158"/>
                    <a:pt x="12905" y="12318"/>
                  </a:cubicBezTo>
                  <a:cubicBezTo>
                    <a:pt x="12323" y="11898"/>
                    <a:pt x="11562" y="11688"/>
                    <a:pt x="10800" y="11688"/>
                  </a:cubicBezTo>
                  <a:close/>
                  <a:moveTo>
                    <a:pt x="10800" y="12706"/>
                  </a:moveTo>
                  <a:cubicBezTo>
                    <a:pt x="11202" y="12707"/>
                    <a:pt x="11604" y="12816"/>
                    <a:pt x="11909" y="13038"/>
                  </a:cubicBezTo>
                  <a:cubicBezTo>
                    <a:pt x="12519" y="13482"/>
                    <a:pt x="12521" y="14199"/>
                    <a:pt x="11909" y="14640"/>
                  </a:cubicBezTo>
                  <a:cubicBezTo>
                    <a:pt x="11854" y="14679"/>
                    <a:pt x="11794" y="14715"/>
                    <a:pt x="11730" y="14747"/>
                  </a:cubicBezTo>
                  <a:cubicBezTo>
                    <a:pt x="11634" y="14795"/>
                    <a:pt x="11556" y="14860"/>
                    <a:pt x="11502" y="14935"/>
                  </a:cubicBezTo>
                  <a:cubicBezTo>
                    <a:pt x="11448" y="15012"/>
                    <a:pt x="11421" y="15098"/>
                    <a:pt x="11423" y="15184"/>
                  </a:cubicBezTo>
                  <a:lnTo>
                    <a:pt x="11438" y="17333"/>
                  </a:lnTo>
                  <a:cubicBezTo>
                    <a:pt x="11458" y="17568"/>
                    <a:pt x="11221" y="17773"/>
                    <a:pt x="10898" y="17800"/>
                  </a:cubicBezTo>
                  <a:cubicBezTo>
                    <a:pt x="10515" y="17833"/>
                    <a:pt x="10181" y="17612"/>
                    <a:pt x="10194" y="17333"/>
                  </a:cubicBezTo>
                  <a:lnTo>
                    <a:pt x="10203" y="15153"/>
                  </a:lnTo>
                  <a:cubicBezTo>
                    <a:pt x="10203" y="15089"/>
                    <a:pt x="10185" y="15027"/>
                    <a:pt x="10149" y="14969"/>
                  </a:cubicBezTo>
                  <a:cubicBezTo>
                    <a:pt x="10096" y="14883"/>
                    <a:pt x="10007" y="14809"/>
                    <a:pt x="9896" y="14760"/>
                  </a:cubicBezTo>
                  <a:cubicBezTo>
                    <a:pt x="9844" y="14739"/>
                    <a:pt x="9797" y="14714"/>
                    <a:pt x="9754" y="14686"/>
                  </a:cubicBezTo>
                  <a:cubicBezTo>
                    <a:pt x="9732" y="14671"/>
                    <a:pt x="9711" y="14656"/>
                    <a:pt x="9691" y="14640"/>
                  </a:cubicBezTo>
                  <a:cubicBezTo>
                    <a:pt x="9122" y="14174"/>
                    <a:pt x="9100" y="13476"/>
                    <a:pt x="9691" y="13038"/>
                  </a:cubicBezTo>
                  <a:cubicBezTo>
                    <a:pt x="9994" y="12814"/>
                    <a:pt x="10398" y="12705"/>
                    <a:pt x="10800" y="12706"/>
                  </a:cubicBezTo>
                  <a:close/>
                </a:path>
              </a:pathLst>
            </a:cu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a:solidFill>
                  <a:srgbClr val="FFFFFF"/>
                </a:solidFill>
                <a:latin typeface="+mn-lt"/>
                <a:ea typeface="+mn-ea"/>
                <a:cs typeface="+mn-cs"/>
                <a:sym typeface="Helvetica Neue Medium"/>
              </a:endParaRPr>
            </a:p>
          </p:txBody>
        </p:sp>
        <p:sp>
          <p:nvSpPr>
            <p:cNvPr id="20" name="Shape 165">
              <a:extLst>
                <a:ext uri="{FF2B5EF4-FFF2-40B4-BE49-F238E27FC236}">
                  <a16:creationId xmlns:a16="http://schemas.microsoft.com/office/drawing/2014/main" id="{8810EF36-841B-4CE5-A9BA-4177229D2D3B}"/>
                </a:ext>
              </a:extLst>
            </p:cNvPr>
            <p:cNvSpPr>
              <a:spLocks noChangeArrowheads="1"/>
            </p:cNvSpPr>
            <p:nvPr/>
          </p:nvSpPr>
          <p:spPr bwMode="auto">
            <a:xfrm>
              <a:off x="7108393" y="3672366"/>
              <a:ext cx="981659" cy="98090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a:solidFill>
                  <a:srgbClr val="FFFFFF"/>
                </a:solidFill>
              </a:endParaRPr>
            </a:p>
          </p:txBody>
        </p:sp>
        <p:sp>
          <p:nvSpPr>
            <p:cNvPr id="21" name="Shape 184">
              <a:extLst>
                <a:ext uri="{FF2B5EF4-FFF2-40B4-BE49-F238E27FC236}">
                  <a16:creationId xmlns:a16="http://schemas.microsoft.com/office/drawing/2014/main" id="{0073F36C-0D19-4604-B463-D45DE1E105AE}"/>
                </a:ext>
              </a:extLst>
            </p:cNvPr>
            <p:cNvSpPr>
              <a:spLocks noChangeArrowheads="1"/>
            </p:cNvSpPr>
            <p:nvPr/>
          </p:nvSpPr>
          <p:spPr bwMode="auto">
            <a:xfrm>
              <a:off x="7089343" y="3678716"/>
              <a:ext cx="981659" cy="980900"/>
            </a:xfrm>
            <a:prstGeom prst="ellipse">
              <a:avLst/>
            </a:prstGeom>
            <a:noFill/>
            <a:ln w="244475">
              <a:solidFill>
                <a:srgbClr val="3EA4F4"/>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lvl1pPr>
                <a:defRPr sz="4800">
                  <a:solidFill>
                    <a:schemeClr val="tx1"/>
                  </a:solidFill>
                  <a:latin typeface="Calibri" panose="020F0502020204030204" pitchFamily="34" charset="0"/>
                </a:defRPr>
              </a:lvl1pPr>
              <a:lvl2pPr marL="742950" indent="-285750">
                <a:defRPr sz="4800">
                  <a:solidFill>
                    <a:schemeClr val="tx1"/>
                  </a:solidFill>
                  <a:latin typeface="Calibri" panose="020F0502020204030204" pitchFamily="34" charset="0"/>
                </a:defRPr>
              </a:lvl2pPr>
              <a:lvl3pPr marL="1143000" indent="-228600">
                <a:defRPr sz="4800">
                  <a:solidFill>
                    <a:schemeClr val="tx1"/>
                  </a:solidFill>
                  <a:latin typeface="Calibri" panose="020F0502020204030204" pitchFamily="34" charset="0"/>
                </a:defRPr>
              </a:lvl3pPr>
              <a:lvl4pPr marL="1600200" indent="-228600">
                <a:defRPr sz="4800">
                  <a:solidFill>
                    <a:schemeClr val="tx1"/>
                  </a:solidFill>
                  <a:latin typeface="Calibri" panose="020F0502020204030204" pitchFamily="34" charset="0"/>
                </a:defRPr>
              </a:lvl4pPr>
              <a:lvl5pPr marL="2057400" indent="-228600">
                <a:defRPr sz="4800">
                  <a:solidFill>
                    <a:schemeClr val="tx1"/>
                  </a:solidFill>
                  <a:latin typeface="Calibri" panose="020F0502020204030204" pitchFamily="34" charset="0"/>
                </a:defRPr>
              </a:lvl5pPr>
              <a:lvl6pPr marL="2514600" indent="-228600" algn="l" defTabSz="1217613" rtl="0" eaLnBrk="0" fontAlgn="base" hangingPunct="0">
                <a:spcBef>
                  <a:spcPct val="0"/>
                </a:spcBef>
                <a:spcAft>
                  <a:spcPct val="0"/>
                </a:spcAft>
                <a:defRPr sz="4800">
                  <a:solidFill>
                    <a:schemeClr val="tx1"/>
                  </a:solidFill>
                  <a:latin typeface="Calibri" panose="020F0502020204030204" pitchFamily="34" charset="0"/>
                </a:defRPr>
              </a:lvl6pPr>
              <a:lvl7pPr marL="2971800" indent="-228600" algn="l" defTabSz="1217613" rtl="0" eaLnBrk="0" fontAlgn="base" hangingPunct="0">
                <a:spcBef>
                  <a:spcPct val="0"/>
                </a:spcBef>
                <a:spcAft>
                  <a:spcPct val="0"/>
                </a:spcAft>
                <a:defRPr sz="4800">
                  <a:solidFill>
                    <a:schemeClr val="tx1"/>
                  </a:solidFill>
                  <a:latin typeface="Calibri" panose="020F0502020204030204" pitchFamily="34" charset="0"/>
                </a:defRPr>
              </a:lvl7pPr>
              <a:lvl8pPr marL="3429000" indent="-228600" algn="l" defTabSz="1217613" rtl="0" eaLnBrk="0" fontAlgn="base" hangingPunct="0">
                <a:spcBef>
                  <a:spcPct val="0"/>
                </a:spcBef>
                <a:spcAft>
                  <a:spcPct val="0"/>
                </a:spcAft>
                <a:defRPr sz="4800">
                  <a:solidFill>
                    <a:schemeClr val="tx1"/>
                  </a:solidFill>
                  <a:latin typeface="Calibri" panose="020F0502020204030204" pitchFamily="34" charset="0"/>
                </a:defRPr>
              </a:lvl8pPr>
              <a:lvl9pPr marL="3886200" indent="-228600" algn="l" defTabSz="1217613" rtl="0" eaLnBrk="0" fontAlgn="base" hangingPunct="0">
                <a:spcBef>
                  <a:spcPct val="0"/>
                </a:spcBef>
                <a:spcAft>
                  <a:spcPct val="0"/>
                </a:spcAft>
                <a:defRPr sz="4800">
                  <a:solidFill>
                    <a:schemeClr val="tx1"/>
                  </a:solidFill>
                  <a:latin typeface="Calibri" panose="020F0502020204030204" pitchFamily="34" charset="0"/>
                </a:defRPr>
              </a:lvl9pPr>
            </a:lstStyle>
            <a:p>
              <a:pPr algn="ctr" eaLnBrk="1" hangingPunct="1"/>
              <a:endParaRPr lang="ar-IQ" sz="3200" dirty="0">
                <a:solidFill>
                  <a:srgbClr val="FFFFFF"/>
                </a:solidFill>
              </a:endParaRPr>
            </a:p>
          </p:txBody>
        </p:sp>
        <p:sp>
          <p:nvSpPr>
            <p:cNvPr id="22" name="Shape">
              <a:extLst>
                <a:ext uri="{FF2B5EF4-FFF2-40B4-BE49-F238E27FC236}">
                  <a16:creationId xmlns:a16="http://schemas.microsoft.com/office/drawing/2014/main" id="{F36C0D82-9047-4BDB-B2D8-2FCE65F2AB25}"/>
                </a:ext>
              </a:extLst>
            </p:cNvPr>
            <p:cNvSpPr/>
            <p:nvPr/>
          </p:nvSpPr>
          <p:spPr bwMode="auto">
            <a:xfrm rot="10800000">
              <a:off x="7377890" y="4004681"/>
              <a:ext cx="404566" cy="328970"/>
            </a:xfrm>
            <a:custGeom>
              <a:avLst/>
              <a:gdLst/>
              <a:ahLst/>
              <a:cxnLst>
                <a:cxn ang="0">
                  <a:pos x="wd2" y="hd2"/>
                </a:cxn>
                <a:cxn ang="5400000">
                  <a:pos x="wd2" y="hd2"/>
                </a:cxn>
                <a:cxn ang="10800000">
                  <a:pos x="wd2" y="hd2"/>
                </a:cxn>
                <a:cxn ang="16200000">
                  <a:pos x="wd2" y="hd2"/>
                </a:cxn>
              </a:cxnLst>
              <a:rect l="0" t="0" r="r" b="b"/>
              <a:pathLst>
                <a:path w="21550" h="21564" extrusionOk="0">
                  <a:moveTo>
                    <a:pt x="14545" y="2"/>
                  </a:moveTo>
                  <a:cubicBezTo>
                    <a:pt x="13675" y="-35"/>
                    <a:pt x="12918" y="731"/>
                    <a:pt x="12779" y="1788"/>
                  </a:cubicBezTo>
                  <a:cubicBezTo>
                    <a:pt x="12582" y="2831"/>
                    <a:pt x="12218" y="3816"/>
                    <a:pt x="11708" y="4685"/>
                  </a:cubicBezTo>
                  <a:cubicBezTo>
                    <a:pt x="11243" y="5479"/>
                    <a:pt x="10668" y="6157"/>
                    <a:pt x="10078" y="6803"/>
                  </a:cubicBezTo>
                  <a:cubicBezTo>
                    <a:pt x="9558" y="7370"/>
                    <a:pt x="9022" y="7917"/>
                    <a:pt x="8468" y="8443"/>
                  </a:cubicBezTo>
                  <a:lnTo>
                    <a:pt x="7243" y="8443"/>
                  </a:lnTo>
                  <a:lnTo>
                    <a:pt x="7243" y="8428"/>
                  </a:lnTo>
                  <a:cubicBezTo>
                    <a:pt x="7243" y="7858"/>
                    <a:pt x="7242" y="7574"/>
                    <a:pt x="7164" y="7272"/>
                  </a:cubicBezTo>
                  <a:cubicBezTo>
                    <a:pt x="7066" y="6941"/>
                    <a:pt x="6854" y="6680"/>
                    <a:pt x="6585" y="6559"/>
                  </a:cubicBezTo>
                  <a:cubicBezTo>
                    <a:pt x="6339" y="6464"/>
                    <a:pt x="6107" y="6463"/>
                    <a:pt x="5651" y="6463"/>
                  </a:cubicBezTo>
                  <a:lnTo>
                    <a:pt x="1598" y="6463"/>
                  </a:lnTo>
                  <a:lnTo>
                    <a:pt x="1591" y="6463"/>
                  </a:lnTo>
                  <a:cubicBezTo>
                    <a:pt x="1133" y="6463"/>
                    <a:pt x="902" y="6464"/>
                    <a:pt x="657" y="6559"/>
                  </a:cubicBezTo>
                  <a:cubicBezTo>
                    <a:pt x="388" y="6680"/>
                    <a:pt x="176" y="6941"/>
                    <a:pt x="78" y="7272"/>
                  </a:cubicBezTo>
                  <a:cubicBezTo>
                    <a:pt x="0" y="7574"/>
                    <a:pt x="0" y="7859"/>
                    <a:pt x="0" y="8420"/>
                  </a:cubicBezTo>
                  <a:lnTo>
                    <a:pt x="0" y="19600"/>
                  </a:lnTo>
                  <a:cubicBezTo>
                    <a:pt x="0" y="20170"/>
                    <a:pt x="0" y="20455"/>
                    <a:pt x="78" y="20757"/>
                  </a:cubicBezTo>
                  <a:cubicBezTo>
                    <a:pt x="176" y="21088"/>
                    <a:pt x="388" y="21349"/>
                    <a:pt x="657" y="21469"/>
                  </a:cubicBezTo>
                  <a:cubicBezTo>
                    <a:pt x="903" y="21565"/>
                    <a:pt x="1135" y="21565"/>
                    <a:pt x="1591" y="21565"/>
                  </a:cubicBezTo>
                  <a:lnTo>
                    <a:pt x="5644" y="21565"/>
                  </a:lnTo>
                  <a:cubicBezTo>
                    <a:pt x="6107" y="21565"/>
                    <a:pt x="6339" y="21565"/>
                    <a:pt x="6585" y="21469"/>
                  </a:cubicBezTo>
                  <a:cubicBezTo>
                    <a:pt x="6854" y="21349"/>
                    <a:pt x="7066" y="21088"/>
                    <a:pt x="7164" y="20757"/>
                  </a:cubicBezTo>
                  <a:cubicBezTo>
                    <a:pt x="7242" y="20455"/>
                    <a:pt x="7243" y="20170"/>
                    <a:pt x="7243" y="19609"/>
                  </a:cubicBezTo>
                  <a:lnTo>
                    <a:pt x="7243" y="19284"/>
                  </a:lnTo>
                  <a:lnTo>
                    <a:pt x="7935" y="19284"/>
                  </a:lnTo>
                  <a:cubicBezTo>
                    <a:pt x="8623" y="19740"/>
                    <a:pt x="9345" y="20112"/>
                    <a:pt x="10091" y="20396"/>
                  </a:cubicBezTo>
                  <a:cubicBezTo>
                    <a:pt x="11074" y="20770"/>
                    <a:pt x="12093" y="20987"/>
                    <a:pt x="13121" y="21043"/>
                  </a:cubicBezTo>
                  <a:lnTo>
                    <a:pt x="18768" y="21043"/>
                  </a:lnTo>
                  <a:cubicBezTo>
                    <a:pt x="19479" y="20931"/>
                    <a:pt x="20056" y="20282"/>
                    <a:pt x="20208" y="19421"/>
                  </a:cubicBezTo>
                  <a:cubicBezTo>
                    <a:pt x="20307" y="18860"/>
                    <a:pt x="20207" y="18275"/>
                    <a:pt x="19933" y="17810"/>
                  </a:cubicBezTo>
                  <a:cubicBezTo>
                    <a:pt x="20337" y="17480"/>
                    <a:pt x="20605" y="16951"/>
                    <a:pt x="20668" y="16359"/>
                  </a:cubicBezTo>
                  <a:cubicBezTo>
                    <a:pt x="20723" y="15838"/>
                    <a:pt x="20614" y="15310"/>
                    <a:pt x="20361" y="14885"/>
                  </a:cubicBezTo>
                  <a:cubicBezTo>
                    <a:pt x="20794" y="14583"/>
                    <a:pt x="21083" y="14045"/>
                    <a:pt x="21141" y="13438"/>
                  </a:cubicBezTo>
                  <a:cubicBezTo>
                    <a:pt x="21192" y="12912"/>
                    <a:pt x="21061" y="12384"/>
                    <a:pt x="20782" y="11980"/>
                  </a:cubicBezTo>
                  <a:cubicBezTo>
                    <a:pt x="21306" y="11573"/>
                    <a:pt x="21600" y="10839"/>
                    <a:pt x="21543" y="10080"/>
                  </a:cubicBezTo>
                  <a:cubicBezTo>
                    <a:pt x="21461" y="8983"/>
                    <a:pt x="20709" y="8146"/>
                    <a:pt x="19813" y="8156"/>
                  </a:cubicBezTo>
                  <a:lnTo>
                    <a:pt x="15330" y="8156"/>
                  </a:lnTo>
                  <a:cubicBezTo>
                    <a:pt x="15752" y="7166"/>
                    <a:pt x="16039" y="6098"/>
                    <a:pt x="16180" y="4994"/>
                  </a:cubicBezTo>
                  <a:cubicBezTo>
                    <a:pt x="16319" y="3909"/>
                    <a:pt x="16314" y="2803"/>
                    <a:pt x="16166" y="1719"/>
                  </a:cubicBezTo>
                  <a:cubicBezTo>
                    <a:pt x="16021" y="749"/>
                    <a:pt x="15346" y="35"/>
                    <a:pt x="14545" y="2"/>
                  </a:cubicBezTo>
                  <a:close/>
                  <a:moveTo>
                    <a:pt x="14565" y="1302"/>
                  </a:moveTo>
                  <a:cubicBezTo>
                    <a:pt x="14904" y="1339"/>
                    <a:pt x="15186" y="1665"/>
                    <a:pt x="15225" y="2097"/>
                  </a:cubicBezTo>
                  <a:cubicBezTo>
                    <a:pt x="15236" y="2284"/>
                    <a:pt x="15241" y="2471"/>
                    <a:pt x="15241" y="2658"/>
                  </a:cubicBezTo>
                  <a:cubicBezTo>
                    <a:pt x="15241" y="2850"/>
                    <a:pt x="15235" y="3041"/>
                    <a:pt x="15228" y="3232"/>
                  </a:cubicBezTo>
                  <a:cubicBezTo>
                    <a:pt x="15218" y="3553"/>
                    <a:pt x="15207" y="3875"/>
                    <a:pt x="15196" y="4196"/>
                  </a:cubicBezTo>
                  <a:cubicBezTo>
                    <a:pt x="15188" y="4612"/>
                    <a:pt x="15146" y="5027"/>
                    <a:pt x="15069" y="5432"/>
                  </a:cubicBezTo>
                  <a:cubicBezTo>
                    <a:pt x="14966" y="5979"/>
                    <a:pt x="14802" y="6504"/>
                    <a:pt x="14626" y="7018"/>
                  </a:cubicBezTo>
                  <a:cubicBezTo>
                    <a:pt x="14449" y="7534"/>
                    <a:pt x="14257" y="8045"/>
                    <a:pt x="14052" y="8548"/>
                  </a:cubicBezTo>
                  <a:cubicBezTo>
                    <a:pt x="14004" y="8708"/>
                    <a:pt x="14013" y="8885"/>
                    <a:pt x="14074" y="9038"/>
                  </a:cubicBezTo>
                  <a:cubicBezTo>
                    <a:pt x="14159" y="9249"/>
                    <a:pt x="14331" y="9386"/>
                    <a:pt x="14522" y="9394"/>
                  </a:cubicBezTo>
                  <a:lnTo>
                    <a:pt x="19850" y="9394"/>
                  </a:lnTo>
                  <a:cubicBezTo>
                    <a:pt x="20224" y="9404"/>
                    <a:pt x="20522" y="9782"/>
                    <a:pt x="20517" y="10242"/>
                  </a:cubicBezTo>
                  <a:cubicBezTo>
                    <a:pt x="20513" y="10693"/>
                    <a:pt x="20217" y="11059"/>
                    <a:pt x="19850" y="11067"/>
                  </a:cubicBezTo>
                  <a:lnTo>
                    <a:pt x="19011" y="11067"/>
                  </a:lnTo>
                  <a:cubicBezTo>
                    <a:pt x="18729" y="11080"/>
                    <a:pt x="18508" y="11367"/>
                    <a:pt x="18512" y="11714"/>
                  </a:cubicBezTo>
                  <a:cubicBezTo>
                    <a:pt x="18517" y="12052"/>
                    <a:pt x="18736" y="12326"/>
                    <a:pt x="19011" y="12338"/>
                  </a:cubicBezTo>
                  <a:lnTo>
                    <a:pt x="19547" y="12338"/>
                  </a:lnTo>
                  <a:cubicBezTo>
                    <a:pt x="19891" y="12382"/>
                    <a:pt x="20149" y="12741"/>
                    <a:pt x="20145" y="13165"/>
                  </a:cubicBezTo>
                  <a:cubicBezTo>
                    <a:pt x="20140" y="13581"/>
                    <a:pt x="19884" y="13927"/>
                    <a:pt x="19547" y="13969"/>
                  </a:cubicBezTo>
                  <a:lnTo>
                    <a:pt x="18573" y="13969"/>
                  </a:lnTo>
                  <a:cubicBezTo>
                    <a:pt x="18301" y="13999"/>
                    <a:pt x="18093" y="14282"/>
                    <a:pt x="18098" y="14618"/>
                  </a:cubicBezTo>
                  <a:cubicBezTo>
                    <a:pt x="18102" y="14945"/>
                    <a:pt x="18308" y="15215"/>
                    <a:pt x="18573" y="15243"/>
                  </a:cubicBezTo>
                  <a:lnTo>
                    <a:pt x="19069" y="15243"/>
                  </a:lnTo>
                  <a:cubicBezTo>
                    <a:pt x="19409" y="15285"/>
                    <a:pt x="19666" y="15641"/>
                    <a:pt x="19662" y="16061"/>
                  </a:cubicBezTo>
                  <a:cubicBezTo>
                    <a:pt x="19657" y="16472"/>
                    <a:pt x="19402" y="16814"/>
                    <a:pt x="19069" y="16854"/>
                  </a:cubicBezTo>
                  <a:lnTo>
                    <a:pt x="18082" y="16854"/>
                  </a:lnTo>
                  <a:cubicBezTo>
                    <a:pt x="17813" y="16895"/>
                    <a:pt x="17612" y="17179"/>
                    <a:pt x="17616" y="17513"/>
                  </a:cubicBezTo>
                  <a:cubicBezTo>
                    <a:pt x="17620" y="17838"/>
                    <a:pt x="17819" y="18109"/>
                    <a:pt x="18082" y="18148"/>
                  </a:cubicBezTo>
                  <a:lnTo>
                    <a:pt x="18631" y="18148"/>
                  </a:lnTo>
                  <a:cubicBezTo>
                    <a:pt x="18980" y="18187"/>
                    <a:pt x="19245" y="18550"/>
                    <a:pt x="19241" y="18981"/>
                  </a:cubicBezTo>
                  <a:cubicBezTo>
                    <a:pt x="19236" y="19404"/>
                    <a:pt x="18973" y="19754"/>
                    <a:pt x="18631" y="19791"/>
                  </a:cubicBezTo>
                  <a:lnTo>
                    <a:pt x="13195" y="19791"/>
                  </a:lnTo>
                  <a:cubicBezTo>
                    <a:pt x="12253" y="19747"/>
                    <a:pt x="11320" y="19552"/>
                    <a:pt x="10418" y="19212"/>
                  </a:cubicBezTo>
                  <a:cubicBezTo>
                    <a:pt x="9630" y="18914"/>
                    <a:pt x="8872" y="18507"/>
                    <a:pt x="8158" y="17998"/>
                  </a:cubicBezTo>
                  <a:lnTo>
                    <a:pt x="7243" y="17998"/>
                  </a:lnTo>
                  <a:lnTo>
                    <a:pt x="7243" y="9707"/>
                  </a:lnTo>
                  <a:lnTo>
                    <a:pt x="8539" y="9707"/>
                  </a:lnTo>
                  <a:cubicBezTo>
                    <a:pt x="8637" y="9697"/>
                    <a:pt x="8733" y="9669"/>
                    <a:pt x="8824" y="9625"/>
                  </a:cubicBezTo>
                  <a:cubicBezTo>
                    <a:pt x="8906" y="9585"/>
                    <a:pt x="8983" y="9531"/>
                    <a:pt x="9053" y="9466"/>
                  </a:cubicBezTo>
                  <a:lnTo>
                    <a:pt x="11208" y="7280"/>
                  </a:lnTo>
                  <a:cubicBezTo>
                    <a:pt x="11890" y="6547"/>
                    <a:pt x="12469" y="5683"/>
                    <a:pt x="12923" y="4720"/>
                  </a:cubicBezTo>
                  <a:cubicBezTo>
                    <a:pt x="13319" y="3879"/>
                    <a:pt x="13616" y="2971"/>
                    <a:pt x="13803" y="2026"/>
                  </a:cubicBezTo>
                  <a:cubicBezTo>
                    <a:pt x="13853" y="1644"/>
                    <a:pt x="14104" y="1349"/>
                    <a:pt x="14416" y="1305"/>
                  </a:cubicBezTo>
                  <a:cubicBezTo>
                    <a:pt x="14467" y="1297"/>
                    <a:pt x="14516" y="1297"/>
                    <a:pt x="14565" y="1302"/>
                  </a:cubicBezTo>
                  <a:close/>
                  <a:moveTo>
                    <a:pt x="1028" y="7772"/>
                  </a:moveTo>
                  <a:lnTo>
                    <a:pt x="6216" y="7772"/>
                  </a:lnTo>
                  <a:lnTo>
                    <a:pt x="6216" y="20257"/>
                  </a:lnTo>
                  <a:lnTo>
                    <a:pt x="1028" y="20257"/>
                  </a:lnTo>
                  <a:lnTo>
                    <a:pt x="1028" y="7772"/>
                  </a:lnTo>
                  <a:close/>
                  <a:moveTo>
                    <a:pt x="4618" y="17136"/>
                  </a:moveTo>
                  <a:cubicBezTo>
                    <a:pt x="4442" y="17136"/>
                    <a:pt x="4266" y="17219"/>
                    <a:pt x="4132" y="17384"/>
                  </a:cubicBezTo>
                  <a:cubicBezTo>
                    <a:pt x="3864" y="17713"/>
                    <a:pt x="3864" y="18248"/>
                    <a:pt x="4132" y="18577"/>
                  </a:cubicBezTo>
                  <a:cubicBezTo>
                    <a:pt x="4400" y="18907"/>
                    <a:pt x="4835" y="18907"/>
                    <a:pt x="5103" y="18577"/>
                  </a:cubicBezTo>
                  <a:cubicBezTo>
                    <a:pt x="5372" y="18248"/>
                    <a:pt x="5372" y="17713"/>
                    <a:pt x="5103" y="17384"/>
                  </a:cubicBezTo>
                  <a:cubicBezTo>
                    <a:pt x="4969" y="17219"/>
                    <a:pt x="4794" y="17136"/>
                    <a:pt x="4618" y="17136"/>
                  </a:cubicBezTo>
                  <a:close/>
                </a:path>
              </a:pathLst>
            </a:cu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FFFF"/>
                </a:solidFill>
                <a:latin typeface="+mn-lt"/>
                <a:ea typeface="+mn-ea"/>
                <a:cs typeface="+mn-cs"/>
                <a:sym typeface="Helvetica Neue Medium"/>
              </a:endParaRPr>
            </a:p>
          </p:txBody>
        </p:sp>
        <p:sp>
          <p:nvSpPr>
            <p:cNvPr id="23" name="TextBox 22">
              <a:extLst>
                <a:ext uri="{FF2B5EF4-FFF2-40B4-BE49-F238E27FC236}">
                  <a16:creationId xmlns:a16="http://schemas.microsoft.com/office/drawing/2014/main" id="{085C48B1-1D24-43D7-ADCF-232DC18FC2E1}"/>
                </a:ext>
              </a:extLst>
            </p:cNvPr>
            <p:cNvSpPr txBox="1"/>
            <p:nvPr/>
          </p:nvSpPr>
          <p:spPr>
            <a:xfrm>
              <a:off x="729029" y="2251310"/>
              <a:ext cx="1601721" cy="338554"/>
            </a:xfrm>
            <a:prstGeom prst="rect">
              <a:avLst/>
            </a:prstGeom>
            <a:noFill/>
          </p:spPr>
          <p:txBody>
            <a:bodyPr wrap="none" rtlCol="0">
              <a:spAutoFit/>
            </a:bodyPr>
            <a:lstStyle/>
            <a:p>
              <a:r>
                <a:rPr lang="en-US" sz="1600" b="1" dirty="0">
                  <a:solidFill>
                    <a:srgbClr val="3EA4F4"/>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4" name="TextBox 23">
              <a:extLst>
                <a:ext uri="{FF2B5EF4-FFF2-40B4-BE49-F238E27FC236}">
                  <a16:creationId xmlns:a16="http://schemas.microsoft.com/office/drawing/2014/main" id="{4CD7B20F-0D40-4EC2-8FBA-948D52BB1BE4}"/>
                </a:ext>
              </a:extLst>
            </p:cNvPr>
            <p:cNvSpPr txBox="1"/>
            <p:nvPr/>
          </p:nvSpPr>
          <p:spPr>
            <a:xfrm>
              <a:off x="729028" y="2612758"/>
              <a:ext cx="2473155"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Perspiciatis unde omnis iste natus voluptatem rem aperiam.</a:t>
              </a:r>
            </a:p>
          </p:txBody>
        </p:sp>
        <p:sp>
          <p:nvSpPr>
            <p:cNvPr id="25" name="TextBox 24">
              <a:extLst>
                <a:ext uri="{FF2B5EF4-FFF2-40B4-BE49-F238E27FC236}">
                  <a16:creationId xmlns:a16="http://schemas.microsoft.com/office/drawing/2014/main" id="{557E0CA2-A718-4774-9937-6C3465B1EB96}"/>
                </a:ext>
              </a:extLst>
            </p:cNvPr>
            <p:cNvSpPr txBox="1"/>
            <p:nvPr/>
          </p:nvSpPr>
          <p:spPr>
            <a:xfrm>
              <a:off x="729029" y="5289805"/>
              <a:ext cx="1601721" cy="338554"/>
            </a:xfrm>
            <a:prstGeom prst="rect">
              <a:avLst/>
            </a:prstGeom>
            <a:noFill/>
          </p:spPr>
          <p:txBody>
            <a:bodyPr wrap="none" rtlCol="0">
              <a:spAutoFit/>
            </a:bodyPr>
            <a:lstStyle/>
            <a:p>
              <a:r>
                <a:rPr lang="en-US" sz="1600" b="1"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6" name="TextBox 25">
              <a:extLst>
                <a:ext uri="{FF2B5EF4-FFF2-40B4-BE49-F238E27FC236}">
                  <a16:creationId xmlns:a16="http://schemas.microsoft.com/office/drawing/2014/main" id="{19F4C49F-71D6-42B9-A275-9B56F75A31DD}"/>
                </a:ext>
              </a:extLst>
            </p:cNvPr>
            <p:cNvSpPr txBox="1"/>
            <p:nvPr/>
          </p:nvSpPr>
          <p:spPr>
            <a:xfrm>
              <a:off x="729028" y="5651253"/>
              <a:ext cx="2473155"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Perspiciatis unde omnis iste natus voluptatem rem aperiam.</a:t>
              </a:r>
            </a:p>
          </p:txBody>
        </p:sp>
        <p:sp>
          <p:nvSpPr>
            <p:cNvPr id="27" name="TextBox 26">
              <a:extLst>
                <a:ext uri="{FF2B5EF4-FFF2-40B4-BE49-F238E27FC236}">
                  <a16:creationId xmlns:a16="http://schemas.microsoft.com/office/drawing/2014/main" id="{0B566BEE-1DF1-4A59-B06A-79A3D9576FDC}"/>
                </a:ext>
              </a:extLst>
            </p:cNvPr>
            <p:cNvSpPr txBox="1"/>
            <p:nvPr/>
          </p:nvSpPr>
          <p:spPr>
            <a:xfrm>
              <a:off x="9861250" y="2251310"/>
              <a:ext cx="1601722" cy="338554"/>
            </a:xfrm>
            <a:prstGeom prst="rect">
              <a:avLst/>
            </a:prstGeom>
            <a:noFill/>
          </p:spPr>
          <p:txBody>
            <a:bodyPr wrap="none" rtlCol="0">
              <a:spAutoFit/>
            </a:bodyPr>
            <a:lstStyle/>
            <a:p>
              <a:pPr algn="r"/>
              <a:r>
                <a:rPr lang="en-US" sz="1600" b="1" dirty="0">
                  <a:solidFill>
                    <a:srgbClr val="0E47A1"/>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28" name="TextBox 27">
              <a:extLst>
                <a:ext uri="{FF2B5EF4-FFF2-40B4-BE49-F238E27FC236}">
                  <a16:creationId xmlns:a16="http://schemas.microsoft.com/office/drawing/2014/main" id="{559A1D33-9235-4769-9361-72C3A2380059}"/>
                </a:ext>
              </a:extLst>
            </p:cNvPr>
            <p:cNvSpPr txBox="1"/>
            <p:nvPr/>
          </p:nvSpPr>
          <p:spPr>
            <a:xfrm>
              <a:off x="8989818" y="2612758"/>
              <a:ext cx="2473155"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Perspiciatis unde omnis iste natus voluptatem rem aperiam.</a:t>
              </a:r>
            </a:p>
          </p:txBody>
        </p:sp>
        <p:sp>
          <p:nvSpPr>
            <p:cNvPr id="29" name="TextBox 28">
              <a:extLst>
                <a:ext uri="{FF2B5EF4-FFF2-40B4-BE49-F238E27FC236}">
                  <a16:creationId xmlns:a16="http://schemas.microsoft.com/office/drawing/2014/main" id="{853DA110-F80E-4214-822B-022668DF27C5}"/>
                </a:ext>
              </a:extLst>
            </p:cNvPr>
            <p:cNvSpPr txBox="1"/>
            <p:nvPr/>
          </p:nvSpPr>
          <p:spPr>
            <a:xfrm>
              <a:off x="9861250" y="5289805"/>
              <a:ext cx="1601722" cy="338554"/>
            </a:xfrm>
            <a:prstGeom prst="rect">
              <a:avLst/>
            </a:prstGeom>
            <a:noFill/>
          </p:spPr>
          <p:txBody>
            <a:bodyPr wrap="none" rtlCol="0">
              <a:spAutoFit/>
            </a:bodyPr>
            <a:lstStyle/>
            <a:p>
              <a:pPr algn="r"/>
              <a:r>
                <a:rPr lang="en-US" sz="1600" b="1" dirty="0">
                  <a:solidFill>
                    <a:srgbClr val="3EA4F4"/>
                  </a:solidFill>
                  <a:latin typeface="Lato Heavy" panose="020F0502020204030203" pitchFamily="34" charset="0"/>
                  <a:ea typeface="Lato Heavy" panose="020F0502020204030203" pitchFamily="34" charset="0"/>
                  <a:cs typeface="Lato Heavy" panose="020F0502020204030203" pitchFamily="34" charset="0"/>
                </a:rPr>
                <a:t>Insert title here</a:t>
              </a:r>
            </a:p>
          </p:txBody>
        </p:sp>
        <p:sp>
          <p:nvSpPr>
            <p:cNvPr id="30" name="TextBox 29">
              <a:extLst>
                <a:ext uri="{FF2B5EF4-FFF2-40B4-BE49-F238E27FC236}">
                  <a16:creationId xmlns:a16="http://schemas.microsoft.com/office/drawing/2014/main" id="{334875F2-8727-4C52-B748-89DCE2C14AFF}"/>
                </a:ext>
              </a:extLst>
            </p:cNvPr>
            <p:cNvSpPr txBox="1"/>
            <p:nvPr/>
          </p:nvSpPr>
          <p:spPr>
            <a:xfrm>
              <a:off x="8989818" y="5651253"/>
              <a:ext cx="2473155"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Perspiciatis unde omnis iste natus voluptatem rem aperiam.</a:t>
              </a:r>
            </a:p>
          </p:txBody>
        </p:sp>
      </p:grpSp>
      <p:sp>
        <p:nvSpPr>
          <p:cNvPr id="34" name="Rectangle 33">
            <a:extLst>
              <a:ext uri="{FF2B5EF4-FFF2-40B4-BE49-F238E27FC236}">
                <a16:creationId xmlns:a16="http://schemas.microsoft.com/office/drawing/2014/main" id="{0D998B5E-3179-4A9E-A922-6B099A40D212}"/>
              </a:ext>
            </a:extLst>
          </p:cNvPr>
          <p:cNvSpPr/>
          <p:nvPr/>
        </p:nvSpPr>
        <p:spPr>
          <a:xfrm>
            <a:off x="3048000" y="1204393"/>
            <a:ext cx="6096000" cy="308290"/>
          </a:xfrm>
          <a:prstGeom prst="rect">
            <a:avLst/>
          </a:prstGeom>
        </p:spPr>
        <p:txBody>
          <a:bodyPr>
            <a:spAutoFit/>
          </a:bodyPr>
          <a:lstStyle/>
          <a:p>
            <a:pPr algn="ctr">
              <a:lnSpc>
                <a:spcPct val="110000"/>
              </a:lnSpc>
            </a:pP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Perspiciatis</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unde</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omnis</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iste</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natus</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voluptatem</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rem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aperiam</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15700970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738</Words>
  <Application>Microsoft Office PowerPoint</Application>
  <PresentationFormat>Widescreen</PresentationFormat>
  <Paragraphs>109</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Gill Sans</vt:lpstr>
      <vt:lpstr>Helvetica Light</vt:lpstr>
      <vt:lpstr>Helvetica Neue</vt:lpstr>
      <vt:lpstr>Lato</vt:lpstr>
      <vt:lpstr>Lato Heavy</vt:lpstr>
      <vt:lpstr>Lato Light</vt:lpstr>
      <vt:lpstr>Roboto 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17</cp:revision>
  <dcterms:created xsi:type="dcterms:W3CDTF">2019-06-27T04:03:05Z</dcterms:created>
  <dcterms:modified xsi:type="dcterms:W3CDTF">2019-06-27T05:34:54Z</dcterms:modified>
</cp:coreProperties>
</file>