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handoutMasterIdLst>
    <p:handoutMasterId r:id="rId26"/>
  </p:handoutMasterIdLst>
  <p:sldIdLst>
    <p:sldId id="256" r:id="rId4"/>
    <p:sldId id="261" r:id="rId5"/>
    <p:sldId id="264" r:id="rId6"/>
    <p:sldId id="265" r:id="rId7"/>
    <p:sldId id="301" r:id="rId8"/>
    <p:sldId id="273" r:id="rId9"/>
    <p:sldId id="284" r:id="rId10"/>
    <p:sldId id="282" r:id="rId11"/>
    <p:sldId id="293" r:id="rId12"/>
    <p:sldId id="281" r:id="rId13"/>
    <p:sldId id="295" r:id="rId14"/>
    <p:sldId id="286" r:id="rId15"/>
    <p:sldId id="288" r:id="rId16"/>
    <p:sldId id="278" r:id="rId17"/>
    <p:sldId id="271" r:id="rId18"/>
    <p:sldId id="280" r:id="rId19"/>
    <p:sldId id="272" r:id="rId20"/>
    <p:sldId id="289" r:id="rId21"/>
    <p:sldId id="266" r:id="rId22"/>
    <p:sldId id="262" r:id="rId23"/>
    <p:sldId id="299" r:id="rId24"/>
    <p:sldId id="300" r:id="rId25"/>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FCC66"/>
    <a:srgbClr val="3366FF"/>
    <a:srgbClr val="CCFFFF"/>
    <a:srgbClr val="FF3300"/>
    <a:srgbClr val="BC2EBC"/>
    <a:srgbClr val="D614CD"/>
    <a:srgbClr val="F2A40D"/>
    <a:srgbClr val="32AE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6" autoAdjust="0"/>
    <p:restoredTop sz="94628" autoAdjust="0"/>
  </p:normalViewPr>
  <p:slideViewPr>
    <p:cSldViewPr>
      <p:cViewPr varScale="1">
        <p:scale>
          <a:sx n="145" d="100"/>
          <a:sy n="145" d="100"/>
        </p:scale>
        <p:origin x="720" y="120"/>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3" d="100"/>
          <a:sy n="53" d="100"/>
        </p:scale>
        <p:origin x="-26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w="22225">
              <a:solidFill>
                <a:schemeClr val="bg1"/>
              </a:solidFill>
            </a:ln>
          </c:spPr>
          <c:dPt>
            <c:idx val="0"/>
            <c:bubble3D val="0"/>
            <c:spPr>
              <a:solidFill>
                <a:schemeClr val="accent3"/>
              </a:solidFill>
              <a:ln w="22225">
                <a:solidFill>
                  <a:schemeClr val="bg1"/>
                </a:solidFill>
              </a:ln>
            </c:spPr>
            <c:extLst>
              <c:ext xmlns:c16="http://schemas.microsoft.com/office/drawing/2014/chart" uri="{C3380CC4-5D6E-409C-BE32-E72D297353CC}">
                <c16:uniqueId val="{00000001-A59B-4163-9EBC-A3263C48F305}"/>
              </c:ext>
            </c:extLst>
          </c:dPt>
          <c:dPt>
            <c:idx val="1"/>
            <c:bubble3D val="0"/>
            <c:spPr>
              <a:solidFill>
                <a:schemeClr val="accent2"/>
              </a:solidFill>
              <a:ln w="22225">
                <a:solidFill>
                  <a:schemeClr val="bg1"/>
                </a:solidFill>
              </a:ln>
            </c:spPr>
            <c:extLst>
              <c:ext xmlns:c16="http://schemas.microsoft.com/office/drawing/2014/chart" uri="{C3380CC4-5D6E-409C-BE32-E72D297353CC}">
                <c16:uniqueId val="{00000003-A59B-4163-9EBC-A3263C48F305}"/>
              </c:ext>
            </c:extLst>
          </c:dPt>
          <c:dPt>
            <c:idx val="2"/>
            <c:bubble3D val="0"/>
            <c:spPr>
              <a:solidFill>
                <a:schemeClr val="accent1"/>
              </a:solidFill>
              <a:ln w="22225">
                <a:solidFill>
                  <a:schemeClr val="bg1"/>
                </a:solidFill>
              </a:ln>
            </c:spPr>
            <c:extLst>
              <c:ext xmlns:c16="http://schemas.microsoft.com/office/drawing/2014/chart" uri="{C3380CC4-5D6E-409C-BE32-E72D297353CC}">
                <c16:uniqueId val="{00000005-A59B-4163-9EBC-A3263C48F305}"/>
              </c:ext>
            </c:extLst>
          </c:dPt>
          <c:cat>
            <c:strRef>
              <c:f>Sheet1!$A$2:$A$4</c:f>
              <c:strCache>
                <c:ptCount val="3"/>
                <c:pt idx="0">
                  <c:v>1st Qtr</c:v>
                </c:pt>
                <c:pt idx="1">
                  <c:v>2nd Qtr</c:v>
                </c:pt>
                <c:pt idx="2">
                  <c:v>3rd Qtr</c:v>
                </c:pt>
              </c:strCache>
            </c:strRef>
          </c:cat>
          <c:val>
            <c:numRef>
              <c:f>Sheet1!$B$2:$B$4</c:f>
              <c:numCache>
                <c:formatCode>General</c:formatCode>
                <c:ptCount val="3"/>
                <c:pt idx="0">
                  <c:v>70</c:v>
                </c:pt>
                <c:pt idx="1">
                  <c:v>20</c:v>
                </c:pt>
                <c:pt idx="2">
                  <c:v>10</c:v>
                </c:pt>
              </c:numCache>
            </c:numRef>
          </c:val>
          <c:extLst>
            <c:ext xmlns:c16="http://schemas.microsoft.com/office/drawing/2014/chart" uri="{C3380CC4-5D6E-409C-BE32-E72D297353CC}">
              <c16:uniqueId val="{00000006-A59B-4163-9EBC-A3263C48F305}"/>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3D1FF5-E7DE-40E9-9CE6-F0564AE030A7}" type="datetimeFigureOut">
              <a:rPr lang="en-US" smtClean="0"/>
              <a:t>3/6/2020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20F244-51DD-4127-861E-F9BFF07BEFF7}" type="slidenum">
              <a:rPr lang="en-US" smtClean="0"/>
              <a:t>‹#›</a:t>
            </a:fld>
            <a:endParaRPr lang="en-US"/>
          </a:p>
        </p:txBody>
      </p:sp>
    </p:spTree>
    <p:extLst>
      <p:ext uri="{BB962C8B-B14F-4D97-AF65-F5344CB8AC3E}">
        <p14:creationId xmlns:p14="http://schemas.microsoft.com/office/powerpoint/2010/main" val="37093729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pic>
        <p:nvPicPr>
          <p:cNvPr id="1026" name="Picture 2" descr="D:\Projects\Material\Blue\208.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1943706" y="-2216782"/>
            <a:ext cx="5256583" cy="95050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2627784" y="843558"/>
            <a:ext cx="5832648" cy="1080121"/>
          </a:xfrm>
          <a:prstGeom prst="rect">
            <a:avLst/>
          </a:prstGeom>
        </p:spPr>
        <p:txBody>
          <a:bodyPr anchor="ctr"/>
          <a:lstStyle>
            <a:lvl1pPr marL="0" indent="0" algn="l">
              <a:lnSpc>
                <a:spcPct val="100000"/>
              </a:lnSpc>
              <a:buNone/>
              <a:defRPr sz="3600" b="1" baseline="0">
                <a:solidFill>
                  <a:schemeClr val="tx1"/>
                </a:solidFill>
                <a:latin typeface="+mj-lt"/>
                <a:cs typeface="Arial" pitchFamily="34" charset="0"/>
              </a:defRPr>
            </a:lvl1pPr>
          </a:lstStyle>
          <a:p>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059832" y="2046928"/>
            <a:ext cx="4932040" cy="488816"/>
          </a:xfrm>
          <a:prstGeom prst="rect">
            <a:avLst/>
          </a:prstGeom>
        </p:spPr>
        <p:txBody>
          <a:bodyPr anchor="ctr"/>
          <a:lstStyle>
            <a:lvl1pPr marL="0" indent="0" algn="l">
              <a:buNone/>
              <a:defRPr sz="1400" b="0" baseline="0">
                <a:solidFill>
                  <a:schemeClr val="tx1">
                    <a:lumMod val="85000"/>
                    <a:lumOff val="15000"/>
                  </a:schemeClr>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81632"/>
            <a:ext cx="709228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4" name="Text Placeholder 9"/>
          <p:cNvSpPr>
            <a:spLocks noGrp="1"/>
          </p:cNvSpPr>
          <p:nvPr>
            <p:ph type="body" sz="quarter" idx="11" hasCustomPrompt="1"/>
          </p:nvPr>
        </p:nvSpPr>
        <p:spPr>
          <a:xfrm>
            <a:off x="0" y="757696"/>
            <a:ext cx="709228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9506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3"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42137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blipFill dpi="0" rotWithShape="1">
          <a:blip r:embed="rId2">
            <a:alphaModFix amt="74000"/>
            <a:lum/>
          </a:blip>
          <a:srcRect/>
          <a:stretch>
            <a:fillRect t="-71000" b="-71000"/>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467544" y="181632"/>
            <a:ext cx="5688632" cy="576064"/>
          </a:xfrm>
          <a:prstGeom prst="rect">
            <a:avLst/>
          </a:prstGeom>
        </p:spPr>
        <p:txBody>
          <a:bodyPr anchor="ctr"/>
          <a:lstStyle>
            <a:lvl1pPr marL="0" indent="0" algn="l">
              <a:buNone/>
              <a:defRPr sz="3600" b="0" baseline="0">
                <a:latin typeface="+mj-lt"/>
                <a:cs typeface="Arial" pitchFamily="34" charset="0"/>
              </a:defRPr>
            </a:lvl1pPr>
          </a:lstStyle>
          <a:p>
            <a:pPr lvl="0"/>
            <a:r>
              <a:rPr lang="en-US" altLang="ko-KR" dirty="0"/>
              <a:t>IMAGES &amp; CONTENTS</a:t>
            </a:r>
          </a:p>
        </p:txBody>
      </p:sp>
      <p:sp>
        <p:nvSpPr>
          <p:cNvPr id="3" name="Text Placeholder 9"/>
          <p:cNvSpPr>
            <a:spLocks noGrp="1"/>
          </p:cNvSpPr>
          <p:nvPr>
            <p:ph type="body" sz="quarter" idx="11" hasCustomPrompt="1"/>
          </p:nvPr>
        </p:nvSpPr>
        <p:spPr>
          <a:xfrm>
            <a:off x="467544" y="757696"/>
            <a:ext cx="5688632"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6" name="Picture 3" descr="D:\Projects\Material\Blue\220.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4384928" y="0"/>
            <a:ext cx="4759072" cy="515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274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426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Images and Contents Layout">
    <p:spTree>
      <p:nvGrpSpPr>
        <p:cNvPr id="1" name=""/>
        <p:cNvGrpSpPr/>
        <p:nvPr/>
      </p:nvGrpSpPr>
      <p:grpSpPr>
        <a:xfrm>
          <a:off x="0" y="0"/>
          <a:ext cx="0" cy="0"/>
          <a:chOff x="0" y="0"/>
          <a:chExt cx="0" cy="0"/>
        </a:xfrm>
      </p:grpSpPr>
      <p:sp>
        <p:nvSpPr>
          <p:cNvPr id="2" name="자유형: 도형 15">
            <a:extLst>
              <a:ext uri="{FF2B5EF4-FFF2-40B4-BE49-F238E27FC236}">
                <a16:creationId xmlns:a16="http://schemas.microsoft.com/office/drawing/2014/main" id="{B9F4F3D4-D24C-4E15-8937-AEA37D536F0F}"/>
              </a:ext>
            </a:extLst>
          </p:cNvPr>
          <p:cNvSpPr>
            <a:spLocks noGrp="1"/>
          </p:cNvSpPr>
          <p:nvPr>
            <p:ph type="pic" idx="14" hasCustomPrompt="1"/>
          </p:nvPr>
        </p:nvSpPr>
        <p:spPr>
          <a:xfrm>
            <a:off x="336715" y="122363"/>
            <a:ext cx="8470568" cy="4898775"/>
          </a:xfrm>
          <a:custGeom>
            <a:avLst/>
            <a:gdLst>
              <a:gd name="connsiteX0" fmla="*/ 9499264 w 11294090"/>
              <a:gd name="connsiteY0" fmla="*/ 6116949 h 6531700"/>
              <a:gd name="connsiteX1" fmla="*/ 9503397 w 11294090"/>
              <a:gd name="connsiteY1" fmla="*/ 6120360 h 6531700"/>
              <a:gd name="connsiteX2" fmla="*/ 9498529 w 11294090"/>
              <a:gd name="connsiteY2" fmla="*/ 6120360 h 6531700"/>
              <a:gd name="connsiteX3" fmla="*/ 7134704 w 11294090"/>
              <a:gd name="connsiteY3" fmla="*/ 0 h 6531700"/>
              <a:gd name="connsiteX4" fmla="*/ 7178514 w 11294090"/>
              <a:gd name="connsiteY4" fmla="*/ 175119 h 6531700"/>
              <a:gd name="connsiteX5" fmla="*/ 7207719 w 11294090"/>
              <a:gd name="connsiteY5" fmla="*/ 135576 h 6531700"/>
              <a:gd name="connsiteX6" fmla="*/ 7275868 w 11294090"/>
              <a:gd name="connsiteY6" fmla="*/ 129928 h 6531700"/>
              <a:gd name="connsiteX7" fmla="*/ 7344016 w 11294090"/>
              <a:gd name="connsiteY7" fmla="*/ 175119 h 6531700"/>
              <a:gd name="connsiteX8" fmla="*/ 7382958 w 11294090"/>
              <a:gd name="connsiteY8" fmla="*/ 67788 h 6531700"/>
              <a:gd name="connsiteX9" fmla="*/ 7455973 w 11294090"/>
              <a:gd name="connsiteY9" fmla="*/ 67788 h 6531700"/>
              <a:gd name="connsiteX10" fmla="*/ 7480312 w 11294090"/>
              <a:gd name="connsiteY10" fmla="*/ 28245 h 6531700"/>
              <a:gd name="connsiteX11" fmla="*/ 7524122 w 11294090"/>
              <a:gd name="connsiteY11" fmla="*/ 45192 h 6531700"/>
              <a:gd name="connsiteX12" fmla="*/ 7553328 w 11294090"/>
              <a:gd name="connsiteY12" fmla="*/ 163822 h 6531700"/>
              <a:gd name="connsiteX13" fmla="*/ 7606873 w 11294090"/>
              <a:gd name="connsiteY13" fmla="*/ 107331 h 6531700"/>
              <a:gd name="connsiteX14" fmla="*/ 7592270 w 11294090"/>
              <a:gd name="connsiteY14" fmla="*/ 305046 h 6531700"/>
              <a:gd name="connsiteX15" fmla="*/ 7694492 w 11294090"/>
              <a:gd name="connsiteY15" fmla="*/ 220311 h 6531700"/>
              <a:gd name="connsiteX16" fmla="*/ 7709095 w 11294090"/>
              <a:gd name="connsiteY16" fmla="*/ 180768 h 6531700"/>
              <a:gd name="connsiteX17" fmla="*/ 7743169 w 11294090"/>
              <a:gd name="connsiteY17" fmla="*/ 135576 h 6531700"/>
              <a:gd name="connsiteX18" fmla="*/ 7772375 w 11294090"/>
              <a:gd name="connsiteY18" fmla="*/ 152523 h 6531700"/>
              <a:gd name="connsiteX19" fmla="*/ 7772375 w 11294090"/>
              <a:gd name="connsiteY19" fmla="*/ 259854 h 6531700"/>
              <a:gd name="connsiteX20" fmla="*/ 7733433 w 11294090"/>
              <a:gd name="connsiteY20" fmla="*/ 271152 h 6531700"/>
              <a:gd name="connsiteX21" fmla="*/ 7806450 w 11294090"/>
              <a:gd name="connsiteY21" fmla="*/ 378483 h 6531700"/>
              <a:gd name="connsiteX22" fmla="*/ 7811318 w 11294090"/>
              <a:gd name="connsiteY22" fmla="*/ 231609 h 6531700"/>
              <a:gd name="connsiteX23" fmla="*/ 7898937 w 11294090"/>
              <a:gd name="connsiteY23" fmla="*/ 220311 h 6531700"/>
              <a:gd name="connsiteX24" fmla="*/ 7957348 w 11294090"/>
              <a:gd name="connsiteY24" fmla="*/ 203364 h 6531700"/>
              <a:gd name="connsiteX25" fmla="*/ 8001158 w 11294090"/>
              <a:gd name="connsiteY25" fmla="*/ 129928 h 6531700"/>
              <a:gd name="connsiteX26" fmla="*/ 8049836 w 11294090"/>
              <a:gd name="connsiteY26" fmla="*/ 56490 h 6531700"/>
              <a:gd name="connsiteX27" fmla="*/ 8083910 w 11294090"/>
              <a:gd name="connsiteY27" fmla="*/ 45192 h 6531700"/>
              <a:gd name="connsiteX28" fmla="*/ 8205603 w 11294090"/>
              <a:gd name="connsiteY28" fmla="*/ 118629 h 6531700"/>
              <a:gd name="connsiteX29" fmla="*/ 8234810 w 11294090"/>
              <a:gd name="connsiteY29" fmla="*/ 135576 h 6531700"/>
              <a:gd name="connsiteX30" fmla="*/ 8264016 w 11294090"/>
              <a:gd name="connsiteY30" fmla="*/ 141225 h 6531700"/>
              <a:gd name="connsiteX31" fmla="*/ 8375972 w 11294090"/>
              <a:gd name="connsiteY31" fmla="*/ 271152 h 6531700"/>
              <a:gd name="connsiteX32" fmla="*/ 8424651 w 11294090"/>
              <a:gd name="connsiteY32" fmla="*/ 242907 h 6531700"/>
              <a:gd name="connsiteX33" fmla="*/ 8453857 w 11294090"/>
              <a:gd name="connsiteY33" fmla="*/ 305046 h 6531700"/>
              <a:gd name="connsiteX34" fmla="*/ 8492798 w 11294090"/>
              <a:gd name="connsiteY34" fmla="*/ 333290 h 6531700"/>
              <a:gd name="connsiteX35" fmla="*/ 8497666 w 11294090"/>
              <a:gd name="connsiteY35" fmla="*/ 276801 h 6531700"/>
              <a:gd name="connsiteX36" fmla="*/ 8483063 w 11294090"/>
              <a:gd name="connsiteY36" fmla="*/ 248555 h 6531700"/>
              <a:gd name="connsiteX37" fmla="*/ 8531740 w 11294090"/>
              <a:gd name="connsiteY37" fmla="*/ 310695 h 6531700"/>
              <a:gd name="connsiteX38" fmla="*/ 8643698 w 11294090"/>
              <a:gd name="connsiteY38" fmla="*/ 265504 h 6531700"/>
              <a:gd name="connsiteX39" fmla="*/ 8741052 w 11294090"/>
              <a:gd name="connsiteY39" fmla="*/ 209013 h 6531700"/>
              <a:gd name="connsiteX40" fmla="*/ 8848142 w 11294090"/>
              <a:gd name="connsiteY40" fmla="*/ 209013 h 6531700"/>
              <a:gd name="connsiteX41" fmla="*/ 8877348 w 11294090"/>
              <a:gd name="connsiteY41" fmla="*/ 231609 h 6531700"/>
              <a:gd name="connsiteX42" fmla="*/ 8891952 w 11294090"/>
              <a:gd name="connsiteY42" fmla="*/ 259854 h 6531700"/>
              <a:gd name="connsiteX43" fmla="*/ 8896820 w 11294090"/>
              <a:gd name="connsiteY43" fmla="*/ 372834 h 6531700"/>
              <a:gd name="connsiteX44" fmla="*/ 8989307 w 11294090"/>
              <a:gd name="connsiteY44" fmla="*/ 434972 h 6531700"/>
              <a:gd name="connsiteX45" fmla="*/ 8989307 w 11294090"/>
              <a:gd name="connsiteY45" fmla="*/ 446271 h 6531700"/>
              <a:gd name="connsiteX46" fmla="*/ 8994174 w 11294090"/>
              <a:gd name="connsiteY46" fmla="*/ 440622 h 6531700"/>
              <a:gd name="connsiteX47" fmla="*/ 9042851 w 11294090"/>
              <a:gd name="connsiteY47" fmla="*/ 338940 h 6531700"/>
              <a:gd name="connsiteX48" fmla="*/ 9067190 w 11294090"/>
              <a:gd name="connsiteY48" fmla="*/ 192066 h 6531700"/>
              <a:gd name="connsiteX49" fmla="*/ 9140206 w 11294090"/>
              <a:gd name="connsiteY49" fmla="*/ 350237 h 6531700"/>
              <a:gd name="connsiteX50" fmla="*/ 9232693 w 11294090"/>
              <a:gd name="connsiteY50" fmla="*/ 265504 h 6531700"/>
              <a:gd name="connsiteX51" fmla="*/ 9257031 w 11294090"/>
              <a:gd name="connsiteY51" fmla="*/ 288099 h 6531700"/>
              <a:gd name="connsiteX52" fmla="*/ 9247296 w 11294090"/>
              <a:gd name="connsiteY52" fmla="*/ 350237 h 6531700"/>
              <a:gd name="connsiteX53" fmla="*/ 9184015 w 11294090"/>
              <a:gd name="connsiteY53" fmla="*/ 463218 h 6531700"/>
              <a:gd name="connsiteX54" fmla="*/ 9193751 w 11294090"/>
              <a:gd name="connsiteY54" fmla="*/ 514059 h 6531700"/>
              <a:gd name="connsiteX55" fmla="*/ 9232693 w 11294090"/>
              <a:gd name="connsiteY55" fmla="*/ 474516 h 6531700"/>
              <a:gd name="connsiteX56" fmla="*/ 9305708 w 11294090"/>
              <a:gd name="connsiteY56" fmla="*/ 451920 h 6531700"/>
              <a:gd name="connsiteX57" fmla="*/ 9320311 w 11294090"/>
              <a:gd name="connsiteY57" fmla="*/ 474516 h 6531700"/>
              <a:gd name="connsiteX58" fmla="*/ 9359254 w 11294090"/>
              <a:gd name="connsiteY58" fmla="*/ 502761 h 6531700"/>
              <a:gd name="connsiteX59" fmla="*/ 9383592 w 11294090"/>
              <a:gd name="connsiteY59" fmla="*/ 384131 h 6531700"/>
              <a:gd name="connsiteX60" fmla="*/ 9412798 w 11294090"/>
              <a:gd name="connsiteY60" fmla="*/ 389781 h 6531700"/>
              <a:gd name="connsiteX61" fmla="*/ 9471211 w 11294090"/>
              <a:gd name="connsiteY61" fmla="*/ 350237 h 6531700"/>
              <a:gd name="connsiteX62" fmla="*/ 9480947 w 11294090"/>
              <a:gd name="connsiteY62" fmla="*/ 344589 h 6531700"/>
              <a:gd name="connsiteX63" fmla="*/ 9524756 w 11294090"/>
              <a:gd name="connsiteY63" fmla="*/ 276801 h 6531700"/>
              <a:gd name="connsiteX64" fmla="*/ 9558830 w 11294090"/>
              <a:gd name="connsiteY64" fmla="*/ 276801 h 6531700"/>
              <a:gd name="connsiteX65" fmla="*/ 9617243 w 11294090"/>
              <a:gd name="connsiteY65" fmla="*/ 271152 h 6531700"/>
              <a:gd name="connsiteX66" fmla="*/ 9631846 w 11294090"/>
              <a:gd name="connsiteY66" fmla="*/ 254205 h 6531700"/>
              <a:gd name="connsiteX67" fmla="*/ 9656184 w 11294090"/>
              <a:gd name="connsiteY67" fmla="*/ 321993 h 6531700"/>
              <a:gd name="connsiteX68" fmla="*/ 9734068 w 11294090"/>
              <a:gd name="connsiteY68" fmla="*/ 316344 h 6531700"/>
              <a:gd name="connsiteX69" fmla="*/ 9743804 w 11294090"/>
              <a:gd name="connsiteY69" fmla="*/ 276801 h 6531700"/>
              <a:gd name="connsiteX70" fmla="*/ 9748671 w 11294090"/>
              <a:gd name="connsiteY70" fmla="*/ 237258 h 6531700"/>
              <a:gd name="connsiteX71" fmla="*/ 9816820 w 11294090"/>
              <a:gd name="connsiteY71" fmla="*/ 225960 h 6531700"/>
              <a:gd name="connsiteX72" fmla="*/ 9811951 w 11294090"/>
              <a:gd name="connsiteY72" fmla="*/ 271152 h 6531700"/>
              <a:gd name="connsiteX73" fmla="*/ 9826555 w 11294090"/>
              <a:gd name="connsiteY73" fmla="*/ 423675 h 6531700"/>
              <a:gd name="connsiteX74" fmla="*/ 9870364 w 11294090"/>
              <a:gd name="connsiteY74" fmla="*/ 429324 h 6531700"/>
              <a:gd name="connsiteX75" fmla="*/ 9884968 w 11294090"/>
              <a:gd name="connsiteY75" fmla="*/ 271152 h 6531700"/>
              <a:gd name="connsiteX76" fmla="*/ 10074809 w 11294090"/>
              <a:gd name="connsiteY76" fmla="*/ 474516 h 6531700"/>
              <a:gd name="connsiteX77" fmla="*/ 10060206 w 11294090"/>
              <a:gd name="connsiteY77" fmla="*/ 395430 h 6531700"/>
              <a:gd name="connsiteX78" fmla="*/ 10099147 w 11294090"/>
              <a:gd name="connsiteY78" fmla="*/ 446271 h 6531700"/>
              <a:gd name="connsiteX79" fmla="*/ 10104016 w 11294090"/>
              <a:gd name="connsiteY79" fmla="*/ 389781 h 6531700"/>
              <a:gd name="connsiteX80" fmla="*/ 10104016 w 11294090"/>
              <a:gd name="connsiteY80" fmla="*/ 367185 h 6531700"/>
              <a:gd name="connsiteX81" fmla="*/ 10138090 w 11294090"/>
              <a:gd name="connsiteY81" fmla="*/ 344589 h 6531700"/>
              <a:gd name="connsiteX82" fmla="*/ 10123486 w 11294090"/>
              <a:gd name="connsiteY82" fmla="*/ 282450 h 6531700"/>
              <a:gd name="connsiteX83" fmla="*/ 10147825 w 11294090"/>
              <a:gd name="connsiteY83" fmla="*/ 276801 h 6531700"/>
              <a:gd name="connsiteX84" fmla="*/ 10162428 w 11294090"/>
              <a:gd name="connsiteY84" fmla="*/ 327642 h 6531700"/>
              <a:gd name="connsiteX85" fmla="*/ 10211106 w 11294090"/>
              <a:gd name="connsiteY85" fmla="*/ 429324 h 6531700"/>
              <a:gd name="connsiteX86" fmla="*/ 10381476 w 11294090"/>
              <a:gd name="connsiteY86" fmla="*/ 519707 h 6531700"/>
              <a:gd name="connsiteX87" fmla="*/ 10420417 w 11294090"/>
              <a:gd name="connsiteY87" fmla="*/ 542304 h 6531700"/>
              <a:gd name="connsiteX88" fmla="*/ 10473963 w 11294090"/>
              <a:gd name="connsiteY88" fmla="*/ 536655 h 6531700"/>
              <a:gd name="connsiteX89" fmla="*/ 10537243 w 11294090"/>
              <a:gd name="connsiteY89" fmla="*/ 536655 h 6531700"/>
              <a:gd name="connsiteX90" fmla="*/ 10581053 w 11294090"/>
              <a:gd name="connsiteY90" fmla="*/ 627039 h 6531700"/>
              <a:gd name="connsiteX91" fmla="*/ 10624862 w 11294090"/>
              <a:gd name="connsiteY91" fmla="*/ 666582 h 6531700"/>
              <a:gd name="connsiteX92" fmla="*/ 10634597 w 11294090"/>
              <a:gd name="connsiteY92" fmla="*/ 683529 h 6531700"/>
              <a:gd name="connsiteX93" fmla="*/ 10659545 w 11294090"/>
              <a:gd name="connsiteY93" fmla="*/ 937734 h 6531700"/>
              <a:gd name="connsiteX94" fmla="*/ 10669237 w 11294090"/>
              <a:gd name="connsiteY94" fmla="*/ 1023894 h 6531700"/>
              <a:gd name="connsiteX95" fmla="*/ 10714370 w 11294090"/>
              <a:gd name="connsiteY95" fmla="*/ 1030471 h 6531700"/>
              <a:gd name="connsiteX96" fmla="*/ 10753311 w 11294090"/>
              <a:gd name="connsiteY96" fmla="*/ 1053068 h 6531700"/>
              <a:gd name="connsiteX97" fmla="*/ 10806856 w 11294090"/>
              <a:gd name="connsiteY97" fmla="*/ 1047419 h 6531700"/>
              <a:gd name="connsiteX98" fmla="*/ 10870137 w 11294090"/>
              <a:gd name="connsiteY98" fmla="*/ 1047419 h 6531700"/>
              <a:gd name="connsiteX99" fmla="*/ 10913946 w 11294090"/>
              <a:gd name="connsiteY99" fmla="*/ 1137802 h 6531700"/>
              <a:gd name="connsiteX100" fmla="*/ 10957756 w 11294090"/>
              <a:gd name="connsiteY100" fmla="*/ 1177346 h 6531700"/>
              <a:gd name="connsiteX101" fmla="*/ 10967491 w 11294090"/>
              <a:gd name="connsiteY101" fmla="*/ 1194293 h 6531700"/>
              <a:gd name="connsiteX102" fmla="*/ 10992438 w 11294090"/>
              <a:gd name="connsiteY102" fmla="*/ 1448498 h 6531700"/>
              <a:gd name="connsiteX103" fmla="*/ 11010167 w 11294090"/>
              <a:gd name="connsiteY103" fmla="*/ 1606082 h 6531700"/>
              <a:gd name="connsiteX104" fmla="*/ 11012887 w 11294090"/>
              <a:gd name="connsiteY104" fmla="*/ 1607350 h 6531700"/>
              <a:gd name="connsiteX105" fmla="*/ 11014531 w 11294090"/>
              <a:gd name="connsiteY105" fmla="*/ 1618283 h 6531700"/>
              <a:gd name="connsiteX106" fmla="*/ 11013189 w 11294090"/>
              <a:gd name="connsiteY106" fmla="*/ 1632952 h 6531700"/>
              <a:gd name="connsiteX107" fmla="*/ 11013682 w 11294090"/>
              <a:gd name="connsiteY107" fmla="*/ 1637328 h 6531700"/>
              <a:gd name="connsiteX108" fmla="*/ 11027338 w 11294090"/>
              <a:gd name="connsiteY108" fmla="*/ 1640978 h 6531700"/>
              <a:gd name="connsiteX109" fmla="*/ 11066356 w 11294090"/>
              <a:gd name="connsiteY109" fmla="*/ 1631446 h 6531700"/>
              <a:gd name="connsiteX110" fmla="*/ 11129636 w 11294090"/>
              <a:gd name="connsiteY110" fmla="*/ 1631446 h 6531700"/>
              <a:gd name="connsiteX111" fmla="*/ 11173446 w 11294090"/>
              <a:gd name="connsiteY111" fmla="*/ 1721830 h 6531700"/>
              <a:gd name="connsiteX112" fmla="*/ 11217255 w 11294090"/>
              <a:gd name="connsiteY112" fmla="*/ 1761373 h 6531700"/>
              <a:gd name="connsiteX113" fmla="*/ 11226990 w 11294090"/>
              <a:gd name="connsiteY113" fmla="*/ 1778320 h 6531700"/>
              <a:gd name="connsiteX114" fmla="*/ 11280536 w 11294090"/>
              <a:gd name="connsiteY114" fmla="*/ 2286730 h 6531700"/>
              <a:gd name="connsiteX115" fmla="*/ 11290271 w 11294090"/>
              <a:gd name="connsiteY115" fmla="*/ 2399709 h 6531700"/>
              <a:gd name="connsiteX116" fmla="*/ 11270800 w 11294090"/>
              <a:gd name="connsiteY116" fmla="*/ 2456200 h 6531700"/>
              <a:gd name="connsiteX117" fmla="*/ 11241594 w 11294090"/>
              <a:gd name="connsiteY117" fmla="*/ 2512689 h 6531700"/>
              <a:gd name="connsiteX118" fmla="*/ 11270800 w 11294090"/>
              <a:gd name="connsiteY118" fmla="*/ 2925066 h 6531700"/>
              <a:gd name="connsiteX119" fmla="*/ 11275667 w 11294090"/>
              <a:gd name="connsiteY119" fmla="*/ 2953311 h 6531700"/>
              <a:gd name="connsiteX120" fmla="*/ 11251329 w 11294090"/>
              <a:gd name="connsiteY120" fmla="*/ 3015450 h 6531700"/>
              <a:gd name="connsiteX121" fmla="*/ 11207520 w 11294090"/>
              <a:gd name="connsiteY121" fmla="*/ 3033103 h 6531700"/>
              <a:gd name="connsiteX122" fmla="*/ 11197399 w 11294090"/>
              <a:gd name="connsiteY122" fmla="*/ 3054229 h 6531700"/>
              <a:gd name="connsiteX123" fmla="*/ 11218463 w 11294090"/>
              <a:gd name="connsiteY123" fmla="*/ 3268866 h 6531700"/>
              <a:gd name="connsiteX124" fmla="*/ 11247061 w 11294090"/>
              <a:gd name="connsiteY124" fmla="*/ 3523071 h 6531700"/>
              <a:gd name="connsiteX125" fmla="*/ 11256795 w 11294090"/>
              <a:gd name="connsiteY125" fmla="*/ 3636051 h 6531700"/>
              <a:gd name="connsiteX126" fmla="*/ 11237325 w 11294090"/>
              <a:gd name="connsiteY126" fmla="*/ 3692541 h 6531700"/>
              <a:gd name="connsiteX127" fmla="*/ 11208118 w 11294090"/>
              <a:gd name="connsiteY127" fmla="*/ 3749031 h 6531700"/>
              <a:gd name="connsiteX128" fmla="*/ 11237325 w 11294090"/>
              <a:gd name="connsiteY128" fmla="*/ 4161408 h 6531700"/>
              <a:gd name="connsiteX129" fmla="*/ 11242192 w 11294090"/>
              <a:gd name="connsiteY129" fmla="*/ 4189653 h 6531700"/>
              <a:gd name="connsiteX130" fmla="*/ 11217854 w 11294090"/>
              <a:gd name="connsiteY130" fmla="*/ 4251792 h 6531700"/>
              <a:gd name="connsiteX131" fmla="*/ 11159441 w 11294090"/>
              <a:gd name="connsiteY131" fmla="*/ 4325228 h 6531700"/>
              <a:gd name="connsiteX132" fmla="*/ 11071822 w 11294090"/>
              <a:gd name="connsiteY132" fmla="*/ 4184003 h 6531700"/>
              <a:gd name="connsiteX133" fmla="*/ 11028012 w 11294090"/>
              <a:gd name="connsiteY133" fmla="*/ 4387368 h 6531700"/>
              <a:gd name="connsiteX134" fmla="*/ 10984204 w 11294090"/>
              <a:gd name="connsiteY134" fmla="*/ 4308281 h 6531700"/>
              <a:gd name="connsiteX135" fmla="*/ 10936232 w 11294090"/>
              <a:gd name="connsiteY135" fmla="*/ 4264500 h 6531700"/>
              <a:gd name="connsiteX136" fmla="*/ 10949790 w 11294090"/>
              <a:gd name="connsiteY136" fmla="*/ 4385025 h 6531700"/>
              <a:gd name="connsiteX137" fmla="*/ 10959525 w 11294090"/>
              <a:gd name="connsiteY137" fmla="*/ 4498005 h 6531700"/>
              <a:gd name="connsiteX138" fmla="*/ 10940055 w 11294090"/>
              <a:gd name="connsiteY138" fmla="*/ 4554495 h 6531700"/>
              <a:gd name="connsiteX139" fmla="*/ 10910848 w 11294090"/>
              <a:gd name="connsiteY139" fmla="*/ 4610985 h 6531700"/>
              <a:gd name="connsiteX140" fmla="*/ 10940055 w 11294090"/>
              <a:gd name="connsiteY140" fmla="*/ 5023362 h 6531700"/>
              <a:gd name="connsiteX141" fmla="*/ 10944922 w 11294090"/>
              <a:gd name="connsiteY141" fmla="*/ 5051607 h 6531700"/>
              <a:gd name="connsiteX142" fmla="*/ 10920584 w 11294090"/>
              <a:gd name="connsiteY142" fmla="*/ 5113746 h 6531700"/>
              <a:gd name="connsiteX143" fmla="*/ 10862171 w 11294090"/>
              <a:gd name="connsiteY143" fmla="*/ 5187182 h 6531700"/>
              <a:gd name="connsiteX144" fmla="*/ 10774552 w 11294090"/>
              <a:gd name="connsiteY144" fmla="*/ 5045957 h 6531700"/>
              <a:gd name="connsiteX145" fmla="*/ 10730742 w 11294090"/>
              <a:gd name="connsiteY145" fmla="*/ 5249322 h 6531700"/>
              <a:gd name="connsiteX146" fmla="*/ 10707013 w 11294090"/>
              <a:gd name="connsiteY146" fmla="*/ 5211898 h 6531700"/>
              <a:gd name="connsiteX147" fmla="*/ 10699585 w 11294090"/>
              <a:gd name="connsiteY147" fmla="*/ 5196486 h 6531700"/>
              <a:gd name="connsiteX148" fmla="*/ 10699095 w 11294090"/>
              <a:gd name="connsiteY148" fmla="*/ 5199865 h 6531700"/>
              <a:gd name="connsiteX149" fmla="*/ 10678407 w 11294090"/>
              <a:gd name="connsiteY149" fmla="*/ 5228110 h 6531700"/>
              <a:gd name="connsiteX150" fmla="*/ 10649200 w 11294090"/>
              <a:gd name="connsiteY150" fmla="*/ 5284600 h 6531700"/>
              <a:gd name="connsiteX151" fmla="*/ 10678407 w 11294090"/>
              <a:gd name="connsiteY151" fmla="*/ 5696977 h 6531700"/>
              <a:gd name="connsiteX152" fmla="*/ 10683274 w 11294090"/>
              <a:gd name="connsiteY152" fmla="*/ 5725222 h 6531700"/>
              <a:gd name="connsiteX153" fmla="*/ 10658936 w 11294090"/>
              <a:gd name="connsiteY153" fmla="*/ 5787360 h 6531700"/>
              <a:gd name="connsiteX154" fmla="*/ 10600523 w 11294090"/>
              <a:gd name="connsiteY154" fmla="*/ 5860797 h 6531700"/>
              <a:gd name="connsiteX155" fmla="*/ 10512904 w 11294090"/>
              <a:gd name="connsiteY155" fmla="*/ 5719572 h 6531700"/>
              <a:gd name="connsiteX156" fmla="*/ 10469094 w 11294090"/>
              <a:gd name="connsiteY156" fmla="*/ 5922936 h 6531700"/>
              <a:gd name="connsiteX157" fmla="*/ 10425286 w 11294090"/>
              <a:gd name="connsiteY157" fmla="*/ 5843850 h 6531700"/>
              <a:gd name="connsiteX158" fmla="*/ 10371512 w 11294090"/>
              <a:gd name="connsiteY158" fmla="*/ 5794775 h 6531700"/>
              <a:gd name="connsiteX159" fmla="*/ 10334513 w 11294090"/>
              <a:gd name="connsiteY159" fmla="*/ 5775889 h 6531700"/>
              <a:gd name="connsiteX160" fmla="*/ 10343688 w 11294090"/>
              <a:gd name="connsiteY160" fmla="*/ 5844266 h 6531700"/>
              <a:gd name="connsiteX161" fmla="*/ 10345513 w 11294090"/>
              <a:gd name="connsiteY161" fmla="*/ 6052572 h 6531700"/>
              <a:gd name="connsiteX162" fmla="*/ 10350381 w 11294090"/>
              <a:gd name="connsiteY162" fmla="*/ 6080818 h 6531700"/>
              <a:gd name="connsiteX163" fmla="*/ 10326042 w 11294090"/>
              <a:gd name="connsiteY163" fmla="*/ 6142956 h 6531700"/>
              <a:gd name="connsiteX164" fmla="*/ 10267630 w 11294090"/>
              <a:gd name="connsiteY164" fmla="*/ 6216393 h 6531700"/>
              <a:gd name="connsiteX165" fmla="*/ 10180010 w 11294090"/>
              <a:gd name="connsiteY165" fmla="*/ 6075168 h 6531700"/>
              <a:gd name="connsiteX166" fmla="*/ 10136201 w 11294090"/>
              <a:gd name="connsiteY166" fmla="*/ 6278532 h 6531700"/>
              <a:gd name="connsiteX167" fmla="*/ 10092392 w 11294090"/>
              <a:gd name="connsiteY167" fmla="*/ 6199446 h 6531700"/>
              <a:gd name="connsiteX168" fmla="*/ 9849006 w 11294090"/>
              <a:gd name="connsiteY168" fmla="*/ 6109062 h 6531700"/>
              <a:gd name="connsiteX169" fmla="*/ 9688370 w 11294090"/>
              <a:gd name="connsiteY169" fmla="*/ 6126009 h 6531700"/>
              <a:gd name="connsiteX170" fmla="*/ 9518000 w 11294090"/>
              <a:gd name="connsiteY170" fmla="*/ 6046924 h 6531700"/>
              <a:gd name="connsiteX171" fmla="*/ 9506439 w 11294090"/>
              <a:gd name="connsiteY171" fmla="*/ 6083643 h 6531700"/>
              <a:gd name="connsiteX172" fmla="*/ 9499264 w 11294090"/>
              <a:gd name="connsiteY172" fmla="*/ 6116949 h 6531700"/>
              <a:gd name="connsiteX173" fmla="*/ 9492065 w 11294090"/>
              <a:gd name="connsiteY173" fmla="*/ 6111005 h 6531700"/>
              <a:gd name="connsiteX174" fmla="*/ 9479058 w 11294090"/>
              <a:gd name="connsiteY174" fmla="*/ 6131659 h 6531700"/>
              <a:gd name="connsiteX175" fmla="*/ 9454720 w 11294090"/>
              <a:gd name="connsiteY175" fmla="*/ 6261585 h 6531700"/>
              <a:gd name="connsiteX176" fmla="*/ 9401174 w 11294090"/>
              <a:gd name="connsiteY176" fmla="*/ 6035625 h 6531700"/>
              <a:gd name="connsiteX177" fmla="*/ 9391439 w 11294090"/>
              <a:gd name="connsiteY177" fmla="*/ 6154254 h 6531700"/>
              <a:gd name="connsiteX178" fmla="*/ 9342762 w 11294090"/>
              <a:gd name="connsiteY178" fmla="*/ 6205095 h 6531700"/>
              <a:gd name="connsiteX179" fmla="*/ 9240540 w 11294090"/>
              <a:gd name="connsiteY179" fmla="*/ 6154254 h 6531700"/>
              <a:gd name="connsiteX180" fmla="*/ 9099376 w 11294090"/>
              <a:gd name="connsiteY180" fmla="*/ 6137307 h 6531700"/>
              <a:gd name="connsiteX181" fmla="*/ 9065301 w 11294090"/>
              <a:gd name="connsiteY181" fmla="*/ 6075168 h 6531700"/>
              <a:gd name="connsiteX182" fmla="*/ 8977683 w 11294090"/>
              <a:gd name="connsiteY182" fmla="*/ 6154254 h 6531700"/>
              <a:gd name="connsiteX183" fmla="*/ 8865725 w 11294090"/>
              <a:gd name="connsiteY183" fmla="*/ 5809666 h 6531700"/>
              <a:gd name="connsiteX184" fmla="*/ 8836518 w 11294090"/>
              <a:gd name="connsiteY184" fmla="*/ 5928295 h 6531700"/>
              <a:gd name="connsiteX185" fmla="*/ 8797577 w 11294090"/>
              <a:gd name="connsiteY185" fmla="*/ 5984784 h 6531700"/>
              <a:gd name="connsiteX186" fmla="*/ 8753767 w 11294090"/>
              <a:gd name="connsiteY186" fmla="*/ 6001731 h 6531700"/>
              <a:gd name="connsiteX187" fmla="*/ 8680751 w 11294090"/>
              <a:gd name="connsiteY187" fmla="*/ 6052572 h 6531700"/>
              <a:gd name="connsiteX188" fmla="*/ 8568794 w 11294090"/>
              <a:gd name="connsiteY188" fmla="*/ 6052572 h 6531700"/>
              <a:gd name="connsiteX189" fmla="*/ 8466571 w 11294090"/>
              <a:gd name="connsiteY189" fmla="*/ 5996083 h 6531700"/>
              <a:gd name="connsiteX190" fmla="*/ 8442233 w 11294090"/>
              <a:gd name="connsiteY190" fmla="*/ 5996083 h 6531700"/>
              <a:gd name="connsiteX191" fmla="*/ 8398423 w 11294090"/>
              <a:gd name="connsiteY191" fmla="*/ 6080818 h 6531700"/>
              <a:gd name="connsiteX192" fmla="*/ 8422762 w 11294090"/>
              <a:gd name="connsiteY192" fmla="*/ 6199446 h 6531700"/>
              <a:gd name="connsiteX193" fmla="*/ 8330275 w 11294090"/>
              <a:gd name="connsiteY193" fmla="*/ 6114712 h 6531700"/>
              <a:gd name="connsiteX194" fmla="*/ 8305936 w 11294090"/>
              <a:gd name="connsiteY194" fmla="*/ 6058221 h 6531700"/>
              <a:gd name="connsiteX195" fmla="*/ 8252392 w 11294090"/>
              <a:gd name="connsiteY195" fmla="*/ 6142956 h 6531700"/>
              <a:gd name="connsiteX196" fmla="*/ 8223185 w 11294090"/>
              <a:gd name="connsiteY196" fmla="*/ 6024327 h 6531700"/>
              <a:gd name="connsiteX197" fmla="*/ 8189111 w 11294090"/>
              <a:gd name="connsiteY197" fmla="*/ 6154254 h 6531700"/>
              <a:gd name="connsiteX198" fmla="*/ 8125830 w 11294090"/>
              <a:gd name="connsiteY198" fmla="*/ 6007380 h 6531700"/>
              <a:gd name="connsiteX199" fmla="*/ 8135566 w 11294090"/>
              <a:gd name="connsiteY199" fmla="*/ 6131659 h 6531700"/>
              <a:gd name="connsiteX200" fmla="*/ 8086888 w 11294090"/>
              <a:gd name="connsiteY200" fmla="*/ 6176850 h 6531700"/>
              <a:gd name="connsiteX201" fmla="*/ 7794826 w 11294090"/>
              <a:gd name="connsiteY201" fmla="*/ 6075168 h 6531700"/>
              <a:gd name="connsiteX202" fmla="*/ 7716942 w 11294090"/>
              <a:gd name="connsiteY202" fmla="*/ 6120360 h 6531700"/>
              <a:gd name="connsiteX203" fmla="*/ 7662180 w 11294090"/>
              <a:gd name="connsiteY203" fmla="*/ 6023445 h 6531700"/>
              <a:gd name="connsiteX204" fmla="*/ 7648894 w 11294090"/>
              <a:gd name="connsiteY204" fmla="*/ 5985074 h 6531700"/>
              <a:gd name="connsiteX205" fmla="*/ 7641099 w 11294090"/>
              <a:gd name="connsiteY205" fmla="*/ 6018970 h 6531700"/>
              <a:gd name="connsiteX206" fmla="*/ 7640946 w 11294090"/>
              <a:gd name="connsiteY206" fmla="*/ 6075459 h 6531700"/>
              <a:gd name="connsiteX207" fmla="*/ 7603222 w 11294090"/>
              <a:gd name="connsiteY207" fmla="*/ 6067692 h 6531700"/>
              <a:gd name="connsiteX208" fmla="*/ 7586619 w 11294090"/>
              <a:gd name="connsiteY208" fmla="*/ 6056516 h 6531700"/>
              <a:gd name="connsiteX209" fmla="*/ 7587339 w 11294090"/>
              <a:gd name="connsiteY209" fmla="*/ 6125303 h 6531700"/>
              <a:gd name="connsiteX210" fmla="*/ 7600116 w 11294090"/>
              <a:gd name="connsiteY210" fmla="*/ 6312426 h 6531700"/>
              <a:gd name="connsiteX211" fmla="*/ 7546572 w 11294090"/>
              <a:gd name="connsiteY211" fmla="*/ 6148606 h 6531700"/>
              <a:gd name="connsiteX212" fmla="*/ 7522234 w 11294090"/>
              <a:gd name="connsiteY212" fmla="*/ 6114712 h 6531700"/>
              <a:gd name="connsiteX213" fmla="*/ 7493027 w 11294090"/>
              <a:gd name="connsiteY213" fmla="*/ 6148606 h 6531700"/>
              <a:gd name="connsiteX214" fmla="*/ 7458953 w 11294090"/>
              <a:gd name="connsiteY214" fmla="*/ 6216393 h 6531700"/>
              <a:gd name="connsiteX215" fmla="*/ 7361598 w 11294090"/>
              <a:gd name="connsiteY215" fmla="*/ 6222042 h 6531700"/>
              <a:gd name="connsiteX216" fmla="*/ 7308054 w 11294090"/>
              <a:gd name="connsiteY216" fmla="*/ 6431055 h 6531700"/>
              <a:gd name="connsiteX217" fmla="*/ 7239905 w 11294090"/>
              <a:gd name="connsiteY217" fmla="*/ 6402810 h 6531700"/>
              <a:gd name="connsiteX218" fmla="*/ 7230170 w 11294090"/>
              <a:gd name="connsiteY218" fmla="*/ 6346320 h 6531700"/>
              <a:gd name="connsiteX219" fmla="*/ 7215567 w 11294090"/>
              <a:gd name="connsiteY219" fmla="*/ 6250287 h 6531700"/>
              <a:gd name="connsiteX220" fmla="*/ 7210699 w 11294090"/>
              <a:gd name="connsiteY220" fmla="*/ 6222042 h 6531700"/>
              <a:gd name="connsiteX221" fmla="*/ 7137683 w 11294090"/>
              <a:gd name="connsiteY221" fmla="*/ 6137307 h 6531700"/>
              <a:gd name="connsiteX222" fmla="*/ 7030593 w 11294090"/>
              <a:gd name="connsiteY222" fmla="*/ 6041274 h 6531700"/>
              <a:gd name="connsiteX223" fmla="*/ 7015990 w 11294090"/>
              <a:gd name="connsiteY223" fmla="*/ 6176850 h 6531700"/>
              <a:gd name="connsiteX224" fmla="*/ 6923504 w 11294090"/>
              <a:gd name="connsiteY224" fmla="*/ 6120360 h 6531700"/>
              <a:gd name="connsiteX225" fmla="*/ 6899165 w 11294090"/>
              <a:gd name="connsiteY225" fmla="*/ 6103413 h 6531700"/>
              <a:gd name="connsiteX226" fmla="*/ 6845620 w 11294090"/>
              <a:gd name="connsiteY226" fmla="*/ 6080818 h 6531700"/>
              <a:gd name="connsiteX227" fmla="*/ 6835884 w 11294090"/>
              <a:gd name="connsiteY227" fmla="*/ 6080818 h 6531700"/>
              <a:gd name="connsiteX228" fmla="*/ 6753133 w 11294090"/>
              <a:gd name="connsiteY228" fmla="*/ 6154254 h 6531700"/>
              <a:gd name="connsiteX229" fmla="*/ 6689852 w 11294090"/>
              <a:gd name="connsiteY229" fmla="*/ 6165553 h 6531700"/>
              <a:gd name="connsiteX230" fmla="*/ 6636308 w 11294090"/>
              <a:gd name="connsiteY230" fmla="*/ 6176850 h 6531700"/>
              <a:gd name="connsiteX231" fmla="*/ 6621704 w 11294090"/>
              <a:gd name="connsiteY231" fmla="*/ 6013030 h 6531700"/>
              <a:gd name="connsiteX232" fmla="*/ 6616837 w 11294090"/>
              <a:gd name="connsiteY232" fmla="*/ 6013030 h 6531700"/>
              <a:gd name="connsiteX233" fmla="*/ 6607101 w 11294090"/>
              <a:gd name="connsiteY233" fmla="*/ 6024327 h 6531700"/>
              <a:gd name="connsiteX234" fmla="*/ 6597365 w 11294090"/>
              <a:gd name="connsiteY234" fmla="*/ 6024327 h 6531700"/>
              <a:gd name="connsiteX235" fmla="*/ 6568159 w 11294090"/>
              <a:gd name="connsiteY235" fmla="*/ 6001731 h 6531700"/>
              <a:gd name="connsiteX236" fmla="*/ 6553556 w 11294090"/>
              <a:gd name="connsiteY236" fmla="*/ 6018678 h 6531700"/>
              <a:gd name="connsiteX237" fmla="*/ 6417260 w 11294090"/>
              <a:gd name="connsiteY237" fmla="*/ 6080818 h 6531700"/>
              <a:gd name="connsiteX238" fmla="*/ 6300435 w 11294090"/>
              <a:gd name="connsiteY238" fmla="*/ 6137307 h 6531700"/>
              <a:gd name="connsiteX239" fmla="*/ 6222551 w 11294090"/>
              <a:gd name="connsiteY239" fmla="*/ 6126009 h 6531700"/>
              <a:gd name="connsiteX240" fmla="*/ 6183609 w 11294090"/>
              <a:gd name="connsiteY240" fmla="*/ 6041274 h 6531700"/>
              <a:gd name="connsiteX241" fmla="*/ 6164138 w 11294090"/>
              <a:gd name="connsiteY241" fmla="*/ 6154254 h 6531700"/>
              <a:gd name="connsiteX242" fmla="*/ 6154402 w 11294090"/>
              <a:gd name="connsiteY242" fmla="*/ 6193797 h 6531700"/>
              <a:gd name="connsiteX243" fmla="*/ 6061916 w 11294090"/>
              <a:gd name="connsiteY243" fmla="*/ 6267234 h 6531700"/>
              <a:gd name="connsiteX244" fmla="*/ 6003504 w 11294090"/>
              <a:gd name="connsiteY244" fmla="*/ 6346320 h 6531700"/>
              <a:gd name="connsiteX245" fmla="*/ 5979165 w 11294090"/>
              <a:gd name="connsiteY245" fmla="*/ 6238989 h 6531700"/>
              <a:gd name="connsiteX246" fmla="*/ 5979165 w 11294090"/>
              <a:gd name="connsiteY246" fmla="*/ 6120360 h 6531700"/>
              <a:gd name="connsiteX247" fmla="*/ 5930488 w 11294090"/>
              <a:gd name="connsiteY247" fmla="*/ 6346320 h 6531700"/>
              <a:gd name="connsiteX248" fmla="*/ 5774721 w 11294090"/>
              <a:gd name="connsiteY248" fmla="*/ 5888751 h 6531700"/>
              <a:gd name="connsiteX249" fmla="*/ 5764985 w 11294090"/>
              <a:gd name="connsiteY249" fmla="*/ 6013030 h 6531700"/>
              <a:gd name="connsiteX250" fmla="*/ 5726043 w 11294090"/>
              <a:gd name="connsiteY250" fmla="*/ 5962189 h 6531700"/>
              <a:gd name="connsiteX251" fmla="*/ 5614086 w 11294090"/>
              <a:gd name="connsiteY251" fmla="*/ 6205095 h 6531700"/>
              <a:gd name="connsiteX252" fmla="*/ 5609218 w 11294090"/>
              <a:gd name="connsiteY252" fmla="*/ 6092115 h 6531700"/>
              <a:gd name="connsiteX253" fmla="*/ 5567842 w 11294090"/>
              <a:gd name="connsiteY253" fmla="*/ 6114712 h 6531700"/>
              <a:gd name="connsiteX254" fmla="*/ 5559486 w 11294090"/>
              <a:gd name="connsiteY254" fmla="*/ 6104614 h 6531700"/>
              <a:gd name="connsiteX255" fmla="*/ 5547826 w 11294090"/>
              <a:gd name="connsiteY255" fmla="*/ 6120652 h 6531700"/>
              <a:gd name="connsiteX256" fmla="*/ 5541936 w 11294090"/>
              <a:gd name="connsiteY256" fmla="*/ 6071494 h 6531700"/>
              <a:gd name="connsiteX257" fmla="*/ 5541069 w 11294090"/>
              <a:gd name="connsiteY257" fmla="*/ 6069519 h 6531700"/>
              <a:gd name="connsiteX258" fmla="*/ 5492392 w 11294090"/>
              <a:gd name="connsiteY258" fmla="*/ 5990433 h 6531700"/>
              <a:gd name="connsiteX259" fmla="*/ 5448583 w 11294090"/>
              <a:gd name="connsiteY259" fmla="*/ 6097765 h 6531700"/>
              <a:gd name="connsiteX260" fmla="*/ 5433979 w 11294090"/>
              <a:gd name="connsiteY260" fmla="*/ 6165553 h 6531700"/>
              <a:gd name="connsiteX261" fmla="*/ 5390170 w 11294090"/>
              <a:gd name="connsiteY261" fmla="*/ 6131659 h 6531700"/>
              <a:gd name="connsiteX262" fmla="*/ 5322022 w 11294090"/>
              <a:gd name="connsiteY262" fmla="*/ 6233340 h 6531700"/>
              <a:gd name="connsiteX263" fmla="*/ 5268479 w 11294090"/>
              <a:gd name="connsiteY263" fmla="*/ 6255936 h 6531700"/>
              <a:gd name="connsiteX264" fmla="*/ 5214933 w 11294090"/>
              <a:gd name="connsiteY264" fmla="*/ 6318075 h 6531700"/>
              <a:gd name="connsiteX265" fmla="*/ 5229536 w 11294090"/>
              <a:gd name="connsiteY265" fmla="*/ 6431055 h 6531700"/>
              <a:gd name="connsiteX266" fmla="*/ 5214933 w 11294090"/>
              <a:gd name="connsiteY266" fmla="*/ 6476248 h 6531700"/>
              <a:gd name="connsiteX267" fmla="*/ 5161388 w 11294090"/>
              <a:gd name="connsiteY267" fmla="*/ 6216393 h 6531700"/>
              <a:gd name="connsiteX268" fmla="*/ 5112710 w 11294090"/>
              <a:gd name="connsiteY268" fmla="*/ 6414108 h 6531700"/>
              <a:gd name="connsiteX269" fmla="*/ 5102974 w 11294090"/>
              <a:gd name="connsiteY269" fmla="*/ 6318075 h 6531700"/>
              <a:gd name="connsiteX270" fmla="*/ 5049430 w 11294090"/>
              <a:gd name="connsiteY270" fmla="*/ 6261585 h 6531700"/>
              <a:gd name="connsiteX271" fmla="*/ 5000752 w 11294090"/>
              <a:gd name="connsiteY271" fmla="*/ 6238989 h 6531700"/>
              <a:gd name="connsiteX272" fmla="*/ 4947207 w 11294090"/>
              <a:gd name="connsiteY272" fmla="*/ 6193797 h 6531700"/>
              <a:gd name="connsiteX273" fmla="*/ 4947207 w 11294090"/>
              <a:gd name="connsiteY273" fmla="*/ 6255936 h 6531700"/>
              <a:gd name="connsiteX274" fmla="*/ 4874191 w 11294090"/>
              <a:gd name="connsiteY274" fmla="*/ 6335022 h 6531700"/>
              <a:gd name="connsiteX275" fmla="*/ 4869323 w 11294090"/>
              <a:gd name="connsiteY275" fmla="*/ 6182499 h 6531700"/>
              <a:gd name="connsiteX276" fmla="*/ 4844985 w 11294090"/>
              <a:gd name="connsiteY276" fmla="*/ 6137307 h 6531700"/>
              <a:gd name="connsiteX277" fmla="*/ 4820646 w 11294090"/>
              <a:gd name="connsiteY277" fmla="*/ 6154254 h 6531700"/>
              <a:gd name="connsiteX278" fmla="*/ 4742764 w 11294090"/>
              <a:gd name="connsiteY278" fmla="*/ 6176850 h 6531700"/>
              <a:gd name="connsiteX279" fmla="*/ 4694086 w 11294090"/>
              <a:gd name="connsiteY279" fmla="*/ 6210744 h 6531700"/>
              <a:gd name="connsiteX280" fmla="*/ 4694086 w 11294090"/>
              <a:gd name="connsiteY280" fmla="*/ 6205095 h 6531700"/>
              <a:gd name="connsiteX281" fmla="*/ 4650278 w 11294090"/>
              <a:gd name="connsiteY281" fmla="*/ 6131659 h 6531700"/>
              <a:gd name="connsiteX282" fmla="*/ 4611334 w 11294090"/>
              <a:gd name="connsiteY282" fmla="*/ 6205095 h 6531700"/>
              <a:gd name="connsiteX283" fmla="*/ 4591864 w 11294090"/>
              <a:gd name="connsiteY283" fmla="*/ 6323725 h 6531700"/>
              <a:gd name="connsiteX284" fmla="*/ 4572393 w 11294090"/>
              <a:gd name="connsiteY284" fmla="*/ 6357619 h 6531700"/>
              <a:gd name="connsiteX285" fmla="*/ 4562656 w 11294090"/>
              <a:gd name="connsiteY285" fmla="*/ 6318075 h 6531700"/>
              <a:gd name="connsiteX286" fmla="*/ 4552922 w 11294090"/>
              <a:gd name="connsiteY286" fmla="*/ 6261585 h 6531700"/>
              <a:gd name="connsiteX287" fmla="*/ 4538319 w 11294090"/>
              <a:gd name="connsiteY287" fmla="*/ 6306778 h 6531700"/>
              <a:gd name="connsiteX288" fmla="*/ 4436097 w 11294090"/>
              <a:gd name="connsiteY288" fmla="*/ 6448002 h 6531700"/>
              <a:gd name="connsiteX289" fmla="*/ 4411758 w 11294090"/>
              <a:gd name="connsiteY289" fmla="*/ 6464949 h 6531700"/>
              <a:gd name="connsiteX290" fmla="*/ 4402023 w 11294090"/>
              <a:gd name="connsiteY290" fmla="*/ 6464949 h 6531700"/>
              <a:gd name="connsiteX291" fmla="*/ 4397155 w 11294090"/>
              <a:gd name="connsiteY291" fmla="*/ 6306778 h 6531700"/>
              <a:gd name="connsiteX292" fmla="*/ 4406890 w 11294090"/>
              <a:gd name="connsiteY292" fmla="*/ 6278532 h 6531700"/>
              <a:gd name="connsiteX293" fmla="*/ 4426360 w 11294090"/>
              <a:gd name="connsiteY293" fmla="*/ 6244638 h 6531700"/>
              <a:gd name="connsiteX294" fmla="*/ 4397155 w 11294090"/>
              <a:gd name="connsiteY294" fmla="*/ 6199446 h 6531700"/>
              <a:gd name="connsiteX295" fmla="*/ 4358213 w 11294090"/>
              <a:gd name="connsiteY295" fmla="*/ 6227691 h 6531700"/>
              <a:gd name="connsiteX296" fmla="*/ 4304668 w 11294090"/>
              <a:gd name="connsiteY296" fmla="*/ 6368916 h 6531700"/>
              <a:gd name="connsiteX297" fmla="*/ 4294933 w 11294090"/>
              <a:gd name="connsiteY297" fmla="*/ 6216393 h 6531700"/>
              <a:gd name="connsiteX298" fmla="*/ 4280329 w 11294090"/>
              <a:gd name="connsiteY298" fmla="*/ 6171201 h 6531700"/>
              <a:gd name="connsiteX299" fmla="*/ 4241388 w 11294090"/>
              <a:gd name="connsiteY299" fmla="*/ 6205095 h 6531700"/>
              <a:gd name="connsiteX300" fmla="*/ 4231653 w 11294090"/>
              <a:gd name="connsiteY300" fmla="*/ 6335022 h 6531700"/>
              <a:gd name="connsiteX301" fmla="*/ 4236520 w 11294090"/>
              <a:gd name="connsiteY301" fmla="*/ 6476248 h 6531700"/>
              <a:gd name="connsiteX302" fmla="*/ 4187842 w 11294090"/>
              <a:gd name="connsiteY302" fmla="*/ 6306778 h 6531700"/>
              <a:gd name="connsiteX303" fmla="*/ 4061280 w 11294090"/>
              <a:gd name="connsiteY303" fmla="*/ 6318075 h 6531700"/>
              <a:gd name="connsiteX304" fmla="*/ 4027207 w 11294090"/>
              <a:gd name="connsiteY304" fmla="*/ 6301128 h 6531700"/>
              <a:gd name="connsiteX305" fmla="*/ 3978529 w 11294090"/>
              <a:gd name="connsiteY305" fmla="*/ 6368916 h 6531700"/>
              <a:gd name="connsiteX306" fmla="*/ 3978529 w 11294090"/>
              <a:gd name="connsiteY306" fmla="*/ 6459301 h 6531700"/>
              <a:gd name="connsiteX307" fmla="*/ 3944456 w 11294090"/>
              <a:gd name="connsiteY307" fmla="*/ 6363267 h 6531700"/>
              <a:gd name="connsiteX308" fmla="*/ 3890911 w 11294090"/>
              <a:gd name="connsiteY308" fmla="*/ 6442354 h 6531700"/>
              <a:gd name="connsiteX309" fmla="*/ 3861704 w 11294090"/>
              <a:gd name="connsiteY309" fmla="*/ 6464949 h 6531700"/>
              <a:gd name="connsiteX310" fmla="*/ 3847101 w 11294090"/>
              <a:gd name="connsiteY310" fmla="*/ 6431055 h 6531700"/>
              <a:gd name="connsiteX311" fmla="*/ 3817895 w 11294090"/>
              <a:gd name="connsiteY311" fmla="*/ 6312426 h 6531700"/>
              <a:gd name="connsiteX312" fmla="*/ 3764350 w 11294090"/>
              <a:gd name="connsiteY312" fmla="*/ 6346320 h 6531700"/>
              <a:gd name="connsiteX313" fmla="*/ 3769218 w 11294090"/>
              <a:gd name="connsiteY313" fmla="*/ 6244638 h 6531700"/>
              <a:gd name="connsiteX314" fmla="*/ 3652393 w 11294090"/>
              <a:gd name="connsiteY314" fmla="*/ 6335022 h 6531700"/>
              <a:gd name="connsiteX315" fmla="*/ 3603715 w 11294090"/>
              <a:gd name="connsiteY315" fmla="*/ 6335022 h 6531700"/>
              <a:gd name="connsiteX316" fmla="*/ 3589112 w 11294090"/>
              <a:gd name="connsiteY316" fmla="*/ 6272884 h 6531700"/>
              <a:gd name="connsiteX317" fmla="*/ 3587742 w 11294090"/>
              <a:gd name="connsiteY317" fmla="*/ 6189473 h 6531700"/>
              <a:gd name="connsiteX318" fmla="*/ 3570039 w 11294090"/>
              <a:gd name="connsiteY318" fmla="*/ 6174259 h 6531700"/>
              <a:gd name="connsiteX319" fmla="*/ 3559906 w 11294090"/>
              <a:gd name="connsiteY319" fmla="*/ 6175345 h 6531700"/>
              <a:gd name="connsiteX320" fmla="*/ 3559906 w 11294090"/>
              <a:gd name="connsiteY320" fmla="*/ 6207214 h 6531700"/>
              <a:gd name="connsiteX321" fmla="*/ 3559906 w 11294090"/>
              <a:gd name="connsiteY321" fmla="*/ 6244638 h 6531700"/>
              <a:gd name="connsiteX322" fmla="*/ 3535568 w 11294090"/>
              <a:gd name="connsiteY322" fmla="*/ 6233340 h 6531700"/>
              <a:gd name="connsiteX323" fmla="*/ 3496626 w 11294090"/>
              <a:gd name="connsiteY323" fmla="*/ 6244638 h 6531700"/>
              <a:gd name="connsiteX324" fmla="*/ 3409007 w 11294090"/>
              <a:gd name="connsiteY324" fmla="*/ 6351969 h 6531700"/>
              <a:gd name="connsiteX325" fmla="*/ 3370066 w 11294090"/>
              <a:gd name="connsiteY325" fmla="*/ 6419757 h 6531700"/>
              <a:gd name="connsiteX326" fmla="*/ 3316520 w 11294090"/>
              <a:gd name="connsiteY326" fmla="*/ 6504492 h 6531700"/>
              <a:gd name="connsiteX327" fmla="*/ 3262975 w 11294090"/>
              <a:gd name="connsiteY327" fmla="*/ 6527088 h 6531700"/>
              <a:gd name="connsiteX328" fmla="*/ 3194827 w 11294090"/>
              <a:gd name="connsiteY328" fmla="*/ 6510141 h 6531700"/>
              <a:gd name="connsiteX329" fmla="*/ 3087737 w 11294090"/>
              <a:gd name="connsiteY329" fmla="*/ 6414108 h 6531700"/>
              <a:gd name="connsiteX330" fmla="*/ 3048795 w 11294090"/>
              <a:gd name="connsiteY330" fmla="*/ 6363267 h 6531700"/>
              <a:gd name="connsiteX331" fmla="*/ 2961176 w 11294090"/>
              <a:gd name="connsiteY331" fmla="*/ 6323725 h 6531700"/>
              <a:gd name="connsiteX332" fmla="*/ 2951441 w 11294090"/>
              <a:gd name="connsiteY332" fmla="*/ 6318075 h 6531700"/>
              <a:gd name="connsiteX333" fmla="*/ 2790806 w 11294090"/>
              <a:gd name="connsiteY333" fmla="*/ 6289831 h 6531700"/>
              <a:gd name="connsiteX334" fmla="*/ 2712923 w 11294090"/>
              <a:gd name="connsiteY334" fmla="*/ 6312426 h 6531700"/>
              <a:gd name="connsiteX335" fmla="*/ 2630171 w 11294090"/>
              <a:gd name="connsiteY335" fmla="*/ 6385863 h 6531700"/>
              <a:gd name="connsiteX336" fmla="*/ 2523081 w 11294090"/>
              <a:gd name="connsiteY336" fmla="*/ 6391513 h 6531700"/>
              <a:gd name="connsiteX337" fmla="*/ 2484139 w 11294090"/>
              <a:gd name="connsiteY337" fmla="*/ 6255936 h 6531700"/>
              <a:gd name="connsiteX338" fmla="*/ 2479271 w 11294090"/>
              <a:gd name="connsiteY338" fmla="*/ 6233340 h 6531700"/>
              <a:gd name="connsiteX339" fmla="*/ 2454933 w 11294090"/>
              <a:gd name="connsiteY339" fmla="*/ 6159903 h 6531700"/>
              <a:gd name="connsiteX340" fmla="*/ 2372182 w 11294090"/>
              <a:gd name="connsiteY340" fmla="*/ 6154254 h 6531700"/>
              <a:gd name="connsiteX341" fmla="*/ 2333240 w 11294090"/>
              <a:gd name="connsiteY341" fmla="*/ 6244638 h 6531700"/>
              <a:gd name="connsiteX342" fmla="*/ 2308901 w 11294090"/>
              <a:gd name="connsiteY342" fmla="*/ 6425407 h 6531700"/>
              <a:gd name="connsiteX343" fmla="*/ 2231018 w 11294090"/>
              <a:gd name="connsiteY343" fmla="*/ 6289831 h 6531700"/>
              <a:gd name="connsiteX344" fmla="*/ 2143398 w 11294090"/>
              <a:gd name="connsiteY344" fmla="*/ 6368916 h 6531700"/>
              <a:gd name="connsiteX345" fmla="*/ 2143398 w 11294090"/>
              <a:gd name="connsiteY345" fmla="*/ 6255936 h 6531700"/>
              <a:gd name="connsiteX346" fmla="*/ 2177472 w 11294090"/>
              <a:gd name="connsiteY346" fmla="*/ 6018678 h 6531700"/>
              <a:gd name="connsiteX347" fmla="*/ 2046044 w 11294090"/>
              <a:gd name="connsiteY347" fmla="*/ 6046924 h 6531700"/>
              <a:gd name="connsiteX348" fmla="*/ 2002235 w 11294090"/>
              <a:gd name="connsiteY348" fmla="*/ 6029977 h 6531700"/>
              <a:gd name="connsiteX349" fmla="*/ 1987631 w 11294090"/>
              <a:gd name="connsiteY349" fmla="*/ 6075168 h 6531700"/>
              <a:gd name="connsiteX350" fmla="*/ 1977896 w 11294090"/>
              <a:gd name="connsiteY350" fmla="*/ 6255936 h 6531700"/>
              <a:gd name="connsiteX351" fmla="*/ 1963293 w 11294090"/>
              <a:gd name="connsiteY351" fmla="*/ 6142956 h 6531700"/>
              <a:gd name="connsiteX352" fmla="*/ 1836732 w 11294090"/>
              <a:gd name="connsiteY352" fmla="*/ 6267234 h 6531700"/>
              <a:gd name="connsiteX353" fmla="*/ 1822129 w 11294090"/>
              <a:gd name="connsiteY353" fmla="*/ 6267234 h 6531700"/>
              <a:gd name="connsiteX354" fmla="*/ 1768584 w 11294090"/>
              <a:gd name="connsiteY354" fmla="*/ 6222042 h 6531700"/>
              <a:gd name="connsiteX355" fmla="*/ 1671229 w 11294090"/>
              <a:gd name="connsiteY355" fmla="*/ 6250287 h 6531700"/>
              <a:gd name="connsiteX356" fmla="*/ 1642022 w 11294090"/>
              <a:gd name="connsiteY356" fmla="*/ 6301128 h 6531700"/>
              <a:gd name="connsiteX357" fmla="*/ 1627419 w 11294090"/>
              <a:gd name="connsiteY357" fmla="*/ 6323725 h 6531700"/>
              <a:gd name="connsiteX358" fmla="*/ 1593345 w 11294090"/>
              <a:gd name="connsiteY358" fmla="*/ 6419757 h 6531700"/>
              <a:gd name="connsiteX359" fmla="*/ 1559271 w 11294090"/>
              <a:gd name="connsiteY359" fmla="*/ 6176850 h 6531700"/>
              <a:gd name="connsiteX360" fmla="*/ 1534932 w 11294090"/>
              <a:gd name="connsiteY360" fmla="*/ 6131659 h 6531700"/>
              <a:gd name="connsiteX361" fmla="*/ 1520329 w 11294090"/>
              <a:gd name="connsiteY361" fmla="*/ 6159903 h 6531700"/>
              <a:gd name="connsiteX362" fmla="*/ 1495991 w 11294090"/>
              <a:gd name="connsiteY362" fmla="*/ 6222042 h 6531700"/>
              <a:gd name="connsiteX363" fmla="*/ 1481388 w 11294090"/>
              <a:gd name="connsiteY363" fmla="*/ 6284181 h 6531700"/>
              <a:gd name="connsiteX364" fmla="*/ 1471652 w 11294090"/>
              <a:gd name="connsiteY364" fmla="*/ 6233340 h 6531700"/>
              <a:gd name="connsiteX365" fmla="*/ 1379166 w 11294090"/>
              <a:gd name="connsiteY365" fmla="*/ 6137307 h 6531700"/>
              <a:gd name="connsiteX366" fmla="*/ 1267208 w 11294090"/>
              <a:gd name="connsiteY366" fmla="*/ 6029977 h 6531700"/>
              <a:gd name="connsiteX367" fmla="*/ 1296414 w 11294090"/>
              <a:gd name="connsiteY367" fmla="*/ 6126009 h 6531700"/>
              <a:gd name="connsiteX368" fmla="*/ 1315885 w 11294090"/>
              <a:gd name="connsiteY368" fmla="*/ 6199446 h 6531700"/>
              <a:gd name="connsiteX369" fmla="*/ 1276943 w 11294090"/>
              <a:gd name="connsiteY369" fmla="*/ 6154254 h 6531700"/>
              <a:gd name="connsiteX370" fmla="*/ 1272075 w 11294090"/>
              <a:gd name="connsiteY370" fmla="*/ 6148606 h 6531700"/>
              <a:gd name="connsiteX371" fmla="*/ 1272075 w 11294090"/>
              <a:gd name="connsiteY371" fmla="*/ 6154254 h 6531700"/>
              <a:gd name="connsiteX372" fmla="*/ 1276943 w 11294090"/>
              <a:gd name="connsiteY372" fmla="*/ 6154254 h 6531700"/>
              <a:gd name="connsiteX373" fmla="*/ 1272075 w 11294090"/>
              <a:gd name="connsiteY373" fmla="*/ 6255936 h 6531700"/>
              <a:gd name="connsiteX374" fmla="*/ 960541 w 11294090"/>
              <a:gd name="connsiteY374" fmla="*/ 6182499 h 6531700"/>
              <a:gd name="connsiteX375" fmla="*/ 950806 w 11294090"/>
              <a:gd name="connsiteY375" fmla="*/ 6103413 h 6531700"/>
              <a:gd name="connsiteX376" fmla="*/ 926467 w 11294090"/>
              <a:gd name="connsiteY376" fmla="*/ 6142956 h 6531700"/>
              <a:gd name="connsiteX377" fmla="*/ 921599 w 11294090"/>
              <a:gd name="connsiteY377" fmla="*/ 6092115 h 6531700"/>
              <a:gd name="connsiteX378" fmla="*/ 906996 w 11294090"/>
              <a:gd name="connsiteY378" fmla="*/ 6114712 h 6531700"/>
              <a:gd name="connsiteX379" fmla="*/ 838848 w 11294090"/>
              <a:gd name="connsiteY379" fmla="*/ 6120360 h 6531700"/>
              <a:gd name="connsiteX380" fmla="*/ 804773 w 11294090"/>
              <a:gd name="connsiteY380" fmla="*/ 6052572 h 6531700"/>
              <a:gd name="connsiteX381" fmla="*/ 756096 w 11294090"/>
              <a:gd name="connsiteY381" fmla="*/ 6013030 h 6531700"/>
              <a:gd name="connsiteX382" fmla="*/ 741493 w 11294090"/>
              <a:gd name="connsiteY382" fmla="*/ 5996083 h 6531700"/>
              <a:gd name="connsiteX383" fmla="*/ 678213 w 11294090"/>
              <a:gd name="connsiteY383" fmla="*/ 5442480 h 6531700"/>
              <a:gd name="connsiteX384" fmla="*/ 673345 w 11294090"/>
              <a:gd name="connsiteY384" fmla="*/ 5408586 h 6531700"/>
              <a:gd name="connsiteX385" fmla="*/ 692816 w 11294090"/>
              <a:gd name="connsiteY385" fmla="*/ 5329501 h 6531700"/>
              <a:gd name="connsiteX386" fmla="*/ 722023 w 11294090"/>
              <a:gd name="connsiteY386" fmla="*/ 5261713 h 6531700"/>
              <a:gd name="connsiteX387" fmla="*/ 683080 w 11294090"/>
              <a:gd name="connsiteY387" fmla="*/ 5097892 h 6531700"/>
              <a:gd name="connsiteX388" fmla="*/ 679362 w 11294090"/>
              <a:gd name="connsiteY388" fmla="*/ 5035740 h 6531700"/>
              <a:gd name="connsiteX389" fmla="*/ 659663 w 11294090"/>
              <a:gd name="connsiteY389" fmla="*/ 5033546 h 6531700"/>
              <a:gd name="connsiteX390" fmla="*/ 569915 w 11294090"/>
              <a:gd name="connsiteY390" fmla="*/ 5087211 h 6531700"/>
              <a:gd name="connsiteX391" fmla="*/ 560179 w 11294090"/>
              <a:gd name="connsiteY391" fmla="*/ 5008126 h 6531700"/>
              <a:gd name="connsiteX392" fmla="*/ 535840 w 11294090"/>
              <a:gd name="connsiteY392" fmla="*/ 5047668 h 6531700"/>
              <a:gd name="connsiteX393" fmla="*/ 530972 w 11294090"/>
              <a:gd name="connsiteY393" fmla="*/ 4996827 h 6531700"/>
              <a:gd name="connsiteX394" fmla="*/ 516369 w 11294090"/>
              <a:gd name="connsiteY394" fmla="*/ 5019424 h 6531700"/>
              <a:gd name="connsiteX395" fmla="*/ 448221 w 11294090"/>
              <a:gd name="connsiteY395" fmla="*/ 5025073 h 6531700"/>
              <a:gd name="connsiteX396" fmla="*/ 414148 w 11294090"/>
              <a:gd name="connsiteY396" fmla="*/ 4957285 h 6531700"/>
              <a:gd name="connsiteX397" fmla="*/ 365470 w 11294090"/>
              <a:gd name="connsiteY397" fmla="*/ 4917742 h 6531700"/>
              <a:gd name="connsiteX398" fmla="*/ 350866 w 11294090"/>
              <a:gd name="connsiteY398" fmla="*/ 4900795 h 6531700"/>
              <a:gd name="connsiteX399" fmla="*/ 287586 w 11294090"/>
              <a:gd name="connsiteY399" fmla="*/ 4347193 h 6531700"/>
              <a:gd name="connsiteX400" fmla="*/ 282719 w 11294090"/>
              <a:gd name="connsiteY400" fmla="*/ 4313299 h 6531700"/>
              <a:gd name="connsiteX401" fmla="*/ 302189 w 11294090"/>
              <a:gd name="connsiteY401" fmla="*/ 4234213 h 6531700"/>
              <a:gd name="connsiteX402" fmla="*/ 331396 w 11294090"/>
              <a:gd name="connsiteY402" fmla="*/ 4166425 h 6531700"/>
              <a:gd name="connsiteX403" fmla="*/ 292454 w 11294090"/>
              <a:gd name="connsiteY403" fmla="*/ 4002604 h 6531700"/>
              <a:gd name="connsiteX404" fmla="*/ 290300 w 11294090"/>
              <a:gd name="connsiteY404" fmla="*/ 3966610 h 6531700"/>
              <a:gd name="connsiteX405" fmla="*/ 283568 w 11294090"/>
              <a:gd name="connsiteY405" fmla="*/ 3969583 h 6531700"/>
              <a:gd name="connsiteX406" fmla="*/ 267824 w 11294090"/>
              <a:gd name="connsiteY406" fmla="*/ 4005331 h 6531700"/>
              <a:gd name="connsiteX407" fmla="*/ 262956 w 11294090"/>
              <a:gd name="connsiteY407" fmla="*/ 3954490 h 6531700"/>
              <a:gd name="connsiteX408" fmla="*/ 248353 w 11294090"/>
              <a:gd name="connsiteY408" fmla="*/ 3977087 h 6531700"/>
              <a:gd name="connsiteX409" fmla="*/ 180204 w 11294090"/>
              <a:gd name="connsiteY409" fmla="*/ 3982735 h 6531700"/>
              <a:gd name="connsiteX410" fmla="*/ 146131 w 11294090"/>
              <a:gd name="connsiteY410" fmla="*/ 3914947 h 6531700"/>
              <a:gd name="connsiteX411" fmla="*/ 97453 w 11294090"/>
              <a:gd name="connsiteY411" fmla="*/ 3875405 h 6531700"/>
              <a:gd name="connsiteX412" fmla="*/ 82850 w 11294090"/>
              <a:gd name="connsiteY412" fmla="*/ 3858458 h 6531700"/>
              <a:gd name="connsiteX413" fmla="*/ 19570 w 11294090"/>
              <a:gd name="connsiteY413" fmla="*/ 3304855 h 6531700"/>
              <a:gd name="connsiteX414" fmla="*/ 14702 w 11294090"/>
              <a:gd name="connsiteY414" fmla="*/ 3270961 h 6531700"/>
              <a:gd name="connsiteX415" fmla="*/ 34173 w 11294090"/>
              <a:gd name="connsiteY415" fmla="*/ 3191876 h 6531700"/>
              <a:gd name="connsiteX416" fmla="*/ 63380 w 11294090"/>
              <a:gd name="connsiteY416" fmla="*/ 3124088 h 6531700"/>
              <a:gd name="connsiteX417" fmla="*/ 24437 w 11294090"/>
              <a:gd name="connsiteY417" fmla="*/ 2960267 h 6531700"/>
              <a:gd name="connsiteX418" fmla="*/ 19570 w 11294090"/>
              <a:gd name="connsiteY418" fmla="*/ 2756904 h 6531700"/>
              <a:gd name="connsiteX419" fmla="*/ 4967 w 11294090"/>
              <a:gd name="connsiteY419" fmla="*/ 2694764 h 6531700"/>
              <a:gd name="connsiteX420" fmla="*/ 39041 w 11294090"/>
              <a:gd name="connsiteY420" fmla="*/ 2632626 h 6531700"/>
              <a:gd name="connsiteX421" fmla="*/ 102321 w 11294090"/>
              <a:gd name="connsiteY421" fmla="*/ 2542241 h 6531700"/>
              <a:gd name="connsiteX422" fmla="*/ 189939 w 11294090"/>
              <a:gd name="connsiteY422" fmla="*/ 2683466 h 6531700"/>
              <a:gd name="connsiteX423" fmla="*/ 228882 w 11294090"/>
              <a:gd name="connsiteY423" fmla="*/ 2463155 h 6531700"/>
              <a:gd name="connsiteX424" fmla="*/ 234052 w 11294090"/>
              <a:gd name="connsiteY424" fmla="*/ 2471286 h 6531700"/>
              <a:gd name="connsiteX425" fmla="*/ 229854 w 11294090"/>
              <a:gd name="connsiteY425" fmla="*/ 2381051 h 6531700"/>
              <a:gd name="connsiteX426" fmla="*/ 224986 w 11294090"/>
              <a:gd name="connsiteY426" fmla="*/ 2347158 h 6531700"/>
              <a:gd name="connsiteX427" fmla="*/ 244457 w 11294090"/>
              <a:gd name="connsiteY427" fmla="*/ 2268072 h 6531700"/>
              <a:gd name="connsiteX428" fmla="*/ 273664 w 11294090"/>
              <a:gd name="connsiteY428" fmla="*/ 2200285 h 6531700"/>
              <a:gd name="connsiteX429" fmla="*/ 234721 w 11294090"/>
              <a:gd name="connsiteY429" fmla="*/ 2036463 h 6531700"/>
              <a:gd name="connsiteX430" fmla="*/ 229854 w 11294090"/>
              <a:gd name="connsiteY430" fmla="*/ 1833099 h 6531700"/>
              <a:gd name="connsiteX431" fmla="*/ 215251 w 11294090"/>
              <a:gd name="connsiteY431" fmla="*/ 1770960 h 6531700"/>
              <a:gd name="connsiteX432" fmla="*/ 249325 w 11294090"/>
              <a:gd name="connsiteY432" fmla="*/ 1708822 h 6531700"/>
              <a:gd name="connsiteX433" fmla="*/ 312605 w 11294090"/>
              <a:gd name="connsiteY433" fmla="*/ 1618438 h 6531700"/>
              <a:gd name="connsiteX434" fmla="*/ 400224 w 11294090"/>
              <a:gd name="connsiteY434" fmla="*/ 1759663 h 6531700"/>
              <a:gd name="connsiteX435" fmla="*/ 439166 w 11294090"/>
              <a:gd name="connsiteY435" fmla="*/ 1539352 h 6531700"/>
              <a:gd name="connsiteX436" fmla="*/ 602235 w 11294090"/>
              <a:gd name="connsiteY436" fmla="*/ 1674221 h 6531700"/>
              <a:gd name="connsiteX437" fmla="*/ 623772 w 11294090"/>
              <a:gd name="connsiteY437" fmla="*/ 1676176 h 6531700"/>
              <a:gd name="connsiteX438" fmla="*/ 620481 w 11294090"/>
              <a:gd name="connsiteY438" fmla="*/ 1641360 h 6531700"/>
              <a:gd name="connsiteX439" fmla="*/ 615612 w 11294090"/>
              <a:gd name="connsiteY439" fmla="*/ 1607466 h 6531700"/>
              <a:gd name="connsiteX440" fmla="*/ 635084 w 11294090"/>
              <a:gd name="connsiteY440" fmla="*/ 1528380 h 6531700"/>
              <a:gd name="connsiteX441" fmla="*/ 664290 w 11294090"/>
              <a:gd name="connsiteY441" fmla="*/ 1460593 h 6531700"/>
              <a:gd name="connsiteX442" fmla="*/ 625348 w 11294090"/>
              <a:gd name="connsiteY442" fmla="*/ 1296771 h 6531700"/>
              <a:gd name="connsiteX443" fmla="*/ 620481 w 11294090"/>
              <a:gd name="connsiteY443" fmla="*/ 1093407 h 6531700"/>
              <a:gd name="connsiteX444" fmla="*/ 605878 w 11294090"/>
              <a:gd name="connsiteY444" fmla="*/ 1031269 h 6531700"/>
              <a:gd name="connsiteX445" fmla="*/ 639951 w 11294090"/>
              <a:gd name="connsiteY445" fmla="*/ 969130 h 6531700"/>
              <a:gd name="connsiteX446" fmla="*/ 703232 w 11294090"/>
              <a:gd name="connsiteY446" fmla="*/ 878746 h 6531700"/>
              <a:gd name="connsiteX447" fmla="*/ 790851 w 11294090"/>
              <a:gd name="connsiteY447" fmla="*/ 1019971 h 6531700"/>
              <a:gd name="connsiteX448" fmla="*/ 829792 w 11294090"/>
              <a:gd name="connsiteY448" fmla="*/ 799660 h 6531700"/>
              <a:gd name="connsiteX449" fmla="*/ 992861 w 11294090"/>
              <a:gd name="connsiteY449" fmla="*/ 934530 h 6531700"/>
              <a:gd name="connsiteX450" fmla="*/ 1028297 w 11294090"/>
              <a:gd name="connsiteY450" fmla="*/ 937745 h 6531700"/>
              <a:gd name="connsiteX451" fmla="*/ 1015975 w 11294090"/>
              <a:gd name="connsiteY451" fmla="*/ 875595 h 6531700"/>
              <a:gd name="connsiteX452" fmla="*/ 1011108 w 11294090"/>
              <a:gd name="connsiteY452" fmla="*/ 672231 h 6531700"/>
              <a:gd name="connsiteX453" fmla="*/ 996504 w 11294090"/>
              <a:gd name="connsiteY453" fmla="*/ 610092 h 6531700"/>
              <a:gd name="connsiteX454" fmla="*/ 1030578 w 11294090"/>
              <a:gd name="connsiteY454" fmla="*/ 547953 h 6531700"/>
              <a:gd name="connsiteX455" fmla="*/ 1093859 w 11294090"/>
              <a:gd name="connsiteY455" fmla="*/ 457569 h 6531700"/>
              <a:gd name="connsiteX456" fmla="*/ 1181478 w 11294090"/>
              <a:gd name="connsiteY456" fmla="*/ 598794 h 6531700"/>
              <a:gd name="connsiteX457" fmla="*/ 1220420 w 11294090"/>
              <a:gd name="connsiteY457" fmla="*/ 378483 h 6531700"/>
              <a:gd name="connsiteX458" fmla="*/ 1590367 w 11294090"/>
              <a:gd name="connsiteY458" fmla="*/ 491462 h 6531700"/>
              <a:gd name="connsiteX459" fmla="*/ 1848356 w 11294090"/>
              <a:gd name="connsiteY459" fmla="*/ 525357 h 6531700"/>
              <a:gd name="connsiteX460" fmla="*/ 1858092 w 11294090"/>
              <a:gd name="connsiteY460" fmla="*/ 468866 h 6531700"/>
              <a:gd name="connsiteX461" fmla="*/ 1887299 w 11294090"/>
              <a:gd name="connsiteY461" fmla="*/ 418026 h 6531700"/>
              <a:gd name="connsiteX462" fmla="*/ 1901902 w 11294090"/>
              <a:gd name="connsiteY462" fmla="*/ 321993 h 6531700"/>
              <a:gd name="connsiteX463" fmla="*/ 1940843 w 11294090"/>
              <a:gd name="connsiteY463" fmla="*/ 423675 h 6531700"/>
              <a:gd name="connsiteX464" fmla="*/ 1974918 w 11294090"/>
              <a:gd name="connsiteY464" fmla="*/ 531006 h 6531700"/>
              <a:gd name="connsiteX465" fmla="*/ 1974918 w 11294090"/>
              <a:gd name="connsiteY465" fmla="*/ 395430 h 6531700"/>
              <a:gd name="connsiteX466" fmla="*/ 2013859 w 11294090"/>
              <a:gd name="connsiteY466" fmla="*/ 350237 h 6531700"/>
              <a:gd name="connsiteX467" fmla="*/ 2125816 w 11294090"/>
              <a:gd name="connsiteY467" fmla="*/ 395430 h 6531700"/>
              <a:gd name="connsiteX468" fmla="*/ 2271849 w 11294090"/>
              <a:gd name="connsiteY468" fmla="*/ 389781 h 6531700"/>
              <a:gd name="connsiteX469" fmla="*/ 2393541 w 11294090"/>
              <a:gd name="connsiteY469" fmla="*/ 372834 h 6531700"/>
              <a:gd name="connsiteX470" fmla="*/ 2486029 w 11294090"/>
              <a:gd name="connsiteY470" fmla="*/ 525357 h 6531700"/>
              <a:gd name="connsiteX471" fmla="*/ 2500631 w 11294090"/>
              <a:gd name="connsiteY471" fmla="*/ 711773 h 6531700"/>
              <a:gd name="connsiteX472" fmla="*/ 2529838 w 11294090"/>
              <a:gd name="connsiteY472" fmla="*/ 621390 h 6531700"/>
              <a:gd name="connsiteX473" fmla="*/ 2583383 w 11294090"/>
              <a:gd name="connsiteY473" fmla="*/ 531006 h 6531700"/>
              <a:gd name="connsiteX474" fmla="*/ 2627192 w 11294090"/>
              <a:gd name="connsiteY474" fmla="*/ 502761 h 6531700"/>
              <a:gd name="connsiteX475" fmla="*/ 2671002 w 11294090"/>
              <a:gd name="connsiteY475" fmla="*/ 446271 h 6531700"/>
              <a:gd name="connsiteX476" fmla="*/ 2904653 w 11294090"/>
              <a:gd name="connsiteY476" fmla="*/ 519707 h 6531700"/>
              <a:gd name="connsiteX477" fmla="*/ 2943594 w 11294090"/>
              <a:gd name="connsiteY477" fmla="*/ 288099 h 6531700"/>
              <a:gd name="connsiteX478" fmla="*/ 3040949 w 11294090"/>
              <a:gd name="connsiteY478" fmla="*/ 395430 h 6531700"/>
              <a:gd name="connsiteX479" fmla="*/ 3065287 w 11294090"/>
              <a:gd name="connsiteY479" fmla="*/ 429324 h 6531700"/>
              <a:gd name="connsiteX480" fmla="*/ 3094495 w 11294090"/>
              <a:gd name="connsiteY480" fmla="*/ 406728 h 6531700"/>
              <a:gd name="connsiteX481" fmla="*/ 3109098 w 11294090"/>
              <a:gd name="connsiteY481" fmla="*/ 361536 h 6531700"/>
              <a:gd name="connsiteX482" fmla="*/ 3113965 w 11294090"/>
              <a:gd name="connsiteY482" fmla="*/ 361536 h 6531700"/>
              <a:gd name="connsiteX483" fmla="*/ 3118833 w 11294090"/>
              <a:gd name="connsiteY483" fmla="*/ 361536 h 6531700"/>
              <a:gd name="connsiteX484" fmla="*/ 3133436 w 11294090"/>
              <a:gd name="connsiteY484" fmla="*/ 451920 h 6531700"/>
              <a:gd name="connsiteX485" fmla="*/ 3162641 w 11294090"/>
              <a:gd name="connsiteY485" fmla="*/ 389781 h 6531700"/>
              <a:gd name="connsiteX486" fmla="*/ 3182113 w 11294090"/>
              <a:gd name="connsiteY486" fmla="*/ 389781 h 6531700"/>
              <a:gd name="connsiteX487" fmla="*/ 3186980 w 11294090"/>
              <a:gd name="connsiteY487" fmla="*/ 457569 h 6531700"/>
              <a:gd name="connsiteX488" fmla="*/ 3225922 w 11294090"/>
              <a:gd name="connsiteY488" fmla="*/ 491462 h 6531700"/>
              <a:gd name="connsiteX489" fmla="*/ 3240525 w 11294090"/>
              <a:gd name="connsiteY489" fmla="*/ 451920 h 6531700"/>
              <a:gd name="connsiteX490" fmla="*/ 3235657 w 11294090"/>
              <a:gd name="connsiteY490" fmla="*/ 389781 h 6531700"/>
              <a:gd name="connsiteX491" fmla="*/ 3303806 w 11294090"/>
              <a:gd name="connsiteY491" fmla="*/ 321993 h 6531700"/>
              <a:gd name="connsiteX492" fmla="*/ 3610472 w 11294090"/>
              <a:gd name="connsiteY492" fmla="*/ 418026 h 6531700"/>
              <a:gd name="connsiteX493" fmla="*/ 3659149 w 11294090"/>
              <a:gd name="connsiteY493" fmla="*/ 423675 h 6531700"/>
              <a:gd name="connsiteX494" fmla="*/ 3712693 w 11294090"/>
              <a:gd name="connsiteY494" fmla="*/ 474516 h 6531700"/>
              <a:gd name="connsiteX495" fmla="*/ 3780843 w 11294090"/>
              <a:gd name="connsiteY495" fmla="*/ 531006 h 6531700"/>
              <a:gd name="connsiteX496" fmla="*/ 3771106 w 11294090"/>
              <a:gd name="connsiteY496" fmla="*/ 254205 h 6531700"/>
              <a:gd name="connsiteX497" fmla="*/ 3824651 w 11294090"/>
              <a:gd name="connsiteY497" fmla="*/ 406728 h 6531700"/>
              <a:gd name="connsiteX498" fmla="*/ 3873329 w 11294090"/>
              <a:gd name="connsiteY498" fmla="*/ 401079 h 6531700"/>
              <a:gd name="connsiteX499" fmla="*/ 3902535 w 11294090"/>
              <a:gd name="connsiteY499" fmla="*/ 321993 h 6531700"/>
              <a:gd name="connsiteX500" fmla="*/ 4024227 w 11294090"/>
              <a:gd name="connsiteY500" fmla="*/ 265504 h 6531700"/>
              <a:gd name="connsiteX501" fmla="*/ 4063170 w 11294090"/>
              <a:gd name="connsiteY501" fmla="*/ 107331 h 6531700"/>
              <a:gd name="connsiteX502" fmla="*/ 4155657 w 11294090"/>
              <a:gd name="connsiteY502" fmla="*/ 158172 h 6531700"/>
              <a:gd name="connsiteX503" fmla="*/ 4126451 w 11294090"/>
              <a:gd name="connsiteY503" fmla="*/ 271152 h 6531700"/>
              <a:gd name="connsiteX504" fmla="*/ 4253013 w 11294090"/>
              <a:gd name="connsiteY504" fmla="*/ 333290 h 6531700"/>
              <a:gd name="connsiteX505" fmla="*/ 4282218 w 11294090"/>
              <a:gd name="connsiteY505" fmla="*/ 180768 h 6531700"/>
              <a:gd name="connsiteX506" fmla="*/ 4301689 w 11294090"/>
              <a:gd name="connsiteY506" fmla="*/ 186417 h 6531700"/>
              <a:gd name="connsiteX507" fmla="*/ 4296822 w 11294090"/>
              <a:gd name="connsiteY507" fmla="*/ 333290 h 6531700"/>
              <a:gd name="connsiteX508" fmla="*/ 4350366 w 11294090"/>
              <a:gd name="connsiteY508" fmla="*/ 429324 h 6531700"/>
              <a:gd name="connsiteX509" fmla="*/ 4360101 w 11294090"/>
              <a:gd name="connsiteY509" fmla="*/ 350237 h 6531700"/>
              <a:gd name="connsiteX510" fmla="*/ 4564545 w 11294090"/>
              <a:gd name="connsiteY510" fmla="*/ 418026 h 6531700"/>
              <a:gd name="connsiteX511" fmla="*/ 4652164 w 11294090"/>
              <a:gd name="connsiteY511" fmla="*/ 333290 h 6531700"/>
              <a:gd name="connsiteX512" fmla="*/ 4734916 w 11294090"/>
              <a:gd name="connsiteY512" fmla="*/ 367185 h 6531700"/>
              <a:gd name="connsiteX513" fmla="*/ 4749520 w 11294090"/>
              <a:gd name="connsiteY513" fmla="*/ 474516 h 6531700"/>
              <a:gd name="connsiteX514" fmla="*/ 4778725 w 11294090"/>
              <a:gd name="connsiteY514" fmla="*/ 412377 h 6531700"/>
              <a:gd name="connsiteX515" fmla="*/ 4778725 w 11294090"/>
              <a:gd name="connsiteY515" fmla="*/ 485813 h 6531700"/>
              <a:gd name="connsiteX516" fmla="*/ 4851741 w 11294090"/>
              <a:gd name="connsiteY516" fmla="*/ 406728 h 6531700"/>
              <a:gd name="connsiteX517" fmla="*/ 4910153 w 11294090"/>
              <a:gd name="connsiteY517" fmla="*/ 412377 h 6531700"/>
              <a:gd name="connsiteX518" fmla="*/ 4988038 w 11294090"/>
              <a:gd name="connsiteY518" fmla="*/ 412377 h 6531700"/>
              <a:gd name="connsiteX519" fmla="*/ 5046451 w 11294090"/>
              <a:gd name="connsiteY519" fmla="*/ 355887 h 6531700"/>
              <a:gd name="connsiteX520" fmla="*/ 5143805 w 11294090"/>
              <a:gd name="connsiteY520" fmla="*/ 361536 h 6531700"/>
              <a:gd name="connsiteX521" fmla="*/ 5192483 w 11294090"/>
              <a:gd name="connsiteY521" fmla="*/ 423675 h 6531700"/>
              <a:gd name="connsiteX522" fmla="*/ 5202218 w 11294090"/>
              <a:gd name="connsiteY522" fmla="*/ 372834 h 6531700"/>
              <a:gd name="connsiteX523" fmla="*/ 5255762 w 11294090"/>
              <a:gd name="connsiteY523" fmla="*/ 282450 h 6531700"/>
              <a:gd name="connsiteX524" fmla="*/ 5289837 w 11294090"/>
              <a:gd name="connsiteY524" fmla="*/ 242907 h 6531700"/>
              <a:gd name="connsiteX525" fmla="*/ 5362853 w 11294090"/>
              <a:gd name="connsiteY525" fmla="*/ 118629 h 6531700"/>
              <a:gd name="connsiteX526" fmla="*/ 5392059 w 11294090"/>
              <a:gd name="connsiteY526" fmla="*/ 231609 h 6531700"/>
              <a:gd name="connsiteX527" fmla="*/ 5396927 w 11294090"/>
              <a:gd name="connsiteY527" fmla="*/ 355887 h 6531700"/>
              <a:gd name="connsiteX528" fmla="*/ 5426134 w 11294090"/>
              <a:gd name="connsiteY528" fmla="*/ 141225 h 6531700"/>
              <a:gd name="connsiteX529" fmla="*/ 5455339 w 11294090"/>
              <a:gd name="connsiteY529" fmla="*/ 175119 h 6531700"/>
              <a:gd name="connsiteX530" fmla="*/ 5513752 w 11294090"/>
              <a:gd name="connsiteY530" fmla="*/ 412377 h 6531700"/>
              <a:gd name="connsiteX531" fmla="*/ 5518620 w 11294090"/>
              <a:gd name="connsiteY531" fmla="*/ 429324 h 6531700"/>
              <a:gd name="connsiteX532" fmla="*/ 5596503 w 11294090"/>
              <a:gd name="connsiteY532" fmla="*/ 593145 h 6531700"/>
              <a:gd name="connsiteX533" fmla="*/ 5601371 w 11294090"/>
              <a:gd name="connsiteY533" fmla="*/ 485813 h 6531700"/>
              <a:gd name="connsiteX534" fmla="*/ 5645180 w 11294090"/>
              <a:gd name="connsiteY534" fmla="*/ 542304 h 6531700"/>
              <a:gd name="connsiteX535" fmla="*/ 5757138 w 11294090"/>
              <a:gd name="connsiteY535" fmla="*/ 276801 h 6531700"/>
              <a:gd name="connsiteX536" fmla="*/ 5757138 w 11294090"/>
              <a:gd name="connsiteY536" fmla="*/ 406728 h 6531700"/>
              <a:gd name="connsiteX537" fmla="*/ 5830153 w 11294090"/>
              <a:gd name="connsiteY537" fmla="*/ 418026 h 6531700"/>
              <a:gd name="connsiteX538" fmla="*/ 5849625 w 11294090"/>
              <a:gd name="connsiteY538" fmla="*/ 474516 h 6531700"/>
              <a:gd name="connsiteX539" fmla="*/ 5858752 w 11294090"/>
              <a:gd name="connsiteY539" fmla="*/ 495699 h 6531700"/>
              <a:gd name="connsiteX540" fmla="*/ 5865291 w 11294090"/>
              <a:gd name="connsiteY540" fmla="*/ 503073 h 6531700"/>
              <a:gd name="connsiteX541" fmla="*/ 5867886 w 11294090"/>
              <a:gd name="connsiteY541" fmla="*/ 494614 h 6531700"/>
              <a:gd name="connsiteX542" fmla="*/ 5870295 w 11294090"/>
              <a:gd name="connsiteY542" fmla="*/ 505793 h 6531700"/>
              <a:gd name="connsiteX543" fmla="*/ 5878831 w 11294090"/>
              <a:gd name="connsiteY543" fmla="*/ 508410 h 6531700"/>
              <a:gd name="connsiteX544" fmla="*/ 5908038 w 11294090"/>
              <a:gd name="connsiteY544" fmla="*/ 468866 h 6531700"/>
              <a:gd name="connsiteX545" fmla="*/ 5922640 w 11294090"/>
              <a:gd name="connsiteY545" fmla="*/ 355887 h 6531700"/>
              <a:gd name="connsiteX546" fmla="*/ 5961582 w 11294090"/>
              <a:gd name="connsiteY546" fmla="*/ 327642 h 6531700"/>
              <a:gd name="connsiteX547" fmla="*/ 6010259 w 11294090"/>
              <a:gd name="connsiteY547" fmla="*/ 305046 h 6531700"/>
              <a:gd name="connsiteX548" fmla="*/ 6054069 w 11294090"/>
              <a:gd name="connsiteY548" fmla="*/ 242907 h 6531700"/>
              <a:gd name="connsiteX549" fmla="*/ 6093011 w 11294090"/>
              <a:gd name="connsiteY549" fmla="*/ 225960 h 6531700"/>
              <a:gd name="connsiteX550" fmla="*/ 6151423 w 11294090"/>
              <a:gd name="connsiteY550" fmla="*/ 163822 h 6531700"/>
              <a:gd name="connsiteX551" fmla="*/ 6136820 w 11294090"/>
              <a:gd name="connsiteY551" fmla="*/ 62139 h 6531700"/>
              <a:gd name="connsiteX552" fmla="*/ 6151423 w 11294090"/>
              <a:gd name="connsiteY552" fmla="*/ 11298 h 6531700"/>
              <a:gd name="connsiteX553" fmla="*/ 6166026 w 11294090"/>
              <a:gd name="connsiteY553" fmla="*/ 135576 h 6531700"/>
              <a:gd name="connsiteX554" fmla="*/ 6204968 w 11294090"/>
              <a:gd name="connsiteY554" fmla="*/ 259854 h 6531700"/>
              <a:gd name="connsiteX555" fmla="*/ 6258513 w 11294090"/>
              <a:gd name="connsiteY555" fmla="*/ 73437 h 6531700"/>
              <a:gd name="connsiteX556" fmla="*/ 6268249 w 11294090"/>
              <a:gd name="connsiteY556" fmla="*/ 186417 h 6531700"/>
              <a:gd name="connsiteX557" fmla="*/ 6331529 w 11294090"/>
              <a:gd name="connsiteY557" fmla="*/ 242907 h 6531700"/>
              <a:gd name="connsiteX558" fmla="*/ 6492164 w 11294090"/>
              <a:gd name="connsiteY558" fmla="*/ 152523 h 6531700"/>
              <a:gd name="connsiteX559" fmla="*/ 6487296 w 11294090"/>
              <a:gd name="connsiteY559" fmla="*/ 316344 h 6531700"/>
              <a:gd name="connsiteX560" fmla="*/ 6482429 w 11294090"/>
              <a:gd name="connsiteY560" fmla="*/ 423675 h 6531700"/>
              <a:gd name="connsiteX561" fmla="*/ 6492164 w 11294090"/>
              <a:gd name="connsiteY561" fmla="*/ 350237 h 6531700"/>
              <a:gd name="connsiteX562" fmla="*/ 6545709 w 11294090"/>
              <a:gd name="connsiteY562" fmla="*/ 333290 h 6531700"/>
              <a:gd name="connsiteX563" fmla="*/ 6618725 w 11294090"/>
              <a:gd name="connsiteY563" fmla="*/ 265504 h 6531700"/>
              <a:gd name="connsiteX564" fmla="*/ 6633328 w 11294090"/>
              <a:gd name="connsiteY564" fmla="*/ 316344 h 6531700"/>
              <a:gd name="connsiteX565" fmla="*/ 6667402 w 11294090"/>
              <a:gd name="connsiteY565" fmla="*/ 254205 h 6531700"/>
              <a:gd name="connsiteX566" fmla="*/ 6677138 w 11294090"/>
              <a:gd name="connsiteY566" fmla="*/ 259854 h 6531700"/>
              <a:gd name="connsiteX567" fmla="*/ 6716079 w 11294090"/>
              <a:gd name="connsiteY567" fmla="*/ 350237 h 6531700"/>
              <a:gd name="connsiteX568" fmla="*/ 6755021 w 11294090"/>
              <a:gd name="connsiteY568" fmla="*/ 259854 h 6531700"/>
              <a:gd name="connsiteX569" fmla="*/ 6789095 w 11294090"/>
              <a:gd name="connsiteY569" fmla="*/ 101682 h 6531700"/>
              <a:gd name="connsiteX570" fmla="*/ 6818302 w 11294090"/>
              <a:gd name="connsiteY570" fmla="*/ 203364 h 6531700"/>
              <a:gd name="connsiteX571" fmla="*/ 6828037 w 11294090"/>
              <a:gd name="connsiteY571" fmla="*/ 186417 h 6531700"/>
              <a:gd name="connsiteX572" fmla="*/ 6935127 w 11294090"/>
              <a:gd name="connsiteY572" fmla="*/ 28245 h 6531700"/>
              <a:gd name="connsiteX573" fmla="*/ 6964334 w 11294090"/>
              <a:gd name="connsiteY573" fmla="*/ 11298 h 6531700"/>
              <a:gd name="connsiteX574" fmla="*/ 6969201 w 11294090"/>
              <a:gd name="connsiteY574" fmla="*/ 16947 h 6531700"/>
              <a:gd name="connsiteX575" fmla="*/ 6969201 w 11294090"/>
              <a:gd name="connsiteY575" fmla="*/ 169470 h 6531700"/>
              <a:gd name="connsiteX576" fmla="*/ 6959465 w 11294090"/>
              <a:gd name="connsiteY576" fmla="*/ 203364 h 6531700"/>
              <a:gd name="connsiteX577" fmla="*/ 6939995 w 11294090"/>
              <a:gd name="connsiteY577" fmla="*/ 231609 h 6531700"/>
              <a:gd name="connsiteX578" fmla="*/ 6969201 w 11294090"/>
              <a:gd name="connsiteY578" fmla="*/ 265504 h 6531700"/>
              <a:gd name="connsiteX579" fmla="*/ 7003275 w 11294090"/>
              <a:gd name="connsiteY579" fmla="*/ 248555 h 6531700"/>
              <a:gd name="connsiteX580" fmla="*/ 7076291 w 11294090"/>
              <a:gd name="connsiteY580" fmla="*/ 107331 h 6531700"/>
              <a:gd name="connsiteX581" fmla="*/ 7076291 w 11294090"/>
              <a:gd name="connsiteY581" fmla="*/ 209013 h 6531700"/>
              <a:gd name="connsiteX582" fmla="*/ 7090894 w 11294090"/>
              <a:gd name="connsiteY582" fmla="*/ 310695 h 6531700"/>
              <a:gd name="connsiteX583" fmla="*/ 7134704 w 11294090"/>
              <a:gd name="connsiteY583" fmla="*/ 0 h 653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Lst>
            <a:rect l="l" t="t" r="r" b="b"/>
            <a:pathLst>
              <a:path w="11294090" h="6531700">
                <a:moveTo>
                  <a:pt x="9499264" y="6116949"/>
                </a:moveTo>
                <a:lnTo>
                  <a:pt x="9503397" y="6120360"/>
                </a:lnTo>
                <a:cubicBezTo>
                  <a:pt x="9503397" y="6120360"/>
                  <a:pt x="9503397" y="6120360"/>
                  <a:pt x="9498529" y="6120360"/>
                </a:cubicBezTo>
                <a:close/>
                <a:moveTo>
                  <a:pt x="7134704" y="0"/>
                </a:moveTo>
                <a:cubicBezTo>
                  <a:pt x="7163910" y="62139"/>
                  <a:pt x="7163910" y="118629"/>
                  <a:pt x="7178514" y="175119"/>
                </a:cubicBezTo>
                <a:cubicBezTo>
                  <a:pt x="7188249" y="158172"/>
                  <a:pt x="7197984" y="146874"/>
                  <a:pt x="7207719" y="135576"/>
                </a:cubicBezTo>
                <a:cubicBezTo>
                  <a:pt x="7227191" y="96033"/>
                  <a:pt x="7251529" y="101682"/>
                  <a:pt x="7275868" y="129928"/>
                </a:cubicBezTo>
                <a:cubicBezTo>
                  <a:pt x="7295339" y="152523"/>
                  <a:pt x="7319677" y="192066"/>
                  <a:pt x="7344016" y="175119"/>
                </a:cubicBezTo>
                <a:cubicBezTo>
                  <a:pt x="7368354" y="158172"/>
                  <a:pt x="7417032" y="135576"/>
                  <a:pt x="7382958" y="67788"/>
                </a:cubicBezTo>
                <a:cubicBezTo>
                  <a:pt x="7417032" y="124278"/>
                  <a:pt x="7436502" y="107331"/>
                  <a:pt x="7455973" y="67788"/>
                </a:cubicBezTo>
                <a:cubicBezTo>
                  <a:pt x="7460841" y="56490"/>
                  <a:pt x="7470577" y="39543"/>
                  <a:pt x="7480312" y="28245"/>
                </a:cubicBezTo>
                <a:cubicBezTo>
                  <a:pt x="7499784" y="5649"/>
                  <a:pt x="7519253" y="-5649"/>
                  <a:pt x="7524122" y="45192"/>
                </a:cubicBezTo>
                <a:cubicBezTo>
                  <a:pt x="7528989" y="84735"/>
                  <a:pt x="7543592" y="124278"/>
                  <a:pt x="7553328" y="163822"/>
                </a:cubicBezTo>
                <a:cubicBezTo>
                  <a:pt x="7582534" y="158172"/>
                  <a:pt x="7577666" y="118629"/>
                  <a:pt x="7606873" y="107331"/>
                </a:cubicBezTo>
                <a:cubicBezTo>
                  <a:pt x="7602005" y="175119"/>
                  <a:pt x="7597138" y="242907"/>
                  <a:pt x="7592270" y="305046"/>
                </a:cubicBezTo>
                <a:cubicBezTo>
                  <a:pt x="7616608" y="265504"/>
                  <a:pt x="7645815" y="231609"/>
                  <a:pt x="7694492" y="220311"/>
                </a:cubicBezTo>
                <a:cubicBezTo>
                  <a:pt x="7704227" y="214661"/>
                  <a:pt x="7718831" y="197714"/>
                  <a:pt x="7709095" y="180768"/>
                </a:cubicBezTo>
                <a:cubicBezTo>
                  <a:pt x="7694492" y="135576"/>
                  <a:pt x="7728566" y="146874"/>
                  <a:pt x="7743169" y="135576"/>
                </a:cubicBezTo>
                <a:cubicBezTo>
                  <a:pt x="7752905" y="118629"/>
                  <a:pt x="7767508" y="141225"/>
                  <a:pt x="7772375" y="152523"/>
                </a:cubicBezTo>
                <a:cubicBezTo>
                  <a:pt x="7801582" y="186417"/>
                  <a:pt x="7777244" y="225960"/>
                  <a:pt x="7772375" y="259854"/>
                </a:cubicBezTo>
                <a:cubicBezTo>
                  <a:pt x="7757772" y="248555"/>
                  <a:pt x="7743169" y="231609"/>
                  <a:pt x="7733433" y="271152"/>
                </a:cubicBezTo>
                <a:cubicBezTo>
                  <a:pt x="7718831" y="338940"/>
                  <a:pt x="7772375" y="338940"/>
                  <a:pt x="7806450" y="378483"/>
                </a:cubicBezTo>
                <a:cubicBezTo>
                  <a:pt x="7806450" y="321993"/>
                  <a:pt x="7806450" y="282450"/>
                  <a:pt x="7811318" y="231609"/>
                </a:cubicBezTo>
                <a:cubicBezTo>
                  <a:pt x="7840524" y="248555"/>
                  <a:pt x="7874598" y="271152"/>
                  <a:pt x="7898937" y="220311"/>
                </a:cubicBezTo>
                <a:cubicBezTo>
                  <a:pt x="7898937" y="220311"/>
                  <a:pt x="7937878" y="203364"/>
                  <a:pt x="7957348" y="203364"/>
                </a:cubicBezTo>
                <a:cubicBezTo>
                  <a:pt x="7996291" y="192066"/>
                  <a:pt x="8006026" y="169470"/>
                  <a:pt x="8001158" y="129928"/>
                </a:cubicBezTo>
                <a:cubicBezTo>
                  <a:pt x="7996291" y="90384"/>
                  <a:pt x="8006026" y="56490"/>
                  <a:pt x="8049836" y="56490"/>
                </a:cubicBezTo>
                <a:cubicBezTo>
                  <a:pt x="8059571" y="56490"/>
                  <a:pt x="8074174" y="50841"/>
                  <a:pt x="8083910" y="45192"/>
                </a:cubicBezTo>
                <a:cubicBezTo>
                  <a:pt x="8156925" y="16947"/>
                  <a:pt x="8186132" y="33894"/>
                  <a:pt x="8205603" y="118629"/>
                </a:cubicBezTo>
                <a:cubicBezTo>
                  <a:pt x="8210470" y="146874"/>
                  <a:pt x="8210470" y="158172"/>
                  <a:pt x="8234810" y="135576"/>
                </a:cubicBezTo>
                <a:cubicBezTo>
                  <a:pt x="8239677" y="135576"/>
                  <a:pt x="8254280" y="141225"/>
                  <a:pt x="8264016" y="141225"/>
                </a:cubicBezTo>
                <a:cubicBezTo>
                  <a:pt x="8302958" y="152523"/>
                  <a:pt x="8371105" y="231609"/>
                  <a:pt x="8375972" y="271152"/>
                </a:cubicBezTo>
                <a:cubicBezTo>
                  <a:pt x="8395444" y="276801"/>
                  <a:pt x="8405179" y="248555"/>
                  <a:pt x="8424651" y="242907"/>
                </a:cubicBezTo>
                <a:cubicBezTo>
                  <a:pt x="8434385" y="265504"/>
                  <a:pt x="8439253" y="288099"/>
                  <a:pt x="8453857" y="305046"/>
                </a:cubicBezTo>
                <a:cubicBezTo>
                  <a:pt x="8463592" y="321993"/>
                  <a:pt x="8473328" y="338940"/>
                  <a:pt x="8492798" y="333290"/>
                </a:cubicBezTo>
                <a:cubicBezTo>
                  <a:pt x="8512270" y="321993"/>
                  <a:pt x="8502534" y="293748"/>
                  <a:pt x="8497666" y="276801"/>
                </a:cubicBezTo>
                <a:cubicBezTo>
                  <a:pt x="8492798" y="265504"/>
                  <a:pt x="8487931" y="259854"/>
                  <a:pt x="8483063" y="248555"/>
                </a:cubicBezTo>
                <a:cubicBezTo>
                  <a:pt x="8526872" y="242907"/>
                  <a:pt x="8522005" y="282450"/>
                  <a:pt x="8531740" y="310695"/>
                </a:cubicBezTo>
                <a:cubicBezTo>
                  <a:pt x="8556079" y="248555"/>
                  <a:pt x="8614491" y="259854"/>
                  <a:pt x="8643698" y="265504"/>
                </a:cubicBezTo>
                <a:cubicBezTo>
                  <a:pt x="8692375" y="271152"/>
                  <a:pt x="8716714" y="237258"/>
                  <a:pt x="8741052" y="209013"/>
                </a:cubicBezTo>
                <a:cubicBezTo>
                  <a:pt x="8789730" y="152523"/>
                  <a:pt x="8799465" y="152523"/>
                  <a:pt x="8848142" y="209013"/>
                </a:cubicBezTo>
                <a:cubicBezTo>
                  <a:pt x="8857878" y="220311"/>
                  <a:pt x="8862745" y="231609"/>
                  <a:pt x="8877348" y="231609"/>
                </a:cubicBezTo>
                <a:cubicBezTo>
                  <a:pt x="8891952" y="231609"/>
                  <a:pt x="8896820" y="237258"/>
                  <a:pt x="8891952" y="259854"/>
                </a:cubicBezTo>
                <a:cubicBezTo>
                  <a:pt x="8877348" y="310695"/>
                  <a:pt x="8882217" y="316344"/>
                  <a:pt x="8896820" y="372834"/>
                </a:cubicBezTo>
                <a:cubicBezTo>
                  <a:pt x="8960100" y="344589"/>
                  <a:pt x="8984438" y="361536"/>
                  <a:pt x="8989307" y="434972"/>
                </a:cubicBezTo>
                <a:cubicBezTo>
                  <a:pt x="8989307" y="440622"/>
                  <a:pt x="8984438" y="446271"/>
                  <a:pt x="8989307" y="446271"/>
                </a:cubicBezTo>
                <a:cubicBezTo>
                  <a:pt x="8994174" y="451920"/>
                  <a:pt x="8994174" y="446271"/>
                  <a:pt x="8994174" y="440622"/>
                </a:cubicBezTo>
                <a:cubicBezTo>
                  <a:pt x="9028248" y="418026"/>
                  <a:pt x="9042851" y="384131"/>
                  <a:pt x="9042851" y="338940"/>
                </a:cubicBezTo>
                <a:cubicBezTo>
                  <a:pt x="9037984" y="288099"/>
                  <a:pt x="8999042" y="225960"/>
                  <a:pt x="9067190" y="192066"/>
                </a:cubicBezTo>
                <a:cubicBezTo>
                  <a:pt x="9081793" y="237258"/>
                  <a:pt x="9130471" y="271152"/>
                  <a:pt x="9140206" y="350237"/>
                </a:cubicBezTo>
                <a:cubicBezTo>
                  <a:pt x="9154809" y="276801"/>
                  <a:pt x="9208354" y="299396"/>
                  <a:pt x="9232693" y="265504"/>
                </a:cubicBezTo>
                <a:cubicBezTo>
                  <a:pt x="9237560" y="254205"/>
                  <a:pt x="9257031" y="276801"/>
                  <a:pt x="9257031" y="288099"/>
                </a:cubicBezTo>
                <a:cubicBezTo>
                  <a:pt x="9252164" y="305046"/>
                  <a:pt x="9281370" y="333290"/>
                  <a:pt x="9247296" y="350237"/>
                </a:cubicBezTo>
                <a:cubicBezTo>
                  <a:pt x="9208354" y="367185"/>
                  <a:pt x="9184015" y="412377"/>
                  <a:pt x="9184015" y="463218"/>
                </a:cubicBezTo>
                <a:cubicBezTo>
                  <a:pt x="9184015" y="480165"/>
                  <a:pt x="9169412" y="508410"/>
                  <a:pt x="9193751" y="514059"/>
                </a:cubicBezTo>
                <a:cubicBezTo>
                  <a:pt x="9213221" y="519707"/>
                  <a:pt x="9227825" y="497112"/>
                  <a:pt x="9232693" y="474516"/>
                </a:cubicBezTo>
                <a:cubicBezTo>
                  <a:pt x="9247296" y="423675"/>
                  <a:pt x="9276502" y="434972"/>
                  <a:pt x="9305708" y="451920"/>
                </a:cubicBezTo>
                <a:cubicBezTo>
                  <a:pt x="9310577" y="457569"/>
                  <a:pt x="9315444" y="468866"/>
                  <a:pt x="9320311" y="474516"/>
                </a:cubicBezTo>
                <a:cubicBezTo>
                  <a:pt x="9325180" y="485813"/>
                  <a:pt x="9334915" y="502761"/>
                  <a:pt x="9359254" y="502761"/>
                </a:cubicBezTo>
                <a:cubicBezTo>
                  <a:pt x="9344650" y="457569"/>
                  <a:pt x="9378724" y="423675"/>
                  <a:pt x="9383592" y="384131"/>
                </a:cubicBezTo>
                <a:cubicBezTo>
                  <a:pt x="9393327" y="355887"/>
                  <a:pt x="9398195" y="406728"/>
                  <a:pt x="9412798" y="389781"/>
                </a:cubicBezTo>
                <a:cubicBezTo>
                  <a:pt x="9432270" y="372834"/>
                  <a:pt x="9446873" y="355887"/>
                  <a:pt x="9471211" y="350237"/>
                </a:cubicBezTo>
                <a:cubicBezTo>
                  <a:pt x="9476079" y="350237"/>
                  <a:pt x="9480947" y="350237"/>
                  <a:pt x="9480947" y="344589"/>
                </a:cubicBezTo>
                <a:cubicBezTo>
                  <a:pt x="9480947" y="310695"/>
                  <a:pt x="9505285" y="293748"/>
                  <a:pt x="9524756" y="276801"/>
                </a:cubicBezTo>
                <a:cubicBezTo>
                  <a:pt x="9539360" y="265504"/>
                  <a:pt x="9553963" y="265504"/>
                  <a:pt x="9558830" y="276801"/>
                </a:cubicBezTo>
                <a:cubicBezTo>
                  <a:pt x="9583169" y="350237"/>
                  <a:pt x="9597772" y="299396"/>
                  <a:pt x="9617243" y="271152"/>
                </a:cubicBezTo>
                <a:cubicBezTo>
                  <a:pt x="9622111" y="265504"/>
                  <a:pt x="9626978" y="259854"/>
                  <a:pt x="9631846" y="254205"/>
                </a:cubicBezTo>
                <a:cubicBezTo>
                  <a:pt x="9661053" y="271152"/>
                  <a:pt x="9626978" y="316344"/>
                  <a:pt x="9656184" y="321993"/>
                </a:cubicBezTo>
                <a:cubicBezTo>
                  <a:pt x="9680523" y="327642"/>
                  <a:pt x="9709730" y="321993"/>
                  <a:pt x="9734068" y="316344"/>
                </a:cubicBezTo>
                <a:cubicBezTo>
                  <a:pt x="9753540" y="305046"/>
                  <a:pt x="9758407" y="293748"/>
                  <a:pt x="9743804" y="276801"/>
                </a:cubicBezTo>
                <a:cubicBezTo>
                  <a:pt x="9734068" y="265504"/>
                  <a:pt x="9719465" y="254205"/>
                  <a:pt x="9748671" y="237258"/>
                </a:cubicBezTo>
                <a:cubicBezTo>
                  <a:pt x="9768143" y="225960"/>
                  <a:pt x="9787613" y="203364"/>
                  <a:pt x="9816820" y="225960"/>
                </a:cubicBezTo>
                <a:cubicBezTo>
                  <a:pt x="9836290" y="242907"/>
                  <a:pt x="9816820" y="254205"/>
                  <a:pt x="9811951" y="271152"/>
                </a:cubicBezTo>
                <a:cubicBezTo>
                  <a:pt x="9792481" y="321993"/>
                  <a:pt x="9811951" y="367185"/>
                  <a:pt x="9826555" y="423675"/>
                </a:cubicBezTo>
                <a:cubicBezTo>
                  <a:pt x="9850894" y="367185"/>
                  <a:pt x="9865497" y="384131"/>
                  <a:pt x="9870364" y="429324"/>
                </a:cubicBezTo>
                <a:cubicBezTo>
                  <a:pt x="9904439" y="378483"/>
                  <a:pt x="9846026" y="316344"/>
                  <a:pt x="9884968" y="271152"/>
                </a:cubicBezTo>
                <a:cubicBezTo>
                  <a:pt x="9923910" y="429324"/>
                  <a:pt x="9977454" y="480165"/>
                  <a:pt x="10074809" y="474516"/>
                </a:cubicBezTo>
                <a:cubicBezTo>
                  <a:pt x="10045603" y="451920"/>
                  <a:pt x="10060206" y="423675"/>
                  <a:pt x="10060206" y="395430"/>
                </a:cubicBezTo>
                <a:cubicBezTo>
                  <a:pt x="10084544" y="401079"/>
                  <a:pt x="10079677" y="434972"/>
                  <a:pt x="10099147" y="446271"/>
                </a:cubicBezTo>
                <a:cubicBezTo>
                  <a:pt x="10108883" y="429324"/>
                  <a:pt x="10099147" y="406728"/>
                  <a:pt x="10104016" y="389781"/>
                </a:cubicBezTo>
                <a:cubicBezTo>
                  <a:pt x="10104016" y="384131"/>
                  <a:pt x="10104016" y="372834"/>
                  <a:pt x="10104016" y="367185"/>
                </a:cubicBezTo>
                <a:cubicBezTo>
                  <a:pt x="10099147" y="327642"/>
                  <a:pt x="10142957" y="384131"/>
                  <a:pt x="10138090" y="344589"/>
                </a:cubicBezTo>
                <a:cubicBezTo>
                  <a:pt x="10133221" y="321993"/>
                  <a:pt x="10123486" y="305046"/>
                  <a:pt x="10123486" y="282450"/>
                </a:cubicBezTo>
                <a:cubicBezTo>
                  <a:pt x="10123486" y="265504"/>
                  <a:pt x="10138090" y="271152"/>
                  <a:pt x="10147825" y="276801"/>
                </a:cubicBezTo>
                <a:cubicBezTo>
                  <a:pt x="10162428" y="288099"/>
                  <a:pt x="10162428" y="310695"/>
                  <a:pt x="10162428" y="327642"/>
                </a:cubicBezTo>
                <a:cubicBezTo>
                  <a:pt x="10147825" y="384131"/>
                  <a:pt x="10181899" y="401079"/>
                  <a:pt x="10211106" y="429324"/>
                </a:cubicBezTo>
                <a:cubicBezTo>
                  <a:pt x="10264650" y="480165"/>
                  <a:pt x="10313327" y="519707"/>
                  <a:pt x="10381476" y="519707"/>
                </a:cubicBezTo>
                <a:cubicBezTo>
                  <a:pt x="10396079" y="519707"/>
                  <a:pt x="10430153" y="480165"/>
                  <a:pt x="10420417" y="542304"/>
                </a:cubicBezTo>
                <a:cubicBezTo>
                  <a:pt x="10439889" y="542304"/>
                  <a:pt x="10459359" y="570549"/>
                  <a:pt x="10473963" y="536655"/>
                </a:cubicBezTo>
                <a:cubicBezTo>
                  <a:pt x="10493433" y="491462"/>
                  <a:pt x="10517772" y="502761"/>
                  <a:pt x="10537243" y="536655"/>
                </a:cubicBezTo>
                <a:cubicBezTo>
                  <a:pt x="10551846" y="564900"/>
                  <a:pt x="10561581" y="598794"/>
                  <a:pt x="10581053" y="627039"/>
                </a:cubicBezTo>
                <a:cubicBezTo>
                  <a:pt x="10590787" y="649635"/>
                  <a:pt x="10585920" y="694827"/>
                  <a:pt x="10624862" y="666582"/>
                </a:cubicBezTo>
                <a:cubicBezTo>
                  <a:pt x="10634597" y="660932"/>
                  <a:pt x="10634597" y="677879"/>
                  <a:pt x="10634597" y="683529"/>
                </a:cubicBezTo>
                <a:cubicBezTo>
                  <a:pt x="10637031" y="768264"/>
                  <a:pt x="10647984" y="852999"/>
                  <a:pt x="10659545" y="937734"/>
                </a:cubicBezTo>
                <a:lnTo>
                  <a:pt x="10669237" y="1023894"/>
                </a:lnTo>
                <a:lnTo>
                  <a:pt x="10714370" y="1030471"/>
                </a:lnTo>
                <a:cubicBezTo>
                  <a:pt x="10728973" y="1030471"/>
                  <a:pt x="10763047" y="990929"/>
                  <a:pt x="10753311" y="1053068"/>
                </a:cubicBezTo>
                <a:cubicBezTo>
                  <a:pt x="10772783" y="1053068"/>
                  <a:pt x="10792253" y="1081312"/>
                  <a:pt x="10806856" y="1047419"/>
                </a:cubicBezTo>
                <a:cubicBezTo>
                  <a:pt x="10826327" y="1002227"/>
                  <a:pt x="10850666" y="1013524"/>
                  <a:pt x="10870137" y="1047419"/>
                </a:cubicBezTo>
                <a:cubicBezTo>
                  <a:pt x="10884740" y="1075664"/>
                  <a:pt x="10894475" y="1109558"/>
                  <a:pt x="10913946" y="1137802"/>
                </a:cubicBezTo>
                <a:cubicBezTo>
                  <a:pt x="10923681" y="1160399"/>
                  <a:pt x="10918814" y="1205591"/>
                  <a:pt x="10957756" y="1177346"/>
                </a:cubicBezTo>
                <a:cubicBezTo>
                  <a:pt x="10967491" y="1171696"/>
                  <a:pt x="10967491" y="1188644"/>
                  <a:pt x="10967491" y="1194293"/>
                </a:cubicBezTo>
                <a:cubicBezTo>
                  <a:pt x="10969925" y="1279028"/>
                  <a:pt x="10980878" y="1363763"/>
                  <a:pt x="10992438" y="1448498"/>
                </a:cubicBezTo>
                <a:lnTo>
                  <a:pt x="11010167" y="1606082"/>
                </a:lnTo>
                <a:lnTo>
                  <a:pt x="11012887" y="1607350"/>
                </a:lnTo>
                <a:cubicBezTo>
                  <a:pt x="11013913" y="1609865"/>
                  <a:pt x="11014503" y="1613417"/>
                  <a:pt x="11014531" y="1618283"/>
                </a:cubicBezTo>
                <a:lnTo>
                  <a:pt x="11013189" y="1632952"/>
                </a:lnTo>
                <a:lnTo>
                  <a:pt x="11013682" y="1637328"/>
                </a:lnTo>
                <a:lnTo>
                  <a:pt x="11027338" y="1640978"/>
                </a:lnTo>
                <a:cubicBezTo>
                  <a:pt x="11041713" y="1647333"/>
                  <a:pt x="11055404" y="1656867"/>
                  <a:pt x="11066356" y="1631446"/>
                </a:cubicBezTo>
                <a:cubicBezTo>
                  <a:pt x="11085826" y="1586254"/>
                  <a:pt x="11110165" y="1597552"/>
                  <a:pt x="11129636" y="1631446"/>
                </a:cubicBezTo>
                <a:cubicBezTo>
                  <a:pt x="11144239" y="1659691"/>
                  <a:pt x="11153974" y="1693585"/>
                  <a:pt x="11173446" y="1721830"/>
                </a:cubicBezTo>
                <a:cubicBezTo>
                  <a:pt x="11183181" y="1744425"/>
                  <a:pt x="11178313" y="1789618"/>
                  <a:pt x="11217255" y="1761373"/>
                </a:cubicBezTo>
                <a:cubicBezTo>
                  <a:pt x="11226990" y="1755724"/>
                  <a:pt x="11226990" y="1772671"/>
                  <a:pt x="11226990" y="1778320"/>
                </a:cubicBezTo>
                <a:cubicBezTo>
                  <a:pt x="11231859" y="1947790"/>
                  <a:pt x="11270800" y="2117260"/>
                  <a:pt x="11280536" y="2286730"/>
                </a:cubicBezTo>
                <a:cubicBezTo>
                  <a:pt x="11280536" y="2320624"/>
                  <a:pt x="11251329" y="2360166"/>
                  <a:pt x="11290271" y="2399709"/>
                </a:cubicBezTo>
                <a:cubicBezTo>
                  <a:pt x="11300006" y="2405359"/>
                  <a:pt x="11290271" y="2450550"/>
                  <a:pt x="11270800" y="2456200"/>
                </a:cubicBezTo>
                <a:cubicBezTo>
                  <a:pt x="11231859" y="2461848"/>
                  <a:pt x="11236726" y="2484444"/>
                  <a:pt x="11241594" y="2512689"/>
                </a:cubicBezTo>
                <a:cubicBezTo>
                  <a:pt x="11256197" y="2648265"/>
                  <a:pt x="11290271" y="2783841"/>
                  <a:pt x="11270800" y="2925066"/>
                </a:cubicBezTo>
                <a:cubicBezTo>
                  <a:pt x="11270800" y="2936365"/>
                  <a:pt x="11270800" y="2942013"/>
                  <a:pt x="11275667" y="2953311"/>
                </a:cubicBezTo>
                <a:cubicBezTo>
                  <a:pt x="11295139" y="2992854"/>
                  <a:pt x="11290271" y="3009801"/>
                  <a:pt x="11251329" y="3015450"/>
                </a:cubicBezTo>
                <a:cubicBezTo>
                  <a:pt x="11231858" y="3015450"/>
                  <a:pt x="11217255" y="3021099"/>
                  <a:pt x="11207520" y="3033103"/>
                </a:cubicBezTo>
                <a:lnTo>
                  <a:pt x="11197399" y="3054229"/>
                </a:lnTo>
                <a:lnTo>
                  <a:pt x="11218463" y="3268866"/>
                </a:lnTo>
                <a:cubicBezTo>
                  <a:pt x="11230024" y="3353601"/>
                  <a:pt x="11242193" y="3438336"/>
                  <a:pt x="11247061" y="3523071"/>
                </a:cubicBezTo>
                <a:cubicBezTo>
                  <a:pt x="11247061" y="3556965"/>
                  <a:pt x="11217854" y="3596508"/>
                  <a:pt x="11256795" y="3636051"/>
                </a:cubicBezTo>
                <a:cubicBezTo>
                  <a:pt x="11266531" y="3641700"/>
                  <a:pt x="11256795" y="3686892"/>
                  <a:pt x="11237325" y="3692541"/>
                </a:cubicBezTo>
                <a:cubicBezTo>
                  <a:pt x="11198384" y="3698190"/>
                  <a:pt x="11203251" y="3720786"/>
                  <a:pt x="11208118" y="3749031"/>
                </a:cubicBezTo>
                <a:cubicBezTo>
                  <a:pt x="11222722" y="3884607"/>
                  <a:pt x="11256795" y="4020183"/>
                  <a:pt x="11237325" y="4161408"/>
                </a:cubicBezTo>
                <a:cubicBezTo>
                  <a:pt x="11237325" y="4172706"/>
                  <a:pt x="11237325" y="4178355"/>
                  <a:pt x="11242192" y="4189653"/>
                </a:cubicBezTo>
                <a:cubicBezTo>
                  <a:pt x="11261664" y="4229196"/>
                  <a:pt x="11256795" y="4246143"/>
                  <a:pt x="11217854" y="4251792"/>
                </a:cubicBezTo>
                <a:cubicBezTo>
                  <a:pt x="11178912" y="4251792"/>
                  <a:pt x="11159441" y="4274388"/>
                  <a:pt x="11159441" y="4325228"/>
                </a:cubicBezTo>
                <a:cubicBezTo>
                  <a:pt x="11120499" y="4280037"/>
                  <a:pt x="11105897" y="4229196"/>
                  <a:pt x="11071822" y="4184003"/>
                </a:cubicBezTo>
                <a:cubicBezTo>
                  <a:pt x="11052351" y="4251792"/>
                  <a:pt x="11076690" y="4330878"/>
                  <a:pt x="11028012" y="4387368"/>
                </a:cubicBezTo>
                <a:cubicBezTo>
                  <a:pt x="11003674" y="4370421"/>
                  <a:pt x="11003674" y="4330878"/>
                  <a:pt x="10984204" y="4308281"/>
                </a:cubicBezTo>
                <a:lnTo>
                  <a:pt x="10936232" y="4264500"/>
                </a:lnTo>
                <a:lnTo>
                  <a:pt x="10949790" y="4385025"/>
                </a:lnTo>
                <a:cubicBezTo>
                  <a:pt x="10949790" y="4418919"/>
                  <a:pt x="10920584" y="4458462"/>
                  <a:pt x="10959525" y="4498005"/>
                </a:cubicBezTo>
                <a:cubicBezTo>
                  <a:pt x="10969261" y="4503654"/>
                  <a:pt x="10959525" y="4548846"/>
                  <a:pt x="10940055" y="4554495"/>
                </a:cubicBezTo>
                <a:cubicBezTo>
                  <a:pt x="10901113" y="4560144"/>
                  <a:pt x="10905981" y="4582740"/>
                  <a:pt x="10910848" y="4610985"/>
                </a:cubicBezTo>
                <a:cubicBezTo>
                  <a:pt x="10925451" y="4746561"/>
                  <a:pt x="10959525" y="4882137"/>
                  <a:pt x="10940055" y="5023362"/>
                </a:cubicBezTo>
                <a:cubicBezTo>
                  <a:pt x="10940055" y="5034660"/>
                  <a:pt x="10940055" y="5040309"/>
                  <a:pt x="10944922" y="5051607"/>
                </a:cubicBezTo>
                <a:cubicBezTo>
                  <a:pt x="10964394" y="5091150"/>
                  <a:pt x="10959525" y="5108097"/>
                  <a:pt x="10920584" y="5113746"/>
                </a:cubicBezTo>
                <a:cubicBezTo>
                  <a:pt x="10881642" y="5113746"/>
                  <a:pt x="10862171" y="5136342"/>
                  <a:pt x="10862171" y="5187182"/>
                </a:cubicBezTo>
                <a:cubicBezTo>
                  <a:pt x="10823229" y="5141991"/>
                  <a:pt x="10808627" y="5091150"/>
                  <a:pt x="10774552" y="5045957"/>
                </a:cubicBezTo>
                <a:cubicBezTo>
                  <a:pt x="10755081" y="5113746"/>
                  <a:pt x="10779420" y="5192832"/>
                  <a:pt x="10730742" y="5249322"/>
                </a:cubicBezTo>
                <a:cubicBezTo>
                  <a:pt x="10718573" y="5240848"/>
                  <a:pt x="10712489" y="5226726"/>
                  <a:pt x="10707013" y="5211898"/>
                </a:cubicBezTo>
                <a:lnTo>
                  <a:pt x="10699585" y="5196486"/>
                </a:lnTo>
                <a:lnTo>
                  <a:pt x="10699095" y="5199865"/>
                </a:lnTo>
                <a:cubicBezTo>
                  <a:pt x="10695444" y="5212575"/>
                  <a:pt x="10688143" y="5225285"/>
                  <a:pt x="10678407" y="5228110"/>
                </a:cubicBezTo>
                <a:cubicBezTo>
                  <a:pt x="10639465" y="5233759"/>
                  <a:pt x="10644333" y="5256355"/>
                  <a:pt x="10649200" y="5284600"/>
                </a:cubicBezTo>
                <a:cubicBezTo>
                  <a:pt x="10663804" y="5420176"/>
                  <a:pt x="10697877" y="5555752"/>
                  <a:pt x="10678407" y="5696977"/>
                </a:cubicBezTo>
                <a:cubicBezTo>
                  <a:pt x="10678407" y="5708275"/>
                  <a:pt x="10678407" y="5713924"/>
                  <a:pt x="10683274" y="5725222"/>
                </a:cubicBezTo>
                <a:cubicBezTo>
                  <a:pt x="10702746" y="5764765"/>
                  <a:pt x="10697877" y="5781712"/>
                  <a:pt x="10658936" y="5787360"/>
                </a:cubicBezTo>
                <a:cubicBezTo>
                  <a:pt x="10619994" y="5787360"/>
                  <a:pt x="10600523" y="5809957"/>
                  <a:pt x="10600523" y="5860797"/>
                </a:cubicBezTo>
                <a:cubicBezTo>
                  <a:pt x="10561581" y="5815606"/>
                  <a:pt x="10546979" y="5764765"/>
                  <a:pt x="10512904" y="5719572"/>
                </a:cubicBezTo>
                <a:cubicBezTo>
                  <a:pt x="10493433" y="5787360"/>
                  <a:pt x="10517772" y="5866447"/>
                  <a:pt x="10469094" y="5922936"/>
                </a:cubicBezTo>
                <a:cubicBezTo>
                  <a:pt x="10444756" y="5905989"/>
                  <a:pt x="10444756" y="5866447"/>
                  <a:pt x="10425286" y="5843850"/>
                </a:cubicBezTo>
                <a:cubicBezTo>
                  <a:pt x="10408249" y="5824079"/>
                  <a:pt x="10390299" y="5807838"/>
                  <a:pt x="10371512" y="5794775"/>
                </a:cubicBezTo>
                <a:lnTo>
                  <a:pt x="10334513" y="5775889"/>
                </a:lnTo>
                <a:lnTo>
                  <a:pt x="10343688" y="5844266"/>
                </a:lnTo>
                <a:cubicBezTo>
                  <a:pt x="10351598" y="5912760"/>
                  <a:pt x="10355248" y="5981960"/>
                  <a:pt x="10345513" y="6052572"/>
                </a:cubicBezTo>
                <a:cubicBezTo>
                  <a:pt x="10345513" y="6063871"/>
                  <a:pt x="10345513" y="6069519"/>
                  <a:pt x="10350381" y="6080818"/>
                </a:cubicBezTo>
                <a:cubicBezTo>
                  <a:pt x="10369852" y="6120360"/>
                  <a:pt x="10364984" y="6137307"/>
                  <a:pt x="10326042" y="6142956"/>
                </a:cubicBezTo>
                <a:cubicBezTo>
                  <a:pt x="10287100" y="6142956"/>
                  <a:pt x="10267630" y="6165553"/>
                  <a:pt x="10267630" y="6216393"/>
                </a:cubicBezTo>
                <a:cubicBezTo>
                  <a:pt x="10228687" y="6171201"/>
                  <a:pt x="10214085" y="6120360"/>
                  <a:pt x="10180010" y="6075168"/>
                </a:cubicBezTo>
                <a:cubicBezTo>
                  <a:pt x="10160540" y="6142956"/>
                  <a:pt x="10184879" y="6222042"/>
                  <a:pt x="10136201" y="6278532"/>
                </a:cubicBezTo>
                <a:cubicBezTo>
                  <a:pt x="10111863" y="6261585"/>
                  <a:pt x="10111863" y="6222042"/>
                  <a:pt x="10092392" y="6199446"/>
                </a:cubicBezTo>
                <a:cubicBezTo>
                  <a:pt x="10024243" y="6120360"/>
                  <a:pt x="9941492" y="6097765"/>
                  <a:pt x="9849006" y="6109062"/>
                </a:cubicBezTo>
                <a:cubicBezTo>
                  <a:pt x="9795460" y="6114712"/>
                  <a:pt x="9741916" y="6126009"/>
                  <a:pt x="9688370" y="6126009"/>
                </a:cubicBezTo>
                <a:cubicBezTo>
                  <a:pt x="9620222" y="6126009"/>
                  <a:pt x="9561810" y="6109062"/>
                  <a:pt x="9518000" y="6046924"/>
                </a:cubicBezTo>
                <a:cubicBezTo>
                  <a:pt x="9508264" y="6058222"/>
                  <a:pt x="9507048" y="6070932"/>
                  <a:pt x="9506439" y="6083643"/>
                </a:cubicBezTo>
                <a:lnTo>
                  <a:pt x="9499264" y="6116949"/>
                </a:lnTo>
                <a:lnTo>
                  <a:pt x="9492065" y="6111005"/>
                </a:lnTo>
                <a:cubicBezTo>
                  <a:pt x="9483622" y="6108357"/>
                  <a:pt x="9482709" y="6123185"/>
                  <a:pt x="9479058" y="6131659"/>
                </a:cubicBezTo>
                <a:cubicBezTo>
                  <a:pt x="9474190" y="6171201"/>
                  <a:pt x="9464455" y="6210744"/>
                  <a:pt x="9454720" y="6261585"/>
                </a:cubicBezTo>
                <a:cubicBezTo>
                  <a:pt x="9435249" y="6182499"/>
                  <a:pt x="9420646" y="6114712"/>
                  <a:pt x="9401174" y="6035625"/>
                </a:cubicBezTo>
                <a:cubicBezTo>
                  <a:pt x="9381704" y="6080818"/>
                  <a:pt x="9381704" y="6120360"/>
                  <a:pt x="9391439" y="6154254"/>
                </a:cubicBezTo>
                <a:cubicBezTo>
                  <a:pt x="9396307" y="6205095"/>
                  <a:pt x="9376836" y="6216393"/>
                  <a:pt x="9342762" y="6205095"/>
                </a:cubicBezTo>
                <a:cubicBezTo>
                  <a:pt x="9303820" y="6199446"/>
                  <a:pt x="9274614" y="6171201"/>
                  <a:pt x="9240540" y="6154254"/>
                </a:cubicBezTo>
                <a:cubicBezTo>
                  <a:pt x="9196730" y="6126009"/>
                  <a:pt x="9157788" y="6103413"/>
                  <a:pt x="9099376" y="6137307"/>
                </a:cubicBezTo>
                <a:cubicBezTo>
                  <a:pt x="9075037" y="6154254"/>
                  <a:pt x="9079904" y="6103413"/>
                  <a:pt x="9065301" y="6075168"/>
                </a:cubicBezTo>
                <a:cubicBezTo>
                  <a:pt x="9040963" y="6114712"/>
                  <a:pt x="8992286" y="6114712"/>
                  <a:pt x="8977683" y="6154254"/>
                </a:cubicBezTo>
                <a:cubicBezTo>
                  <a:pt x="8909534" y="6058221"/>
                  <a:pt x="8836518" y="5962189"/>
                  <a:pt x="8865725" y="5809666"/>
                </a:cubicBezTo>
                <a:cubicBezTo>
                  <a:pt x="8821916" y="5843560"/>
                  <a:pt x="8836518" y="5888751"/>
                  <a:pt x="8836518" y="5928295"/>
                </a:cubicBezTo>
                <a:cubicBezTo>
                  <a:pt x="8841386" y="5967837"/>
                  <a:pt x="8841386" y="5996083"/>
                  <a:pt x="8797577" y="5984784"/>
                </a:cubicBezTo>
                <a:cubicBezTo>
                  <a:pt x="8782974" y="5984784"/>
                  <a:pt x="8768370" y="6001731"/>
                  <a:pt x="8753767" y="6001731"/>
                </a:cubicBezTo>
                <a:cubicBezTo>
                  <a:pt x="8719693" y="6001731"/>
                  <a:pt x="8744031" y="6092115"/>
                  <a:pt x="8680751" y="6052572"/>
                </a:cubicBezTo>
                <a:cubicBezTo>
                  <a:pt x="8651545" y="6035625"/>
                  <a:pt x="8607736" y="6052572"/>
                  <a:pt x="8568794" y="6052572"/>
                </a:cubicBezTo>
                <a:cubicBezTo>
                  <a:pt x="8524984" y="6052572"/>
                  <a:pt x="8490910" y="6035625"/>
                  <a:pt x="8466571" y="5996083"/>
                </a:cubicBezTo>
                <a:cubicBezTo>
                  <a:pt x="8456836" y="5990433"/>
                  <a:pt x="8447101" y="5979136"/>
                  <a:pt x="8442233" y="5996083"/>
                </a:cubicBezTo>
                <a:cubicBezTo>
                  <a:pt x="8437365" y="6029977"/>
                  <a:pt x="8388688" y="6035625"/>
                  <a:pt x="8398423" y="6080818"/>
                </a:cubicBezTo>
                <a:cubicBezTo>
                  <a:pt x="8408158" y="6120360"/>
                  <a:pt x="8413027" y="6159903"/>
                  <a:pt x="8422762" y="6199446"/>
                </a:cubicBezTo>
                <a:cubicBezTo>
                  <a:pt x="8364350" y="6199446"/>
                  <a:pt x="8320540" y="6199446"/>
                  <a:pt x="8330275" y="6114712"/>
                </a:cubicBezTo>
                <a:cubicBezTo>
                  <a:pt x="8330275" y="6092115"/>
                  <a:pt x="8315672" y="6075168"/>
                  <a:pt x="8305936" y="6058221"/>
                </a:cubicBezTo>
                <a:cubicBezTo>
                  <a:pt x="8276730" y="6080818"/>
                  <a:pt x="8266994" y="6114712"/>
                  <a:pt x="8252392" y="6142956"/>
                </a:cubicBezTo>
                <a:cubicBezTo>
                  <a:pt x="8247524" y="6103413"/>
                  <a:pt x="8252392" y="6058221"/>
                  <a:pt x="8223185" y="6024327"/>
                </a:cubicBezTo>
                <a:cubicBezTo>
                  <a:pt x="8213450" y="6069519"/>
                  <a:pt x="8213450" y="6109062"/>
                  <a:pt x="8189111" y="6154254"/>
                </a:cubicBezTo>
                <a:cubicBezTo>
                  <a:pt x="8174508" y="6092115"/>
                  <a:pt x="8213450" y="6013030"/>
                  <a:pt x="8125830" y="6007380"/>
                </a:cubicBezTo>
                <a:cubicBezTo>
                  <a:pt x="8125830" y="6046924"/>
                  <a:pt x="8125830" y="6092115"/>
                  <a:pt x="8135566" y="6131659"/>
                </a:cubicBezTo>
                <a:cubicBezTo>
                  <a:pt x="8145302" y="6188148"/>
                  <a:pt x="8125830" y="6193797"/>
                  <a:pt x="8086888" y="6176850"/>
                </a:cubicBezTo>
                <a:cubicBezTo>
                  <a:pt x="7989534" y="6148606"/>
                  <a:pt x="7892180" y="6109062"/>
                  <a:pt x="7794826" y="6075168"/>
                </a:cubicBezTo>
                <a:cubicBezTo>
                  <a:pt x="7741281" y="6058221"/>
                  <a:pt x="7741281" y="6058221"/>
                  <a:pt x="7716942" y="6120360"/>
                </a:cubicBezTo>
                <a:cubicBezTo>
                  <a:pt x="7720593" y="6073756"/>
                  <a:pt x="7683172" y="6055750"/>
                  <a:pt x="7662180" y="6023445"/>
                </a:cubicBezTo>
                <a:lnTo>
                  <a:pt x="7648894" y="5985074"/>
                </a:lnTo>
                <a:lnTo>
                  <a:pt x="7641099" y="6018970"/>
                </a:lnTo>
                <a:cubicBezTo>
                  <a:pt x="7638817" y="6036975"/>
                  <a:pt x="7638513" y="6055687"/>
                  <a:pt x="7640946" y="6075459"/>
                </a:cubicBezTo>
                <a:cubicBezTo>
                  <a:pt x="7626343" y="6075459"/>
                  <a:pt x="7614174" y="6072634"/>
                  <a:pt x="7603222" y="6067692"/>
                </a:cubicBezTo>
                <a:lnTo>
                  <a:pt x="7586619" y="6056516"/>
                </a:lnTo>
                <a:lnTo>
                  <a:pt x="7587339" y="6125303"/>
                </a:lnTo>
                <a:cubicBezTo>
                  <a:pt x="7590381" y="6185324"/>
                  <a:pt x="7595249" y="6247463"/>
                  <a:pt x="7600116" y="6312426"/>
                </a:cubicBezTo>
                <a:cubicBezTo>
                  <a:pt x="7566042" y="6250287"/>
                  <a:pt x="7570910" y="6193797"/>
                  <a:pt x="7546572" y="6148606"/>
                </a:cubicBezTo>
                <a:cubicBezTo>
                  <a:pt x="7536836" y="6137307"/>
                  <a:pt x="7536836" y="6120360"/>
                  <a:pt x="7522234" y="6114712"/>
                </a:cubicBezTo>
                <a:cubicBezTo>
                  <a:pt x="7502762" y="6114712"/>
                  <a:pt x="7497895" y="6137307"/>
                  <a:pt x="7493027" y="6148606"/>
                </a:cubicBezTo>
                <a:cubicBezTo>
                  <a:pt x="7483291" y="6171201"/>
                  <a:pt x="7473556" y="6193797"/>
                  <a:pt x="7458953" y="6216393"/>
                </a:cubicBezTo>
                <a:cubicBezTo>
                  <a:pt x="7429747" y="6272884"/>
                  <a:pt x="7405408" y="6272884"/>
                  <a:pt x="7361598" y="6222042"/>
                </a:cubicBezTo>
                <a:cubicBezTo>
                  <a:pt x="7332392" y="6289831"/>
                  <a:pt x="7298318" y="6351969"/>
                  <a:pt x="7308054" y="6431055"/>
                </a:cubicBezTo>
                <a:cubicBezTo>
                  <a:pt x="7278847" y="6431055"/>
                  <a:pt x="7259377" y="6419757"/>
                  <a:pt x="7239905" y="6402810"/>
                </a:cubicBezTo>
                <a:cubicBezTo>
                  <a:pt x="7225302" y="6397161"/>
                  <a:pt x="7205831" y="6380214"/>
                  <a:pt x="7230170" y="6346320"/>
                </a:cubicBezTo>
                <a:cubicBezTo>
                  <a:pt x="7244773" y="6323725"/>
                  <a:pt x="7264244" y="6278532"/>
                  <a:pt x="7215567" y="6250287"/>
                </a:cubicBezTo>
                <a:cubicBezTo>
                  <a:pt x="7210699" y="6250287"/>
                  <a:pt x="7210699" y="6233340"/>
                  <a:pt x="7210699" y="6222042"/>
                </a:cubicBezTo>
                <a:cubicBezTo>
                  <a:pt x="7200964" y="6176850"/>
                  <a:pt x="7191228" y="6142956"/>
                  <a:pt x="7137683" y="6137307"/>
                </a:cubicBezTo>
                <a:cubicBezTo>
                  <a:pt x="7093874" y="6137307"/>
                  <a:pt x="7064667" y="6092115"/>
                  <a:pt x="7030593" y="6041274"/>
                </a:cubicBezTo>
                <a:cubicBezTo>
                  <a:pt x="7035461" y="6097765"/>
                  <a:pt x="6962445" y="6114712"/>
                  <a:pt x="7015990" y="6176850"/>
                </a:cubicBezTo>
                <a:cubicBezTo>
                  <a:pt x="6967313" y="6176850"/>
                  <a:pt x="6923504" y="6193797"/>
                  <a:pt x="6923504" y="6120360"/>
                </a:cubicBezTo>
                <a:cubicBezTo>
                  <a:pt x="6923504" y="6103413"/>
                  <a:pt x="6913768" y="6103413"/>
                  <a:pt x="6899165" y="6103413"/>
                </a:cubicBezTo>
                <a:cubicBezTo>
                  <a:pt x="6879694" y="6103413"/>
                  <a:pt x="6855355" y="6114712"/>
                  <a:pt x="6845620" y="6080818"/>
                </a:cubicBezTo>
                <a:cubicBezTo>
                  <a:pt x="6845620" y="6080818"/>
                  <a:pt x="6840752" y="6075168"/>
                  <a:pt x="6835884" y="6080818"/>
                </a:cubicBezTo>
                <a:cubicBezTo>
                  <a:pt x="6811545" y="6103413"/>
                  <a:pt x="6767736" y="6103413"/>
                  <a:pt x="6753133" y="6154254"/>
                </a:cubicBezTo>
                <a:cubicBezTo>
                  <a:pt x="6738530" y="6205095"/>
                  <a:pt x="6723927" y="6210744"/>
                  <a:pt x="6689852" y="6165553"/>
                </a:cubicBezTo>
                <a:cubicBezTo>
                  <a:pt x="6665514" y="6137307"/>
                  <a:pt x="6665514" y="6137307"/>
                  <a:pt x="6636308" y="6176850"/>
                </a:cubicBezTo>
                <a:cubicBezTo>
                  <a:pt x="6631440" y="6126009"/>
                  <a:pt x="6626572" y="6069519"/>
                  <a:pt x="6621704" y="6013030"/>
                </a:cubicBezTo>
                <a:cubicBezTo>
                  <a:pt x="6621704" y="6013030"/>
                  <a:pt x="6616837" y="6013030"/>
                  <a:pt x="6616837" y="6013030"/>
                </a:cubicBezTo>
                <a:cubicBezTo>
                  <a:pt x="6611969" y="6018678"/>
                  <a:pt x="6611969" y="6018678"/>
                  <a:pt x="6607101" y="6024327"/>
                </a:cubicBezTo>
                <a:cubicBezTo>
                  <a:pt x="6602234" y="6024327"/>
                  <a:pt x="6602234" y="6024327"/>
                  <a:pt x="6597365" y="6024327"/>
                </a:cubicBezTo>
                <a:cubicBezTo>
                  <a:pt x="6587630" y="6013030"/>
                  <a:pt x="6607101" y="5967837"/>
                  <a:pt x="6568159" y="6001731"/>
                </a:cubicBezTo>
                <a:cubicBezTo>
                  <a:pt x="6563291" y="6007380"/>
                  <a:pt x="6558424" y="6013030"/>
                  <a:pt x="6553556" y="6018678"/>
                </a:cubicBezTo>
                <a:cubicBezTo>
                  <a:pt x="6524350" y="6086466"/>
                  <a:pt x="6475672" y="6097765"/>
                  <a:pt x="6417260" y="6080818"/>
                </a:cubicBezTo>
                <a:cubicBezTo>
                  <a:pt x="6363715" y="6058221"/>
                  <a:pt x="6334508" y="6114712"/>
                  <a:pt x="6300435" y="6137307"/>
                </a:cubicBezTo>
                <a:cubicBezTo>
                  <a:pt x="6266361" y="6159903"/>
                  <a:pt x="6242022" y="6165553"/>
                  <a:pt x="6222551" y="6126009"/>
                </a:cubicBezTo>
                <a:cubicBezTo>
                  <a:pt x="6212815" y="6097765"/>
                  <a:pt x="6198212" y="6075168"/>
                  <a:pt x="6183609" y="6041274"/>
                </a:cubicBezTo>
                <a:cubicBezTo>
                  <a:pt x="6164138" y="6080818"/>
                  <a:pt x="6164138" y="6120360"/>
                  <a:pt x="6164138" y="6154254"/>
                </a:cubicBezTo>
                <a:cubicBezTo>
                  <a:pt x="6164138" y="6171201"/>
                  <a:pt x="6169006" y="6199446"/>
                  <a:pt x="6154402" y="6193797"/>
                </a:cubicBezTo>
                <a:cubicBezTo>
                  <a:pt x="6091122" y="6165553"/>
                  <a:pt x="6086255" y="6233340"/>
                  <a:pt x="6061916" y="6267234"/>
                </a:cubicBezTo>
                <a:cubicBezTo>
                  <a:pt x="6042445" y="6295479"/>
                  <a:pt x="6037578" y="6357619"/>
                  <a:pt x="6003504" y="6346320"/>
                </a:cubicBezTo>
                <a:cubicBezTo>
                  <a:pt x="5964561" y="6335022"/>
                  <a:pt x="5979165" y="6278532"/>
                  <a:pt x="5979165" y="6238989"/>
                </a:cubicBezTo>
                <a:cubicBezTo>
                  <a:pt x="5974297" y="6199446"/>
                  <a:pt x="5979165" y="6165553"/>
                  <a:pt x="5979165" y="6120360"/>
                </a:cubicBezTo>
                <a:cubicBezTo>
                  <a:pt x="5930488" y="6193797"/>
                  <a:pt x="5959694" y="6272884"/>
                  <a:pt x="5930488" y="6346320"/>
                </a:cubicBezTo>
                <a:cubicBezTo>
                  <a:pt x="5940222" y="6171201"/>
                  <a:pt x="5838001" y="6046924"/>
                  <a:pt x="5774721" y="5888751"/>
                </a:cubicBezTo>
                <a:cubicBezTo>
                  <a:pt x="5760117" y="5939592"/>
                  <a:pt x="5764985" y="5973486"/>
                  <a:pt x="5764985" y="6013030"/>
                </a:cubicBezTo>
                <a:cubicBezTo>
                  <a:pt x="5745514" y="6001731"/>
                  <a:pt x="5745514" y="5973486"/>
                  <a:pt x="5726043" y="5962189"/>
                </a:cubicBezTo>
                <a:cubicBezTo>
                  <a:pt x="5691969" y="6041274"/>
                  <a:pt x="5672498" y="6131659"/>
                  <a:pt x="5614086" y="6205095"/>
                </a:cubicBezTo>
                <a:cubicBezTo>
                  <a:pt x="5599482" y="6165553"/>
                  <a:pt x="5618953" y="6131659"/>
                  <a:pt x="5609218" y="6092115"/>
                </a:cubicBezTo>
                <a:cubicBezTo>
                  <a:pt x="5592181" y="6117536"/>
                  <a:pt x="5578794" y="6121773"/>
                  <a:pt x="5567842" y="6114712"/>
                </a:cubicBezTo>
                <a:lnTo>
                  <a:pt x="5559486" y="6104614"/>
                </a:lnTo>
                <a:lnTo>
                  <a:pt x="5547826" y="6120652"/>
                </a:lnTo>
                <a:lnTo>
                  <a:pt x="5541936" y="6071494"/>
                </a:lnTo>
                <a:lnTo>
                  <a:pt x="5541069" y="6069519"/>
                </a:lnTo>
                <a:cubicBezTo>
                  <a:pt x="5526466" y="6041274"/>
                  <a:pt x="5521598" y="5984784"/>
                  <a:pt x="5492392" y="5990433"/>
                </a:cubicBezTo>
                <a:cubicBezTo>
                  <a:pt x="5448583" y="5996083"/>
                  <a:pt x="5453451" y="6052572"/>
                  <a:pt x="5448583" y="6097765"/>
                </a:cubicBezTo>
                <a:cubicBezTo>
                  <a:pt x="5443715" y="6120360"/>
                  <a:pt x="5453451" y="6142956"/>
                  <a:pt x="5433979" y="6165553"/>
                </a:cubicBezTo>
                <a:cubicBezTo>
                  <a:pt x="5404773" y="6193797"/>
                  <a:pt x="5399906" y="6159903"/>
                  <a:pt x="5390170" y="6131659"/>
                </a:cubicBezTo>
                <a:cubicBezTo>
                  <a:pt x="5365831" y="6171201"/>
                  <a:pt x="5341492" y="6199446"/>
                  <a:pt x="5322022" y="6233340"/>
                </a:cubicBezTo>
                <a:cubicBezTo>
                  <a:pt x="5307419" y="6255936"/>
                  <a:pt x="5287948" y="6267234"/>
                  <a:pt x="5268479" y="6255936"/>
                </a:cubicBezTo>
                <a:cubicBezTo>
                  <a:pt x="5205196" y="6227691"/>
                  <a:pt x="5214933" y="6284181"/>
                  <a:pt x="5214933" y="6318075"/>
                </a:cubicBezTo>
                <a:cubicBezTo>
                  <a:pt x="5214933" y="6357619"/>
                  <a:pt x="5224669" y="6391513"/>
                  <a:pt x="5229536" y="6431055"/>
                </a:cubicBezTo>
                <a:cubicBezTo>
                  <a:pt x="5234403" y="6448002"/>
                  <a:pt x="5234403" y="6459301"/>
                  <a:pt x="5214933" y="6476248"/>
                </a:cubicBezTo>
                <a:cubicBezTo>
                  <a:pt x="5195462" y="6391513"/>
                  <a:pt x="5210064" y="6295479"/>
                  <a:pt x="5161388" y="6216393"/>
                </a:cubicBezTo>
                <a:cubicBezTo>
                  <a:pt x="5137049" y="6278532"/>
                  <a:pt x="5137049" y="6351969"/>
                  <a:pt x="5112710" y="6414108"/>
                </a:cubicBezTo>
                <a:cubicBezTo>
                  <a:pt x="5098106" y="6380214"/>
                  <a:pt x="5098106" y="6351969"/>
                  <a:pt x="5102974" y="6318075"/>
                </a:cubicBezTo>
                <a:cubicBezTo>
                  <a:pt x="5112710" y="6272884"/>
                  <a:pt x="5068901" y="6267234"/>
                  <a:pt x="5049430" y="6261585"/>
                </a:cubicBezTo>
                <a:cubicBezTo>
                  <a:pt x="5034826" y="6250287"/>
                  <a:pt x="5015356" y="6250287"/>
                  <a:pt x="5000752" y="6238989"/>
                </a:cubicBezTo>
                <a:cubicBezTo>
                  <a:pt x="5000752" y="6199446"/>
                  <a:pt x="4952075" y="6227691"/>
                  <a:pt x="4947207" y="6193797"/>
                </a:cubicBezTo>
                <a:cubicBezTo>
                  <a:pt x="4947207" y="6210744"/>
                  <a:pt x="4947207" y="6233340"/>
                  <a:pt x="4947207" y="6255936"/>
                </a:cubicBezTo>
                <a:cubicBezTo>
                  <a:pt x="4908265" y="6250287"/>
                  <a:pt x="4903399" y="6295479"/>
                  <a:pt x="4874191" y="6335022"/>
                </a:cubicBezTo>
                <a:cubicBezTo>
                  <a:pt x="4864456" y="6278532"/>
                  <a:pt x="4840118" y="6233340"/>
                  <a:pt x="4869323" y="6182499"/>
                </a:cubicBezTo>
                <a:cubicBezTo>
                  <a:pt x="4883927" y="6154254"/>
                  <a:pt x="4859589" y="6142956"/>
                  <a:pt x="4844985" y="6137307"/>
                </a:cubicBezTo>
                <a:cubicBezTo>
                  <a:pt x="4825514" y="6120360"/>
                  <a:pt x="4825514" y="6142956"/>
                  <a:pt x="4820646" y="6154254"/>
                </a:cubicBezTo>
                <a:cubicBezTo>
                  <a:pt x="4801175" y="6205095"/>
                  <a:pt x="4781705" y="6205095"/>
                  <a:pt x="4742764" y="6176850"/>
                </a:cubicBezTo>
                <a:cubicBezTo>
                  <a:pt x="4713557" y="6154254"/>
                  <a:pt x="4718425" y="6205095"/>
                  <a:pt x="4694086" y="6210744"/>
                </a:cubicBezTo>
                <a:cubicBezTo>
                  <a:pt x="4694086" y="6210744"/>
                  <a:pt x="4694086" y="6210744"/>
                  <a:pt x="4694086" y="6205095"/>
                </a:cubicBezTo>
                <a:cubicBezTo>
                  <a:pt x="4684350" y="6176850"/>
                  <a:pt x="4684350" y="6126009"/>
                  <a:pt x="4650278" y="6131659"/>
                </a:cubicBezTo>
                <a:cubicBezTo>
                  <a:pt x="4616202" y="6131659"/>
                  <a:pt x="4616202" y="6176850"/>
                  <a:pt x="4611334" y="6205095"/>
                </a:cubicBezTo>
                <a:cubicBezTo>
                  <a:pt x="4606467" y="6244638"/>
                  <a:pt x="4601599" y="6284181"/>
                  <a:pt x="4591864" y="6323725"/>
                </a:cubicBezTo>
                <a:cubicBezTo>
                  <a:pt x="4591864" y="6340672"/>
                  <a:pt x="4591864" y="6363267"/>
                  <a:pt x="4572393" y="6357619"/>
                </a:cubicBezTo>
                <a:cubicBezTo>
                  <a:pt x="4557790" y="6357619"/>
                  <a:pt x="4557790" y="6335022"/>
                  <a:pt x="4562656" y="6318075"/>
                </a:cubicBezTo>
                <a:cubicBezTo>
                  <a:pt x="4572393" y="6301128"/>
                  <a:pt x="4557790" y="6289831"/>
                  <a:pt x="4552922" y="6261585"/>
                </a:cubicBezTo>
                <a:cubicBezTo>
                  <a:pt x="4543186" y="6284181"/>
                  <a:pt x="4543186" y="6295479"/>
                  <a:pt x="4538319" y="6306778"/>
                </a:cubicBezTo>
                <a:cubicBezTo>
                  <a:pt x="4533451" y="6380214"/>
                  <a:pt x="4513980" y="6442354"/>
                  <a:pt x="4436097" y="6448002"/>
                </a:cubicBezTo>
                <a:cubicBezTo>
                  <a:pt x="4426360" y="6448002"/>
                  <a:pt x="4421494" y="6459301"/>
                  <a:pt x="4411758" y="6464949"/>
                </a:cubicBezTo>
                <a:cubicBezTo>
                  <a:pt x="4406890" y="6464949"/>
                  <a:pt x="4406890" y="6464949"/>
                  <a:pt x="4402023" y="6464949"/>
                </a:cubicBezTo>
                <a:cubicBezTo>
                  <a:pt x="4421494" y="6408460"/>
                  <a:pt x="4436097" y="6357619"/>
                  <a:pt x="4397155" y="6306778"/>
                </a:cubicBezTo>
                <a:cubicBezTo>
                  <a:pt x="4392287" y="6295479"/>
                  <a:pt x="4387420" y="6278532"/>
                  <a:pt x="4406890" y="6278532"/>
                </a:cubicBezTo>
                <a:cubicBezTo>
                  <a:pt x="4426360" y="6278532"/>
                  <a:pt x="4431228" y="6267234"/>
                  <a:pt x="4426360" y="6244638"/>
                </a:cubicBezTo>
                <a:cubicBezTo>
                  <a:pt x="4421494" y="6222042"/>
                  <a:pt x="4416626" y="6205095"/>
                  <a:pt x="4397155" y="6199446"/>
                </a:cubicBezTo>
                <a:cubicBezTo>
                  <a:pt x="4377683" y="6193797"/>
                  <a:pt x="4367949" y="6210744"/>
                  <a:pt x="4358213" y="6227691"/>
                </a:cubicBezTo>
                <a:cubicBezTo>
                  <a:pt x="4343609" y="6272884"/>
                  <a:pt x="4324139" y="6318075"/>
                  <a:pt x="4304668" y="6368916"/>
                </a:cubicBezTo>
                <a:cubicBezTo>
                  <a:pt x="4285198" y="6312426"/>
                  <a:pt x="4299800" y="6267234"/>
                  <a:pt x="4294933" y="6216393"/>
                </a:cubicBezTo>
                <a:cubicBezTo>
                  <a:pt x="4290065" y="6199446"/>
                  <a:pt x="4294933" y="6176850"/>
                  <a:pt x="4280329" y="6171201"/>
                </a:cubicBezTo>
                <a:cubicBezTo>
                  <a:pt x="4260859" y="6165553"/>
                  <a:pt x="4246255" y="6188148"/>
                  <a:pt x="4241388" y="6205095"/>
                </a:cubicBezTo>
                <a:cubicBezTo>
                  <a:pt x="4221916" y="6244638"/>
                  <a:pt x="4221916" y="6289831"/>
                  <a:pt x="4231653" y="6335022"/>
                </a:cubicBezTo>
                <a:cubicBezTo>
                  <a:pt x="4236520" y="6380214"/>
                  <a:pt x="4241388" y="6425407"/>
                  <a:pt x="4236520" y="6476248"/>
                </a:cubicBezTo>
                <a:cubicBezTo>
                  <a:pt x="4202445" y="6425407"/>
                  <a:pt x="4212181" y="6363267"/>
                  <a:pt x="4187842" y="6306778"/>
                </a:cubicBezTo>
                <a:cubicBezTo>
                  <a:pt x="4148901" y="6385863"/>
                  <a:pt x="4105091" y="6363267"/>
                  <a:pt x="4061280" y="6318075"/>
                </a:cubicBezTo>
                <a:cubicBezTo>
                  <a:pt x="4051546" y="6306778"/>
                  <a:pt x="4032077" y="6284181"/>
                  <a:pt x="4027207" y="6301128"/>
                </a:cubicBezTo>
                <a:cubicBezTo>
                  <a:pt x="4017472" y="6329373"/>
                  <a:pt x="3968795" y="6323725"/>
                  <a:pt x="3978529" y="6368916"/>
                </a:cubicBezTo>
                <a:cubicBezTo>
                  <a:pt x="3983397" y="6397161"/>
                  <a:pt x="3978529" y="6425407"/>
                  <a:pt x="3978529" y="6459301"/>
                </a:cubicBezTo>
                <a:cubicBezTo>
                  <a:pt x="3954191" y="6436704"/>
                  <a:pt x="3963926" y="6391513"/>
                  <a:pt x="3944456" y="6363267"/>
                </a:cubicBezTo>
                <a:cubicBezTo>
                  <a:pt x="3915250" y="6380214"/>
                  <a:pt x="3915250" y="6425407"/>
                  <a:pt x="3890911" y="6442354"/>
                </a:cubicBezTo>
                <a:cubicBezTo>
                  <a:pt x="3881175" y="6453651"/>
                  <a:pt x="3876308" y="6470598"/>
                  <a:pt x="3861704" y="6464949"/>
                </a:cubicBezTo>
                <a:cubicBezTo>
                  <a:pt x="3842233" y="6464949"/>
                  <a:pt x="3851970" y="6442354"/>
                  <a:pt x="3847101" y="6431055"/>
                </a:cubicBezTo>
                <a:cubicBezTo>
                  <a:pt x="3837367" y="6391513"/>
                  <a:pt x="3827630" y="6351969"/>
                  <a:pt x="3817895" y="6312426"/>
                </a:cubicBezTo>
                <a:cubicBezTo>
                  <a:pt x="3793557" y="6318075"/>
                  <a:pt x="3793557" y="6357619"/>
                  <a:pt x="3764350" y="6346320"/>
                </a:cubicBezTo>
                <a:cubicBezTo>
                  <a:pt x="3769218" y="6318075"/>
                  <a:pt x="3774085" y="6284181"/>
                  <a:pt x="3769218" y="6244638"/>
                </a:cubicBezTo>
                <a:cubicBezTo>
                  <a:pt x="3735143" y="6289831"/>
                  <a:pt x="3701070" y="6323725"/>
                  <a:pt x="3652393" y="6335022"/>
                </a:cubicBezTo>
                <a:cubicBezTo>
                  <a:pt x="3637790" y="6340672"/>
                  <a:pt x="3618319" y="6351969"/>
                  <a:pt x="3603715" y="6335022"/>
                </a:cubicBezTo>
                <a:cubicBezTo>
                  <a:pt x="3584245" y="6318075"/>
                  <a:pt x="3584245" y="6301128"/>
                  <a:pt x="3589112" y="6272884"/>
                </a:cubicBezTo>
                <a:cubicBezTo>
                  <a:pt x="3592763" y="6247463"/>
                  <a:pt x="3604628" y="6215688"/>
                  <a:pt x="3587742" y="6189473"/>
                </a:cubicBezTo>
                <a:lnTo>
                  <a:pt x="3570039" y="6174259"/>
                </a:lnTo>
                <a:lnTo>
                  <a:pt x="3559906" y="6175345"/>
                </a:lnTo>
                <a:lnTo>
                  <a:pt x="3559906" y="6207214"/>
                </a:lnTo>
                <a:cubicBezTo>
                  <a:pt x="3559906" y="6220630"/>
                  <a:pt x="3559906" y="6233340"/>
                  <a:pt x="3559906" y="6244638"/>
                </a:cubicBezTo>
                <a:cubicBezTo>
                  <a:pt x="3545303" y="6250287"/>
                  <a:pt x="3540435" y="6238989"/>
                  <a:pt x="3535568" y="6233340"/>
                </a:cubicBezTo>
                <a:cubicBezTo>
                  <a:pt x="3516097" y="6210744"/>
                  <a:pt x="3496626" y="6205095"/>
                  <a:pt x="3496626" y="6244638"/>
                </a:cubicBezTo>
                <a:cubicBezTo>
                  <a:pt x="3496626" y="6312426"/>
                  <a:pt x="3447949" y="6335022"/>
                  <a:pt x="3409007" y="6351969"/>
                </a:cubicBezTo>
                <a:cubicBezTo>
                  <a:pt x="3374933" y="6368916"/>
                  <a:pt x="3370066" y="6385863"/>
                  <a:pt x="3370066" y="6419757"/>
                </a:cubicBezTo>
                <a:cubicBezTo>
                  <a:pt x="3379801" y="6470598"/>
                  <a:pt x="3365197" y="6498843"/>
                  <a:pt x="3316520" y="6504492"/>
                </a:cubicBezTo>
                <a:cubicBezTo>
                  <a:pt x="3297049" y="6504492"/>
                  <a:pt x="3282446" y="6521439"/>
                  <a:pt x="3262975" y="6527088"/>
                </a:cubicBezTo>
                <a:cubicBezTo>
                  <a:pt x="3238637" y="6532737"/>
                  <a:pt x="3204562" y="6538386"/>
                  <a:pt x="3194827" y="6510141"/>
                </a:cubicBezTo>
                <a:cubicBezTo>
                  <a:pt x="3180224" y="6448002"/>
                  <a:pt x="3136414" y="6431055"/>
                  <a:pt x="3087737" y="6414108"/>
                </a:cubicBezTo>
                <a:cubicBezTo>
                  <a:pt x="3068267" y="6402810"/>
                  <a:pt x="3053663" y="6397161"/>
                  <a:pt x="3048795" y="6363267"/>
                </a:cubicBezTo>
                <a:cubicBezTo>
                  <a:pt x="3039059" y="6278532"/>
                  <a:pt x="3024456" y="6272884"/>
                  <a:pt x="2961176" y="6323725"/>
                </a:cubicBezTo>
                <a:cubicBezTo>
                  <a:pt x="2956308" y="6323725"/>
                  <a:pt x="2951441" y="6323725"/>
                  <a:pt x="2951441" y="6318075"/>
                </a:cubicBezTo>
                <a:cubicBezTo>
                  <a:pt x="2888161" y="6233340"/>
                  <a:pt x="2873557" y="6233340"/>
                  <a:pt x="2790806" y="6289831"/>
                </a:cubicBezTo>
                <a:cubicBezTo>
                  <a:pt x="2766467" y="6306778"/>
                  <a:pt x="2746997" y="6329373"/>
                  <a:pt x="2712923" y="6312426"/>
                </a:cubicBezTo>
                <a:cubicBezTo>
                  <a:pt x="2688584" y="6301128"/>
                  <a:pt x="2649642" y="6346320"/>
                  <a:pt x="2630171" y="6385863"/>
                </a:cubicBezTo>
                <a:cubicBezTo>
                  <a:pt x="2586361" y="6453651"/>
                  <a:pt x="2576626" y="6436704"/>
                  <a:pt x="2523081" y="6391513"/>
                </a:cubicBezTo>
                <a:cubicBezTo>
                  <a:pt x="2474404" y="6346320"/>
                  <a:pt x="2493874" y="6301128"/>
                  <a:pt x="2484139" y="6255936"/>
                </a:cubicBezTo>
                <a:cubicBezTo>
                  <a:pt x="2484139" y="6250287"/>
                  <a:pt x="2484139" y="6238989"/>
                  <a:pt x="2479271" y="6233340"/>
                </a:cubicBezTo>
                <a:cubicBezTo>
                  <a:pt x="2469535" y="6205095"/>
                  <a:pt x="2469535" y="6142956"/>
                  <a:pt x="2454933" y="6159903"/>
                </a:cubicBezTo>
                <a:cubicBezTo>
                  <a:pt x="2415991" y="6188148"/>
                  <a:pt x="2401388" y="6103413"/>
                  <a:pt x="2372182" y="6154254"/>
                </a:cubicBezTo>
                <a:cubicBezTo>
                  <a:pt x="2352711" y="6182499"/>
                  <a:pt x="2333240" y="6210744"/>
                  <a:pt x="2333240" y="6244638"/>
                </a:cubicBezTo>
                <a:cubicBezTo>
                  <a:pt x="2328372" y="6306778"/>
                  <a:pt x="2372182" y="6374566"/>
                  <a:pt x="2308901" y="6425407"/>
                </a:cubicBezTo>
                <a:cubicBezTo>
                  <a:pt x="2299165" y="6374566"/>
                  <a:pt x="2255357" y="6340672"/>
                  <a:pt x="2231018" y="6289831"/>
                </a:cubicBezTo>
                <a:cubicBezTo>
                  <a:pt x="2216414" y="6340672"/>
                  <a:pt x="2143398" y="6289831"/>
                  <a:pt x="2143398" y="6368916"/>
                </a:cubicBezTo>
                <a:cubicBezTo>
                  <a:pt x="2114192" y="6323725"/>
                  <a:pt x="2099589" y="6301128"/>
                  <a:pt x="2143398" y="6255936"/>
                </a:cubicBezTo>
                <a:cubicBezTo>
                  <a:pt x="2201811" y="6199446"/>
                  <a:pt x="2216414" y="6103413"/>
                  <a:pt x="2177472" y="6018678"/>
                </a:cubicBezTo>
                <a:cubicBezTo>
                  <a:pt x="2148266" y="6109062"/>
                  <a:pt x="2109325" y="6120360"/>
                  <a:pt x="2046044" y="6046924"/>
                </a:cubicBezTo>
                <a:cubicBezTo>
                  <a:pt x="2031440" y="6029977"/>
                  <a:pt x="2021705" y="6018678"/>
                  <a:pt x="2002235" y="6029977"/>
                </a:cubicBezTo>
                <a:cubicBezTo>
                  <a:pt x="1982763" y="6041274"/>
                  <a:pt x="1977896" y="6058221"/>
                  <a:pt x="1987631" y="6075168"/>
                </a:cubicBezTo>
                <a:cubicBezTo>
                  <a:pt x="2036308" y="6137307"/>
                  <a:pt x="1997367" y="6193797"/>
                  <a:pt x="1977896" y="6255936"/>
                </a:cubicBezTo>
                <a:cubicBezTo>
                  <a:pt x="1973028" y="6222042"/>
                  <a:pt x="1968161" y="6188148"/>
                  <a:pt x="1963293" y="6142956"/>
                </a:cubicBezTo>
                <a:cubicBezTo>
                  <a:pt x="1929218" y="6205095"/>
                  <a:pt x="1841600" y="6176850"/>
                  <a:pt x="1836732" y="6267234"/>
                </a:cubicBezTo>
                <a:cubicBezTo>
                  <a:pt x="1831864" y="6267234"/>
                  <a:pt x="1826997" y="6267234"/>
                  <a:pt x="1822129" y="6267234"/>
                </a:cubicBezTo>
                <a:cubicBezTo>
                  <a:pt x="1822129" y="6222042"/>
                  <a:pt x="1802658" y="6216393"/>
                  <a:pt x="1768584" y="6222042"/>
                </a:cubicBezTo>
                <a:cubicBezTo>
                  <a:pt x="1734509" y="6227691"/>
                  <a:pt x="1705304" y="6244638"/>
                  <a:pt x="1671229" y="6250287"/>
                </a:cubicBezTo>
                <a:cubicBezTo>
                  <a:pt x="1661493" y="6250287"/>
                  <a:pt x="1603081" y="6238989"/>
                  <a:pt x="1642022" y="6301128"/>
                </a:cubicBezTo>
                <a:cubicBezTo>
                  <a:pt x="1646891" y="6306778"/>
                  <a:pt x="1637155" y="6318075"/>
                  <a:pt x="1627419" y="6323725"/>
                </a:cubicBezTo>
                <a:cubicBezTo>
                  <a:pt x="1598213" y="6340672"/>
                  <a:pt x="1573875" y="6357619"/>
                  <a:pt x="1593345" y="6419757"/>
                </a:cubicBezTo>
                <a:cubicBezTo>
                  <a:pt x="1539800" y="6335022"/>
                  <a:pt x="1583610" y="6250287"/>
                  <a:pt x="1559271" y="6176850"/>
                </a:cubicBezTo>
                <a:cubicBezTo>
                  <a:pt x="1554403" y="6159903"/>
                  <a:pt x="1549536" y="6137307"/>
                  <a:pt x="1534932" y="6131659"/>
                </a:cubicBezTo>
                <a:cubicBezTo>
                  <a:pt x="1515462" y="6120360"/>
                  <a:pt x="1525198" y="6148606"/>
                  <a:pt x="1520329" y="6159903"/>
                </a:cubicBezTo>
                <a:cubicBezTo>
                  <a:pt x="1495991" y="6193797"/>
                  <a:pt x="1495991" y="6188148"/>
                  <a:pt x="1495991" y="6222042"/>
                </a:cubicBezTo>
                <a:cubicBezTo>
                  <a:pt x="1495991" y="6244638"/>
                  <a:pt x="1505726" y="6261585"/>
                  <a:pt x="1481388" y="6284181"/>
                </a:cubicBezTo>
                <a:cubicBezTo>
                  <a:pt x="1481388" y="6267234"/>
                  <a:pt x="1476520" y="6250287"/>
                  <a:pt x="1471652" y="6233340"/>
                </a:cubicBezTo>
                <a:cubicBezTo>
                  <a:pt x="1466785" y="6171201"/>
                  <a:pt x="1432710" y="6131659"/>
                  <a:pt x="1379166" y="6137307"/>
                </a:cubicBezTo>
                <a:cubicBezTo>
                  <a:pt x="1315885" y="6137307"/>
                  <a:pt x="1276943" y="6109062"/>
                  <a:pt x="1267208" y="6029977"/>
                </a:cubicBezTo>
                <a:cubicBezTo>
                  <a:pt x="1262340" y="6075168"/>
                  <a:pt x="1252604" y="6109062"/>
                  <a:pt x="1296414" y="6126009"/>
                </a:cubicBezTo>
                <a:cubicBezTo>
                  <a:pt x="1335356" y="6137307"/>
                  <a:pt x="1320753" y="6171201"/>
                  <a:pt x="1315885" y="6199446"/>
                </a:cubicBezTo>
                <a:cubicBezTo>
                  <a:pt x="1291546" y="6193797"/>
                  <a:pt x="1301282" y="6154254"/>
                  <a:pt x="1276943" y="6154254"/>
                </a:cubicBezTo>
                <a:cubicBezTo>
                  <a:pt x="1276943" y="6154254"/>
                  <a:pt x="1272075" y="6148606"/>
                  <a:pt x="1272075" y="6148606"/>
                </a:cubicBezTo>
                <a:cubicBezTo>
                  <a:pt x="1272075" y="6148606"/>
                  <a:pt x="1267208" y="6148606"/>
                  <a:pt x="1272075" y="6154254"/>
                </a:cubicBezTo>
                <a:cubicBezTo>
                  <a:pt x="1272075" y="6159903"/>
                  <a:pt x="1272075" y="6159903"/>
                  <a:pt x="1276943" y="6154254"/>
                </a:cubicBezTo>
                <a:cubicBezTo>
                  <a:pt x="1262340" y="6188148"/>
                  <a:pt x="1286679" y="6222042"/>
                  <a:pt x="1272075" y="6255936"/>
                </a:cubicBezTo>
                <a:cubicBezTo>
                  <a:pt x="1169853" y="6216393"/>
                  <a:pt x="1091969" y="6041274"/>
                  <a:pt x="960541" y="6182499"/>
                </a:cubicBezTo>
                <a:cubicBezTo>
                  <a:pt x="945938" y="6154254"/>
                  <a:pt x="960541" y="6126009"/>
                  <a:pt x="950806" y="6103413"/>
                </a:cubicBezTo>
                <a:cubicBezTo>
                  <a:pt x="936202" y="6103413"/>
                  <a:pt x="936202" y="6126009"/>
                  <a:pt x="926467" y="6142956"/>
                </a:cubicBezTo>
                <a:cubicBezTo>
                  <a:pt x="911863" y="6126009"/>
                  <a:pt x="936202" y="6109062"/>
                  <a:pt x="921599" y="6092115"/>
                </a:cubicBezTo>
                <a:cubicBezTo>
                  <a:pt x="906996" y="6097765"/>
                  <a:pt x="911863" y="6109062"/>
                  <a:pt x="906996" y="6114712"/>
                </a:cubicBezTo>
                <a:cubicBezTo>
                  <a:pt x="882658" y="6165553"/>
                  <a:pt x="868054" y="6171201"/>
                  <a:pt x="838848" y="6120360"/>
                </a:cubicBezTo>
                <a:cubicBezTo>
                  <a:pt x="824245" y="6097765"/>
                  <a:pt x="814509" y="6075168"/>
                  <a:pt x="804773" y="6052572"/>
                </a:cubicBezTo>
                <a:cubicBezTo>
                  <a:pt x="795039" y="6035625"/>
                  <a:pt x="790170" y="5990433"/>
                  <a:pt x="756096" y="6013030"/>
                </a:cubicBezTo>
                <a:cubicBezTo>
                  <a:pt x="736626" y="6018678"/>
                  <a:pt x="741493" y="6001731"/>
                  <a:pt x="741493" y="5996083"/>
                </a:cubicBezTo>
                <a:cubicBezTo>
                  <a:pt x="731758" y="5809666"/>
                  <a:pt x="673345" y="5628897"/>
                  <a:pt x="678213" y="5442480"/>
                </a:cubicBezTo>
                <a:cubicBezTo>
                  <a:pt x="678213" y="5431183"/>
                  <a:pt x="683080" y="5419885"/>
                  <a:pt x="673345" y="5408586"/>
                </a:cubicBezTo>
                <a:cubicBezTo>
                  <a:pt x="644139" y="5369044"/>
                  <a:pt x="663610" y="5340799"/>
                  <a:pt x="692816" y="5329501"/>
                </a:cubicBezTo>
                <a:cubicBezTo>
                  <a:pt x="731758" y="5318203"/>
                  <a:pt x="726890" y="5295607"/>
                  <a:pt x="722023" y="5261713"/>
                </a:cubicBezTo>
                <a:cubicBezTo>
                  <a:pt x="707419" y="5205223"/>
                  <a:pt x="687949" y="5148733"/>
                  <a:pt x="683080" y="5097892"/>
                </a:cubicBezTo>
                <a:lnTo>
                  <a:pt x="679362" y="5035740"/>
                </a:lnTo>
                <a:lnTo>
                  <a:pt x="659663" y="5033546"/>
                </a:lnTo>
                <a:cubicBezTo>
                  <a:pt x="632282" y="5036370"/>
                  <a:pt x="602771" y="5051905"/>
                  <a:pt x="569915" y="5087211"/>
                </a:cubicBezTo>
                <a:cubicBezTo>
                  <a:pt x="555311" y="5058967"/>
                  <a:pt x="569915" y="5030721"/>
                  <a:pt x="560179" y="5008126"/>
                </a:cubicBezTo>
                <a:cubicBezTo>
                  <a:pt x="545576" y="5008126"/>
                  <a:pt x="545576" y="5030721"/>
                  <a:pt x="535840" y="5047668"/>
                </a:cubicBezTo>
                <a:cubicBezTo>
                  <a:pt x="521238" y="5030721"/>
                  <a:pt x="545576" y="5013774"/>
                  <a:pt x="530972" y="4996827"/>
                </a:cubicBezTo>
                <a:cubicBezTo>
                  <a:pt x="516369" y="5002477"/>
                  <a:pt x="521238" y="5013774"/>
                  <a:pt x="516369" y="5019424"/>
                </a:cubicBezTo>
                <a:cubicBezTo>
                  <a:pt x="492031" y="5070265"/>
                  <a:pt x="477428" y="5075914"/>
                  <a:pt x="448221" y="5025073"/>
                </a:cubicBezTo>
                <a:cubicBezTo>
                  <a:pt x="433618" y="5002477"/>
                  <a:pt x="423882" y="4979880"/>
                  <a:pt x="414148" y="4957285"/>
                </a:cubicBezTo>
                <a:cubicBezTo>
                  <a:pt x="404412" y="4940338"/>
                  <a:pt x="399544" y="4895145"/>
                  <a:pt x="365470" y="4917742"/>
                </a:cubicBezTo>
                <a:cubicBezTo>
                  <a:pt x="345999" y="4923391"/>
                  <a:pt x="350866" y="4906444"/>
                  <a:pt x="350866" y="4900795"/>
                </a:cubicBezTo>
                <a:cubicBezTo>
                  <a:pt x="341132" y="4714378"/>
                  <a:pt x="282719" y="4533610"/>
                  <a:pt x="287586" y="4347193"/>
                </a:cubicBezTo>
                <a:cubicBezTo>
                  <a:pt x="287586" y="4335895"/>
                  <a:pt x="292454" y="4324597"/>
                  <a:pt x="282719" y="4313299"/>
                </a:cubicBezTo>
                <a:cubicBezTo>
                  <a:pt x="253512" y="4273756"/>
                  <a:pt x="272983" y="4245512"/>
                  <a:pt x="302189" y="4234213"/>
                </a:cubicBezTo>
                <a:cubicBezTo>
                  <a:pt x="341132" y="4222915"/>
                  <a:pt x="336263" y="4200319"/>
                  <a:pt x="331396" y="4166425"/>
                </a:cubicBezTo>
                <a:cubicBezTo>
                  <a:pt x="316793" y="4109935"/>
                  <a:pt x="297322" y="4053445"/>
                  <a:pt x="292454" y="4002604"/>
                </a:cubicBezTo>
                <a:lnTo>
                  <a:pt x="290300" y="3966610"/>
                </a:lnTo>
                <a:lnTo>
                  <a:pt x="283568" y="3969583"/>
                </a:lnTo>
                <a:cubicBezTo>
                  <a:pt x="276951" y="3976733"/>
                  <a:pt x="275125" y="3992621"/>
                  <a:pt x="267824" y="4005331"/>
                </a:cubicBezTo>
                <a:cubicBezTo>
                  <a:pt x="253220" y="3988384"/>
                  <a:pt x="277559" y="3971437"/>
                  <a:pt x="262956" y="3954490"/>
                </a:cubicBezTo>
                <a:cubicBezTo>
                  <a:pt x="248353" y="3960140"/>
                  <a:pt x="253220" y="3971437"/>
                  <a:pt x="248353" y="3977087"/>
                </a:cubicBezTo>
                <a:cubicBezTo>
                  <a:pt x="224014" y="4027928"/>
                  <a:pt x="209411" y="4033576"/>
                  <a:pt x="180204" y="3982735"/>
                </a:cubicBezTo>
                <a:cubicBezTo>
                  <a:pt x="165601" y="3960140"/>
                  <a:pt x="155865" y="3937543"/>
                  <a:pt x="146131" y="3914947"/>
                </a:cubicBezTo>
                <a:cubicBezTo>
                  <a:pt x="136395" y="3898000"/>
                  <a:pt x="131527" y="3852808"/>
                  <a:pt x="97453" y="3875405"/>
                </a:cubicBezTo>
                <a:cubicBezTo>
                  <a:pt x="77982" y="3881053"/>
                  <a:pt x="82850" y="3864106"/>
                  <a:pt x="82850" y="3858458"/>
                </a:cubicBezTo>
                <a:cubicBezTo>
                  <a:pt x="73114" y="3672040"/>
                  <a:pt x="14702" y="3491272"/>
                  <a:pt x="19570" y="3304855"/>
                </a:cubicBezTo>
                <a:cubicBezTo>
                  <a:pt x="19570" y="3293558"/>
                  <a:pt x="24437" y="3282259"/>
                  <a:pt x="14702" y="3270961"/>
                </a:cubicBezTo>
                <a:cubicBezTo>
                  <a:pt x="-14505" y="3231419"/>
                  <a:pt x="4967" y="3203174"/>
                  <a:pt x="34173" y="3191876"/>
                </a:cubicBezTo>
                <a:cubicBezTo>
                  <a:pt x="73114" y="3180578"/>
                  <a:pt x="68247" y="3157982"/>
                  <a:pt x="63380" y="3124088"/>
                </a:cubicBezTo>
                <a:cubicBezTo>
                  <a:pt x="48775" y="3067598"/>
                  <a:pt x="29305" y="3011108"/>
                  <a:pt x="24437" y="2960267"/>
                </a:cubicBezTo>
                <a:cubicBezTo>
                  <a:pt x="24437" y="2892478"/>
                  <a:pt x="9834" y="2824691"/>
                  <a:pt x="19570" y="2756904"/>
                </a:cubicBezTo>
                <a:cubicBezTo>
                  <a:pt x="19570" y="2739956"/>
                  <a:pt x="29305" y="2717361"/>
                  <a:pt x="4967" y="2694764"/>
                </a:cubicBezTo>
                <a:cubicBezTo>
                  <a:pt x="-9637" y="2683466"/>
                  <a:pt x="9834" y="2643924"/>
                  <a:pt x="39041" y="2632626"/>
                </a:cubicBezTo>
                <a:cubicBezTo>
                  <a:pt x="92585" y="2610030"/>
                  <a:pt x="92585" y="2610030"/>
                  <a:pt x="102321" y="2542241"/>
                </a:cubicBezTo>
                <a:cubicBezTo>
                  <a:pt x="131527" y="2587433"/>
                  <a:pt x="160733" y="2632626"/>
                  <a:pt x="189939" y="2683466"/>
                </a:cubicBezTo>
                <a:cubicBezTo>
                  <a:pt x="204543" y="2604380"/>
                  <a:pt x="180204" y="2525294"/>
                  <a:pt x="228882" y="2463155"/>
                </a:cubicBezTo>
                <a:lnTo>
                  <a:pt x="234052" y="2471286"/>
                </a:lnTo>
                <a:lnTo>
                  <a:pt x="229854" y="2381051"/>
                </a:lnTo>
                <a:cubicBezTo>
                  <a:pt x="229854" y="2369754"/>
                  <a:pt x="234721" y="2358455"/>
                  <a:pt x="224986" y="2347158"/>
                </a:cubicBezTo>
                <a:cubicBezTo>
                  <a:pt x="195779" y="2307615"/>
                  <a:pt x="215251" y="2279370"/>
                  <a:pt x="244457" y="2268072"/>
                </a:cubicBezTo>
                <a:cubicBezTo>
                  <a:pt x="283398" y="2256774"/>
                  <a:pt x="278531" y="2234179"/>
                  <a:pt x="273664" y="2200285"/>
                </a:cubicBezTo>
                <a:cubicBezTo>
                  <a:pt x="259060" y="2143795"/>
                  <a:pt x="239589" y="2087304"/>
                  <a:pt x="234721" y="2036463"/>
                </a:cubicBezTo>
                <a:cubicBezTo>
                  <a:pt x="234721" y="1968675"/>
                  <a:pt x="220118" y="1900887"/>
                  <a:pt x="229854" y="1833099"/>
                </a:cubicBezTo>
                <a:cubicBezTo>
                  <a:pt x="229854" y="1816152"/>
                  <a:pt x="239589" y="1793557"/>
                  <a:pt x="215251" y="1770960"/>
                </a:cubicBezTo>
                <a:cubicBezTo>
                  <a:pt x="200648" y="1759663"/>
                  <a:pt x="220118" y="1720120"/>
                  <a:pt x="249325" y="1708822"/>
                </a:cubicBezTo>
                <a:cubicBezTo>
                  <a:pt x="302870" y="1686226"/>
                  <a:pt x="302870" y="1686226"/>
                  <a:pt x="312605" y="1618438"/>
                </a:cubicBezTo>
                <a:cubicBezTo>
                  <a:pt x="341811" y="1663629"/>
                  <a:pt x="371018" y="1708822"/>
                  <a:pt x="400224" y="1759663"/>
                </a:cubicBezTo>
                <a:cubicBezTo>
                  <a:pt x="414827" y="1680576"/>
                  <a:pt x="390488" y="1601491"/>
                  <a:pt x="439166" y="1539352"/>
                </a:cubicBezTo>
                <a:cubicBezTo>
                  <a:pt x="482975" y="1624087"/>
                  <a:pt x="538954" y="1662218"/>
                  <a:pt x="602235" y="1674221"/>
                </a:cubicBezTo>
                <a:lnTo>
                  <a:pt x="623772" y="1676176"/>
                </a:lnTo>
                <a:lnTo>
                  <a:pt x="620481" y="1641360"/>
                </a:lnTo>
                <a:cubicBezTo>
                  <a:pt x="620481" y="1630062"/>
                  <a:pt x="625348" y="1618764"/>
                  <a:pt x="615612" y="1607466"/>
                </a:cubicBezTo>
                <a:cubicBezTo>
                  <a:pt x="586406" y="1567924"/>
                  <a:pt x="605878" y="1539678"/>
                  <a:pt x="635084" y="1528380"/>
                </a:cubicBezTo>
                <a:cubicBezTo>
                  <a:pt x="674025" y="1517081"/>
                  <a:pt x="669158" y="1494486"/>
                  <a:pt x="664290" y="1460593"/>
                </a:cubicBezTo>
                <a:cubicBezTo>
                  <a:pt x="649687" y="1404102"/>
                  <a:pt x="630216" y="1347612"/>
                  <a:pt x="625348" y="1296771"/>
                </a:cubicBezTo>
                <a:cubicBezTo>
                  <a:pt x="625348" y="1228983"/>
                  <a:pt x="610745" y="1161195"/>
                  <a:pt x="620481" y="1093407"/>
                </a:cubicBezTo>
                <a:cubicBezTo>
                  <a:pt x="620481" y="1076460"/>
                  <a:pt x="630216" y="1053865"/>
                  <a:pt x="605878" y="1031269"/>
                </a:cubicBezTo>
                <a:cubicBezTo>
                  <a:pt x="591274" y="1019971"/>
                  <a:pt x="610745" y="980428"/>
                  <a:pt x="639951" y="969130"/>
                </a:cubicBezTo>
                <a:cubicBezTo>
                  <a:pt x="693497" y="946534"/>
                  <a:pt x="693497" y="946534"/>
                  <a:pt x="703232" y="878746"/>
                </a:cubicBezTo>
                <a:cubicBezTo>
                  <a:pt x="732438" y="923937"/>
                  <a:pt x="761644" y="969130"/>
                  <a:pt x="790851" y="1019971"/>
                </a:cubicBezTo>
                <a:cubicBezTo>
                  <a:pt x="805454" y="940884"/>
                  <a:pt x="781115" y="861799"/>
                  <a:pt x="829792" y="799660"/>
                </a:cubicBezTo>
                <a:cubicBezTo>
                  <a:pt x="873602" y="884395"/>
                  <a:pt x="929581" y="922526"/>
                  <a:pt x="992861" y="934530"/>
                </a:cubicBezTo>
                <a:lnTo>
                  <a:pt x="1028297" y="937745"/>
                </a:lnTo>
                <a:lnTo>
                  <a:pt x="1015975" y="875595"/>
                </a:lnTo>
                <a:cubicBezTo>
                  <a:pt x="1015975" y="807807"/>
                  <a:pt x="1001372" y="740019"/>
                  <a:pt x="1011108" y="672231"/>
                </a:cubicBezTo>
                <a:cubicBezTo>
                  <a:pt x="1011108" y="655284"/>
                  <a:pt x="1020843" y="632688"/>
                  <a:pt x="996504" y="610092"/>
                </a:cubicBezTo>
                <a:cubicBezTo>
                  <a:pt x="981901" y="598794"/>
                  <a:pt x="1001372" y="559251"/>
                  <a:pt x="1030578" y="547953"/>
                </a:cubicBezTo>
                <a:cubicBezTo>
                  <a:pt x="1084124" y="525357"/>
                  <a:pt x="1084124" y="525357"/>
                  <a:pt x="1093859" y="457569"/>
                </a:cubicBezTo>
                <a:cubicBezTo>
                  <a:pt x="1123065" y="502761"/>
                  <a:pt x="1152271" y="547953"/>
                  <a:pt x="1181478" y="598794"/>
                </a:cubicBezTo>
                <a:cubicBezTo>
                  <a:pt x="1196081" y="519707"/>
                  <a:pt x="1171742" y="440622"/>
                  <a:pt x="1220420" y="378483"/>
                </a:cubicBezTo>
                <a:cubicBezTo>
                  <a:pt x="1308038" y="547953"/>
                  <a:pt x="1444335" y="531006"/>
                  <a:pt x="1590367" y="491462"/>
                </a:cubicBezTo>
                <a:cubicBezTo>
                  <a:pt x="1712061" y="457569"/>
                  <a:pt x="1751001" y="468866"/>
                  <a:pt x="1848356" y="525357"/>
                </a:cubicBezTo>
                <a:cubicBezTo>
                  <a:pt x="1862960" y="508410"/>
                  <a:pt x="1848356" y="468866"/>
                  <a:pt x="1858092" y="468866"/>
                </a:cubicBezTo>
                <a:cubicBezTo>
                  <a:pt x="1882431" y="457569"/>
                  <a:pt x="1882431" y="440622"/>
                  <a:pt x="1887299" y="418026"/>
                </a:cubicBezTo>
                <a:cubicBezTo>
                  <a:pt x="1892166" y="389781"/>
                  <a:pt x="1897034" y="361536"/>
                  <a:pt x="1901902" y="321993"/>
                </a:cubicBezTo>
                <a:cubicBezTo>
                  <a:pt x="1926240" y="355887"/>
                  <a:pt x="1926240" y="395430"/>
                  <a:pt x="1940843" y="423675"/>
                </a:cubicBezTo>
                <a:cubicBezTo>
                  <a:pt x="1950579" y="451920"/>
                  <a:pt x="1945712" y="491462"/>
                  <a:pt x="1974918" y="531006"/>
                </a:cubicBezTo>
                <a:cubicBezTo>
                  <a:pt x="1974918" y="474516"/>
                  <a:pt x="1979785" y="434972"/>
                  <a:pt x="1974918" y="395430"/>
                </a:cubicBezTo>
                <a:cubicBezTo>
                  <a:pt x="1970050" y="355887"/>
                  <a:pt x="1984653" y="344589"/>
                  <a:pt x="2013859" y="350237"/>
                </a:cubicBezTo>
                <a:cubicBezTo>
                  <a:pt x="2057668" y="350237"/>
                  <a:pt x="2091743" y="378483"/>
                  <a:pt x="2125816" y="395430"/>
                </a:cubicBezTo>
                <a:cubicBezTo>
                  <a:pt x="2179362" y="423675"/>
                  <a:pt x="2228039" y="446271"/>
                  <a:pt x="2271849" y="389781"/>
                </a:cubicBezTo>
                <a:cubicBezTo>
                  <a:pt x="2296187" y="468866"/>
                  <a:pt x="2325393" y="463218"/>
                  <a:pt x="2393541" y="372834"/>
                </a:cubicBezTo>
                <a:cubicBezTo>
                  <a:pt x="2408144" y="434972"/>
                  <a:pt x="2461690" y="468866"/>
                  <a:pt x="2486029" y="525357"/>
                </a:cubicBezTo>
                <a:cubicBezTo>
                  <a:pt x="2510367" y="581847"/>
                  <a:pt x="2495764" y="643986"/>
                  <a:pt x="2500631" y="711773"/>
                </a:cubicBezTo>
                <a:cubicBezTo>
                  <a:pt x="2544442" y="694827"/>
                  <a:pt x="2529838" y="649635"/>
                  <a:pt x="2529838" y="621390"/>
                </a:cubicBezTo>
                <a:cubicBezTo>
                  <a:pt x="2529838" y="570549"/>
                  <a:pt x="2520103" y="525357"/>
                  <a:pt x="2583383" y="531006"/>
                </a:cubicBezTo>
                <a:cubicBezTo>
                  <a:pt x="2602854" y="536655"/>
                  <a:pt x="2612589" y="514059"/>
                  <a:pt x="2627192" y="502761"/>
                </a:cubicBezTo>
                <a:cubicBezTo>
                  <a:pt x="2646663" y="491462"/>
                  <a:pt x="2632060" y="434972"/>
                  <a:pt x="2671002" y="446271"/>
                </a:cubicBezTo>
                <a:cubicBezTo>
                  <a:pt x="2748886" y="468866"/>
                  <a:pt x="2855976" y="395430"/>
                  <a:pt x="2904653" y="519707"/>
                </a:cubicBezTo>
                <a:cubicBezTo>
                  <a:pt x="3006875" y="463218"/>
                  <a:pt x="2948462" y="372834"/>
                  <a:pt x="2943594" y="288099"/>
                </a:cubicBezTo>
                <a:cubicBezTo>
                  <a:pt x="2997140" y="305046"/>
                  <a:pt x="3050685" y="310695"/>
                  <a:pt x="3040949" y="395430"/>
                </a:cubicBezTo>
                <a:cubicBezTo>
                  <a:pt x="3036082" y="406728"/>
                  <a:pt x="3045817" y="429324"/>
                  <a:pt x="3065287" y="429324"/>
                </a:cubicBezTo>
                <a:cubicBezTo>
                  <a:pt x="3079891" y="429324"/>
                  <a:pt x="3089627" y="418026"/>
                  <a:pt x="3094495" y="406728"/>
                </a:cubicBezTo>
                <a:cubicBezTo>
                  <a:pt x="3099362" y="389781"/>
                  <a:pt x="3104229" y="378483"/>
                  <a:pt x="3109098" y="361536"/>
                </a:cubicBezTo>
                <a:cubicBezTo>
                  <a:pt x="3113965" y="361536"/>
                  <a:pt x="3113965" y="361536"/>
                  <a:pt x="3113965" y="361536"/>
                </a:cubicBezTo>
                <a:cubicBezTo>
                  <a:pt x="3118833" y="361536"/>
                  <a:pt x="3118833" y="361536"/>
                  <a:pt x="3118833" y="361536"/>
                </a:cubicBezTo>
                <a:cubicBezTo>
                  <a:pt x="3118833" y="389781"/>
                  <a:pt x="3113965" y="423675"/>
                  <a:pt x="3133436" y="451920"/>
                </a:cubicBezTo>
                <a:cubicBezTo>
                  <a:pt x="3157775" y="440622"/>
                  <a:pt x="3152907" y="406728"/>
                  <a:pt x="3162641" y="389781"/>
                </a:cubicBezTo>
                <a:cubicBezTo>
                  <a:pt x="3167510" y="389781"/>
                  <a:pt x="3177246" y="389781"/>
                  <a:pt x="3182113" y="389781"/>
                </a:cubicBezTo>
                <a:cubicBezTo>
                  <a:pt x="3182113" y="412377"/>
                  <a:pt x="3186980" y="434972"/>
                  <a:pt x="3186980" y="457569"/>
                </a:cubicBezTo>
                <a:cubicBezTo>
                  <a:pt x="3186980" y="491462"/>
                  <a:pt x="3206452" y="491462"/>
                  <a:pt x="3225922" y="491462"/>
                </a:cubicBezTo>
                <a:cubicBezTo>
                  <a:pt x="3250262" y="491462"/>
                  <a:pt x="3240525" y="468866"/>
                  <a:pt x="3240525" y="451920"/>
                </a:cubicBezTo>
                <a:cubicBezTo>
                  <a:pt x="3240525" y="434972"/>
                  <a:pt x="3240525" y="412377"/>
                  <a:pt x="3235657" y="389781"/>
                </a:cubicBezTo>
                <a:cubicBezTo>
                  <a:pt x="3225922" y="305046"/>
                  <a:pt x="3225922" y="305046"/>
                  <a:pt x="3303806" y="321993"/>
                </a:cubicBezTo>
                <a:cubicBezTo>
                  <a:pt x="3406028" y="344589"/>
                  <a:pt x="3503383" y="401079"/>
                  <a:pt x="3610472" y="418026"/>
                </a:cubicBezTo>
                <a:cubicBezTo>
                  <a:pt x="3625075" y="423675"/>
                  <a:pt x="3644547" y="429324"/>
                  <a:pt x="3659149" y="423675"/>
                </a:cubicBezTo>
                <a:cubicBezTo>
                  <a:pt x="3693223" y="423675"/>
                  <a:pt x="3707826" y="429324"/>
                  <a:pt x="3712693" y="474516"/>
                </a:cubicBezTo>
                <a:cubicBezTo>
                  <a:pt x="3712693" y="519707"/>
                  <a:pt x="3746768" y="531006"/>
                  <a:pt x="3780843" y="531006"/>
                </a:cubicBezTo>
                <a:cubicBezTo>
                  <a:pt x="3785709" y="440622"/>
                  <a:pt x="3766239" y="350237"/>
                  <a:pt x="3771106" y="254205"/>
                </a:cubicBezTo>
                <a:cubicBezTo>
                  <a:pt x="3795445" y="305046"/>
                  <a:pt x="3800313" y="355887"/>
                  <a:pt x="3824651" y="406728"/>
                </a:cubicBezTo>
                <a:cubicBezTo>
                  <a:pt x="3844123" y="446271"/>
                  <a:pt x="3858725" y="440622"/>
                  <a:pt x="3873329" y="401079"/>
                </a:cubicBezTo>
                <a:cubicBezTo>
                  <a:pt x="3883064" y="378483"/>
                  <a:pt x="3897668" y="350237"/>
                  <a:pt x="3902535" y="321993"/>
                </a:cubicBezTo>
                <a:cubicBezTo>
                  <a:pt x="3926874" y="203364"/>
                  <a:pt x="3936610" y="197714"/>
                  <a:pt x="4024227" y="265504"/>
                </a:cubicBezTo>
                <a:cubicBezTo>
                  <a:pt x="4053434" y="214661"/>
                  <a:pt x="4058303" y="209013"/>
                  <a:pt x="4063170" y="107331"/>
                </a:cubicBezTo>
                <a:cubicBezTo>
                  <a:pt x="4102112" y="107331"/>
                  <a:pt x="4121583" y="152523"/>
                  <a:pt x="4155657" y="158172"/>
                </a:cubicBezTo>
                <a:cubicBezTo>
                  <a:pt x="4131318" y="192066"/>
                  <a:pt x="4111847" y="231609"/>
                  <a:pt x="4126451" y="271152"/>
                </a:cubicBezTo>
                <a:cubicBezTo>
                  <a:pt x="4155657" y="321993"/>
                  <a:pt x="4199466" y="350237"/>
                  <a:pt x="4253013" y="333290"/>
                </a:cubicBezTo>
                <a:cubicBezTo>
                  <a:pt x="4233540" y="276801"/>
                  <a:pt x="4282218" y="231609"/>
                  <a:pt x="4282218" y="180768"/>
                </a:cubicBezTo>
                <a:cubicBezTo>
                  <a:pt x="4282218" y="163822"/>
                  <a:pt x="4301689" y="169470"/>
                  <a:pt x="4301689" y="186417"/>
                </a:cubicBezTo>
                <a:cubicBezTo>
                  <a:pt x="4306557" y="237258"/>
                  <a:pt x="4316292" y="282450"/>
                  <a:pt x="4296822" y="333290"/>
                </a:cubicBezTo>
                <a:cubicBezTo>
                  <a:pt x="4287085" y="367185"/>
                  <a:pt x="4316292" y="429324"/>
                  <a:pt x="4350366" y="429324"/>
                </a:cubicBezTo>
                <a:cubicBezTo>
                  <a:pt x="4403911" y="418026"/>
                  <a:pt x="4360101" y="384131"/>
                  <a:pt x="4360101" y="350237"/>
                </a:cubicBezTo>
                <a:cubicBezTo>
                  <a:pt x="4433118" y="350237"/>
                  <a:pt x="4501265" y="384131"/>
                  <a:pt x="4564545" y="418026"/>
                </a:cubicBezTo>
                <a:cubicBezTo>
                  <a:pt x="4579149" y="372834"/>
                  <a:pt x="4603487" y="327642"/>
                  <a:pt x="4652164" y="333290"/>
                </a:cubicBezTo>
                <a:cubicBezTo>
                  <a:pt x="4676503" y="333290"/>
                  <a:pt x="4700842" y="378483"/>
                  <a:pt x="4734916" y="367185"/>
                </a:cubicBezTo>
                <a:cubicBezTo>
                  <a:pt x="4739783" y="401079"/>
                  <a:pt x="4744652" y="434972"/>
                  <a:pt x="4749520" y="474516"/>
                </a:cubicBezTo>
                <a:cubicBezTo>
                  <a:pt x="4773857" y="463218"/>
                  <a:pt x="4764122" y="434972"/>
                  <a:pt x="4778725" y="412377"/>
                </a:cubicBezTo>
                <a:cubicBezTo>
                  <a:pt x="4778725" y="440622"/>
                  <a:pt x="4778725" y="463218"/>
                  <a:pt x="4778725" y="485813"/>
                </a:cubicBezTo>
                <a:cubicBezTo>
                  <a:pt x="4803065" y="457569"/>
                  <a:pt x="4827404" y="429324"/>
                  <a:pt x="4851741" y="406728"/>
                </a:cubicBezTo>
                <a:cubicBezTo>
                  <a:pt x="4871212" y="389781"/>
                  <a:pt x="4890684" y="378483"/>
                  <a:pt x="4910153" y="412377"/>
                </a:cubicBezTo>
                <a:cubicBezTo>
                  <a:pt x="4934492" y="446271"/>
                  <a:pt x="4963699" y="434972"/>
                  <a:pt x="4988038" y="412377"/>
                </a:cubicBezTo>
                <a:cubicBezTo>
                  <a:pt x="5007508" y="395430"/>
                  <a:pt x="5026979" y="378483"/>
                  <a:pt x="5046451" y="355887"/>
                </a:cubicBezTo>
                <a:cubicBezTo>
                  <a:pt x="5099996" y="305046"/>
                  <a:pt x="5099996" y="305046"/>
                  <a:pt x="5143805" y="361536"/>
                </a:cubicBezTo>
                <a:cubicBezTo>
                  <a:pt x="5158408" y="384131"/>
                  <a:pt x="5168144" y="412377"/>
                  <a:pt x="5192483" y="423675"/>
                </a:cubicBezTo>
                <a:cubicBezTo>
                  <a:pt x="5207085" y="412377"/>
                  <a:pt x="5197350" y="389781"/>
                  <a:pt x="5202218" y="372834"/>
                </a:cubicBezTo>
                <a:cubicBezTo>
                  <a:pt x="5207085" y="333290"/>
                  <a:pt x="5192483" y="276801"/>
                  <a:pt x="5255762" y="282450"/>
                </a:cubicBezTo>
                <a:cubicBezTo>
                  <a:pt x="5265498" y="282450"/>
                  <a:pt x="5280101" y="259854"/>
                  <a:pt x="5289837" y="242907"/>
                </a:cubicBezTo>
                <a:cubicBezTo>
                  <a:pt x="5314176" y="203364"/>
                  <a:pt x="5338513" y="163822"/>
                  <a:pt x="5362853" y="118629"/>
                </a:cubicBezTo>
                <a:cubicBezTo>
                  <a:pt x="5392059" y="152523"/>
                  <a:pt x="5392059" y="192066"/>
                  <a:pt x="5392059" y="231609"/>
                </a:cubicBezTo>
                <a:cubicBezTo>
                  <a:pt x="5392059" y="276801"/>
                  <a:pt x="5392059" y="316344"/>
                  <a:pt x="5396927" y="355887"/>
                </a:cubicBezTo>
                <a:cubicBezTo>
                  <a:pt x="5435869" y="288099"/>
                  <a:pt x="5411529" y="209013"/>
                  <a:pt x="5426134" y="141225"/>
                </a:cubicBezTo>
                <a:cubicBezTo>
                  <a:pt x="5445603" y="141225"/>
                  <a:pt x="5460208" y="158172"/>
                  <a:pt x="5455339" y="175119"/>
                </a:cubicBezTo>
                <a:cubicBezTo>
                  <a:pt x="5445603" y="265504"/>
                  <a:pt x="5460208" y="344589"/>
                  <a:pt x="5513752" y="412377"/>
                </a:cubicBezTo>
                <a:cubicBezTo>
                  <a:pt x="5518620" y="418026"/>
                  <a:pt x="5518620" y="423675"/>
                  <a:pt x="5518620" y="429324"/>
                </a:cubicBezTo>
                <a:cubicBezTo>
                  <a:pt x="5518620" y="497112"/>
                  <a:pt x="5562429" y="536655"/>
                  <a:pt x="5596503" y="593145"/>
                </a:cubicBezTo>
                <a:cubicBezTo>
                  <a:pt x="5606238" y="553602"/>
                  <a:pt x="5601371" y="519707"/>
                  <a:pt x="5601371" y="485813"/>
                </a:cubicBezTo>
                <a:cubicBezTo>
                  <a:pt x="5625710" y="497112"/>
                  <a:pt x="5625710" y="525357"/>
                  <a:pt x="5645180" y="542304"/>
                </a:cubicBezTo>
                <a:cubicBezTo>
                  <a:pt x="5669519" y="446271"/>
                  <a:pt x="5703593" y="361536"/>
                  <a:pt x="5757138" y="276801"/>
                </a:cubicBezTo>
                <a:cubicBezTo>
                  <a:pt x="5757138" y="321993"/>
                  <a:pt x="5757138" y="361536"/>
                  <a:pt x="5757138" y="406728"/>
                </a:cubicBezTo>
                <a:cubicBezTo>
                  <a:pt x="5796079" y="344589"/>
                  <a:pt x="5810683" y="384131"/>
                  <a:pt x="5830153" y="418026"/>
                </a:cubicBezTo>
                <a:cubicBezTo>
                  <a:pt x="5839889" y="434972"/>
                  <a:pt x="5839889" y="457569"/>
                  <a:pt x="5849625" y="474516"/>
                </a:cubicBezTo>
                <a:cubicBezTo>
                  <a:pt x="5852058" y="480165"/>
                  <a:pt x="5854492" y="488638"/>
                  <a:pt x="5858752" y="495699"/>
                </a:cubicBezTo>
                <a:lnTo>
                  <a:pt x="5865291" y="503073"/>
                </a:lnTo>
                <a:lnTo>
                  <a:pt x="5867886" y="494614"/>
                </a:lnTo>
                <a:lnTo>
                  <a:pt x="5870295" y="505793"/>
                </a:lnTo>
                <a:lnTo>
                  <a:pt x="5878831" y="508410"/>
                </a:lnTo>
                <a:cubicBezTo>
                  <a:pt x="5893434" y="502761"/>
                  <a:pt x="5903169" y="485813"/>
                  <a:pt x="5908038" y="468866"/>
                </a:cubicBezTo>
                <a:cubicBezTo>
                  <a:pt x="5917772" y="434972"/>
                  <a:pt x="5927508" y="395430"/>
                  <a:pt x="5922640" y="355887"/>
                </a:cubicBezTo>
                <a:cubicBezTo>
                  <a:pt x="5922640" y="321993"/>
                  <a:pt x="5951846" y="316344"/>
                  <a:pt x="5961582" y="327642"/>
                </a:cubicBezTo>
                <a:cubicBezTo>
                  <a:pt x="5995656" y="378483"/>
                  <a:pt x="6005392" y="321993"/>
                  <a:pt x="6010259" y="305046"/>
                </a:cubicBezTo>
                <a:cubicBezTo>
                  <a:pt x="6019995" y="282450"/>
                  <a:pt x="6034598" y="259854"/>
                  <a:pt x="6054069" y="242907"/>
                </a:cubicBezTo>
                <a:cubicBezTo>
                  <a:pt x="6063805" y="231609"/>
                  <a:pt x="6078408" y="225960"/>
                  <a:pt x="6093011" y="225960"/>
                </a:cubicBezTo>
                <a:cubicBezTo>
                  <a:pt x="6146556" y="237258"/>
                  <a:pt x="6156291" y="225960"/>
                  <a:pt x="6151423" y="163822"/>
                </a:cubicBezTo>
                <a:cubicBezTo>
                  <a:pt x="6146556" y="129928"/>
                  <a:pt x="6141688" y="96033"/>
                  <a:pt x="6136820" y="62139"/>
                </a:cubicBezTo>
                <a:cubicBezTo>
                  <a:pt x="6136820" y="45192"/>
                  <a:pt x="6127085" y="28245"/>
                  <a:pt x="6151423" y="11298"/>
                </a:cubicBezTo>
                <a:cubicBezTo>
                  <a:pt x="6156291" y="56490"/>
                  <a:pt x="6161159" y="96033"/>
                  <a:pt x="6166026" y="135576"/>
                </a:cubicBezTo>
                <a:cubicBezTo>
                  <a:pt x="6170895" y="180768"/>
                  <a:pt x="6175762" y="225960"/>
                  <a:pt x="6204968" y="259854"/>
                </a:cubicBezTo>
                <a:cubicBezTo>
                  <a:pt x="6239042" y="203364"/>
                  <a:pt x="6219572" y="129928"/>
                  <a:pt x="6258513" y="73437"/>
                </a:cubicBezTo>
                <a:cubicBezTo>
                  <a:pt x="6268249" y="112980"/>
                  <a:pt x="6277985" y="146874"/>
                  <a:pt x="6268249" y="186417"/>
                </a:cubicBezTo>
                <a:cubicBezTo>
                  <a:pt x="6258513" y="231609"/>
                  <a:pt x="6312058" y="231609"/>
                  <a:pt x="6331529" y="242907"/>
                </a:cubicBezTo>
                <a:cubicBezTo>
                  <a:pt x="6414281" y="276801"/>
                  <a:pt x="6424016" y="271152"/>
                  <a:pt x="6492164" y="152523"/>
                </a:cubicBezTo>
                <a:cubicBezTo>
                  <a:pt x="6511635" y="214661"/>
                  <a:pt x="6526238" y="259854"/>
                  <a:pt x="6487296" y="316344"/>
                </a:cubicBezTo>
                <a:cubicBezTo>
                  <a:pt x="6467825" y="344589"/>
                  <a:pt x="6453222" y="384131"/>
                  <a:pt x="6482429" y="423675"/>
                </a:cubicBezTo>
                <a:cubicBezTo>
                  <a:pt x="6501899" y="401079"/>
                  <a:pt x="6492164" y="378483"/>
                  <a:pt x="6492164" y="350237"/>
                </a:cubicBezTo>
                <a:cubicBezTo>
                  <a:pt x="6511635" y="361536"/>
                  <a:pt x="6540841" y="389781"/>
                  <a:pt x="6545709" y="333290"/>
                </a:cubicBezTo>
                <a:cubicBezTo>
                  <a:pt x="6545709" y="282450"/>
                  <a:pt x="6574915" y="265504"/>
                  <a:pt x="6618725" y="265504"/>
                </a:cubicBezTo>
                <a:cubicBezTo>
                  <a:pt x="6633328" y="276801"/>
                  <a:pt x="6613858" y="299396"/>
                  <a:pt x="6633328" y="316344"/>
                </a:cubicBezTo>
                <a:cubicBezTo>
                  <a:pt x="6643064" y="293748"/>
                  <a:pt x="6657667" y="276801"/>
                  <a:pt x="6667402" y="254205"/>
                </a:cubicBezTo>
                <a:cubicBezTo>
                  <a:pt x="6672270" y="259854"/>
                  <a:pt x="6677138" y="259854"/>
                  <a:pt x="6677138" y="259854"/>
                </a:cubicBezTo>
                <a:cubicBezTo>
                  <a:pt x="6686873" y="293748"/>
                  <a:pt x="6682005" y="350237"/>
                  <a:pt x="6716079" y="350237"/>
                </a:cubicBezTo>
                <a:cubicBezTo>
                  <a:pt x="6759889" y="350237"/>
                  <a:pt x="6750154" y="293748"/>
                  <a:pt x="6755021" y="259854"/>
                </a:cubicBezTo>
                <a:cubicBezTo>
                  <a:pt x="6769625" y="209013"/>
                  <a:pt x="6769625" y="152523"/>
                  <a:pt x="6789095" y="101682"/>
                </a:cubicBezTo>
                <a:cubicBezTo>
                  <a:pt x="6832905" y="124278"/>
                  <a:pt x="6779359" y="180768"/>
                  <a:pt x="6818302" y="203364"/>
                </a:cubicBezTo>
                <a:cubicBezTo>
                  <a:pt x="6828037" y="203364"/>
                  <a:pt x="6828037" y="192066"/>
                  <a:pt x="6828037" y="186417"/>
                </a:cubicBezTo>
                <a:cubicBezTo>
                  <a:pt x="6828037" y="101682"/>
                  <a:pt x="6852376" y="39543"/>
                  <a:pt x="6935127" y="28245"/>
                </a:cubicBezTo>
                <a:cubicBezTo>
                  <a:pt x="6944862" y="28245"/>
                  <a:pt x="6954598" y="16947"/>
                  <a:pt x="6964334" y="11298"/>
                </a:cubicBezTo>
                <a:cubicBezTo>
                  <a:pt x="6964334" y="16947"/>
                  <a:pt x="6964334" y="16947"/>
                  <a:pt x="6969201" y="16947"/>
                </a:cubicBezTo>
                <a:cubicBezTo>
                  <a:pt x="6939995" y="67788"/>
                  <a:pt x="6944862" y="118629"/>
                  <a:pt x="6969201" y="169470"/>
                </a:cubicBezTo>
                <a:cubicBezTo>
                  <a:pt x="6978937" y="186417"/>
                  <a:pt x="6983804" y="203364"/>
                  <a:pt x="6959465" y="203364"/>
                </a:cubicBezTo>
                <a:cubicBezTo>
                  <a:pt x="6944862" y="203364"/>
                  <a:pt x="6935127" y="209013"/>
                  <a:pt x="6939995" y="231609"/>
                </a:cubicBezTo>
                <a:cubicBezTo>
                  <a:pt x="6944862" y="248555"/>
                  <a:pt x="6954598" y="259854"/>
                  <a:pt x="6969201" y="265504"/>
                </a:cubicBezTo>
                <a:cubicBezTo>
                  <a:pt x="6983804" y="271152"/>
                  <a:pt x="6993539" y="259854"/>
                  <a:pt x="7003275" y="248555"/>
                </a:cubicBezTo>
                <a:cubicBezTo>
                  <a:pt x="7032482" y="209013"/>
                  <a:pt x="7047085" y="152523"/>
                  <a:pt x="7076291" y="107331"/>
                </a:cubicBezTo>
                <a:cubicBezTo>
                  <a:pt x="7076291" y="141225"/>
                  <a:pt x="7076291" y="175119"/>
                  <a:pt x="7076291" y="209013"/>
                </a:cubicBezTo>
                <a:cubicBezTo>
                  <a:pt x="7076291" y="242907"/>
                  <a:pt x="7071424" y="276801"/>
                  <a:pt x="7090894" y="310695"/>
                </a:cubicBezTo>
                <a:cubicBezTo>
                  <a:pt x="7188249" y="225960"/>
                  <a:pt x="7110365" y="107331"/>
                  <a:pt x="7134704" y="0"/>
                </a:cubicBezTo>
                <a:close/>
              </a:path>
            </a:pathLst>
          </a:custGeom>
          <a:solidFill>
            <a:schemeClr val="bg1">
              <a:lumMod val="95000"/>
            </a:schemeClr>
          </a:solidFill>
        </p:spPr>
        <p:txBody>
          <a:bodyPr wrap="square" lIns="68580" tIns="34290" rIns="68580" bIns="34290" anchor="ctr">
            <a:noAutofit/>
          </a:bodyPr>
          <a:lstStyle>
            <a:lvl1pPr marL="0" indent="0" algn="ctr">
              <a:buNone/>
              <a:defRPr sz="900">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039932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084888" y="484188"/>
            <a:ext cx="2663825" cy="2808287"/>
          </a:xfrm>
          <a:prstGeom prst="rect">
            <a:avLst/>
          </a:prstGeom>
        </p:spPr>
        <p:txBody>
          <a:bodyPr/>
          <a:lstStyle/>
          <a:p>
            <a:endParaRPr lang="en-US"/>
          </a:p>
        </p:txBody>
      </p:sp>
      <p:sp>
        <p:nvSpPr>
          <p:cNvPr id="5" name="Picture Placeholder 3"/>
          <p:cNvSpPr>
            <a:spLocks noGrp="1"/>
          </p:cNvSpPr>
          <p:nvPr>
            <p:ph type="pic" sz="quarter" idx="11"/>
          </p:nvPr>
        </p:nvSpPr>
        <p:spPr>
          <a:xfrm>
            <a:off x="395536" y="483518"/>
            <a:ext cx="2663825" cy="2808287"/>
          </a:xfrm>
          <a:prstGeom prst="rect">
            <a:avLst/>
          </a:prstGeom>
        </p:spPr>
        <p:txBody>
          <a:bodyPr/>
          <a:lstStyle/>
          <a:p>
            <a:endParaRPr lang="en-US" dirty="0"/>
          </a:p>
        </p:txBody>
      </p:sp>
      <p:sp>
        <p:nvSpPr>
          <p:cNvPr id="6" name="Picture Placeholder 3"/>
          <p:cNvSpPr>
            <a:spLocks noGrp="1"/>
          </p:cNvSpPr>
          <p:nvPr>
            <p:ph type="pic" sz="quarter" idx="12"/>
          </p:nvPr>
        </p:nvSpPr>
        <p:spPr>
          <a:xfrm>
            <a:off x="3275856" y="483519"/>
            <a:ext cx="2663825" cy="1872208"/>
          </a:xfrm>
          <a:prstGeom prst="rect">
            <a:avLst/>
          </a:prstGeom>
        </p:spPr>
        <p:txBody>
          <a:bodyPr/>
          <a:lstStyle/>
          <a:p>
            <a:endParaRPr lang="en-US"/>
          </a:p>
        </p:txBody>
      </p:sp>
      <p:sp>
        <p:nvSpPr>
          <p:cNvPr id="7" name="Rectangle 6"/>
          <p:cNvSpPr/>
          <p:nvPr userDrawn="1"/>
        </p:nvSpPr>
        <p:spPr>
          <a:xfrm>
            <a:off x="3275856" y="2571750"/>
            <a:ext cx="2664296" cy="237626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563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pic>
        <p:nvPicPr>
          <p:cNvPr id="3074" name="Picture 2" descr="D:\Projects\Material\Blue\2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2906170" y="-1070473"/>
            <a:ext cx="5167356" cy="73083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395536" y="2295647"/>
            <a:ext cx="4032448" cy="576064"/>
          </a:xfrm>
          <a:prstGeom prst="rect">
            <a:avLst/>
          </a:prstGeom>
        </p:spPr>
        <p:txBody>
          <a:bodyPr anchor="ctr"/>
          <a:lstStyle>
            <a:lvl1pPr marL="0" indent="0" algn="ctr">
              <a:buNone/>
              <a:defRPr sz="3600" b="0" baseline="0">
                <a:solidFill>
                  <a:schemeClr val="tx2">
                    <a:lumMod val="7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395536" y="3087735"/>
            <a:ext cx="4032448"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pic>
        <p:nvPicPr>
          <p:cNvPr id="6146" name="Picture 2" descr="D:\Projects\Material\2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563638"/>
            <a:ext cx="8928992" cy="354325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9"/>
          <p:cNvSpPr>
            <a:spLocks noGrp="1"/>
          </p:cNvSpPr>
          <p:nvPr>
            <p:ph type="body" sz="quarter" idx="10" hasCustomPrompt="1"/>
          </p:nvPr>
        </p:nvSpPr>
        <p:spPr>
          <a:xfrm>
            <a:off x="0" y="555526"/>
            <a:ext cx="9144000" cy="576063"/>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8" name="Text Placeholder 9"/>
          <p:cNvSpPr>
            <a:spLocks noGrp="1"/>
          </p:cNvSpPr>
          <p:nvPr>
            <p:ph type="body" sz="quarter" idx="11" hasCustomPrompt="1"/>
          </p:nvPr>
        </p:nvSpPr>
        <p:spPr>
          <a:xfrm>
            <a:off x="-148" y="1131590"/>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52686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tyle">
    <p:spTree>
      <p:nvGrpSpPr>
        <p:cNvPr id="1" name=""/>
        <p:cNvGrpSpPr/>
        <p:nvPr/>
      </p:nvGrpSpPr>
      <p:grpSpPr>
        <a:xfrm>
          <a:off x="0" y="0"/>
          <a:ext cx="0" cy="0"/>
          <a:chOff x="0" y="0"/>
          <a:chExt cx="0" cy="0"/>
        </a:xfrm>
      </p:grpSpPr>
      <p:pic>
        <p:nvPicPr>
          <p:cNvPr id="2051" name="Picture 3" descr="D:\Projects\Material\Blue\22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4384928" y="0"/>
            <a:ext cx="4759072" cy="51504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411510"/>
            <a:ext cx="6444208"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87574"/>
            <a:ext cx="6444208"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pic>
        <p:nvPicPr>
          <p:cNvPr id="10242" name="Picture 2" descr="D:\Projects\Material\Blue\19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1"/>
            <a:ext cx="9144000" cy="5089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solidFill>
                <a:latin typeface="+mj-lt"/>
                <a:cs typeface="Arial" pitchFamily="34" charset="0"/>
              </a:defRPr>
            </a:lvl1pPr>
          </a:lstStyle>
          <a:p>
            <a:pPr lvl="0"/>
            <a:r>
              <a:rPr lang="en-US" altLang="ko-KR" dirty="0"/>
              <a:t>Our Team Style</a:t>
            </a:r>
          </a:p>
        </p:txBody>
      </p:sp>
      <p:sp>
        <p:nvSpPr>
          <p:cNvPr id="4"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85000"/>
                    <a:lumOff val="15000"/>
                  </a:schemeClr>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3427020" y="1707654"/>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7" name="Picture Placeholder 2"/>
          <p:cNvSpPr>
            <a:spLocks noGrp="1"/>
          </p:cNvSpPr>
          <p:nvPr>
            <p:ph type="pic" idx="13" hasCustomPrompt="1"/>
          </p:nvPr>
        </p:nvSpPr>
        <p:spPr>
          <a:xfrm>
            <a:off x="5082466" y="1707655"/>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Picture Placeholder 2"/>
          <p:cNvSpPr>
            <a:spLocks noGrp="1"/>
          </p:cNvSpPr>
          <p:nvPr>
            <p:ph type="pic" idx="14" hasCustomPrompt="1"/>
          </p:nvPr>
        </p:nvSpPr>
        <p:spPr>
          <a:xfrm>
            <a:off x="6732424" y="1707656"/>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17180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layout 2">
    <p:spTree>
      <p:nvGrpSpPr>
        <p:cNvPr id="1" name=""/>
        <p:cNvGrpSpPr/>
        <p:nvPr/>
      </p:nvGrpSpPr>
      <p:grpSpPr>
        <a:xfrm>
          <a:off x="0" y="0"/>
          <a:ext cx="0" cy="0"/>
          <a:chOff x="0" y="0"/>
          <a:chExt cx="0" cy="0"/>
        </a:xfrm>
      </p:grpSpPr>
      <p:pic>
        <p:nvPicPr>
          <p:cNvPr id="10242" name="Picture 2" descr="D:\Projects\Material\Blue\19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1"/>
            <a:ext cx="9144000" cy="5089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85000"/>
                    <a:lumOff val="15000"/>
                  </a:schemeClr>
                </a:solidFill>
                <a:latin typeface="+mj-lt"/>
                <a:cs typeface="Arial" pitchFamily="34" charset="0"/>
              </a:defRPr>
            </a:lvl1pPr>
          </a:lstStyle>
          <a:p>
            <a:pPr lvl="0"/>
            <a:r>
              <a:rPr lang="en-US" altLang="ko-KR" dirty="0"/>
              <a:t>Our Team Style</a:t>
            </a:r>
          </a:p>
        </p:txBody>
      </p:sp>
      <p:sp>
        <p:nvSpPr>
          <p:cNvPr id="4"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85000"/>
                    <a:lumOff val="1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00478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Projects\Material\Blue\22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82341"/>
            <a:ext cx="9144000" cy="532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85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pic>
        <p:nvPicPr>
          <p:cNvPr id="4098" name="Picture 2" descr="D:\Projects\Material\Blue\20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612576" y="-1172666"/>
            <a:ext cx="9767564" cy="91450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61596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700137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orldmap style">
    <p:spTree>
      <p:nvGrpSpPr>
        <p:cNvPr id="1" name=""/>
        <p:cNvGrpSpPr/>
        <p:nvPr/>
      </p:nvGrpSpPr>
      <p:grpSpPr>
        <a:xfrm>
          <a:off x="0" y="0"/>
          <a:ext cx="0" cy="0"/>
          <a:chOff x="0" y="0"/>
          <a:chExt cx="0" cy="0"/>
        </a:xfrm>
      </p:grpSpPr>
      <p:pic>
        <p:nvPicPr>
          <p:cNvPr id="5122" name="Picture 2" descr="D:\Projects\Material\Blue\217.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5"/>
            <a:ext cx="9143999" cy="516386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9"/>
          <p:cNvSpPr>
            <a:spLocks noGrp="1"/>
          </p:cNvSpPr>
          <p:nvPr>
            <p:ph type="body" sz="quarter" idx="10" hasCustomPrompt="1"/>
          </p:nvPr>
        </p:nvSpPr>
        <p:spPr>
          <a:xfrm>
            <a:off x="2699791" y="195486"/>
            <a:ext cx="6436319"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World map Style</a:t>
            </a:r>
          </a:p>
        </p:txBody>
      </p:sp>
      <p:sp>
        <p:nvSpPr>
          <p:cNvPr id="4" name="Text Placeholder 9"/>
          <p:cNvSpPr>
            <a:spLocks noGrp="1"/>
          </p:cNvSpPr>
          <p:nvPr>
            <p:ph type="body" sz="quarter" idx="11" hasCustomPrompt="1"/>
          </p:nvPr>
        </p:nvSpPr>
        <p:spPr>
          <a:xfrm>
            <a:off x="2699791" y="771550"/>
            <a:ext cx="6436319"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3440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7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2" r:id="rId1"/>
    <p:sldLayoutId id="2147483674" r:id="rId2"/>
    <p:sldLayoutId id="2147483678" r:id="rId3"/>
    <p:sldLayoutId id="2147483671" r:id="rId4"/>
    <p:sldLayoutId id="2147483655" r:id="rId5"/>
    <p:sldLayoutId id="2147483663" r:id="rId6"/>
    <p:sldLayoutId id="2147483665" r:id="rId7"/>
    <p:sldLayoutId id="2147483666" r:id="rId8"/>
    <p:sldLayoutId id="2147483664" r:id="rId9"/>
    <p:sldLayoutId id="2147483675" r:id="rId10"/>
    <p:sldLayoutId id="2147483669" r:id="rId11"/>
    <p:sldLayoutId id="2147483677" r:id="rId12"/>
    <p:sldLayoutId id="2147483676" r:id="rId13"/>
    <p:sldLayoutId id="2147483673" r:id="rId14"/>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googleslidestheme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2"/>
          </p:cNvPr>
          <p:cNvSpPr txBox="1"/>
          <p:nvPr/>
        </p:nvSpPr>
        <p:spPr>
          <a:xfrm>
            <a:off x="3059832" y="2571750"/>
            <a:ext cx="4752528" cy="215444"/>
          </a:xfrm>
          <a:prstGeom prst="rect">
            <a:avLst/>
          </a:prstGeom>
          <a:noFill/>
        </p:spPr>
        <p:txBody>
          <a:bodyPr wrap="square" rtlCol="0">
            <a:spAutoFit/>
          </a:bodyPr>
          <a:lstStyle/>
          <a:p>
            <a:r>
              <a:rPr lang="en-US" altLang="ko-KR" sz="800" dirty="0">
                <a:solidFill>
                  <a:schemeClr val="tx1">
                    <a:lumMod val="85000"/>
                    <a:lumOff val="15000"/>
                  </a:schemeClr>
                </a:solidFill>
                <a:cs typeface="Arial" pitchFamily="34" charset="0"/>
              </a:rPr>
              <a:t>http://www.Sample.com</a:t>
            </a:r>
          </a:p>
        </p:txBody>
      </p:sp>
      <p:sp>
        <p:nvSpPr>
          <p:cNvPr id="2" name="Text Placeholder 1"/>
          <p:cNvSpPr>
            <a:spLocks noGrp="1"/>
          </p:cNvSpPr>
          <p:nvPr>
            <p:ph type="body" sz="quarter" idx="10"/>
          </p:nvPr>
        </p:nvSpPr>
        <p:spPr/>
        <p:txBody>
          <a:bodyPr/>
          <a:lstStyle/>
          <a:p>
            <a:r>
              <a:rPr lang="en-US" dirty="0"/>
              <a:t>TIMELINE INFO THEME</a:t>
            </a:r>
          </a:p>
        </p:txBody>
      </p:sp>
      <p:sp>
        <p:nvSpPr>
          <p:cNvPr id="5" name="Text Placeholder 4"/>
          <p:cNvSpPr>
            <a:spLocks noGrp="1"/>
          </p:cNvSpPr>
          <p:nvPr>
            <p:ph type="body" sz="quarter" idx="11"/>
          </p:nvPr>
        </p:nvSpPr>
        <p:spPr/>
        <p:txBody>
          <a:bodyPr/>
          <a:lstStyle/>
          <a:p>
            <a:pPr lvl="0"/>
            <a:r>
              <a:rPr lang="en-US" altLang="ko-KR" dirty="0"/>
              <a:t>Insert the title of your subtitle Here</a:t>
            </a:r>
          </a:p>
        </p:txBody>
      </p:sp>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World Map Style</a:t>
            </a:r>
          </a:p>
        </p:txBody>
      </p:sp>
      <p:sp>
        <p:nvSpPr>
          <p:cNvPr id="4" name="Text Placeholder 3"/>
          <p:cNvSpPr>
            <a:spLocks noGrp="1"/>
          </p:cNvSpPr>
          <p:nvPr>
            <p:ph type="body" sz="quarter" idx="11"/>
          </p:nvPr>
        </p:nvSpPr>
        <p:spPr/>
        <p:txBody>
          <a:bodyPr/>
          <a:lstStyle/>
          <a:p>
            <a:pPr lvl="0"/>
            <a:r>
              <a:rPr lang="en-US" altLang="ko-KR" dirty="0"/>
              <a:t>Insert the title of your subtitle Here</a:t>
            </a:r>
          </a:p>
        </p:txBody>
      </p:sp>
      <p:grpSp>
        <p:nvGrpSpPr>
          <p:cNvPr id="5" name="Group 4"/>
          <p:cNvGrpSpPr/>
          <p:nvPr/>
        </p:nvGrpSpPr>
        <p:grpSpPr>
          <a:xfrm>
            <a:off x="4427984" y="1707654"/>
            <a:ext cx="3816424" cy="1292662"/>
            <a:chOff x="611560" y="1218186"/>
            <a:chExt cx="3816424" cy="1292662"/>
          </a:xfrm>
        </p:grpSpPr>
        <p:sp>
          <p:nvSpPr>
            <p:cNvPr id="6" name="TextBox 5"/>
            <p:cNvSpPr txBox="1"/>
            <p:nvPr/>
          </p:nvSpPr>
          <p:spPr>
            <a:xfrm>
              <a:off x="611560" y="1495185"/>
              <a:ext cx="3816424" cy="1015663"/>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This PowerPoint Template has clean and neutral design that can be adapted to any content and meets various market segments. </a:t>
              </a:r>
            </a:p>
          </p:txBody>
        </p:sp>
        <p:sp>
          <p:nvSpPr>
            <p:cNvPr id="7" name="TextBox 6"/>
            <p:cNvSpPr txBox="1"/>
            <p:nvPr/>
          </p:nvSpPr>
          <p:spPr>
            <a:xfrm>
              <a:off x="611560" y="1218186"/>
              <a:ext cx="3816424"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8" name="Group 7"/>
          <p:cNvGrpSpPr/>
          <p:nvPr/>
        </p:nvGrpSpPr>
        <p:grpSpPr>
          <a:xfrm>
            <a:off x="611560" y="3435846"/>
            <a:ext cx="3816424" cy="1292662"/>
            <a:chOff x="611560" y="1218186"/>
            <a:chExt cx="3816424" cy="1292662"/>
          </a:xfrm>
        </p:grpSpPr>
        <p:sp>
          <p:nvSpPr>
            <p:cNvPr id="9" name="TextBox 8"/>
            <p:cNvSpPr txBox="1"/>
            <p:nvPr/>
          </p:nvSpPr>
          <p:spPr>
            <a:xfrm>
              <a:off x="611560" y="1495185"/>
              <a:ext cx="3816424" cy="1015663"/>
            </a:xfrm>
            <a:prstGeom prst="rect">
              <a:avLst/>
            </a:prstGeom>
            <a:noFill/>
          </p:spPr>
          <p:txBody>
            <a:bodyPr wrap="square" rtlCol="0">
              <a:spAutoFit/>
            </a:bodyPr>
            <a:lstStyle/>
            <a:p>
              <a:r>
                <a:rPr lang="en-US" altLang="ko-KR" sz="1200" dirty="0">
                  <a:solidFill>
                    <a:schemeClr val="tx1">
                      <a:lumMod val="85000"/>
                      <a:lumOff val="15000"/>
                    </a:schemeClr>
                  </a:solidFill>
                  <a:cs typeface="Arial" pitchFamily="34" charset="0"/>
                </a:rPr>
                <a:t>You can simply impress your audience and add a unique zing and appeal to your Presentations. This PowerPoint Template has clean and neutral design that can be adapted to any content and meets various market segments. </a:t>
              </a:r>
            </a:p>
          </p:txBody>
        </p:sp>
        <p:sp>
          <p:nvSpPr>
            <p:cNvPr id="10" name="TextBox 9"/>
            <p:cNvSpPr txBox="1"/>
            <p:nvPr/>
          </p:nvSpPr>
          <p:spPr>
            <a:xfrm>
              <a:off x="611560" y="1218186"/>
              <a:ext cx="3816424" cy="276999"/>
            </a:xfrm>
            <a:prstGeom prst="rect">
              <a:avLst/>
            </a:prstGeom>
            <a:noFill/>
          </p:spPr>
          <p:txBody>
            <a:bodyPr wrap="square" rtlCol="0">
              <a:spAutoFit/>
            </a:bodyPr>
            <a:lstStyle/>
            <a:p>
              <a:r>
                <a:rPr lang="en-US" altLang="ko-KR" sz="1200" b="1" dirty="0">
                  <a:solidFill>
                    <a:schemeClr val="tx1">
                      <a:lumMod val="85000"/>
                      <a:lumOff val="15000"/>
                    </a:schemeClr>
                  </a:solidFill>
                  <a:cs typeface="Arial" pitchFamily="34" charset="0"/>
                </a:rPr>
                <a:t>Your Text  Here</a:t>
              </a:r>
              <a:endParaRPr lang="ko-KR" altLang="en-US" sz="1200" b="1" dirty="0">
                <a:solidFill>
                  <a:schemeClr val="tx1">
                    <a:lumMod val="85000"/>
                    <a:lumOff val="15000"/>
                  </a:schemeClr>
                </a:solidFill>
                <a:cs typeface="Arial" pitchFamily="34" charset="0"/>
              </a:endParaRPr>
            </a:p>
          </p:txBody>
        </p:sp>
      </p:grpSp>
    </p:spTree>
    <p:extLst>
      <p:ext uri="{BB962C8B-B14F-4D97-AF65-F5344CB8AC3E}">
        <p14:creationId xmlns:p14="http://schemas.microsoft.com/office/powerpoint/2010/main" val="4159412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Infographic Style</a:t>
            </a:r>
          </a:p>
        </p:txBody>
      </p:sp>
      <p:sp>
        <p:nvSpPr>
          <p:cNvPr id="6" name="Round Same Side Corner Rectangle 8"/>
          <p:cNvSpPr/>
          <p:nvPr/>
        </p:nvSpPr>
        <p:spPr>
          <a:xfrm>
            <a:off x="771462" y="1347614"/>
            <a:ext cx="597147" cy="1572734"/>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2">
                  <a:lumMod val="75000"/>
                </a:schemeClr>
              </a:solidFill>
            </a:endParaRPr>
          </a:p>
        </p:txBody>
      </p:sp>
      <p:sp>
        <p:nvSpPr>
          <p:cNvPr id="7" name="Round Same Side Corner Rectangle 20"/>
          <p:cNvSpPr/>
          <p:nvPr/>
        </p:nvSpPr>
        <p:spPr>
          <a:xfrm rot="10800000">
            <a:off x="7740352" y="1506689"/>
            <a:ext cx="744072" cy="158725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2">
                  <a:lumMod val="75000"/>
                </a:schemeClr>
              </a:solidFill>
            </a:endParaRPr>
          </a:p>
        </p:txBody>
      </p:sp>
      <p:sp>
        <p:nvSpPr>
          <p:cNvPr id="8" name="TextBox 7"/>
          <p:cNvSpPr txBox="1"/>
          <p:nvPr/>
        </p:nvSpPr>
        <p:spPr>
          <a:xfrm>
            <a:off x="6804248" y="2173390"/>
            <a:ext cx="672064" cy="400110"/>
          </a:xfrm>
          <a:prstGeom prst="rect">
            <a:avLst/>
          </a:prstGeom>
          <a:noFill/>
        </p:spPr>
        <p:txBody>
          <a:bodyPr wrap="square" rtlCol="0" anchor="ctr">
            <a:spAutoFit/>
          </a:bodyPr>
          <a:lstStyle/>
          <a:p>
            <a:pPr algn="ctr"/>
            <a:r>
              <a:rPr lang="en-US" altLang="ko-KR" sz="2000" b="1" dirty="0">
                <a:solidFill>
                  <a:schemeClr val="tx2">
                    <a:lumMod val="75000"/>
                  </a:schemeClr>
                </a:solidFill>
                <a:latin typeface="Arial" pitchFamily="34" charset="0"/>
                <a:cs typeface="Arial" pitchFamily="34" charset="0"/>
              </a:rPr>
              <a:t>40</a:t>
            </a:r>
            <a:r>
              <a:rPr lang="en-US" altLang="ko-KR" sz="1200" b="1" dirty="0">
                <a:solidFill>
                  <a:schemeClr val="tx2">
                    <a:lumMod val="75000"/>
                  </a:schemeClr>
                </a:solidFill>
                <a:latin typeface="Arial" pitchFamily="34" charset="0"/>
                <a:cs typeface="Arial" pitchFamily="34" charset="0"/>
              </a:rPr>
              <a:t>%</a:t>
            </a:r>
            <a:endParaRPr lang="ko-KR" altLang="en-US" sz="1200" b="1" dirty="0">
              <a:solidFill>
                <a:schemeClr val="tx2">
                  <a:lumMod val="75000"/>
                </a:schemeClr>
              </a:solidFill>
              <a:latin typeface="Arial" pitchFamily="34" charset="0"/>
              <a:cs typeface="Arial" pitchFamily="34" charset="0"/>
            </a:endParaRPr>
          </a:p>
        </p:txBody>
      </p:sp>
      <p:sp>
        <p:nvSpPr>
          <p:cNvPr id="9" name="TextBox 8"/>
          <p:cNvSpPr txBox="1"/>
          <p:nvPr/>
        </p:nvSpPr>
        <p:spPr>
          <a:xfrm>
            <a:off x="1451664" y="2100261"/>
            <a:ext cx="672064" cy="400110"/>
          </a:xfrm>
          <a:prstGeom prst="rect">
            <a:avLst/>
          </a:prstGeom>
          <a:noFill/>
        </p:spPr>
        <p:txBody>
          <a:bodyPr wrap="square" rtlCol="0" anchor="ctr">
            <a:spAutoFit/>
          </a:bodyPr>
          <a:lstStyle/>
          <a:p>
            <a:pPr algn="ctr"/>
            <a:r>
              <a:rPr lang="en-US" altLang="ko-KR" sz="2000" b="1" dirty="0">
                <a:solidFill>
                  <a:schemeClr val="tx2">
                    <a:lumMod val="75000"/>
                  </a:schemeClr>
                </a:solidFill>
                <a:latin typeface="Arial" pitchFamily="34" charset="0"/>
                <a:cs typeface="Arial" pitchFamily="34" charset="0"/>
              </a:rPr>
              <a:t>60</a:t>
            </a:r>
            <a:r>
              <a:rPr lang="en-US" altLang="ko-KR" sz="1200" b="1" dirty="0">
                <a:solidFill>
                  <a:schemeClr val="tx2">
                    <a:lumMod val="75000"/>
                  </a:schemeClr>
                </a:solidFill>
                <a:latin typeface="Arial" pitchFamily="34" charset="0"/>
                <a:cs typeface="Arial" pitchFamily="34" charset="0"/>
              </a:rPr>
              <a:t>%</a:t>
            </a:r>
            <a:endParaRPr lang="ko-KR" altLang="en-US" sz="1200" b="1" dirty="0">
              <a:solidFill>
                <a:schemeClr val="tx2">
                  <a:lumMod val="75000"/>
                </a:schemeClr>
              </a:solidFill>
              <a:latin typeface="Arial" pitchFamily="34" charset="0"/>
              <a:cs typeface="Arial" pitchFamily="34" charset="0"/>
            </a:endParaRPr>
          </a:p>
        </p:txBody>
      </p:sp>
      <p:grpSp>
        <p:nvGrpSpPr>
          <p:cNvPr id="10" name="Group 9"/>
          <p:cNvGrpSpPr/>
          <p:nvPr/>
        </p:nvGrpSpPr>
        <p:grpSpPr>
          <a:xfrm>
            <a:off x="4729777" y="1670679"/>
            <a:ext cx="2052228" cy="1259273"/>
            <a:chOff x="1835696" y="1536052"/>
            <a:chExt cx="2052228" cy="1259273"/>
          </a:xfrm>
        </p:grpSpPr>
        <p:sp>
          <p:nvSpPr>
            <p:cNvPr id="11" name="TextBox 10"/>
            <p:cNvSpPr txBox="1"/>
            <p:nvPr/>
          </p:nvSpPr>
          <p:spPr>
            <a:xfrm>
              <a:off x="1835696" y="1779662"/>
              <a:ext cx="2052228" cy="1015663"/>
            </a:xfrm>
            <a:prstGeom prst="rect">
              <a:avLst/>
            </a:prstGeom>
            <a:noFill/>
          </p:spPr>
          <p:txBody>
            <a:bodyPr wrap="square" rtlCol="0">
              <a:spAutoFit/>
            </a:bodyPr>
            <a:lstStyle/>
            <a:p>
              <a:pPr algn="r"/>
              <a:r>
                <a:rPr lang="en-US" altLang="ko-KR" sz="1200" dirty="0">
                  <a:solidFill>
                    <a:schemeClr val="tx2">
                      <a:lumMod val="75000"/>
                    </a:schemeClr>
                  </a:solidFill>
                  <a:latin typeface="Arial" pitchFamily="34" charset="0"/>
                  <a:cs typeface="Arial" pitchFamily="34" charset="0"/>
                </a:rPr>
                <a:t>You can simply impress your audience and add a unique zing. Get a modern PowerPoint  Presentation that is beautifully designed. </a:t>
              </a:r>
            </a:p>
          </p:txBody>
        </p:sp>
        <p:sp>
          <p:nvSpPr>
            <p:cNvPr id="12" name="TextBox 11"/>
            <p:cNvSpPr txBox="1"/>
            <p:nvPr/>
          </p:nvSpPr>
          <p:spPr>
            <a:xfrm>
              <a:off x="1835696" y="1536052"/>
              <a:ext cx="2052228" cy="276999"/>
            </a:xfrm>
            <a:prstGeom prst="rect">
              <a:avLst/>
            </a:prstGeom>
            <a:noFill/>
          </p:spPr>
          <p:txBody>
            <a:bodyPr wrap="square" rtlCol="0">
              <a:spAutoFit/>
            </a:bodyPr>
            <a:lstStyle/>
            <a:p>
              <a:pPr algn="r"/>
              <a:r>
                <a:rPr lang="en-US" altLang="ko-KR" sz="1200" b="1" dirty="0">
                  <a:solidFill>
                    <a:schemeClr val="tx2">
                      <a:lumMod val="75000"/>
                    </a:schemeClr>
                  </a:solidFill>
                  <a:latin typeface="Arial" pitchFamily="34" charset="0"/>
                  <a:cs typeface="Arial" pitchFamily="34" charset="0"/>
                </a:rPr>
                <a:t>Content  Here</a:t>
              </a:r>
              <a:endParaRPr lang="ko-KR" altLang="en-US" sz="1200" b="1" dirty="0">
                <a:solidFill>
                  <a:schemeClr val="tx2">
                    <a:lumMod val="75000"/>
                  </a:schemeClr>
                </a:solidFill>
                <a:latin typeface="Arial" pitchFamily="34" charset="0"/>
                <a:cs typeface="Arial" pitchFamily="34" charset="0"/>
              </a:endParaRPr>
            </a:p>
          </p:txBody>
        </p:sp>
      </p:grpSp>
      <p:grpSp>
        <p:nvGrpSpPr>
          <p:cNvPr id="13" name="Group 12"/>
          <p:cNvGrpSpPr/>
          <p:nvPr/>
        </p:nvGrpSpPr>
        <p:grpSpPr>
          <a:xfrm>
            <a:off x="2123728" y="1670679"/>
            <a:ext cx="2052228" cy="1259273"/>
            <a:chOff x="1835696" y="1536052"/>
            <a:chExt cx="2052228" cy="1259273"/>
          </a:xfrm>
        </p:grpSpPr>
        <p:sp>
          <p:nvSpPr>
            <p:cNvPr id="14" name="TextBox 13"/>
            <p:cNvSpPr txBox="1"/>
            <p:nvPr/>
          </p:nvSpPr>
          <p:spPr>
            <a:xfrm>
              <a:off x="1835696" y="1779662"/>
              <a:ext cx="2052228" cy="1015663"/>
            </a:xfrm>
            <a:prstGeom prst="rect">
              <a:avLst/>
            </a:prstGeom>
            <a:noFill/>
          </p:spPr>
          <p:txBody>
            <a:bodyPr wrap="square" rtlCol="0">
              <a:spAutoFit/>
            </a:bodyPr>
            <a:lstStyle/>
            <a:p>
              <a:r>
                <a:rPr lang="en-US" altLang="ko-KR" sz="1200" dirty="0">
                  <a:solidFill>
                    <a:schemeClr val="tx2">
                      <a:lumMod val="75000"/>
                    </a:schemeClr>
                  </a:solidFill>
                  <a:latin typeface="Arial" pitchFamily="34" charset="0"/>
                  <a:cs typeface="Arial" pitchFamily="34" charset="0"/>
                </a:rPr>
                <a:t>You can simply impress your audience and add a unique zing. Get a modern PowerPoint  Presentation that is beautifully designed. </a:t>
              </a:r>
            </a:p>
          </p:txBody>
        </p:sp>
        <p:sp>
          <p:nvSpPr>
            <p:cNvPr id="15" name="TextBox 14"/>
            <p:cNvSpPr txBox="1"/>
            <p:nvPr/>
          </p:nvSpPr>
          <p:spPr>
            <a:xfrm>
              <a:off x="1835696" y="1536052"/>
              <a:ext cx="2052228" cy="276999"/>
            </a:xfrm>
            <a:prstGeom prst="rect">
              <a:avLst/>
            </a:prstGeom>
            <a:noFill/>
          </p:spPr>
          <p:txBody>
            <a:bodyPr wrap="square" rtlCol="0">
              <a:spAutoFit/>
            </a:bodyPr>
            <a:lstStyle/>
            <a:p>
              <a:r>
                <a:rPr lang="en-US" altLang="ko-KR" sz="1200" b="1" dirty="0">
                  <a:solidFill>
                    <a:schemeClr val="tx2">
                      <a:lumMod val="75000"/>
                    </a:schemeClr>
                  </a:solidFill>
                  <a:latin typeface="Arial" pitchFamily="34" charset="0"/>
                  <a:cs typeface="Arial" pitchFamily="34" charset="0"/>
                </a:rPr>
                <a:t>Content  Here</a:t>
              </a:r>
              <a:endParaRPr lang="ko-KR" altLang="en-US" sz="1200" b="1" dirty="0">
                <a:solidFill>
                  <a:schemeClr val="tx2">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376479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26000"/>
          </a:schemeClr>
        </a:solidFill>
        <a:effectLst/>
      </p:bgPr>
    </p:bg>
    <p:spTree>
      <p:nvGrpSpPr>
        <p:cNvPr id="1" name=""/>
        <p:cNvGrpSpPr/>
        <p:nvPr/>
      </p:nvGrpSpPr>
      <p:grpSpPr>
        <a:xfrm>
          <a:off x="0" y="0"/>
          <a:ext cx="0" cy="0"/>
          <a:chOff x="0" y="0"/>
          <a:chExt cx="0" cy="0"/>
        </a:xfrm>
      </p:grpSpPr>
      <p:pic>
        <p:nvPicPr>
          <p:cNvPr id="7170" name="Picture 2" descr="C:\Users\RadEngGroup\Downloads\kisspng-poster-graduation-ceremony-watercolor-painting-ill-cartoon-watercolor-dr-cap-5a882f88ce8214.707548271518874504845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478"/>
            <a:ext cx="5400675" cy="540067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9">
            <a:extLst>
              <a:ext uri="{FF2B5EF4-FFF2-40B4-BE49-F238E27FC236}">
                <a16:creationId xmlns:a16="http://schemas.microsoft.com/office/drawing/2014/main" id="{342B8D3A-ED20-44E6-9787-A30EC583B6F0}"/>
              </a:ext>
            </a:extLst>
          </p:cNvPr>
          <p:cNvGrpSpPr/>
          <p:nvPr/>
        </p:nvGrpSpPr>
        <p:grpSpPr>
          <a:xfrm>
            <a:off x="323529" y="1662385"/>
            <a:ext cx="2520280" cy="2958164"/>
            <a:chOff x="302737" y="4401667"/>
            <a:chExt cx="4126935" cy="1230628"/>
          </a:xfrm>
        </p:grpSpPr>
        <p:sp>
          <p:nvSpPr>
            <p:cNvPr id="5" name="TextBox 4">
              <a:extLst>
                <a:ext uri="{FF2B5EF4-FFF2-40B4-BE49-F238E27FC236}">
                  <a16:creationId xmlns:a16="http://schemas.microsoft.com/office/drawing/2014/main" id="{5A06C18C-0F6C-469F-9F42-816E3533E964}"/>
                </a:ext>
              </a:extLst>
            </p:cNvPr>
            <p:cNvSpPr txBox="1"/>
            <p:nvPr/>
          </p:nvSpPr>
          <p:spPr>
            <a:xfrm>
              <a:off x="302737" y="4401667"/>
              <a:ext cx="4126935" cy="307777"/>
            </a:xfrm>
            <a:prstGeom prst="rect">
              <a:avLst/>
            </a:prstGeom>
            <a:noFill/>
          </p:spPr>
          <p:txBody>
            <a:bodyPr wrap="square" lIns="0"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1BD6459A-BBA4-4C6D-B0DB-53D9245DE2AA}"/>
                </a:ext>
              </a:extLst>
            </p:cNvPr>
            <p:cNvSpPr txBox="1"/>
            <p:nvPr/>
          </p:nvSpPr>
          <p:spPr>
            <a:xfrm>
              <a:off x="302737" y="4672007"/>
              <a:ext cx="4126935" cy="960288"/>
            </a:xfrm>
            <a:prstGeom prst="rect">
              <a:avLst/>
            </a:prstGeom>
            <a:noFill/>
          </p:spPr>
          <p:txBody>
            <a:bodyPr wrap="square" lIns="0"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hope and I believe that this Template will your Time. I hope and I believe that this Template will your Time, Money and Reputation. You can simply impress your audience and add a unique zing and appeal to your Presentations.</a:t>
              </a:r>
            </a:p>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sp>
        <p:nvSpPr>
          <p:cNvPr id="7" name="TextBox 6">
            <a:extLst>
              <a:ext uri="{FF2B5EF4-FFF2-40B4-BE49-F238E27FC236}">
                <a16:creationId xmlns:a16="http://schemas.microsoft.com/office/drawing/2014/main" id="{3D223A71-8D79-4A64-8F41-6E0ED7B7302F}"/>
              </a:ext>
            </a:extLst>
          </p:cNvPr>
          <p:cNvSpPr txBox="1"/>
          <p:nvPr/>
        </p:nvSpPr>
        <p:spPr>
          <a:xfrm>
            <a:off x="265904" y="483518"/>
            <a:ext cx="2635530" cy="830997"/>
          </a:xfrm>
          <a:prstGeom prst="rect">
            <a:avLst/>
          </a:prstGeom>
          <a:noFill/>
        </p:spPr>
        <p:txBody>
          <a:bodyPr wrap="square" rtlCol="0">
            <a:spAutoFit/>
          </a:bodyPr>
          <a:lstStyle/>
          <a:p>
            <a:r>
              <a:rPr lang="en-US" altLang="ko-KR" sz="2400" b="1" dirty="0">
                <a:solidFill>
                  <a:schemeClr val="tx1">
                    <a:lumMod val="75000"/>
                    <a:lumOff val="25000"/>
                  </a:schemeClr>
                </a:solidFill>
              </a:rPr>
              <a:t>Modern </a:t>
            </a:r>
            <a:r>
              <a:rPr lang="en-US" altLang="ko-KR" sz="2400" b="1" dirty="0">
                <a:solidFill>
                  <a:schemeClr val="accent2"/>
                </a:solidFill>
              </a:rPr>
              <a:t>Portfolio </a:t>
            </a:r>
            <a:r>
              <a:rPr lang="en-US" altLang="ko-KR" sz="2400" b="1" dirty="0">
                <a:solidFill>
                  <a:schemeClr val="tx1">
                    <a:lumMod val="75000"/>
                    <a:lumOff val="25000"/>
                  </a:schemeClr>
                </a:solidFill>
              </a:rPr>
              <a:t>Designed</a:t>
            </a:r>
          </a:p>
        </p:txBody>
      </p:sp>
      <p:sp>
        <p:nvSpPr>
          <p:cNvPr id="8" name="TextBox 7">
            <a:extLst>
              <a:ext uri="{FF2B5EF4-FFF2-40B4-BE49-F238E27FC236}">
                <a16:creationId xmlns:a16="http://schemas.microsoft.com/office/drawing/2014/main" id="{1BD6459A-BBA4-4C6D-B0DB-53D9245DE2AA}"/>
              </a:ext>
            </a:extLst>
          </p:cNvPr>
          <p:cNvSpPr txBox="1"/>
          <p:nvPr/>
        </p:nvSpPr>
        <p:spPr>
          <a:xfrm>
            <a:off x="6876256" y="1573561"/>
            <a:ext cx="2003588" cy="3046988"/>
          </a:xfrm>
          <a:prstGeom prst="rect">
            <a:avLst/>
          </a:prstGeom>
          <a:noFill/>
        </p:spPr>
        <p:txBody>
          <a:bodyPr wrap="square" lIns="0"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hope and I believe that this Template will your Time. I hope and I believe that this Template will your Time, Money and Reputation. You can simply impress your audience and add a unique zing and appeal to your Presentations.</a:t>
            </a:r>
          </a:p>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Tree>
    <p:extLst>
      <p:ext uri="{BB962C8B-B14F-4D97-AF65-F5344CB8AC3E}">
        <p14:creationId xmlns:p14="http://schemas.microsoft.com/office/powerpoint/2010/main" val="139524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ut 59">
            <a:extLst>
              <a:ext uri="{FF2B5EF4-FFF2-40B4-BE49-F238E27FC236}">
                <a16:creationId xmlns:a16="http://schemas.microsoft.com/office/drawing/2014/main" id="{B1E2F83F-CB9D-4DE0-AF13-31EFAF4873DD}"/>
              </a:ext>
            </a:extLst>
          </p:cNvPr>
          <p:cNvSpPr/>
          <p:nvPr/>
        </p:nvSpPr>
        <p:spPr>
          <a:xfrm>
            <a:off x="4952614" y="405871"/>
            <a:ext cx="701030" cy="701030"/>
          </a:xfrm>
          <a:prstGeom prst="donut">
            <a:avLst>
              <a:gd name="adj" fmla="val 8736"/>
            </a:avLst>
          </a:prstGeom>
          <a:solidFill>
            <a:srgbClr val="39A5A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ysClr val="windowText" lastClr="000000">
                  <a:lumMod val="75000"/>
                  <a:lumOff val="25000"/>
                </a:sysClr>
              </a:solidFill>
              <a:effectLst/>
              <a:uLnTx/>
              <a:uFillTx/>
              <a:latin typeface="Arial"/>
              <a:ea typeface="Arial Unicode MS"/>
              <a:cs typeface="+mn-cs"/>
            </a:endParaRPr>
          </a:p>
        </p:txBody>
      </p:sp>
      <p:cxnSp>
        <p:nvCxnSpPr>
          <p:cNvPr id="35" name="Straight Connector 34">
            <a:extLst>
              <a:ext uri="{FF2B5EF4-FFF2-40B4-BE49-F238E27FC236}">
                <a16:creationId xmlns:a16="http://schemas.microsoft.com/office/drawing/2014/main" id="{42A8CB13-03A0-49E6-B427-D426E4CE7BBD}"/>
              </a:ext>
            </a:extLst>
          </p:cNvPr>
          <p:cNvCxnSpPr>
            <a:cxnSpLocks/>
            <a:stCxn id="34" idx="6"/>
          </p:cNvCxnSpPr>
          <p:nvPr/>
        </p:nvCxnSpPr>
        <p:spPr>
          <a:xfrm flipV="1">
            <a:off x="5653644" y="748036"/>
            <a:ext cx="3135419" cy="8350"/>
          </a:xfrm>
          <a:prstGeom prst="line">
            <a:avLst/>
          </a:prstGeom>
          <a:noFill/>
          <a:ln w="12700" cap="flat" cmpd="sng" algn="ctr">
            <a:solidFill>
              <a:srgbClr val="39A5AE"/>
            </a:solidFill>
            <a:prstDash val="solid"/>
            <a:miter lim="800000"/>
            <a:tailEnd type="oval"/>
          </a:ln>
          <a:effectLst/>
        </p:spPr>
      </p:cxnSp>
      <p:grpSp>
        <p:nvGrpSpPr>
          <p:cNvPr id="36" name="그룹 6">
            <a:extLst>
              <a:ext uri="{FF2B5EF4-FFF2-40B4-BE49-F238E27FC236}">
                <a16:creationId xmlns:a16="http://schemas.microsoft.com/office/drawing/2014/main" id="{4B325B65-67D9-4F90-9ED9-98D80453686C}"/>
              </a:ext>
            </a:extLst>
          </p:cNvPr>
          <p:cNvGrpSpPr/>
          <p:nvPr/>
        </p:nvGrpSpPr>
        <p:grpSpPr>
          <a:xfrm>
            <a:off x="5683965" y="454057"/>
            <a:ext cx="3105098" cy="758119"/>
            <a:chOff x="8306211" y="1865918"/>
            <a:chExt cx="2909365" cy="758119"/>
          </a:xfrm>
        </p:grpSpPr>
        <p:sp>
          <p:nvSpPr>
            <p:cNvPr id="37" name="TextBox 36">
              <a:extLst>
                <a:ext uri="{FF2B5EF4-FFF2-40B4-BE49-F238E27FC236}">
                  <a16:creationId xmlns:a16="http://schemas.microsoft.com/office/drawing/2014/main" id="{1E56D3BE-2024-40BC-9EF4-A3C425F872DD}"/>
                </a:ext>
              </a:extLst>
            </p:cNvPr>
            <p:cNvSpPr txBox="1"/>
            <p:nvPr/>
          </p:nvSpPr>
          <p:spPr>
            <a:xfrm>
              <a:off x="8315999" y="2162372"/>
              <a:ext cx="2899577" cy="46166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sysClr val="windowText" lastClr="000000">
                      <a:lumMod val="75000"/>
                      <a:lumOff val="25000"/>
                    </a:sysClr>
                  </a:solidFill>
                  <a:effectLst/>
                  <a:uLnTx/>
                  <a:uFillTx/>
                </a:rPr>
                <a:t>Example Text : Get a modern PowerPoint  Presentation that is beautifully designed. </a:t>
              </a:r>
              <a:endParaRPr kumimoji="0" lang="ko-KR" altLang="en-US" sz="1200" b="0" i="0" u="none" strike="noStrike" kern="0" cap="none" spc="0" normalizeH="0" baseline="0" noProof="0" dirty="0">
                <a:ln>
                  <a:noFill/>
                </a:ln>
                <a:solidFill>
                  <a:sysClr val="windowText" lastClr="000000">
                    <a:lumMod val="75000"/>
                    <a:lumOff val="25000"/>
                  </a:sysClr>
                </a:solidFill>
                <a:effectLst/>
                <a:uLnTx/>
                <a:uFillTx/>
              </a:endParaRPr>
            </a:p>
          </p:txBody>
        </p:sp>
        <p:sp>
          <p:nvSpPr>
            <p:cNvPr id="38" name="TextBox 37">
              <a:extLst>
                <a:ext uri="{FF2B5EF4-FFF2-40B4-BE49-F238E27FC236}">
                  <a16:creationId xmlns:a16="http://schemas.microsoft.com/office/drawing/2014/main" id="{2F82CB77-F121-4560-90CA-5AD7A8B8F408}"/>
                </a:ext>
              </a:extLst>
            </p:cNvPr>
            <p:cNvSpPr txBox="1"/>
            <p:nvPr/>
          </p:nvSpPr>
          <p:spPr>
            <a:xfrm>
              <a:off x="8306211" y="1865918"/>
              <a:ext cx="2908198" cy="3077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ysClr val="windowText" lastClr="000000">
                      <a:lumMod val="75000"/>
                      <a:lumOff val="25000"/>
                    </a:sysClr>
                  </a:solidFill>
                  <a:effectLst/>
                  <a:uLnTx/>
                  <a:uFillTx/>
                </a:rPr>
                <a:t>Contents Graph </a:t>
              </a:r>
              <a:endParaRPr kumimoji="0" lang="ko-KR" altLang="en-US" sz="1400" b="0" i="0" u="none" strike="noStrike" kern="0" cap="none" spc="0" normalizeH="0" baseline="0" noProof="0" dirty="0">
                <a:ln>
                  <a:noFill/>
                </a:ln>
                <a:solidFill>
                  <a:sysClr val="windowText" lastClr="000000">
                    <a:lumMod val="75000"/>
                    <a:lumOff val="25000"/>
                  </a:sysClr>
                </a:solidFill>
                <a:effectLst/>
                <a:uLnTx/>
                <a:uFillTx/>
              </a:endParaRPr>
            </a:p>
          </p:txBody>
        </p:sp>
      </p:grpSp>
      <p:sp>
        <p:nvSpPr>
          <p:cNvPr id="49" name="Rectangle 30">
            <a:extLst>
              <a:ext uri="{FF2B5EF4-FFF2-40B4-BE49-F238E27FC236}">
                <a16:creationId xmlns:a16="http://schemas.microsoft.com/office/drawing/2014/main" id="{1B1E8DC7-022A-463B-82E8-A1EC45E76DCD}"/>
              </a:ext>
            </a:extLst>
          </p:cNvPr>
          <p:cNvSpPr/>
          <p:nvPr/>
        </p:nvSpPr>
        <p:spPr>
          <a:xfrm>
            <a:off x="5176211" y="1635646"/>
            <a:ext cx="295624" cy="29476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2395A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ysClr val="window" lastClr="FFFFFF"/>
              </a:solidFill>
              <a:effectLst/>
              <a:uLnTx/>
              <a:uFillTx/>
              <a:latin typeface="Arial"/>
              <a:ea typeface="Arial Unicode MS"/>
              <a:cs typeface="+mn-cs"/>
            </a:endParaRPr>
          </a:p>
        </p:txBody>
      </p:sp>
      <p:sp>
        <p:nvSpPr>
          <p:cNvPr id="50" name="Frame 17">
            <a:extLst>
              <a:ext uri="{FF2B5EF4-FFF2-40B4-BE49-F238E27FC236}">
                <a16:creationId xmlns:a16="http://schemas.microsoft.com/office/drawing/2014/main" id="{89F61B56-BF5F-440C-BD30-009D1687A875}"/>
              </a:ext>
            </a:extLst>
          </p:cNvPr>
          <p:cNvSpPr/>
          <p:nvPr/>
        </p:nvSpPr>
        <p:spPr>
          <a:xfrm>
            <a:off x="5152963" y="600656"/>
            <a:ext cx="294760" cy="2947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39A5AE"/>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ysClr val="windowText" lastClr="000000"/>
              </a:solidFill>
              <a:effectLst/>
              <a:uLnTx/>
              <a:uFillTx/>
              <a:latin typeface="Arial"/>
              <a:ea typeface="Arial Unicode MS"/>
              <a:cs typeface="+mn-cs"/>
            </a:endParaRPr>
          </a:p>
        </p:txBody>
      </p:sp>
      <p:sp>
        <p:nvSpPr>
          <p:cNvPr id="51" name="Isosceles Triangle 8">
            <a:extLst>
              <a:ext uri="{FF2B5EF4-FFF2-40B4-BE49-F238E27FC236}">
                <a16:creationId xmlns:a16="http://schemas.microsoft.com/office/drawing/2014/main" id="{258F4CB5-B7B5-4556-BFB0-D2DA790F1CA6}"/>
              </a:ext>
            </a:extLst>
          </p:cNvPr>
          <p:cNvSpPr/>
          <p:nvPr/>
        </p:nvSpPr>
        <p:spPr>
          <a:xfrm rot="16200000">
            <a:off x="661462" y="4060958"/>
            <a:ext cx="290652" cy="346534"/>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ysClr val="window" lastClr="FFFFFF"/>
              </a:solidFill>
              <a:effectLst/>
              <a:uLnTx/>
              <a:uFillTx/>
              <a:latin typeface="Arial"/>
              <a:ea typeface="Arial Unicode MS"/>
              <a:cs typeface="+mn-cs"/>
            </a:endParaRPr>
          </a:p>
        </p:txBody>
      </p:sp>
      <p:sp>
        <p:nvSpPr>
          <p:cNvPr id="52" name="Donut 39">
            <a:extLst>
              <a:ext uri="{FF2B5EF4-FFF2-40B4-BE49-F238E27FC236}">
                <a16:creationId xmlns:a16="http://schemas.microsoft.com/office/drawing/2014/main" id="{B490F118-B30F-4B47-9F21-A1492781F628}"/>
              </a:ext>
            </a:extLst>
          </p:cNvPr>
          <p:cNvSpPr/>
          <p:nvPr/>
        </p:nvSpPr>
        <p:spPr>
          <a:xfrm>
            <a:off x="618472" y="2990965"/>
            <a:ext cx="376632" cy="3766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ysClr val="windowText" lastClr="000000"/>
              </a:solidFill>
              <a:effectLst/>
              <a:uLnTx/>
              <a:uFillTx/>
              <a:latin typeface="Arial"/>
              <a:ea typeface="Arial Unicode MS"/>
              <a:cs typeface="+mn-cs"/>
            </a:endParaRPr>
          </a:p>
        </p:txBody>
      </p:sp>
      <p:sp>
        <p:nvSpPr>
          <p:cNvPr id="54" name="Donut 59">
            <a:extLst>
              <a:ext uri="{FF2B5EF4-FFF2-40B4-BE49-F238E27FC236}">
                <a16:creationId xmlns:a16="http://schemas.microsoft.com/office/drawing/2014/main" id="{B1E2F83F-CB9D-4DE0-AF13-31EFAF4873DD}"/>
              </a:ext>
            </a:extLst>
          </p:cNvPr>
          <p:cNvSpPr/>
          <p:nvPr/>
        </p:nvSpPr>
        <p:spPr>
          <a:xfrm>
            <a:off x="4973508" y="1473340"/>
            <a:ext cx="701030" cy="701030"/>
          </a:xfrm>
          <a:prstGeom prst="donut">
            <a:avLst>
              <a:gd name="adj" fmla="val 8736"/>
            </a:avLst>
          </a:prstGeom>
          <a:solidFill>
            <a:srgbClr val="39A5A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ysClr val="windowText" lastClr="000000">
                  <a:lumMod val="75000"/>
                  <a:lumOff val="25000"/>
                </a:sysClr>
              </a:solidFill>
              <a:effectLst/>
              <a:uLnTx/>
              <a:uFillTx/>
              <a:latin typeface="Arial"/>
              <a:ea typeface="Arial Unicode MS"/>
              <a:cs typeface="+mn-cs"/>
            </a:endParaRPr>
          </a:p>
        </p:txBody>
      </p:sp>
      <p:cxnSp>
        <p:nvCxnSpPr>
          <p:cNvPr id="55" name="Straight Connector 54">
            <a:extLst>
              <a:ext uri="{FF2B5EF4-FFF2-40B4-BE49-F238E27FC236}">
                <a16:creationId xmlns:a16="http://schemas.microsoft.com/office/drawing/2014/main" id="{42A8CB13-03A0-49E6-B427-D426E4CE7BBD}"/>
              </a:ext>
            </a:extLst>
          </p:cNvPr>
          <p:cNvCxnSpPr>
            <a:cxnSpLocks/>
            <a:stCxn id="54" idx="6"/>
          </p:cNvCxnSpPr>
          <p:nvPr/>
        </p:nvCxnSpPr>
        <p:spPr>
          <a:xfrm flipV="1">
            <a:off x="5674538" y="1815505"/>
            <a:ext cx="3135419" cy="8350"/>
          </a:xfrm>
          <a:prstGeom prst="line">
            <a:avLst/>
          </a:prstGeom>
          <a:noFill/>
          <a:ln w="12700" cap="flat" cmpd="sng" algn="ctr">
            <a:solidFill>
              <a:srgbClr val="39A5AE"/>
            </a:solidFill>
            <a:prstDash val="solid"/>
            <a:miter lim="800000"/>
            <a:tailEnd type="oval"/>
          </a:ln>
          <a:effectLst/>
        </p:spPr>
      </p:cxnSp>
      <p:grpSp>
        <p:nvGrpSpPr>
          <p:cNvPr id="56" name="그룹 6">
            <a:extLst>
              <a:ext uri="{FF2B5EF4-FFF2-40B4-BE49-F238E27FC236}">
                <a16:creationId xmlns:a16="http://schemas.microsoft.com/office/drawing/2014/main" id="{4B325B65-67D9-4F90-9ED9-98D80453686C}"/>
              </a:ext>
            </a:extLst>
          </p:cNvPr>
          <p:cNvGrpSpPr/>
          <p:nvPr/>
        </p:nvGrpSpPr>
        <p:grpSpPr>
          <a:xfrm>
            <a:off x="5704859" y="1521526"/>
            <a:ext cx="3105098" cy="758119"/>
            <a:chOff x="8306211" y="1865918"/>
            <a:chExt cx="2909365" cy="758119"/>
          </a:xfrm>
        </p:grpSpPr>
        <p:sp>
          <p:nvSpPr>
            <p:cNvPr id="57" name="TextBox 56">
              <a:extLst>
                <a:ext uri="{FF2B5EF4-FFF2-40B4-BE49-F238E27FC236}">
                  <a16:creationId xmlns:a16="http://schemas.microsoft.com/office/drawing/2014/main" id="{1E56D3BE-2024-40BC-9EF4-A3C425F872DD}"/>
                </a:ext>
              </a:extLst>
            </p:cNvPr>
            <p:cNvSpPr txBox="1"/>
            <p:nvPr/>
          </p:nvSpPr>
          <p:spPr>
            <a:xfrm>
              <a:off x="8315999" y="2162372"/>
              <a:ext cx="2899577" cy="46166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sysClr val="windowText" lastClr="000000">
                      <a:lumMod val="75000"/>
                      <a:lumOff val="25000"/>
                    </a:sysClr>
                  </a:solidFill>
                  <a:effectLst/>
                  <a:uLnTx/>
                  <a:uFillTx/>
                </a:rPr>
                <a:t>Example Text : Get a modern PowerPoint  Presentation that is beautifully designed. </a:t>
              </a:r>
              <a:endParaRPr kumimoji="0" lang="ko-KR" altLang="en-US" sz="1200" b="0" i="0" u="none" strike="noStrike" kern="0" cap="none" spc="0" normalizeH="0" baseline="0" noProof="0" dirty="0">
                <a:ln>
                  <a:noFill/>
                </a:ln>
                <a:solidFill>
                  <a:sysClr val="windowText" lastClr="000000">
                    <a:lumMod val="75000"/>
                    <a:lumOff val="25000"/>
                  </a:sysClr>
                </a:solidFill>
                <a:effectLst/>
                <a:uLnTx/>
                <a:uFillTx/>
              </a:endParaRPr>
            </a:p>
          </p:txBody>
        </p:sp>
        <p:sp>
          <p:nvSpPr>
            <p:cNvPr id="58" name="TextBox 57">
              <a:extLst>
                <a:ext uri="{FF2B5EF4-FFF2-40B4-BE49-F238E27FC236}">
                  <a16:creationId xmlns:a16="http://schemas.microsoft.com/office/drawing/2014/main" id="{2F82CB77-F121-4560-90CA-5AD7A8B8F408}"/>
                </a:ext>
              </a:extLst>
            </p:cNvPr>
            <p:cNvSpPr txBox="1"/>
            <p:nvPr/>
          </p:nvSpPr>
          <p:spPr>
            <a:xfrm>
              <a:off x="8306211" y="1865918"/>
              <a:ext cx="2908198" cy="3077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ysClr val="windowText" lastClr="000000">
                      <a:lumMod val="75000"/>
                      <a:lumOff val="25000"/>
                    </a:sysClr>
                  </a:solidFill>
                  <a:effectLst/>
                  <a:uLnTx/>
                  <a:uFillTx/>
                </a:rPr>
                <a:t>Contents Graph </a:t>
              </a:r>
              <a:endParaRPr kumimoji="0" lang="ko-KR" altLang="en-US" sz="1400" b="0" i="0" u="none" strike="noStrike" kern="0" cap="none" spc="0" normalizeH="0" baseline="0" noProof="0" dirty="0">
                <a:ln>
                  <a:noFill/>
                </a:ln>
                <a:solidFill>
                  <a:sysClr val="windowText" lastClr="000000">
                    <a:lumMod val="75000"/>
                    <a:lumOff val="25000"/>
                  </a:sysClr>
                </a:solidFill>
                <a:effectLst/>
                <a:uLnTx/>
                <a:uFillTx/>
              </a:endParaRPr>
            </a:p>
          </p:txBody>
        </p:sp>
      </p:grpSp>
      <p:sp>
        <p:nvSpPr>
          <p:cNvPr id="60" name="Donut 59">
            <a:extLst>
              <a:ext uri="{FF2B5EF4-FFF2-40B4-BE49-F238E27FC236}">
                <a16:creationId xmlns:a16="http://schemas.microsoft.com/office/drawing/2014/main" id="{B1E2F83F-CB9D-4DE0-AF13-31EFAF4873DD}"/>
              </a:ext>
            </a:extLst>
          </p:cNvPr>
          <p:cNvSpPr/>
          <p:nvPr/>
        </p:nvSpPr>
        <p:spPr>
          <a:xfrm>
            <a:off x="456273" y="2837116"/>
            <a:ext cx="701030" cy="701030"/>
          </a:xfrm>
          <a:prstGeom prst="donut">
            <a:avLst>
              <a:gd name="adj" fmla="val 8736"/>
            </a:avLst>
          </a:prstGeom>
          <a:solidFill>
            <a:srgbClr val="39A5A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ysClr val="windowText" lastClr="000000">
                  <a:lumMod val="75000"/>
                  <a:lumOff val="25000"/>
                </a:sysClr>
              </a:solidFill>
              <a:effectLst/>
              <a:uLnTx/>
              <a:uFillTx/>
              <a:latin typeface="Arial"/>
              <a:ea typeface="Arial Unicode MS"/>
              <a:cs typeface="+mn-cs"/>
            </a:endParaRPr>
          </a:p>
        </p:txBody>
      </p:sp>
      <p:cxnSp>
        <p:nvCxnSpPr>
          <p:cNvPr id="61" name="Straight Connector 60">
            <a:extLst>
              <a:ext uri="{FF2B5EF4-FFF2-40B4-BE49-F238E27FC236}">
                <a16:creationId xmlns:a16="http://schemas.microsoft.com/office/drawing/2014/main" id="{42A8CB13-03A0-49E6-B427-D426E4CE7BBD}"/>
              </a:ext>
            </a:extLst>
          </p:cNvPr>
          <p:cNvCxnSpPr>
            <a:cxnSpLocks/>
            <a:stCxn id="60" idx="6"/>
          </p:cNvCxnSpPr>
          <p:nvPr/>
        </p:nvCxnSpPr>
        <p:spPr>
          <a:xfrm flipV="1">
            <a:off x="1157303" y="3179281"/>
            <a:ext cx="3135419" cy="8350"/>
          </a:xfrm>
          <a:prstGeom prst="line">
            <a:avLst/>
          </a:prstGeom>
          <a:noFill/>
          <a:ln w="12700" cap="flat" cmpd="sng" algn="ctr">
            <a:solidFill>
              <a:srgbClr val="39A5AE"/>
            </a:solidFill>
            <a:prstDash val="solid"/>
            <a:miter lim="800000"/>
            <a:tailEnd type="oval"/>
          </a:ln>
          <a:effectLst/>
        </p:spPr>
      </p:cxnSp>
      <p:grpSp>
        <p:nvGrpSpPr>
          <p:cNvPr id="62" name="그룹 6">
            <a:extLst>
              <a:ext uri="{FF2B5EF4-FFF2-40B4-BE49-F238E27FC236}">
                <a16:creationId xmlns:a16="http://schemas.microsoft.com/office/drawing/2014/main" id="{4B325B65-67D9-4F90-9ED9-98D80453686C}"/>
              </a:ext>
            </a:extLst>
          </p:cNvPr>
          <p:cNvGrpSpPr/>
          <p:nvPr/>
        </p:nvGrpSpPr>
        <p:grpSpPr>
          <a:xfrm>
            <a:off x="1187624" y="2885302"/>
            <a:ext cx="3105098" cy="758119"/>
            <a:chOff x="8306211" y="1865918"/>
            <a:chExt cx="2909365" cy="758119"/>
          </a:xfrm>
        </p:grpSpPr>
        <p:sp>
          <p:nvSpPr>
            <p:cNvPr id="63" name="TextBox 62">
              <a:extLst>
                <a:ext uri="{FF2B5EF4-FFF2-40B4-BE49-F238E27FC236}">
                  <a16:creationId xmlns:a16="http://schemas.microsoft.com/office/drawing/2014/main" id="{1E56D3BE-2024-40BC-9EF4-A3C425F872DD}"/>
                </a:ext>
              </a:extLst>
            </p:cNvPr>
            <p:cNvSpPr txBox="1"/>
            <p:nvPr/>
          </p:nvSpPr>
          <p:spPr>
            <a:xfrm>
              <a:off x="8315999" y="2162372"/>
              <a:ext cx="2899577" cy="46166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sysClr val="windowText" lastClr="000000">
                      <a:lumMod val="75000"/>
                      <a:lumOff val="25000"/>
                    </a:sysClr>
                  </a:solidFill>
                  <a:effectLst/>
                  <a:uLnTx/>
                  <a:uFillTx/>
                </a:rPr>
                <a:t>Example Text : Get a modern PowerPoint  Presentation that is beautifully designed. </a:t>
              </a:r>
              <a:endParaRPr kumimoji="0" lang="ko-KR" altLang="en-US" sz="1200" b="0" i="0" u="none" strike="noStrike" kern="0" cap="none" spc="0" normalizeH="0" baseline="0" noProof="0" dirty="0">
                <a:ln>
                  <a:noFill/>
                </a:ln>
                <a:solidFill>
                  <a:sysClr val="windowText" lastClr="000000">
                    <a:lumMod val="75000"/>
                    <a:lumOff val="25000"/>
                  </a:sysClr>
                </a:solidFill>
                <a:effectLst/>
                <a:uLnTx/>
                <a:uFillTx/>
              </a:endParaRPr>
            </a:p>
          </p:txBody>
        </p:sp>
        <p:sp>
          <p:nvSpPr>
            <p:cNvPr id="64" name="TextBox 63">
              <a:extLst>
                <a:ext uri="{FF2B5EF4-FFF2-40B4-BE49-F238E27FC236}">
                  <a16:creationId xmlns:a16="http://schemas.microsoft.com/office/drawing/2014/main" id="{2F82CB77-F121-4560-90CA-5AD7A8B8F408}"/>
                </a:ext>
              </a:extLst>
            </p:cNvPr>
            <p:cNvSpPr txBox="1"/>
            <p:nvPr/>
          </p:nvSpPr>
          <p:spPr>
            <a:xfrm>
              <a:off x="8306211" y="1865918"/>
              <a:ext cx="2908198" cy="3077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ysClr val="windowText" lastClr="000000">
                      <a:lumMod val="75000"/>
                      <a:lumOff val="25000"/>
                    </a:sysClr>
                  </a:solidFill>
                  <a:effectLst/>
                  <a:uLnTx/>
                  <a:uFillTx/>
                </a:rPr>
                <a:t>Contents Graph </a:t>
              </a:r>
              <a:endParaRPr kumimoji="0" lang="ko-KR" altLang="en-US" sz="1400" b="0" i="0" u="none" strike="noStrike" kern="0" cap="none" spc="0" normalizeH="0" baseline="0" noProof="0" dirty="0">
                <a:ln>
                  <a:noFill/>
                </a:ln>
                <a:solidFill>
                  <a:sysClr val="windowText" lastClr="000000">
                    <a:lumMod val="75000"/>
                    <a:lumOff val="25000"/>
                  </a:sysClr>
                </a:solidFill>
                <a:effectLst/>
                <a:uLnTx/>
                <a:uFillTx/>
              </a:endParaRPr>
            </a:p>
          </p:txBody>
        </p:sp>
      </p:grpSp>
      <p:sp>
        <p:nvSpPr>
          <p:cNvPr id="66" name="Donut 59">
            <a:extLst>
              <a:ext uri="{FF2B5EF4-FFF2-40B4-BE49-F238E27FC236}">
                <a16:creationId xmlns:a16="http://schemas.microsoft.com/office/drawing/2014/main" id="{B1E2F83F-CB9D-4DE0-AF13-31EFAF4873DD}"/>
              </a:ext>
            </a:extLst>
          </p:cNvPr>
          <p:cNvSpPr/>
          <p:nvPr/>
        </p:nvSpPr>
        <p:spPr>
          <a:xfrm>
            <a:off x="456273" y="3887885"/>
            <a:ext cx="701030" cy="701030"/>
          </a:xfrm>
          <a:prstGeom prst="donut">
            <a:avLst>
              <a:gd name="adj" fmla="val 8736"/>
            </a:avLst>
          </a:prstGeom>
          <a:solidFill>
            <a:srgbClr val="39A5A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ysClr val="windowText" lastClr="000000">
                  <a:lumMod val="75000"/>
                  <a:lumOff val="25000"/>
                </a:sysClr>
              </a:solidFill>
              <a:effectLst/>
              <a:uLnTx/>
              <a:uFillTx/>
              <a:latin typeface="Arial"/>
              <a:ea typeface="Arial Unicode MS"/>
              <a:cs typeface="+mn-cs"/>
            </a:endParaRPr>
          </a:p>
        </p:txBody>
      </p:sp>
      <p:cxnSp>
        <p:nvCxnSpPr>
          <p:cNvPr id="67" name="Straight Connector 66">
            <a:extLst>
              <a:ext uri="{FF2B5EF4-FFF2-40B4-BE49-F238E27FC236}">
                <a16:creationId xmlns:a16="http://schemas.microsoft.com/office/drawing/2014/main" id="{42A8CB13-03A0-49E6-B427-D426E4CE7BBD}"/>
              </a:ext>
            </a:extLst>
          </p:cNvPr>
          <p:cNvCxnSpPr>
            <a:cxnSpLocks/>
            <a:stCxn id="66" idx="6"/>
          </p:cNvCxnSpPr>
          <p:nvPr/>
        </p:nvCxnSpPr>
        <p:spPr>
          <a:xfrm flipV="1">
            <a:off x="1157303" y="4230050"/>
            <a:ext cx="3135419" cy="8350"/>
          </a:xfrm>
          <a:prstGeom prst="line">
            <a:avLst/>
          </a:prstGeom>
          <a:noFill/>
          <a:ln w="12700" cap="flat" cmpd="sng" algn="ctr">
            <a:solidFill>
              <a:srgbClr val="39A5AE"/>
            </a:solidFill>
            <a:prstDash val="solid"/>
            <a:miter lim="800000"/>
            <a:tailEnd type="oval"/>
          </a:ln>
          <a:effectLst/>
        </p:spPr>
      </p:cxnSp>
      <p:grpSp>
        <p:nvGrpSpPr>
          <p:cNvPr id="68" name="그룹 6">
            <a:extLst>
              <a:ext uri="{FF2B5EF4-FFF2-40B4-BE49-F238E27FC236}">
                <a16:creationId xmlns:a16="http://schemas.microsoft.com/office/drawing/2014/main" id="{4B325B65-67D9-4F90-9ED9-98D80453686C}"/>
              </a:ext>
            </a:extLst>
          </p:cNvPr>
          <p:cNvGrpSpPr/>
          <p:nvPr/>
        </p:nvGrpSpPr>
        <p:grpSpPr>
          <a:xfrm>
            <a:off x="1187624" y="3936071"/>
            <a:ext cx="3105098" cy="758119"/>
            <a:chOff x="8306211" y="1865918"/>
            <a:chExt cx="2909365" cy="758119"/>
          </a:xfrm>
        </p:grpSpPr>
        <p:sp>
          <p:nvSpPr>
            <p:cNvPr id="69" name="TextBox 68">
              <a:extLst>
                <a:ext uri="{FF2B5EF4-FFF2-40B4-BE49-F238E27FC236}">
                  <a16:creationId xmlns:a16="http://schemas.microsoft.com/office/drawing/2014/main" id="{1E56D3BE-2024-40BC-9EF4-A3C425F872DD}"/>
                </a:ext>
              </a:extLst>
            </p:cNvPr>
            <p:cNvSpPr txBox="1"/>
            <p:nvPr/>
          </p:nvSpPr>
          <p:spPr>
            <a:xfrm>
              <a:off x="8315999" y="2162372"/>
              <a:ext cx="2899577" cy="46166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sysClr val="windowText" lastClr="000000">
                      <a:lumMod val="75000"/>
                      <a:lumOff val="25000"/>
                    </a:sysClr>
                  </a:solidFill>
                  <a:effectLst/>
                  <a:uLnTx/>
                  <a:uFillTx/>
                </a:rPr>
                <a:t>Example Text : Get a modern PowerPoint  Presentation that is beautifully designed. </a:t>
              </a:r>
              <a:endParaRPr kumimoji="0" lang="ko-KR" altLang="en-US" sz="1200" b="0" i="0" u="none" strike="noStrike" kern="0" cap="none" spc="0" normalizeH="0" baseline="0" noProof="0" dirty="0">
                <a:ln>
                  <a:noFill/>
                </a:ln>
                <a:solidFill>
                  <a:sysClr val="windowText" lastClr="000000">
                    <a:lumMod val="75000"/>
                    <a:lumOff val="25000"/>
                  </a:sysClr>
                </a:solidFill>
                <a:effectLst/>
                <a:uLnTx/>
                <a:uFillTx/>
              </a:endParaRPr>
            </a:p>
          </p:txBody>
        </p:sp>
        <p:sp>
          <p:nvSpPr>
            <p:cNvPr id="70" name="TextBox 69">
              <a:extLst>
                <a:ext uri="{FF2B5EF4-FFF2-40B4-BE49-F238E27FC236}">
                  <a16:creationId xmlns:a16="http://schemas.microsoft.com/office/drawing/2014/main" id="{2F82CB77-F121-4560-90CA-5AD7A8B8F408}"/>
                </a:ext>
              </a:extLst>
            </p:cNvPr>
            <p:cNvSpPr txBox="1"/>
            <p:nvPr/>
          </p:nvSpPr>
          <p:spPr>
            <a:xfrm>
              <a:off x="8306211" y="1865918"/>
              <a:ext cx="2908198" cy="3077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ysClr val="windowText" lastClr="000000">
                      <a:lumMod val="75000"/>
                      <a:lumOff val="25000"/>
                    </a:sysClr>
                  </a:solidFill>
                  <a:effectLst/>
                  <a:uLnTx/>
                  <a:uFillTx/>
                </a:rPr>
                <a:t>Contents Graph </a:t>
              </a:r>
              <a:endParaRPr kumimoji="0" lang="ko-KR" altLang="en-US" sz="1400" b="0" i="0" u="none" strike="noStrike" kern="0" cap="none" spc="0" normalizeH="0" baseline="0" noProof="0" dirty="0">
                <a:ln>
                  <a:noFill/>
                </a:ln>
                <a:solidFill>
                  <a:sysClr val="windowText" lastClr="000000">
                    <a:lumMod val="75000"/>
                    <a:lumOff val="25000"/>
                  </a:sysClr>
                </a:solidFill>
                <a:effectLst/>
                <a:uLnTx/>
                <a:uFillTx/>
              </a:endParaRPr>
            </a:p>
          </p:txBody>
        </p:sp>
      </p:grpSp>
    </p:spTree>
    <p:extLst>
      <p:ext uri="{BB962C8B-B14F-4D97-AF65-F5344CB8AC3E}">
        <p14:creationId xmlns:p14="http://schemas.microsoft.com/office/powerpoint/2010/main" val="1144753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sp>
        <p:nvSpPr>
          <p:cNvPr id="3" name="Text Placeholder 2"/>
          <p:cNvSpPr>
            <a:spLocks noGrp="1"/>
          </p:cNvSpPr>
          <p:nvPr>
            <p:ph type="body" sz="quarter" idx="11"/>
          </p:nvPr>
        </p:nvSpPr>
        <p:spPr/>
        <p:txBody>
          <a:bodyPr/>
          <a:lstStyle/>
          <a:p>
            <a:r>
              <a:rPr lang="en-US" dirty="0"/>
              <a:t>Insert the title of your subtitle Here</a:t>
            </a:r>
          </a:p>
        </p:txBody>
      </p:sp>
      <p:graphicFrame>
        <p:nvGraphicFramePr>
          <p:cNvPr id="5" name="Chart 4"/>
          <p:cNvGraphicFramePr/>
          <p:nvPr>
            <p:extLst>
              <p:ext uri="{D42A27DB-BD31-4B8C-83A1-F6EECF244321}">
                <p14:modId xmlns:p14="http://schemas.microsoft.com/office/powerpoint/2010/main" val="3061354107"/>
              </p:ext>
            </p:extLst>
          </p:nvPr>
        </p:nvGraphicFramePr>
        <p:xfrm>
          <a:off x="5720777" y="1629424"/>
          <a:ext cx="2952328" cy="29580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01701665"/>
              </p:ext>
            </p:extLst>
          </p:nvPr>
        </p:nvGraphicFramePr>
        <p:xfrm>
          <a:off x="616241" y="2908356"/>
          <a:ext cx="4963871" cy="1616236"/>
        </p:xfrm>
        <a:graphic>
          <a:graphicData uri="http://schemas.openxmlformats.org/drawingml/2006/table">
            <a:tbl>
              <a:tblPr firstRow="1" bandRow="1"/>
              <a:tblGrid>
                <a:gridCol w="1418249">
                  <a:extLst>
                    <a:ext uri="{9D8B030D-6E8A-4147-A177-3AD203B41FA5}">
                      <a16:colId xmlns:a16="http://schemas.microsoft.com/office/drawing/2014/main" val="20000"/>
                    </a:ext>
                  </a:extLst>
                </a:gridCol>
                <a:gridCol w="1181874">
                  <a:extLst>
                    <a:ext uri="{9D8B030D-6E8A-4147-A177-3AD203B41FA5}">
                      <a16:colId xmlns:a16="http://schemas.microsoft.com/office/drawing/2014/main" val="20001"/>
                    </a:ext>
                  </a:extLst>
                </a:gridCol>
                <a:gridCol w="1181874">
                  <a:extLst>
                    <a:ext uri="{9D8B030D-6E8A-4147-A177-3AD203B41FA5}">
                      <a16:colId xmlns:a16="http://schemas.microsoft.com/office/drawing/2014/main" val="20002"/>
                    </a:ext>
                  </a:extLst>
                </a:gridCol>
                <a:gridCol w="1181874">
                  <a:extLst>
                    <a:ext uri="{9D8B030D-6E8A-4147-A177-3AD203B41FA5}">
                      <a16:colId xmlns:a16="http://schemas.microsoft.com/office/drawing/2014/main" val="20003"/>
                    </a:ext>
                  </a:extLst>
                </a:gridCol>
              </a:tblGrid>
              <a:tr h="404059">
                <a:tc>
                  <a:txBody>
                    <a:bodyPr/>
                    <a:lstStyle>
                      <a:lvl1pPr marL="0" algn="l" defTabSz="914400" rtl="0" eaLnBrk="1" latinLnBrk="1" hangingPunct="1">
                        <a:defRPr sz="1800" b="1" kern="1200">
                          <a:solidFill>
                            <a:schemeClr val="lt1"/>
                          </a:solidFill>
                          <a:latin typeface="Arial"/>
                          <a:ea typeface="Arial Unicode MS"/>
                        </a:defRPr>
                      </a:lvl1pPr>
                      <a:lvl2pPr marL="457200" algn="l" defTabSz="914400" rtl="0" eaLnBrk="1" latinLnBrk="1" hangingPunct="1">
                        <a:defRPr sz="1800" b="1" kern="1200">
                          <a:solidFill>
                            <a:schemeClr val="lt1"/>
                          </a:solidFill>
                          <a:latin typeface="Arial"/>
                          <a:ea typeface="Arial Unicode MS"/>
                        </a:defRPr>
                      </a:lvl2pPr>
                      <a:lvl3pPr marL="914400" algn="l" defTabSz="914400" rtl="0" eaLnBrk="1" latinLnBrk="1" hangingPunct="1">
                        <a:defRPr sz="1800" b="1" kern="1200">
                          <a:solidFill>
                            <a:schemeClr val="lt1"/>
                          </a:solidFill>
                          <a:latin typeface="Arial"/>
                          <a:ea typeface="Arial Unicode MS"/>
                        </a:defRPr>
                      </a:lvl3pPr>
                      <a:lvl4pPr marL="1371600" algn="l" defTabSz="914400" rtl="0" eaLnBrk="1" latinLnBrk="1" hangingPunct="1">
                        <a:defRPr sz="1800" b="1" kern="1200">
                          <a:solidFill>
                            <a:schemeClr val="lt1"/>
                          </a:solidFill>
                          <a:latin typeface="Arial"/>
                          <a:ea typeface="Arial Unicode MS"/>
                        </a:defRPr>
                      </a:lvl4pPr>
                      <a:lvl5pPr marL="1828800" algn="l" defTabSz="914400" rtl="0" eaLnBrk="1" latinLnBrk="1" hangingPunct="1">
                        <a:defRPr sz="1800" b="1" kern="1200">
                          <a:solidFill>
                            <a:schemeClr val="lt1"/>
                          </a:solidFill>
                          <a:latin typeface="Arial"/>
                          <a:ea typeface="Arial Unicode MS"/>
                        </a:defRPr>
                      </a:lvl5pPr>
                      <a:lvl6pPr marL="2286000" algn="l" defTabSz="914400" rtl="0" eaLnBrk="1" latinLnBrk="1" hangingPunct="1">
                        <a:defRPr sz="1800" b="1" kern="1200">
                          <a:solidFill>
                            <a:schemeClr val="lt1"/>
                          </a:solidFill>
                          <a:latin typeface="Arial"/>
                          <a:ea typeface="Arial Unicode MS"/>
                        </a:defRPr>
                      </a:lvl6pPr>
                      <a:lvl7pPr marL="2743200" algn="l" defTabSz="914400" rtl="0" eaLnBrk="1" latinLnBrk="1" hangingPunct="1">
                        <a:defRPr sz="1800" b="1" kern="1200">
                          <a:solidFill>
                            <a:schemeClr val="lt1"/>
                          </a:solidFill>
                          <a:latin typeface="Arial"/>
                          <a:ea typeface="Arial Unicode MS"/>
                        </a:defRPr>
                      </a:lvl7pPr>
                      <a:lvl8pPr marL="3200400" algn="l" defTabSz="914400" rtl="0" eaLnBrk="1" latinLnBrk="1" hangingPunct="1">
                        <a:defRPr sz="1800" b="1" kern="1200">
                          <a:solidFill>
                            <a:schemeClr val="lt1"/>
                          </a:solidFill>
                          <a:latin typeface="Arial"/>
                          <a:ea typeface="Arial Unicode MS"/>
                        </a:defRPr>
                      </a:lvl8pPr>
                      <a:lvl9pPr marL="3657600" algn="l" defTabSz="914400" rtl="0" eaLnBrk="1" latinLnBrk="1" hangingPunct="1">
                        <a:defRPr sz="1800" b="1" kern="1200">
                          <a:solidFill>
                            <a:schemeClr val="lt1"/>
                          </a:solidFill>
                          <a:latin typeface="Arial"/>
                          <a:ea typeface="Arial Unicode MS"/>
                        </a:defRPr>
                      </a:lvl9pPr>
                    </a:lstStyle>
                    <a:p>
                      <a:pPr algn="ctr" latinLnBrk="1"/>
                      <a:endParaRPr lang="ko-KR" altLang="en-US" sz="1200" dirty="0">
                        <a:latin typeface="+mn-lt"/>
                        <a:cs typeface="Arial"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BCBCB"/>
                    </a:solidFill>
                  </a:tcPr>
                </a:tc>
                <a:tc>
                  <a:txBody>
                    <a:bodyPr/>
                    <a:lstStyle>
                      <a:lvl1pPr marL="0" algn="l" defTabSz="914400" rtl="0" eaLnBrk="1" latinLnBrk="1" hangingPunct="1">
                        <a:defRPr sz="1800" b="1" kern="1200">
                          <a:solidFill>
                            <a:schemeClr val="lt1"/>
                          </a:solidFill>
                          <a:latin typeface="Arial"/>
                          <a:ea typeface="Arial Unicode MS"/>
                        </a:defRPr>
                      </a:lvl1pPr>
                      <a:lvl2pPr marL="457200" algn="l" defTabSz="914400" rtl="0" eaLnBrk="1" latinLnBrk="1" hangingPunct="1">
                        <a:defRPr sz="1800" b="1" kern="1200">
                          <a:solidFill>
                            <a:schemeClr val="lt1"/>
                          </a:solidFill>
                          <a:latin typeface="Arial"/>
                          <a:ea typeface="Arial Unicode MS"/>
                        </a:defRPr>
                      </a:lvl2pPr>
                      <a:lvl3pPr marL="914400" algn="l" defTabSz="914400" rtl="0" eaLnBrk="1" latinLnBrk="1" hangingPunct="1">
                        <a:defRPr sz="1800" b="1" kern="1200">
                          <a:solidFill>
                            <a:schemeClr val="lt1"/>
                          </a:solidFill>
                          <a:latin typeface="Arial"/>
                          <a:ea typeface="Arial Unicode MS"/>
                        </a:defRPr>
                      </a:lvl3pPr>
                      <a:lvl4pPr marL="1371600" algn="l" defTabSz="914400" rtl="0" eaLnBrk="1" latinLnBrk="1" hangingPunct="1">
                        <a:defRPr sz="1800" b="1" kern="1200">
                          <a:solidFill>
                            <a:schemeClr val="lt1"/>
                          </a:solidFill>
                          <a:latin typeface="Arial"/>
                          <a:ea typeface="Arial Unicode MS"/>
                        </a:defRPr>
                      </a:lvl4pPr>
                      <a:lvl5pPr marL="1828800" algn="l" defTabSz="914400" rtl="0" eaLnBrk="1" latinLnBrk="1" hangingPunct="1">
                        <a:defRPr sz="1800" b="1" kern="1200">
                          <a:solidFill>
                            <a:schemeClr val="lt1"/>
                          </a:solidFill>
                          <a:latin typeface="Arial"/>
                          <a:ea typeface="Arial Unicode MS"/>
                        </a:defRPr>
                      </a:lvl5pPr>
                      <a:lvl6pPr marL="2286000" algn="l" defTabSz="914400" rtl="0" eaLnBrk="1" latinLnBrk="1" hangingPunct="1">
                        <a:defRPr sz="1800" b="1" kern="1200">
                          <a:solidFill>
                            <a:schemeClr val="lt1"/>
                          </a:solidFill>
                          <a:latin typeface="Arial"/>
                          <a:ea typeface="Arial Unicode MS"/>
                        </a:defRPr>
                      </a:lvl6pPr>
                      <a:lvl7pPr marL="2743200" algn="l" defTabSz="914400" rtl="0" eaLnBrk="1" latinLnBrk="1" hangingPunct="1">
                        <a:defRPr sz="1800" b="1" kern="1200">
                          <a:solidFill>
                            <a:schemeClr val="lt1"/>
                          </a:solidFill>
                          <a:latin typeface="Arial"/>
                          <a:ea typeface="Arial Unicode MS"/>
                        </a:defRPr>
                      </a:lvl7pPr>
                      <a:lvl8pPr marL="3200400" algn="l" defTabSz="914400" rtl="0" eaLnBrk="1" latinLnBrk="1" hangingPunct="1">
                        <a:defRPr sz="1800" b="1" kern="1200">
                          <a:solidFill>
                            <a:schemeClr val="lt1"/>
                          </a:solidFill>
                          <a:latin typeface="Arial"/>
                          <a:ea typeface="Arial Unicode MS"/>
                        </a:defRPr>
                      </a:lvl8pPr>
                      <a:lvl9pPr marL="3657600" algn="l" defTabSz="914400" rtl="0" eaLnBrk="1" latinLnBrk="1"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BCBCB"/>
                    </a:solidFill>
                  </a:tcPr>
                </a:tc>
                <a:tc>
                  <a:txBody>
                    <a:bodyPr/>
                    <a:lstStyle>
                      <a:lvl1pPr marL="0" algn="l" defTabSz="914400" rtl="0" eaLnBrk="1" latinLnBrk="1" hangingPunct="1">
                        <a:defRPr sz="1800" b="1" kern="1200">
                          <a:solidFill>
                            <a:schemeClr val="lt1"/>
                          </a:solidFill>
                          <a:latin typeface="Arial"/>
                          <a:ea typeface="Arial Unicode MS"/>
                        </a:defRPr>
                      </a:lvl1pPr>
                      <a:lvl2pPr marL="457200" algn="l" defTabSz="914400" rtl="0" eaLnBrk="1" latinLnBrk="1" hangingPunct="1">
                        <a:defRPr sz="1800" b="1" kern="1200">
                          <a:solidFill>
                            <a:schemeClr val="lt1"/>
                          </a:solidFill>
                          <a:latin typeface="Arial"/>
                          <a:ea typeface="Arial Unicode MS"/>
                        </a:defRPr>
                      </a:lvl2pPr>
                      <a:lvl3pPr marL="914400" algn="l" defTabSz="914400" rtl="0" eaLnBrk="1" latinLnBrk="1" hangingPunct="1">
                        <a:defRPr sz="1800" b="1" kern="1200">
                          <a:solidFill>
                            <a:schemeClr val="lt1"/>
                          </a:solidFill>
                          <a:latin typeface="Arial"/>
                          <a:ea typeface="Arial Unicode MS"/>
                        </a:defRPr>
                      </a:lvl3pPr>
                      <a:lvl4pPr marL="1371600" algn="l" defTabSz="914400" rtl="0" eaLnBrk="1" latinLnBrk="1" hangingPunct="1">
                        <a:defRPr sz="1800" b="1" kern="1200">
                          <a:solidFill>
                            <a:schemeClr val="lt1"/>
                          </a:solidFill>
                          <a:latin typeface="Arial"/>
                          <a:ea typeface="Arial Unicode MS"/>
                        </a:defRPr>
                      </a:lvl4pPr>
                      <a:lvl5pPr marL="1828800" algn="l" defTabSz="914400" rtl="0" eaLnBrk="1" latinLnBrk="1" hangingPunct="1">
                        <a:defRPr sz="1800" b="1" kern="1200">
                          <a:solidFill>
                            <a:schemeClr val="lt1"/>
                          </a:solidFill>
                          <a:latin typeface="Arial"/>
                          <a:ea typeface="Arial Unicode MS"/>
                        </a:defRPr>
                      </a:lvl5pPr>
                      <a:lvl6pPr marL="2286000" algn="l" defTabSz="914400" rtl="0" eaLnBrk="1" latinLnBrk="1" hangingPunct="1">
                        <a:defRPr sz="1800" b="1" kern="1200">
                          <a:solidFill>
                            <a:schemeClr val="lt1"/>
                          </a:solidFill>
                          <a:latin typeface="Arial"/>
                          <a:ea typeface="Arial Unicode MS"/>
                        </a:defRPr>
                      </a:lvl6pPr>
                      <a:lvl7pPr marL="2743200" algn="l" defTabSz="914400" rtl="0" eaLnBrk="1" latinLnBrk="1" hangingPunct="1">
                        <a:defRPr sz="1800" b="1" kern="1200">
                          <a:solidFill>
                            <a:schemeClr val="lt1"/>
                          </a:solidFill>
                          <a:latin typeface="Arial"/>
                          <a:ea typeface="Arial Unicode MS"/>
                        </a:defRPr>
                      </a:lvl7pPr>
                      <a:lvl8pPr marL="3200400" algn="l" defTabSz="914400" rtl="0" eaLnBrk="1" latinLnBrk="1" hangingPunct="1">
                        <a:defRPr sz="1800" b="1" kern="1200">
                          <a:solidFill>
                            <a:schemeClr val="lt1"/>
                          </a:solidFill>
                          <a:latin typeface="Arial"/>
                          <a:ea typeface="Arial Unicode MS"/>
                        </a:defRPr>
                      </a:lvl8pPr>
                      <a:lvl9pPr marL="3657600" algn="l" defTabSz="914400" rtl="0" eaLnBrk="1" latinLnBrk="1"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BCBCB"/>
                    </a:solidFill>
                  </a:tcPr>
                </a:tc>
                <a:tc>
                  <a:txBody>
                    <a:bodyPr/>
                    <a:lstStyle>
                      <a:lvl1pPr marL="0" algn="l" defTabSz="914400" rtl="0" eaLnBrk="1" latinLnBrk="1" hangingPunct="1">
                        <a:defRPr sz="1800" b="1" kern="1200">
                          <a:solidFill>
                            <a:schemeClr val="lt1"/>
                          </a:solidFill>
                          <a:latin typeface="Arial"/>
                          <a:ea typeface="Arial Unicode MS"/>
                        </a:defRPr>
                      </a:lvl1pPr>
                      <a:lvl2pPr marL="457200" algn="l" defTabSz="914400" rtl="0" eaLnBrk="1" latinLnBrk="1" hangingPunct="1">
                        <a:defRPr sz="1800" b="1" kern="1200">
                          <a:solidFill>
                            <a:schemeClr val="lt1"/>
                          </a:solidFill>
                          <a:latin typeface="Arial"/>
                          <a:ea typeface="Arial Unicode MS"/>
                        </a:defRPr>
                      </a:lvl2pPr>
                      <a:lvl3pPr marL="914400" algn="l" defTabSz="914400" rtl="0" eaLnBrk="1" latinLnBrk="1" hangingPunct="1">
                        <a:defRPr sz="1800" b="1" kern="1200">
                          <a:solidFill>
                            <a:schemeClr val="lt1"/>
                          </a:solidFill>
                          <a:latin typeface="Arial"/>
                          <a:ea typeface="Arial Unicode MS"/>
                        </a:defRPr>
                      </a:lvl3pPr>
                      <a:lvl4pPr marL="1371600" algn="l" defTabSz="914400" rtl="0" eaLnBrk="1" latinLnBrk="1" hangingPunct="1">
                        <a:defRPr sz="1800" b="1" kern="1200">
                          <a:solidFill>
                            <a:schemeClr val="lt1"/>
                          </a:solidFill>
                          <a:latin typeface="Arial"/>
                          <a:ea typeface="Arial Unicode MS"/>
                        </a:defRPr>
                      </a:lvl4pPr>
                      <a:lvl5pPr marL="1828800" algn="l" defTabSz="914400" rtl="0" eaLnBrk="1" latinLnBrk="1" hangingPunct="1">
                        <a:defRPr sz="1800" b="1" kern="1200">
                          <a:solidFill>
                            <a:schemeClr val="lt1"/>
                          </a:solidFill>
                          <a:latin typeface="Arial"/>
                          <a:ea typeface="Arial Unicode MS"/>
                        </a:defRPr>
                      </a:lvl5pPr>
                      <a:lvl6pPr marL="2286000" algn="l" defTabSz="914400" rtl="0" eaLnBrk="1" latinLnBrk="1" hangingPunct="1">
                        <a:defRPr sz="1800" b="1" kern="1200">
                          <a:solidFill>
                            <a:schemeClr val="lt1"/>
                          </a:solidFill>
                          <a:latin typeface="Arial"/>
                          <a:ea typeface="Arial Unicode MS"/>
                        </a:defRPr>
                      </a:lvl6pPr>
                      <a:lvl7pPr marL="2743200" algn="l" defTabSz="914400" rtl="0" eaLnBrk="1" latinLnBrk="1" hangingPunct="1">
                        <a:defRPr sz="1800" b="1" kern="1200">
                          <a:solidFill>
                            <a:schemeClr val="lt1"/>
                          </a:solidFill>
                          <a:latin typeface="Arial"/>
                          <a:ea typeface="Arial Unicode MS"/>
                        </a:defRPr>
                      </a:lvl7pPr>
                      <a:lvl8pPr marL="3200400" algn="l" defTabSz="914400" rtl="0" eaLnBrk="1" latinLnBrk="1" hangingPunct="1">
                        <a:defRPr sz="1800" b="1" kern="1200">
                          <a:solidFill>
                            <a:schemeClr val="lt1"/>
                          </a:solidFill>
                          <a:latin typeface="Arial"/>
                          <a:ea typeface="Arial Unicode MS"/>
                        </a:defRPr>
                      </a:lvl8pPr>
                      <a:lvl9pPr marL="3657600" algn="l" defTabSz="914400" rtl="0" eaLnBrk="1" latinLnBrk="1"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BCBCB"/>
                    </a:solidFill>
                  </a:tcPr>
                </a:tc>
                <a:extLst>
                  <a:ext uri="{0D108BD9-81ED-4DB2-BD59-A6C34878D82A}">
                    <a16:rowId xmlns:a16="http://schemas.microsoft.com/office/drawing/2014/main" val="10000"/>
                  </a:ext>
                </a:extLst>
              </a:tr>
              <a:tr h="404059">
                <a:tc>
                  <a:txBody>
                    <a:bodyPr/>
                    <a:lstStyle>
                      <a:lvl1pPr marL="0" algn="l" defTabSz="914400" rtl="0" eaLnBrk="1" latinLnBrk="1" hangingPunct="1">
                        <a:defRPr sz="1800" kern="1200">
                          <a:solidFill>
                            <a:schemeClr val="dk1"/>
                          </a:solidFill>
                          <a:latin typeface="Arial"/>
                          <a:ea typeface="Arial Unicode MS"/>
                        </a:defRPr>
                      </a:lvl1pPr>
                      <a:lvl2pPr marL="457200" algn="l" defTabSz="914400" rtl="0" eaLnBrk="1" latinLnBrk="1" hangingPunct="1">
                        <a:defRPr sz="1800" kern="1200">
                          <a:solidFill>
                            <a:schemeClr val="dk1"/>
                          </a:solidFill>
                          <a:latin typeface="Arial"/>
                          <a:ea typeface="Arial Unicode MS"/>
                        </a:defRPr>
                      </a:lvl2pPr>
                      <a:lvl3pPr marL="914400" algn="l" defTabSz="914400" rtl="0" eaLnBrk="1" latinLnBrk="1" hangingPunct="1">
                        <a:defRPr sz="1800" kern="1200">
                          <a:solidFill>
                            <a:schemeClr val="dk1"/>
                          </a:solidFill>
                          <a:latin typeface="Arial"/>
                          <a:ea typeface="Arial Unicode MS"/>
                        </a:defRPr>
                      </a:lvl3pPr>
                      <a:lvl4pPr marL="1371600" algn="l" defTabSz="914400" rtl="0" eaLnBrk="1" latinLnBrk="1" hangingPunct="1">
                        <a:defRPr sz="1800" kern="1200">
                          <a:solidFill>
                            <a:schemeClr val="dk1"/>
                          </a:solidFill>
                          <a:latin typeface="Arial"/>
                          <a:ea typeface="Arial Unicode MS"/>
                        </a:defRPr>
                      </a:lvl4pPr>
                      <a:lvl5pPr marL="1828800" algn="l" defTabSz="914400" rtl="0" eaLnBrk="1" latinLnBrk="1" hangingPunct="1">
                        <a:defRPr sz="1800" kern="1200">
                          <a:solidFill>
                            <a:schemeClr val="dk1"/>
                          </a:solidFill>
                          <a:latin typeface="Arial"/>
                          <a:ea typeface="Arial Unicode MS"/>
                        </a:defRPr>
                      </a:lvl5pPr>
                      <a:lvl6pPr marL="2286000" algn="l" defTabSz="914400" rtl="0" eaLnBrk="1" latinLnBrk="1" hangingPunct="1">
                        <a:defRPr sz="1800" kern="1200">
                          <a:solidFill>
                            <a:schemeClr val="dk1"/>
                          </a:solidFill>
                          <a:latin typeface="Arial"/>
                          <a:ea typeface="Arial Unicode MS"/>
                        </a:defRPr>
                      </a:lvl6pPr>
                      <a:lvl7pPr marL="2743200" algn="l" defTabSz="914400" rtl="0" eaLnBrk="1" latinLnBrk="1" hangingPunct="1">
                        <a:defRPr sz="1800" kern="1200">
                          <a:solidFill>
                            <a:schemeClr val="dk1"/>
                          </a:solidFill>
                          <a:latin typeface="Arial"/>
                          <a:ea typeface="Arial Unicode MS"/>
                        </a:defRPr>
                      </a:lvl7pPr>
                      <a:lvl8pPr marL="3200400" algn="l" defTabSz="914400" rtl="0" eaLnBrk="1" latinLnBrk="1" hangingPunct="1">
                        <a:defRPr sz="1800" kern="1200">
                          <a:solidFill>
                            <a:schemeClr val="dk1"/>
                          </a:solidFill>
                          <a:latin typeface="Arial"/>
                          <a:ea typeface="Arial Unicode MS"/>
                        </a:defRPr>
                      </a:lvl8pPr>
                      <a:lvl9pPr marL="3657600" algn="l" defTabSz="914400" rtl="0" eaLnBrk="1" latinLnBrk="1"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Add Text</a:t>
                      </a:r>
                      <a:endParaRPr lang="ko-KR" altLang="en-US" sz="1200" dirty="0">
                        <a:solidFill>
                          <a:schemeClr val="bg1"/>
                        </a:solidFill>
                        <a:latin typeface="+mn-lt"/>
                        <a:cs typeface="Arial"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2AAE4"/>
                    </a:solidFill>
                  </a:tcPr>
                </a:tc>
                <a:tc>
                  <a:txBody>
                    <a:bodyPr/>
                    <a:lstStyle>
                      <a:lvl1pPr marL="0" algn="l" defTabSz="914400" rtl="0" eaLnBrk="1" latinLnBrk="1" hangingPunct="1">
                        <a:defRPr sz="1800" kern="1200">
                          <a:solidFill>
                            <a:schemeClr val="dk1"/>
                          </a:solidFill>
                          <a:latin typeface="Arial"/>
                          <a:ea typeface="Arial Unicode MS"/>
                        </a:defRPr>
                      </a:lvl1pPr>
                      <a:lvl2pPr marL="457200" algn="l" defTabSz="914400" rtl="0" eaLnBrk="1" latinLnBrk="1" hangingPunct="1">
                        <a:defRPr sz="1800" kern="1200">
                          <a:solidFill>
                            <a:schemeClr val="dk1"/>
                          </a:solidFill>
                          <a:latin typeface="Arial"/>
                          <a:ea typeface="Arial Unicode MS"/>
                        </a:defRPr>
                      </a:lvl2pPr>
                      <a:lvl3pPr marL="914400" algn="l" defTabSz="914400" rtl="0" eaLnBrk="1" latinLnBrk="1" hangingPunct="1">
                        <a:defRPr sz="1800" kern="1200">
                          <a:solidFill>
                            <a:schemeClr val="dk1"/>
                          </a:solidFill>
                          <a:latin typeface="Arial"/>
                          <a:ea typeface="Arial Unicode MS"/>
                        </a:defRPr>
                      </a:lvl3pPr>
                      <a:lvl4pPr marL="1371600" algn="l" defTabSz="914400" rtl="0" eaLnBrk="1" latinLnBrk="1" hangingPunct="1">
                        <a:defRPr sz="1800" kern="1200">
                          <a:solidFill>
                            <a:schemeClr val="dk1"/>
                          </a:solidFill>
                          <a:latin typeface="Arial"/>
                          <a:ea typeface="Arial Unicode MS"/>
                        </a:defRPr>
                      </a:lvl4pPr>
                      <a:lvl5pPr marL="1828800" algn="l" defTabSz="914400" rtl="0" eaLnBrk="1" latinLnBrk="1" hangingPunct="1">
                        <a:defRPr sz="1800" kern="1200">
                          <a:solidFill>
                            <a:schemeClr val="dk1"/>
                          </a:solidFill>
                          <a:latin typeface="Arial"/>
                          <a:ea typeface="Arial Unicode MS"/>
                        </a:defRPr>
                      </a:lvl5pPr>
                      <a:lvl6pPr marL="2286000" algn="l" defTabSz="914400" rtl="0" eaLnBrk="1" latinLnBrk="1" hangingPunct="1">
                        <a:defRPr sz="1800" kern="1200">
                          <a:solidFill>
                            <a:schemeClr val="dk1"/>
                          </a:solidFill>
                          <a:latin typeface="Arial"/>
                          <a:ea typeface="Arial Unicode MS"/>
                        </a:defRPr>
                      </a:lvl6pPr>
                      <a:lvl7pPr marL="2743200" algn="l" defTabSz="914400" rtl="0" eaLnBrk="1" latinLnBrk="1" hangingPunct="1">
                        <a:defRPr sz="1800" kern="1200">
                          <a:solidFill>
                            <a:schemeClr val="dk1"/>
                          </a:solidFill>
                          <a:latin typeface="Arial"/>
                          <a:ea typeface="Arial Unicode MS"/>
                        </a:defRPr>
                      </a:lvl7pPr>
                      <a:lvl8pPr marL="3200400" algn="l" defTabSz="914400" rtl="0" eaLnBrk="1" latinLnBrk="1" hangingPunct="1">
                        <a:defRPr sz="1800" kern="1200">
                          <a:solidFill>
                            <a:schemeClr val="dk1"/>
                          </a:solidFill>
                          <a:latin typeface="Arial"/>
                          <a:ea typeface="Arial Unicode MS"/>
                        </a:defRPr>
                      </a:lvl8pPr>
                      <a:lvl9pPr marL="3657600" algn="l" defTabSz="914400" rtl="0" eaLnBrk="1" latinLnBrk="1"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BCB">
                        <a:lumMod val="20000"/>
                        <a:lumOff val="80000"/>
                      </a:srgbClr>
                    </a:solidFill>
                  </a:tcPr>
                </a:tc>
                <a:tc>
                  <a:txBody>
                    <a:bodyPr/>
                    <a:lstStyle>
                      <a:lvl1pPr marL="0" algn="l" defTabSz="914400" rtl="0" eaLnBrk="1" latinLnBrk="1" hangingPunct="1">
                        <a:defRPr sz="1800" kern="1200">
                          <a:solidFill>
                            <a:schemeClr val="dk1"/>
                          </a:solidFill>
                          <a:latin typeface="Arial"/>
                          <a:ea typeface="Arial Unicode MS"/>
                        </a:defRPr>
                      </a:lvl1pPr>
                      <a:lvl2pPr marL="457200" algn="l" defTabSz="914400" rtl="0" eaLnBrk="1" latinLnBrk="1" hangingPunct="1">
                        <a:defRPr sz="1800" kern="1200">
                          <a:solidFill>
                            <a:schemeClr val="dk1"/>
                          </a:solidFill>
                          <a:latin typeface="Arial"/>
                          <a:ea typeface="Arial Unicode MS"/>
                        </a:defRPr>
                      </a:lvl2pPr>
                      <a:lvl3pPr marL="914400" algn="l" defTabSz="914400" rtl="0" eaLnBrk="1" latinLnBrk="1" hangingPunct="1">
                        <a:defRPr sz="1800" kern="1200">
                          <a:solidFill>
                            <a:schemeClr val="dk1"/>
                          </a:solidFill>
                          <a:latin typeface="Arial"/>
                          <a:ea typeface="Arial Unicode MS"/>
                        </a:defRPr>
                      </a:lvl3pPr>
                      <a:lvl4pPr marL="1371600" algn="l" defTabSz="914400" rtl="0" eaLnBrk="1" latinLnBrk="1" hangingPunct="1">
                        <a:defRPr sz="1800" kern="1200">
                          <a:solidFill>
                            <a:schemeClr val="dk1"/>
                          </a:solidFill>
                          <a:latin typeface="Arial"/>
                          <a:ea typeface="Arial Unicode MS"/>
                        </a:defRPr>
                      </a:lvl4pPr>
                      <a:lvl5pPr marL="1828800" algn="l" defTabSz="914400" rtl="0" eaLnBrk="1" latinLnBrk="1" hangingPunct="1">
                        <a:defRPr sz="1800" kern="1200">
                          <a:solidFill>
                            <a:schemeClr val="dk1"/>
                          </a:solidFill>
                          <a:latin typeface="Arial"/>
                          <a:ea typeface="Arial Unicode MS"/>
                        </a:defRPr>
                      </a:lvl5pPr>
                      <a:lvl6pPr marL="2286000" algn="l" defTabSz="914400" rtl="0" eaLnBrk="1" latinLnBrk="1" hangingPunct="1">
                        <a:defRPr sz="1800" kern="1200">
                          <a:solidFill>
                            <a:schemeClr val="dk1"/>
                          </a:solidFill>
                          <a:latin typeface="Arial"/>
                          <a:ea typeface="Arial Unicode MS"/>
                        </a:defRPr>
                      </a:lvl6pPr>
                      <a:lvl7pPr marL="2743200" algn="l" defTabSz="914400" rtl="0" eaLnBrk="1" latinLnBrk="1" hangingPunct="1">
                        <a:defRPr sz="1800" kern="1200">
                          <a:solidFill>
                            <a:schemeClr val="dk1"/>
                          </a:solidFill>
                          <a:latin typeface="Arial"/>
                          <a:ea typeface="Arial Unicode MS"/>
                        </a:defRPr>
                      </a:lvl7pPr>
                      <a:lvl8pPr marL="3200400" algn="l" defTabSz="914400" rtl="0" eaLnBrk="1" latinLnBrk="1" hangingPunct="1">
                        <a:defRPr sz="1800" kern="1200">
                          <a:solidFill>
                            <a:schemeClr val="dk1"/>
                          </a:solidFill>
                          <a:latin typeface="Arial"/>
                          <a:ea typeface="Arial Unicode MS"/>
                        </a:defRPr>
                      </a:lvl8pPr>
                      <a:lvl9pPr marL="3657600" algn="l" defTabSz="914400" rtl="0" eaLnBrk="1" latinLnBrk="1"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BCB">
                        <a:lumMod val="20000"/>
                        <a:lumOff val="80000"/>
                      </a:srgbClr>
                    </a:solidFill>
                  </a:tcPr>
                </a:tc>
                <a:tc>
                  <a:txBody>
                    <a:bodyPr/>
                    <a:lstStyle>
                      <a:lvl1pPr marL="0" algn="l" defTabSz="914400" rtl="0" eaLnBrk="1" latinLnBrk="1" hangingPunct="1">
                        <a:defRPr sz="1800" kern="1200">
                          <a:solidFill>
                            <a:schemeClr val="dk1"/>
                          </a:solidFill>
                          <a:latin typeface="Arial"/>
                          <a:ea typeface="Arial Unicode MS"/>
                        </a:defRPr>
                      </a:lvl1pPr>
                      <a:lvl2pPr marL="457200" algn="l" defTabSz="914400" rtl="0" eaLnBrk="1" latinLnBrk="1" hangingPunct="1">
                        <a:defRPr sz="1800" kern="1200">
                          <a:solidFill>
                            <a:schemeClr val="dk1"/>
                          </a:solidFill>
                          <a:latin typeface="Arial"/>
                          <a:ea typeface="Arial Unicode MS"/>
                        </a:defRPr>
                      </a:lvl2pPr>
                      <a:lvl3pPr marL="914400" algn="l" defTabSz="914400" rtl="0" eaLnBrk="1" latinLnBrk="1" hangingPunct="1">
                        <a:defRPr sz="1800" kern="1200">
                          <a:solidFill>
                            <a:schemeClr val="dk1"/>
                          </a:solidFill>
                          <a:latin typeface="Arial"/>
                          <a:ea typeface="Arial Unicode MS"/>
                        </a:defRPr>
                      </a:lvl3pPr>
                      <a:lvl4pPr marL="1371600" algn="l" defTabSz="914400" rtl="0" eaLnBrk="1" latinLnBrk="1" hangingPunct="1">
                        <a:defRPr sz="1800" kern="1200">
                          <a:solidFill>
                            <a:schemeClr val="dk1"/>
                          </a:solidFill>
                          <a:latin typeface="Arial"/>
                          <a:ea typeface="Arial Unicode MS"/>
                        </a:defRPr>
                      </a:lvl4pPr>
                      <a:lvl5pPr marL="1828800" algn="l" defTabSz="914400" rtl="0" eaLnBrk="1" latinLnBrk="1" hangingPunct="1">
                        <a:defRPr sz="1800" kern="1200">
                          <a:solidFill>
                            <a:schemeClr val="dk1"/>
                          </a:solidFill>
                          <a:latin typeface="Arial"/>
                          <a:ea typeface="Arial Unicode MS"/>
                        </a:defRPr>
                      </a:lvl5pPr>
                      <a:lvl6pPr marL="2286000" algn="l" defTabSz="914400" rtl="0" eaLnBrk="1" latinLnBrk="1" hangingPunct="1">
                        <a:defRPr sz="1800" kern="1200">
                          <a:solidFill>
                            <a:schemeClr val="dk1"/>
                          </a:solidFill>
                          <a:latin typeface="Arial"/>
                          <a:ea typeface="Arial Unicode MS"/>
                        </a:defRPr>
                      </a:lvl6pPr>
                      <a:lvl7pPr marL="2743200" algn="l" defTabSz="914400" rtl="0" eaLnBrk="1" latinLnBrk="1" hangingPunct="1">
                        <a:defRPr sz="1800" kern="1200">
                          <a:solidFill>
                            <a:schemeClr val="dk1"/>
                          </a:solidFill>
                          <a:latin typeface="Arial"/>
                          <a:ea typeface="Arial Unicode MS"/>
                        </a:defRPr>
                      </a:lvl7pPr>
                      <a:lvl8pPr marL="3200400" algn="l" defTabSz="914400" rtl="0" eaLnBrk="1" latinLnBrk="1" hangingPunct="1">
                        <a:defRPr sz="1800" kern="1200">
                          <a:solidFill>
                            <a:schemeClr val="dk1"/>
                          </a:solidFill>
                          <a:latin typeface="Arial"/>
                          <a:ea typeface="Arial Unicode MS"/>
                        </a:defRPr>
                      </a:lvl8pPr>
                      <a:lvl9pPr marL="3657600" algn="l" defTabSz="914400" rtl="0" eaLnBrk="1" latinLnBrk="1"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BCB">
                        <a:lumMod val="20000"/>
                        <a:lumOff val="80000"/>
                      </a:srgbClr>
                    </a:solidFill>
                  </a:tcPr>
                </a:tc>
                <a:extLst>
                  <a:ext uri="{0D108BD9-81ED-4DB2-BD59-A6C34878D82A}">
                    <a16:rowId xmlns:a16="http://schemas.microsoft.com/office/drawing/2014/main" val="10001"/>
                  </a:ext>
                </a:extLst>
              </a:tr>
              <a:tr h="404059">
                <a:tc>
                  <a:txBody>
                    <a:bodyPr/>
                    <a:lstStyle>
                      <a:lvl1pPr marL="0" algn="l" defTabSz="914400" rtl="0" eaLnBrk="1" latinLnBrk="1" hangingPunct="1">
                        <a:defRPr sz="1800" kern="1200">
                          <a:solidFill>
                            <a:schemeClr val="dk1"/>
                          </a:solidFill>
                          <a:latin typeface="Arial"/>
                          <a:ea typeface="Arial Unicode MS"/>
                        </a:defRPr>
                      </a:lvl1pPr>
                      <a:lvl2pPr marL="457200" algn="l" defTabSz="914400" rtl="0" eaLnBrk="1" latinLnBrk="1" hangingPunct="1">
                        <a:defRPr sz="1800" kern="1200">
                          <a:solidFill>
                            <a:schemeClr val="dk1"/>
                          </a:solidFill>
                          <a:latin typeface="Arial"/>
                          <a:ea typeface="Arial Unicode MS"/>
                        </a:defRPr>
                      </a:lvl2pPr>
                      <a:lvl3pPr marL="914400" algn="l" defTabSz="914400" rtl="0" eaLnBrk="1" latinLnBrk="1" hangingPunct="1">
                        <a:defRPr sz="1800" kern="1200">
                          <a:solidFill>
                            <a:schemeClr val="dk1"/>
                          </a:solidFill>
                          <a:latin typeface="Arial"/>
                          <a:ea typeface="Arial Unicode MS"/>
                        </a:defRPr>
                      </a:lvl3pPr>
                      <a:lvl4pPr marL="1371600" algn="l" defTabSz="914400" rtl="0" eaLnBrk="1" latinLnBrk="1" hangingPunct="1">
                        <a:defRPr sz="1800" kern="1200">
                          <a:solidFill>
                            <a:schemeClr val="dk1"/>
                          </a:solidFill>
                          <a:latin typeface="Arial"/>
                          <a:ea typeface="Arial Unicode MS"/>
                        </a:defRPr>
                      </a:lvl4pPr>
                      <a:lvl5pPr marL="1828800" algn="l" defTabSz="914400" rtl="0" eaLnBrk="1" latinLnBrk="1" hangingPunct="1">
                        <a:defRPr sz="1800" kern="1200">
                          <a:solidFill>
                            <a:schemeClr val="dk1"/>
                          </a:solidFill>
                          <a:latin typeface="Arial"/>
                          <a:ea typeface="Arial Unicode MS"/>
                        </a:defRPr>
                      </a:lvl5pPr>
                      <a:lvl6pPr marL="2286000" algn="l" defTabSz="914400" rtl="0" eaLnBrk="1" latinLnBrk="1" hangingPunct="1">
                        <a:defRPr sz="1800" kern="1200">
                          <a:solidFill>
                            <a:schemeClr val="dk1"/>
                          </a:solidFill>
                          <a:latin typeface="Arial"/>
                          <a:ea typeface="Arial Unicode MS"/>
                        </a:defRPr>
                      </a:lvl6pPr>
                      <a:lvl7pPr marL="2743200" algn="l" defTabSz="914400" rtl="0" eaLnBrk="1" latinLnBrk="1" hangingPunct="1">
                        <a:defRPr sz="1800" kern="1200">
                          <a:solidFill>
                            <a:schemeClr val="dk1"/>
                          </a:solidFill>
                          <a:latin typeface="Arial"/>
                          <a:ea typeface="Arial Unicode MS"/>
                        </a:defRPr>
                      </a:lvl7pPr>
                      <a:lvl8pPr marL="3200400" algn="l" defTabSz="914400" rtl="0" eaLnBrk="1" latinLnBrk="1" hangingPunct="1">
                        <a:defRPr sz="1800" kern="1200">
                          <a:solidFill>
                            <a:schemeClr val="dk1"/>
                          </a:solidFill>
                          <a:latin typeface="Arial"/>
                          <a:ea typeface="Arial Unicode MS"/>
                        </a:defRPr>
                      </a:lvl8pPr>
                      <a:lvl9pPr marL="3657600" algn="l" defTabSz="914400" rtl="0" eaLnBrk="1" latinLnBrk="1"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Add Text</a:t>
                      </a:r>
                      <a:endParaRPr lang="ko-KR" altLang="en-US" sz="1200" dirty="0">
                        <a:solidFill>
                          <a:schemeClr val="bg1"/>
                        </a:solidFill>
                        <a:latin typeface="+mn-lt"/>
                        <a:cs typeface="Arial"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A81C6"/>
                    </a:solidFill>
                  </a:tcPr>
                </a:tc>
                <a:tc>
                  <a:txBody>
                    <a:bodyPr/>
                    <a:lstStyle>
                      <a:lvl1pPr marL="0" algn="l" defTabSz="914400" rtl="0" eaLnBrk="1" latinLnBrk="1" hangingPunct="1">
                        <a:defRPr sz="1800" kern="1200">
                          <a:solidFill>
                            <a:schemeClr val="dk1"/>
                          </a:solidFill>
                          <a:latin typeface="Arial"/>
                          <a:ea typeface="Arial Unicode MS"/>
                        </a:defRPr>
                      </a:lvl1pPr>
                      <a:lvl2pPr marL="457200" algn="l" defTabSz="914400" rtl="0" eaLnBrk="1" latinLnBrk="1" hangingPunct="1">
                        <a:defRPr sz="1800" kern="1200">
                          <a:solidFill>
                            <a:schemeClr val="dk1"/>
                          </a:solidFill>
                          <a:latin typeface="Arial"/>
                          <a:ea typeface="Arial Unicode MS"/>
                        </a:defRPr>
                      </a:lvl2pPr>
                      <a:lvl3pPr marL="914400" algn="l" defTabSz="914400" rtl="0" eaLnBrk="1" latinLnBrk="1" hangingPunct="1">
                        <a:defRPr sz="1800" kern="1200">
                          <a:solidFill>
                            <a:schemeClr val="dk1"/>
                          </a:solidFill>
                          <a:latin typeface="Arial"/>
                          <a:ea typeface="Arial Unicode MS"/>
                        </a:defRPr>
                      </a:lvl3pPr>
                      <a:lvl4pPr marL="1371600" algn="l" defTabSz="914400" rtl="0" eaLnBrk="1" latinLnBrk="1" hangingPunct="1">
                        <a:defRPr sz="1800" kern="1200">
                          <a:solidFill>
                            <a:schemeClr val="dk1"/>
                          </a:solidFill>
                          <a:latin typeface="Arial"/>
                          <a:ea typeface="Arial Unicode MS"/>
                        </a:defRPr>
                      </a:lvl4pPr>
                      <a:lvl5pPr marL="1828800" algn="l" defTabSz="914400" rtl="0" eaLnBrk="1" latinLnBrk="1" hangingPunct="1">
                        <a:defRPr sz="1800" kern="1200">
                          <a:solidFill>
                            <a:schemeClr val="dk1"/>
                          </a:solidFill>
                          <a:latin typeface="Arial"/>
                          <a:ea typeface="Arial Unicode MS"/>
                        </a:defRPr>
                      </a:lvl5pPr>
                      <a:lvl6pPr marL="2286000" algn="l" defTabSz="914400" rtl="0" eaLnBrk="1" latinLnBrk="1" hangingPunct="1">
                        <a:defRPr sz="1800" kern="1200">
                          <a:solidFill>
                            <a:schemeClr val="dk1"/>
                          </a:solidFill>
                          <a:latin typeface="Arial"/>
                          <a:ea typeface="Arial Unicode MS"/>
                        </a:defRPr>
                      </a:lvl6pPr>
                      <a:lvl7pPr marL="2743200" algn="l" defTabSz="914400" rtl="0" eaLnBrk="1" latinLnBrk="1" hangingPunct="1">
                        <a:defRPr sz="1800" kern="1200">
                          <a:solidFill>
                            <a:schemeClr val="dk1"/>
                          </a:solidFill>
                          <a:latin typeface="Arial"/>
                          <a:ea typeface="Arial Unicode MS"/>
                        </a:defRPr>
                      </a:lvl7pPr>
                      <a:lvl8pPr marL="3200400" algn="l" defTabSz="914400" rtl="0" eaLnBrk="1" latinLnBrk="1" hangingPunct="1">
                        <a:defRPr sz="1800" kern="1200">
                          <a:solidFill>
                            <a:schemeClr val="dk1"/>
                          </a:solidFill>
                          <a:latin typeface="Arial"/>
                          <a:ea typeface="Arial Unicode MS"/>
                        </a:defRPr>
                      </a:lvl8pPr>
                      <a:lvl9pPr marL="3657600" algn="l" defTabSz="914400" rtl="0" eaLnBrk="1" latinLnBrk="1"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BCB">
                        <a:lumMod val="20000"/>
                        <a:lumOff val="80000"/>
                      </a:srgbClr>
                    </a:solidFill>
                  </a:tcPr>
                </a:tc>
                <a:tc>
                  <a:txBody>
                    <a:bodyPr/>
                    <a:lstStyle>
                      <a:lvl1pPr marL="0" algn="l" defTabSz="914400" rtl="0" eaLnBrk="1" latinLnBrk="1" hangingPunct="1">
                        <a:defRPr sz="1800" kern="1200">
                          <a:solidFill>
                            <a:schemeClr val="dk1"/>
                          </a:solidFill>
                          <a:latin typeface="Arial"/>
                          <a:ea typeface="Arial Unicode MS"/>
                        </a:defRPr>
                      </a:lvl1pPr>
                      <a:lvl2pPr marL="457200" algn="l" defTabSz="914400" rtl="0" eaLnBrk="1" latinLnBrk="1" hangingPunct="1">
                        <a:defRPr sz="1800" kern="1200">
                          <a:solidFill>
                            <a:schemeClr val="dk1"/>
                          </a:solidFill>
                          <a:latin typeface="Arial"/>
                          <a:ea typeface="Arial Unicode MS"/>
                        </a:defRPr>
                      </a:lvl2pPr>
                      <a:lvl3pPr marL="914400" algn="l" defTabSz="914400" rtl="0" eaLnBrk="1" latinLnBrk="1" hangingPunct="1">
                        <a:defRPr sz="1800" kern="1200">
                          <a:solidFill>
                            <a:schemeClr val="dk1"/>
                          </a:solidFill>
                          <a:latin typeface="Arial"/>
                          <a:ea typeface="Arial Unicode MS"/>
                        </a:defRPr>
                      </a:lvl3pPr>
                      <a:lvl4pPr marL="1371600" algn="l" defTabSz="914400" rtl="0" eaLnBrk="1" latinLnBrk="1" hangingPunct="1">
                        <a:defRPr sz="1800" kern="1200">
                          <a:solidFill>
                            <a:schemeClr val="dk1"/>
                          </a:solidFill>
                          <a:latin typeface="Arial"/>
                          <a:ea typeface="Arial Unicode MS"/>
                        </a:defRPr>
                      </a:lvl4pPr>
                      <a:lvl5pPr marL="1828800" algn="l" defTabSz="914400" rtl="0" eaLnBrk="1" latinLnBrk="1" hangingPunct="1">
                        <a:defRPr sz="1800" kern="1200">
                          <a:solidFill>
                            <a:schemeClr val="dk1"/>
                          </a:solidFill>
                          <a:latin typeface="Arial"/>
                          <a:ea typeface="Arial Unicode MS"/>
                        </a:defRPr>
                      </a:lvl5pPr>
                      <a:lvl6pPr marL="2286000" algn="l" defTabSz="914400" rtl="0" eaLnBrk="1" latinLnBrk="1" hangingPunct="1">
                        <a:defRPr sz="1800" kern="1200">
                          <a:solidFill>
                            <a:schemeClr val="dk1"/>
                          </a:solidFill>
                          <a:latin typeface="Arial"/>
                          <a:ea typeface="Arial Unicode MS"/>
                        </a:defRPr>
                      </a:lvl6pPr>
                      <a:lvl7pPr marL="2743200" algn="l" defTabSz="914400" rtl="0" eaLnBrk="1" latinLnBrk="1" hangingPunct="1">
                        <a:defRPr sz="1800" kern="1200">
                          <a:solidFill>
                            <a:schemeClr val="dk1"/>
                          </a:solidFill>
                          <a:latin typeface="Arial"/>
                          <a:ea typeface="Arial Unicode MS"/>
                        </a:defRPr>
                      </a:lvl7pPr>
                      <a:lvl8pPr marL="3200400" algn="l" defTabSz="914400" rtl="0" eaLnBrk="1" latinLnBrk="1" hangingPunct="1">
                        <a:defRPr sz="1800" kern="1200">
                          <a:solidFill>
                            <a:schemeClr val="dk1"/>
                          </a:solidFill>
                          <a:latin typeface="Arial"/>
                          <a:ea typeface="Arial Unicode MS"/>
                        </a:defRPr>
                      </a:lvl8pPr>
                      <a:lvl9pPr marL="3657600" algn="l" defTabSz="914400" rtl="0" eaLnBrk="1" latinLnBrk="1"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BCB">
                        <a:lumMod val="20000"/>
                        <a:lumOff val="80000"/>
                      </a:srgbClr>
                    </a:solidFill>
                  </a:tcPr>
                </a:tc>
                <a:tc>
                  <a:txBody>
                    <a:bodyPr/>
                    <a:lstStyle>
                      <a:lvl1pPr marL="0" algn="l" defTabSz="914400" rtl="0" eaLnBrk="1" latinLnBrk="1" hangingPunct="1">
                        <a:defRPr sz="1800" kern="1200">
                          <a:solidFill>
                            <a:schemeClr val="dk1"/>
                          </a:solidFill>
                          <a:latin typeface="Arial"/>
                          <a:ea typeface="Arial Unicode MS"/>
                        </a:defRPr>
                      </a:lvl1pPr>
                      <a:lvl2pPr marL="457200" algn="l" defTabSz="914400" rtl="0" eaLnBrk="1" latinLnBrk="1" hangingPunct="1">
                        <a:defRPr sz="1800" kern="1200">
                          <a:solidFill>
                            <a:schemeClr val="dk1"/>
                          </a:solidFill>
                          <a:latin typeface="Arial"/>
                          <a:ea typeface="Arial Unicode MS"/>
                        </a:defRPr>
                      </a:lvl2pPr>
                      <a:lvl3pPr marL="914400" algn="l" defTabSz="914400" rtl="0" eaLnBrk="1" latinLnBrk="1" hangingPunct="1">
                        <a:defRPr sz="1800" kern="1200">
                          <a:solidFill>
                            <a:schemeClr val="dk1"/>
                          </a:solidFill>
                          <a:latin typeface="Arial"/>
                          <a:ea typeface="Arial Unicode MS"/>
                        </a:defRPr>
                      </a:lvl3pPr>
                      <a:lvl4pPr marL="1371600" algn="l" defTabSz="914400" rtl="0" eaLnBrk="1" latinLnBrk="1" hangingPunct="1">
                        <a:defRPr sz="1800" kern="1200">
                          <a:solidFill>
                            <a:schemeClr val="dk1"/>
                          </a:solidFill>
                          <a:latin typeface="Arial"/>
                          <a:ea typeface="Arial Unicode MS"/>
                        </a:defRPr>
                      </a:lvl4pPr>
                      <a:lvl5pPr marL="1828800" algn="l" defTabSz="914400" rtl="0" eaLnBrk="1" latinLnBrk="1" hangingPunct="1">
                        <a:defRPr sz="1800" kern="1200">
                          <a:solidFill>
                            <a:schemeClr val="dk1"/>
                          </a:solidFill>
                          <a:latin typeface="Arial"/>
                          <a:ea typeface="Arial Unicode MS"/>
                        </a:defRPr>
                      </a:lvl5pPr>
                      <a:lvl6pPr marL="2286000" algn="l" defTabSz="914400" rtl="0" eaLnBrk="1" latinLnBrk="1" hangingPunct="1">
                        <a:defRPr sz="1800" kern="1200">
                          <a:solidFill>
                            <a:schemeClr val="dk1"/>
                          </a:solidFill>
                          <a:latin typeface="Arial"/>
                          <a:ea typeface="Arial Unicode MS"/>
                        </a:defRPr>
                      </a:lvl6pPr>
                      <a:lvl7pPr marL="2743200" algn="l" defTabSz="914400" rtl="0" eaLnBrk="1" latinLnBrk="1" hangingPunct="1">
                        <a:defRPr sz="1800" kern="1200">
                          <a:solidFill>
                            <a:schemeClr val="dk1"/>
                          </a:solidFill>
                          <a:latin typeface="Arial"/>
                          <a:ea typeface="Arial Unicode MS"/>
                        </a:defRPr>
                      </a:lvl7pPr>
                      <a:lvl8pPr marL="3200400" algn="l" defTabSz="914400" rtl="0" eaLnBrk="1" latinLnBrk="1" hangingPunct="1">
                        <a:defRPr sz="1800" kern="1200">
                          <a:solidFill>
                            <a:schemeClr val="dk1"/>
                          </a:solidFill>
                          <a:latin typeface="Arial"/>
                          <a:ea typeface="Arial Unicode MS"/>
                        </a:defRPr>
                      </a:lvl8pPr>
                      <a:lvl9pPr marL="3657600" algn="l" defTabSz="914400" rtl="0" eaLnBrk="1" latinLnBrk="1"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BCB">
                        <a:lumMod val="20000"/>
                        <a:lumOff val="80000"/>
                      </a:srgbClr>
                    </a:solidFill>
                  </a:tcPr>
                </a:tc>
                <a:extLst>
                  <a:ext uri="{0D108BD9-81ED-4DB2-BD59-A6C34878D82A}">
                    <a16:rowId xmlns:a16="http://schemas.microsoft.com/office/drawing/2014/main" val="10002"/>
                  </a:ext>
                </a:extLst>
              </a:tr>
              <a:tr h="404059">
                <a:tc>
                  <a:txBody>
                    <a:bodyPr/>
                    <a:lstStyle>
                      <a:lvl1pPr marL="0" algn="l" defTabSz="914400" rtl="0" eaLnBrk="1" latinLnBrk="1" hangingPunct="1">
                        <a:defRPr sz="1800" kern="1200">
                          <a:solidFill>
                            <a:schemeClr val="dk1"/>
                          </a:solidFill>
                          <a:latin typeface="Arial"/>
                          <a:ea typeface="Arial Unicode MS"/>
                        </a:defRPr>
                      </a:lvl1pPr>
                      <a:lvl2pPr marL="457200" algn="l" defTabSz="914400" rtl="0" eaLnBrk="1" latinLnBrk="1" hangingPunct="1">
                        <a:defRPr sz="1800" kern="1200">
                          <a:solidFill>
                            <a:schemeClr val="dk1"/>
                          </a:solidFill>
                          <a:latin typeface="Arial"/>
                          <a:ea typeface="Arial Unicode MS"/>
                        </a:defRPr>
                      </a:lvl2pPr>
                      <a:lvl3pPr marL="914400" algn="l" defTabSz="914400" rtl="0" eaLnBrk="1" latinLnBrk="1" hangingPunct="1">
                        <a:defRPr sz="1800" kern="1200">
                          <a:solidFill>
                            <a:schemeClr val="dk1"/>
                          </a:solidFill>
                          <a:latin typeface="Arial"/>
                          <a:ea typeface="Arial Unicode MS"/>
                        </a:defRPr>
                      </a:lvl3pPr>
                      <a:lvl4pPr marL="1371600" algn="l" defTabSz="914400" rtl="0" eaLnBrk="1" latinLnBrk="1" hangingPunct="1">
                        <a:defRPr sz="1800" kern="1200">
                          <a:solidFill>
                            <a:schemeClr val="dk1"/>
                          </a:solidFill>
                          <a:latin typeface="Arial"/>
                          <a:ea typeface="Arial Unicode MS"/>
                        </a:defRPr>
                      </a:lvl4pPr>
                      <a:lvl5pPr marL="1828800" algn="l" defTabSz="914400" rtl="0" eaLnBrk="1" latinLnBrk="1" hangingPunct="1">
                        <a:defRPr sz="1800" kern="1200">
                          <a:solidFill>
                            <a:schemeClr val="dk1"/>
                          </a:solidFill>
                          <a:latin typeface="Arial"/>
                          <a:ea typeface="Arial Unicode MS"/>
                        </a:defRPr>
                      </a:lvl5pPr>
                      <a:lvl6pPr marL="2286000" algn="l" defTabSz="914400" rtl="0" eaLnBrk="1" latinLnBrk="1" hangingPunct="1">
                        <a:defRPr sz="1800" kern="1200">
                          <a:solidFill>
                            <a:schemeClr val="dk1"/>
                          </a:solidFill>
                          <a:latin typeface="Arial"/>
                          <a:ea typeface="Arial Unicode MS"/>
                        </a:defRPr>
                      </a:lvl6pPr>
                      <a:lvl7pPr marL="2743200" algn="l" defTabSz="914400" rtl="0" eaLnBrk="1" latinLnBrk="1" hangingPunct="1">
                        <a:defRPr sz="1800" kern="1200">
                          <a:solidFill>
                            <a:schemeClr val="dk1"/>
                          </a:solidFill>
                          <a:latin typeface="Arial"/>
                          <a:ea typeface="Arial Unicode MS"/>
                        </a:defRPr>
                      </a:lvl7pPr>
                      <a:lvl8pPr marL="3200400" algn="l" defTabSz="914400" rtl="0" eaLnBrk="1" latinLnBrk="1" hangingPunct="1">
                        <a:defRPr sz="1800" kern="1200">
                          <a:solidFill>
                            <a:schemeClr val="dk1"/>
                          </a:solidFill>
                          <a:latin typeface="Arial"/>
                          <a:ea typeface="Arial Unicode MS"/>
                        </a:defRPr>
                      </a:lvl8pPr>
                      <a:lvl9pPr marL="3657600" algn="l" defTabSz="914400" rtl="0" eaLnBrk="1" latinLnBrk="1"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Add Text</a:t>
                      </a:r>
                      <a:endParaRPr lang="ko-KR" altLang="en-US" sz="1200" dirty="0">
                        <a:solidFill>
                          <a:schemeClr val="bg1"/>
                        </a:solidFill>
                        <a:latin typeface="+mn-lt"/>
                        <a:cs typeface="Arial"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CAD7"/>
                    </a:solidFill>
                  </a:tcPr>
                </a:tc>
                <a:tc>
                  <a:txBody>
                    <a:bodyPr/>
                    <a:lstStyle>
                      <a:lvl1pPr marL="0" algn="l" defTabSz="914400" rtl="0" eaLnBrk="1" latinLnBrk="1" hangingPunct="1">
                        <a:defRPr sz="1800" kern="1200">
                          <a:solidFill>
                            <a:schemeClr val="dk1"/>
                          </a:solidFill>
                          <a:latin typeface="Arial"/>
                          <a:ea typeface="Arial Unicode MS"/>
                        </a:defRPr>
                      </a:lvl1pPr>
                      <a:lvl2pPr marL="457200" algn="l" defTabSz="914400" rtl="0" eaLnBrk="1" latinLnBrk="1" hangingPunct="1">
                        <a:defRPr sz="1800" kern="1200">
                          <a:solidFill>
                            <a:schemeClr val="dk1"/>
                          </a:solidFill>
                          <a:latin typeface="Arial"/>
                          <a:ea typeface="Arial Unicode MS"/>
                        </a:defRPr>
                      </a:lvl2pPr>
                      <a:lvl3pPr marL="914400" algn="l" defTabSz="914400" rtl="0" eaLnBrk="1" latinLnBrk="1" hangingPunct="1">
                        <a:defRPr sz="1800" kern="1200">
                          <a:solidFill>
                            <a:schemeClr val="dk1"/>
                          </a:solidFill>
                          <a:latin typeface="Arial"/>
                          <a:ea typeface="Arial Unicode MS"/>
                        </a:defRPr>
                      </a:lvl3pPr>
                      <a:lvl4pPr marL="1371600" algn="l" defTabSz="914400" rtl="0" eaLnBrk="1" latinLnBrk="1" hangingPunct="1">
                        <a:defRPr sz="1800" kern="1200">
                          <a:solidFill>
                            <a:schemeClr val="dk1"/>
                          </a:solidFill>
                          <a:latin typeface="Arial"/>
                          <a:ea typeface="Arial Unicode MS"/>
                        </a:defRPr>
                      </a:lvl4pPr>
                      <a:lvl5pPr marL="1828800" algn="l" defTabSz="914400" rtl="0" eaLnBrk="1" latinLnBrk="1" hangingPunct="1">
                        <a:defRPr sz="1800" kern="1200">
                          <a:solidFill>
                            <a:schemeClr val="dk1"/>
                          </a:solidFill>
                          <a:latin typeface="Arial"/>
                          <a:ea typeface="Arial Unicode MS"/>
                        </a:defRPr>
                      </a:lvl5pPr>
                      <a:lvl6pPr marL="2286000" algn="l" defTabSz="914400" rtl="0" eaLnBrk="1" latinLnBrk="1" hangingPunct="1">
                        <a:defRPr sz="1800" kern="1200">
                          <a:solidFill>
                            <a:schemeClr val="dk1"/>
                          </a:solidFill>
                          <a:latin typeface="Arial"/>
                          <a:ea typeface="Arial Unicode MS"/>
                        </a:defRPr>
                      </a:lvl6pPr>
                      <a:lvl7pPr marL="2743200" algn="l" defTabSz="914400" rtl="0" eaLnBrk="1" latinLnBrk="1" hangingPunct="1">
                        <a:defRPr sz="1800" kern="1200">
                          <a:solidFill>
                            <a:schemeClr val="dk1"/>
                          </a:solidFill>
                          <a:latin typeface="Arial"/>
                          <a:ea typeface="Arial Unicode MS"/>
                        </a:defRPr>
                      </a:lvl7pPr>
                      <a:lvl8pPr marL="3200400" algn="l" defTabSz="914400" rtl="0" eaLnBrk="1" latinLnBrk="1" hangingPunct="1">
                        <a:defRPr sz="1800" kern="1200">
                          <a:solidFill>
                            <a:schemeClr val="dk1"/>
                          </a:solidFill>
                          <a:latin typeface="Arial"/>
                          <a:ea typeface="Arial Unicode MS"/>
                        </a:defRPr>
                      </a:lvl8pPr>
                      <a:lvl9pPr marL="3657600" algn="l" defTabSz="914400" rtl="0" eaLnBrk="1" latinLnBrk="1"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BCB">
                        <a:lumMod val="20000"/>
                        <a:lumOff val="80000"/>
                      </a:srgbClr>
                    </a:solidFill>
                  </a:tcPr>
                </a:tc>
                <a:tc>
                  <a:txBody>
                    <a:bodyPr/>
                    <a:lstStyle>
                      <a:lvl1pPr marL="0" algn="l" defTabSz="914400" rtl="0" eaLnBrk="1" latinLnBrk="1" hangingPunct="1">
                        <a:defRPr sz="1800" kern="1200">
                          <a:solidFill>
                            <a:schemeClr val="dk1"/>
                          </a:solidFill>
                          <a:latin typeface="Arial"/>
                          <a:ea typeface="Arial Unicode MS"/>
                        </a:defRPr>
                      </a:lvl1pPr>
                      <a:lvl2pPr marL="457200" algn="l" defTabSz="914400" rtl="0" eaLnBrk="1" latinLnBrk="1" hangingPunct="1">
                        <a:defRPr sz="1800" kern="1200">
                          <a:solidFill>
                            <a:schemeClr val="dk1"/>
                          </a:solidFill>
                          <a:latin typeface="Arial"/>
                          <a:ea typeface="Arial Unicode MS"/>
                        </a:defRPr>
                      </a:lvl2pPr>
                      <a:lvl3pPr marL="914400" algn="l" defTabSz="914400" rtl="0" eaLnBrk="1" latinLnBrk="1" hangingPunct="1">
                        <a:defRPr sz="1800" kern="1200">
                          <a:solidFill>
                            <a:schemeClr val="dk1"/>
                          </a:solidFill>
                          <a:latin typeface="Arial"/>
                          <a:ea typeface="Arial Unicode MS"/>
                        </a:defRPr>
                      </a:lvl3pPr>
                      <a:lvl4pPr marL="1371600" algn="l" defTabSz="914400" rtl="0" eaLnBrk="1" latinLnBrk="1" hangingPunct="1">
                        <a:defRPr sz="1800" kern="1200">
                          <a:solidFill>
                            <a:schemeClr val="dk1"/>
                          </a:solidFill>
                          <a:latin typeface="Arial"/>
                          <a:ea typeface="Arial Unicode MS"/>
                        </a:defRPr>
                      </a:lvl4pPr>
                      <a:lvl5pPr marL="1828800" algn="l" defTabSz="914400" rtl="0" eaLnBrk="1" latinLnBrk="1" hangingPunct="1">
                        <a:defRPr sz="1800" kern="1200">
                          <a:solidFill>
                            <a:schemeClr val="dk1"/>
                          </a:solidFill>
                          <a:latin typeface="Arial"/>
                          <a:ea typeface="Arial Unicode MS"/>
                        </a:defRPr>
                      </a:lvl5pPr>
                      <a:lvl6pPr marL="2286000" algn="l" defTabSz="914400" rtl="0" eaLnBrk="1" latinLnBrk="1" hangingPunct="1">
                        <a:defRPr sz="1800" kern="1200">
                          <a:solidFill>
                            <a:schemeClr val="dk1"/>
                          </a:solidFill>
                          <a:latin typeface="Arial"/>
                          <a:ea typeface="Arial Unicode MS"/>
                        </a:defRPr>
                      </a:lvl6pPr>
                      <a:lvl7pPr marL="2743200" algn="l" defTabSz="914400" rtl="0" eaLnBrk="1" latinLnBrk="1" hangingPunct="1">
                        <a:defRPr sz="1800" kern="1200">
                          <a:solidFill>
                            <a:schemeClr val="dk1"/>
                          </a:solidFill>
                          <a:latin typeface="Arial"/>
                          <a:ea typeface="Arial Unicode MS"/>
                        </a:defRPr>
                      </a:lvl7pPr>
                      <a:lvl8pPr marL="3200400" algn="l" defTabSz="914400" rtl="0" eaLnBrk="1" latinLnBrk="1" hangingPunct="1">
                        <a:defRPr sz="1800" kern="1200">
                          <a:solidFill>
                            <a:schemeClr val="dk1"/>
                          </a:solidFill>
                          <a:latin typeface="Arial"/>
                          <a:ea typeface="Arial Unicode MS"/>
                        </a:defRPr>
                      </a:lvl8pPr>
                      <a:lvl9pPr marL="3657600" algn="l" defTabSz="914400" rtl="0" eaLnBrk="1" latinLnBrk="1"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BCB">
                        <a:lumMod val="20000"/>
                        <a:lumOff val="80000"/>
                      </a:srgbClr>
                    </a:solidFill>
                  </a:tcPr>
                </a:tc>
                <a:tc>
                  <a:txBody>
                    <a:bodyPr/>
                    <a:lstStyle>
                      <a:lvl1pPr marL="0" algn="l" defTabSz="914400" rtl="0" eaLnBrk="1" latinLnBrk="1" hangingPunct="1">
                        <a:defRPr sz="1800" kern="1200">
                          <a:solidFill>
                            <a:schemeClr val="dk1"/>
                          </a:solidFill>
                          <a:latin typeface="Arial"/>
                          <a:ea typeface="Arial Unicode MS"/>
                        </a:defRPr>
                      </a:lvl1pPr>
                      <a:lvl2pPr marL="457200" algn="l" defTabSz="914400" rtl="0" eaLnBrk="1" latinLnBrk="1" hangingPunct="1">
                        <a:defRPr sz="1800" kern="1200">
                          <a:solidFill>
                            <a:schemeClr val="dk1"/>
                          </a:solidFill>
                          <a:latin typeface="Arial"/>
                          <a:ea typeface="Arial Unicode MS"/>
                        </a:defRPr>
                      </a:lvl2pPr>
                      <a:lvl3pPr marL="914400" algn="l" defTabSz="914400" rtl="0" eaLnBrk="1" latinLnBrk="1" hangingPunct="1">
                        <a:defRPr sz="1800" kern="1200">
                          <a:solidFill>
                            <a:schemeClr val="dk1"/>
                          </a:solidFill>
                          <a:latin typeface="Arial"/>
                          <a:ea typeface="Arial Unicode MS"/>
                        </a:defRPr>
                      </a:lvl3pPr>
                      <a:lvl4pPr marL="1371600" algn="l" defTabSz="914400" rtl="0" eaLnBrk="1" latinLnBrk="1" hangingPunct="1">
                        <a:defRPr sz="1800" kern="1200">
                          <a:solidFill>
                            <a:schemeClr val="dk1"/>
                          </a:solidFill>
                          <a:latin typeface="Arial"/>
                          <a:ea typeface="Arial Unicode MS"/>
                        </a:defRPr>
                      </a:lvl4pPr>
                      <a:lvl5pPr marL="1828800" algn="l" defTabSz="914400" rtl="0" eaLnBrk="1" latinLnBrk="1" hangingPunct="1">
                        <a:defRPr sz="1800" kern="1200">
                          <a:solidFill>
                            <a:schemeClr val="dk1"/>
                          </a:solidFill>
                          <a:latin typeface="Arial"/>
                          <a:ea typeface="Arial Unicode MS"/>
                        </a:defRPr>
                      </a:lvl5pPr>
                      <a:lvl6pPr marL="2286000" algn="l" defTabSz="914400" rtl="0" eaLnBrk="1" latinLnBrk="1" hangingPunct="1">
                        <a:defRPr sz="1800" kern="1200">
                          <a:solidFill>
                            <a:schemeClr val="dk1"/>
                          </a:solidFill>
                          <a:latin typeface="Arial"/>
                          <a:ea typeface="Arial Unicode MS"/>
                        </a:defRPr>
                      </a:lvl6pPr>
                      <a:lvl7pPr marL="2743200" algn="l" defTabSz="914400" rtl="0" eaLnBrk="1" latinLnBrk="1" hangingPunct="1">
                        <a:defRPr sz="1800" kern="1200">
                          <a:solidFill>
                            <a:schemeClr val="dk1"/>
                          </a:solidFill>
                          <a:latin typeface="Arial"/>
                          <a:ea typeface="Arial Unicode MS"/>
                        </a:defRPr>
                      </a:lvl7pPr>
                      <a:lvl8pPr marL="3200400" algn="l" defTabSz="914400" rtl="0" eaLnBrk="1" latinLnBrk="1" hangingPunct="1">
                        <a:defRPr sz="1800" kern="1200">
                          <a:solidFill>
                            <a:schemeClr val="dk1"/>
                          </a:solidFill>
                          <a:latin typeface="Arial"/>
                          <a:ea typeface="Arial Unicode MS"/>
                        </a:defRPr>
                      </a:lvl8pPr>
                      <a:lvl9pPr marL="3657600" algn="l" defTabSz="914400" rtl="0" eaLnBrk="1" latinLnBrk="1"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BCB">
                        <a:lumMod val="20000"/>
                        <a:lumOff val="80000"/>
                      </a:srgbClr>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7308304" y="3251180"/>
            <a:ext cx="70714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70%</a:t>
            </a:r>
            <a:endParaRPr lang="ko-KR" altLang="en-US" b="1" dirty="0">
              <a:solidFill>
                <a:schemeClr val="bg1"/>
              </a:solidFill>
              <a:cs typeface="Arial" pitchFamily="34" charset="0"/>
            </a:endParaRPr>
          </a:p>
        </p:txBody>
      </p:sp>
      <p:sp>
        <p:nvSpPr>
          <p:cNvPr id="8" name="TextBox 7"/>
          <p:cNvSpPr txBox="1"/>
          <p:nvPr/>
        </p:nvSpPr>
        <p:spPr>
          <a:xfrm>
            <a:off x="6035966" y="2727339"/>
            <a:ext cx="70714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20%</a:t>
            </a:r>
            <a:endParaRPr lang="ko-KR" altLang="en-US" b="1" dirty="0">
              <a:solidFill>
                <a:schemeClr val="bg1"/>
              </a:solidFill>
              <a:cs typeface="Arial" pitchFamily="34" charset="0"/>
            </a:endParaRPr>
          </a:p>
        </p:txBody>
      </p:sp>
      <p:sp>
        <p:nvSpPr>
          <p:cNvPr id="9" name="TextBox 8"/>
          <p:cNvSpPr txBox="1"/>
          <p:nvPr/>
        </p:nvSpPr>
        <p:spPr>
          <a:xfrm>
            <a:off x="6514046" y="1923541"/>
            <a:ext cx="70714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10%</a:t>
            </a:r>
            <a:endParaRPr lang="ko-KR" altLang="en-US" b="1" dirty="0">
              <a:solidFill>
                <a:schemeClr val="bg1"/>
              </a:solidFill>
              <a:cs typeface="Arial" pitchFamily="34" charset="0"/>
            </a:endParaRPr>
          </a:p>
        </p:txBody>
      </p:sp>
      <p:sp>
        <p:nvSpPr>
          <p:cNvPr id="11" name="TextBox 10"/>
          <p:cNvSpPr txBox="1"/>
          <p:nvPr/>
        </p:nvSpPr>
        <p:spPr>
          <a:xfrm>
            <a:off x="539553" y="1692708"/>
            <a:ext cx="5112568" cy="830997"/>
          </a:xfrm>
          <a:prstGeom prst="rect">
            <a:avLst/>
          </a:prstGeom>
          <a:noFill/>
        </p:spPr>
        <p:txBody>
          <a:bodyPr wrap="square" rtlCol="0">
            <a:spAutoFit/>
          </a:bodyPr>
          <a:lstStyle/>
          <a:p>
            <a:r>
              <a:rPr lang="en-US" altLang="ko-KR" sz="1200" dirty="0">
                <a:solidFill>
                  <a:schemeClr val="tx1">
                    <a:lumMod val="85000"/>
                    <a:lumOff val="15000"/>
                  </a:schemeClr>
                </a:solidFill>
                <a:cs typeface="Arial" pitchFamily="34" charset="0"/>
              </a:rPr>
              <a:t>This PowerPoint Template has clean and neutral design that can be adapted to any content and meets various market segments. This PowerPoint Template has clean and neutral design that can be adapted to any content and meets various market segments.  </a:t>
            </a:r>
          </a:p>
        </p:txBody>
      </p:sp>
    </p:spTree>
    <p:extLst>
      <p:ext uri="{BB962C8B-B14F-4D97-AF65-F5344CB8AC3E}">
        <p14:creationId xmlns:p14="http://schemas.microsoft.com/office/powerpoint/2010/main" val="1837894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4"/>
          </p:nvPr>
        </p:nvPicPr>
        <p:blipFill>
          <a:blip r:embed="rId2">
            <a:extLst>
              <a:ext uri="{28A0092B-C50C-407E-A947-70E740481C1C}">
                <a14:useLocalDpi xmlns:a14="http://schemas.microsoft.com/office/drawing/2010/main" val="0"/>
              </a:ext>
            </a:extLst>
          </a:blip>
          <a:srcRect t="28777" b="28777"/>
          <a:stretch>
            <a:fillRect/>
          </a:stretch>
        </p:blipFill>
        <p:spPr/>
      </p:pic>
      <p:sp>
        <p:nvSpPr>
          <p:cNvPr id="5" name="Text Placeholder 13"/>
          <p:cNvSpPr txBox="1">
            <a:spLocks/>
          </p:cNvSpPr>
          <p:nvPr/>
        </p:nvSpPr>
        <p:spPr>
          <a:xfrm>
            <a:off x="356072" y="1203598"/>
            <a:ext cx="2376264" cy="192040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2800" b="1" dirty="0">
                <a:solidFill>
                  <a:srgbClr val="3366CC"/>
                </a:solidFill>
                <a:cs typeface="Arial" pitchFamily="34" charset="0"/>
              </a:rPr>
              <a:t>Simple</a:t>
            </a:r>
            <a:r>
              <a:rPr lang="en-US" sz="2800" b="1" dirty="0">
                <a:solidFill>
                  <a:schemeClr val="tx1">
                    <a:lumMod val="75000"/>
                    <a:lumOff val="25000"/>
                  </a:schemeClr>
                </a:solidFill>
                <a:cs typeface="Arial" pitchFamily="34" charset="0"/>
              </a:rPr>
              <a:t> </a:t>
            </a:r>
            <a:r>
              <a:rPr lang="en-US" altLang="ko-KR" sz="2800" b="1" dirty="0">
                <a:solidFill>
                  <a:schemeClr val="accent2"/>
                </a:solidFill>
                <a:cs typeface="Arial" pitchFamily="34" charset="0"/>
              </a:rPr>
              <a:t>Portfolio</a:t>
            </a:r>
            <a:r>
              <a:rPr lang="en-US" altLang="ko-KR" sz="2800" b="1" dirty="0">
                <a:solidFill>
                  <a:schemeClr val="tx1">
                    <a:lumMod val="75000"/>
                    <a:lumOff val="25000"/>
                  </a:schemeClr>
                </a:solidFill>
                <a:cs typeface="Arial" pitchFamily="34" charset="0"/>
              </a:rPr>
              <a:t> Presentation</a:t>
            </a:r>
          </a:p>
        </p:txBody>
      </p:sp>
      <p:sp>
        <p:nvSpPr>
          <p:cNvPr id="6" name="TextBox 5"/>
          <p:cNvSpPr txBox="1"/>
          <p:nvPr/>
        </p:nvSpPr>
        <p:spPr>
          <a:xfrm>
            <a:off x="179512" y="3291830"/>
            <a:ext cx="2664296"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a:t>
            </a:r>
          </a:p>
        </p:txBody>
      </p:sp>
    </p:spTree>
    <p:extLst>
      <p:ext uri="{BB962C8B-B14F-4D97-AF65-F5344CB8AC3E}">
        <p14:creationId xmlns:p14="http://schemas.microsoft.com/office/powerpoint/2010/main" val="380401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endParaRPr lang="en-US"/>
          </a:p>
        </p:txBody>
      </p:sp>
      <p:sp>
        <p:nvSpPr>
          <p:cNvPr id="8" name="Text Placeholder 7"/>
          <p:cNvSpPr>
            <a:spLocks noGrp="1"/>
          </p:cNvSpPr>
          <p:nvPr>
            <p:ph type="body" sz="quarter" idx="11"/>
          </p:nvPr>
        </p:nvSpPr>
        <p:spPr/>
        <p:txBody>
          <a:bodyPr/>
          <a:lstStyle/>
          <a:p>
            <a:pPr lvl="0"/>
            <a:r>
              <a:rPr lang="en-US" altLang="ko-KR" dirty="0"/>
              <a:t>Insert the title of your subtitle Here</a:t>
            </a:r>
          </a:p>
        </p:txBody>
      </p:sp>
      <p:pic>
        <p:nvPicPr>
          <p:cNvPr id="9218" name="Picture 2" descr="D:\Projects\Material\Blue\18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686065"/>
            <a:ext cx="4176464" cy="268873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588228" y="2623954"/>
            <a:ext cx="2448272" cy="710089"/>
            <a:chOff x="6210995" y="1433695"/>
            <a:chExt cx="1822908" cy="505174"/>
          </a:xfrm>
        </p:grpSpPr>
        <p:sp>
          <p:nvSpPr>
            <p:cNvPr id="6" name="TextBox 5"/>
            <p:cNvSpPr txBox="1"/>
            <p:nvPr/>
          </p:nvSpPr>
          <p:spPr>
            <a:xfrm>
              <a:off x="6210998" y="1433695"/>
              <a:ext cx="1822905" cy="197064"/>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9" name="TextBox 8"/>
            <p:cNvSpPr txBox="1"/>
            <p:nvPr/>
          </p:nvSpPr>
          <p:spPr>
            <a:xfrm>
              <a:off x="6210995" y="1610430"/>
              <a:ext cx="1822905" cy="32843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Get a modern PowerPoint  Presentation.</a:t>
              </a:r>
              <a:endParaRPr lang="ko-KR" altLang="en-US" sz="1200" dirty="0">
                <a:solidFill>
                  <a:schemeClr val="tx1">
                    <a:lumMod val="65000"/>
                    <a:lumOff val="35000"/>
                  </a:schemeClr>
                </a:solidFill>
                <a:cs typeface="Arial" pitchFamily="34" charset="0"/>
              </a:endParaRPr>
            </a:p>
          </p:txBody>
        </p:sp>
      </p:grpSp>
      <p:grpSp>
        <p:nvGrpSpPr>
          <p:cNvPr id="10" name="Group 9"/>
          <p:cNvGrpSpPr/>
          <p:nvPr/>
        </p:nvGrpSpPr>
        <p:grpSpPr>
          <a:xfrm>
            <a:off x="6228184" y="1331020"/>
            <a:ext cx="2448272" cy="710089"/>
            <a:chOff x="6210995" y="1433695"/>
            <a:chExt cx="1822908" cy="505174"/>
          </a:xfrm>
        </p:grpSpPr>
        <p:sp>
          <p:nvSpPr>
            <p:cNvPr id="11" name="TextBox 10"/>
            <p:cNvSpPr txBox="1"/>
            <p:nvPr/>
          </p:nvSpPr>
          <p:spPr>
            <a:xfrm>
              <a:off x="6210998" y="1433695"/>
              <a:ext cx="1822905" cy="197064"/>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12" name="TextBox 11"/>
            <p:cNvSpPr txBox="1"/>
            <p:nvPr/>
          </p:nvSpPr>
          <p:spPr>
            <a:xfrm>
              <a:off x="6210995" y="1610430"/>
              <a:ext cx="1822905" cy="32843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Get a modern PowerPoint  Presentation.</a:t>
              </a:r>
              <a:endParaRPr lang="ko-KR" altLang="en-US" sz="1200" dirty="0">
                <a:solidFill>
                  <a:schemeClr val="tx1">
                    <a:lumMod val="65000"/>
                    <a:lumOff val="35000"/>
                  </a:schemeClr>
                </a:solidFill>
                <a:cs typeface="Arial" pitchFamily="34" charset="0"/>
              </a:endParaRPr>
            </a:p>
          </p:txBody>
        </p:sp>
      </p:grpSp>
      <p:grpSp>
        <p:nvGrpSpPr>
          <p:cNvPr id="13" name="Group 12"/>
          <p:cNvGrpSpPr/>
          <p:nvPr/>
        </p:nvGrpSpPr>
        <p:grpSpPr>
          <a:xfrm>
            <a:off x="6228180" y="3867894"/>
            <a:ext cx="2448272" cy="710089"/>
            <a:chOff x="6210995" y="1433695"/>
            <a:chExt cx="1822908" cy="505174"/>
          </a:xfrm>
        </p:grpSpPr>
        <p:sp>
          <p:nvSpPr>
            <p:cNvPr id="14" name="TextBox 13"/>
            <p:cNvSpPr txBox="1"/>
            <p:nvPr/>
          </p:nvSpPr>
          <p:spPr>
            <a:xfrm>
              <a:off x="6210998" y="1433695"/>
              <a:ext cx="1822905" cy="197064"/>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15" name="TextBox 14"/>
            <p:cNvSpPr txBox="1"/>
            <p:nvPr/>
          </p:nvSpPr>
          <p:spPr>
            <a:xfrm>
              <a:off x="6210995" y="1610430"/>
              <a:ext cx="1822905" cy="32843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Get a modern PowerPoint  Presentation.</a:t>
              </a:r>
              <a:endParaRPr lang="ko-KR" altLang="en-US" sz="1200" dirty="0">
                <a:solidFill>
                  <a:schemeClr val="tx1">
                    <a:lumMod val="65000"/>
                    <a:lumOff val="35000"/>
                  </a:schemeClr>
                </a:solidFill>
                <a:cs typeface="Arial" pitchFamily="34" charset="0"/>
              </a:endParaRPr>
            </a:p>
          </p:txBody>
        </p:sp>
      </p:grpSp>
      <p:grpSp>
        <p:nvGrpSpPr>
          <p:cNvPr id="16" name="Group 15"/>
          <p:cNvGrpSpPr/>
          <p:nvPr/>
        </p:nvGrpSpPr>
        <p:grpSpPr>
          <a:xfrm>
            <a:off x="-49635" y="2675385"/>
            <a:ext cx="2448272" cy="710089"/>
            <a:chOff x="6210995" y="1433695"/>
            <a:chExt cx="1822908" cy="505174"/>
          </a:xfrm>
        </p:grpSpPr>
        <p:sp>
          <p:nvSpPr>
            <p:cNvPr id="17" name="TextBox 16"/>
            <p:cNvSpPr txBox="1"/>
            <p:nvPr/>
          </p:nvSpPr>
          <p:spPr>
            <a:xfrm>
              <a:off x="6210998" y="1433695"/>
              <a:ext cx="1822905" cy="197064"/>
            </a:xfrm>
            <a:prstGeom prst="rect">
              <a:avLst/>
            </a:prstGeom>
            <a:noFill/>
          </p:spPr>
          <p:txBody>
            <a:bodyPr wrap="square" rtlCol="0">
              <a:spAutoFit/>
            </a:bodyPr>
            <a:lstStyle/>
            <a:p>
              <a:pPr algn="r"/>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18" name="TextBox 17"/>
            <p:cNvSpPr txBox="1"/>
            <p:nvPr/>
          </p:nvSpPr>
          <p:spPr>
            <a:xfrm>
              <a:off x="6210995" y="1610430"/>
              <a:ext cx="1822905" cy="328439"/>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Get a modern PowerPoint  Presentation.</a:t>
              </a:r>
              <a:endParaRPr lang="ko-KR" altLang="en-US" sz="1200" dirty="0">
                <a:solidFill>
                  <a:schemeClr val="tx1">
                    <a:lumMod val="65000"/>
                    <a:lumOff val="35000"/>
                  </a:schemeClr>
                </a:solidFill>
                <a:cs typeface="Arial" pitchFamily="34" charset="0"/>
              </a:endParaRPr>
            </a:p>
          </p:txBody>
        </p:sp>
      </p:grpSp>
      <p:grpSp>
        <p:nvGrpSpPr>
          <p:cNvPr id="19" name="Group 18"/>
          <p:cNvGrpSpPr/>
          <p:nvPr/>
        </p:nvGrpSpPr>
        <p:grpSpPr>
          <a:xfrm>
            <a:off x="395536" y="1331020"/>
            <a:ext cx="2448272" cy="710089"/>
            <a:chOff x="6210995" y="1433695"/>
            <a:chExt cx="1822908" cy="505174"/>
          </a:xfrm>
        </p:grpSpPr>
        <p:sp>
          <p:nvSpPr>
            <p:cNvPr id="20" name="TextBox 19"/>
            <p:cNvSpPr txBox="1"/>
            <p:nvPr/>
          </p:nvSpPr>
          <p:spPr>
            <a:xfrm>
              <a:off x="6210998" y="1433695"/>
              <a:ext cx="1822905" cy="197064"/>
            </a:xfrm>
            <a:prstGeom prst="rect">
              <a:avLst/>
            </a:prstGeom>
            <a:noFill/>
          </p:spPr>
          <p:txBody>
            <a:bodyPr wrap="square" rtlCol="0">
              <a:spAutoFit/>
            </a:bodyPr>
            <a:lstStyle/>
            <a:p>
              <a:pPr algn="r"/>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21" name="TextBox 20"/>
            <p:cNvSpPr txBox="1"/>
            <p:nvPr/>
          </p:nvSpPr>
          <p:spPr>
            <a:xfrm>
              <a:off x="6210995" y="1610430"/>
              <a:ext cx="1822905" cy="328439"/>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Get a modern PowerPoint  Presentation.</a:t>
              </a:r>
              <a:endParaRPr lang="ko-KR" altLang="en-US" sz="1200" dirty="0">
                <a:solidFill>
                  <a:schemeClr val="tx1">
                    <a:lumMod val="65000"/>
                    <a:lumOff val="35000"/>
                  </a:schemeClr>
                </a:solidFill>
                <a:cs typeface="Arial" pitchFamily="34" charset="0"/>
              </a:endParaRPr>
            </a:p>
          </p:txBody>
        </p:sp>
      </p:grpSp>
      <p:grpSp>
        <p:nvGrpSpPr>
          <p:cNvPr id="22" name="Group 21"/>
          <p:cNvGrpSpPr/>
          <p:nvPr/>
        </p:nvGrpSpPr>
        <p:grpSpPr>
          <a:xfrm>
            <a:off x="395540" y="3867894"/>
            <a:ext cx="2448272" cy="710089"/>
            <a:chOff x="6210995" y="1433695"/>
            <a:chExt cx="1822908" cy="505174"/>
          </a:xfrm>
        </p:grpSpPr>
        <p:sp>
          <p:nvSpPr>
            <p:cNvPr id="23" name="TextBox 22"/>
            <p:cNvSpPr txBox="1"/>
            <p:nvPr/>
          </p:nvSpPr>
          <p:spPr>
            <a:xfrm>
              <a:off x="6210998" y="1433695"/>
              <a:ext cx="1822905" cy="197064"/>
            </a:xfrm>
            <a:prstGeom prst="rect">
              <a:avLst/>
            </a:prstGeom>
            <a:noFill/>
          </p:spPr>
          <p:txBody>
            <a:bodyPr wrap="square" rtlCol="0">
              <a:spAutoFit/>
            </a:bodyPr>
            <a:lstStyle/>
            <a:p>
              <a:pPr algn="r"/>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24" name="TextBox 23"/>
            <p:cNvSpPr txBox="1"/>
            <p:nvPr/>
          </p:nvSpPr>
          <p:spPr>
            <a:xfrm>
              <a:off x="6210995" y="1610430"/>
              <a:ext cx="1822905" cy="328439"/>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Get a modern PowerPoint  Presentation.</a:t>
              </a:r>
              <a:endParaRPr lang="ko-KR" altLang="en-US" sz="1200" dirty="0">
                <a:solidFill>
                  <a:schemeClr val="tx1">
                    <a:lumMod val="65000"/>
                    <a:lumOff val="35000"/>
                  </a:schemeClr>
                </a:solidFill>
                <a:cs typeface="Arial" pitchFamily="34" charset="0"/>
              </a:endParaRPr>
            </a:p>
          </p:txBody>
        </p:sp>
      </p:grpSp>
    </p:spTree>
    <p:extLst>
      <p:ext uri="{BB962C8B-B14F-4D97-AF65-F5344CB8AC3E}">
        <p14:creationId xmlns:p14="http://schemas.microsoft.com/office/powerpoint/2010/main" val="1968385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1313" b="11313"/>
          <a:stretch>
            <a:fillRect/>
          </a:stretch>
        </p:blipFill>
        <p:spPr/>
      </p:pic>
      <p:pic>
        <p:nvPicPr>
          <p:cNvPr id="5" name="Picture Placeholder 4"/>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1313" b="11313"/>
          <a:stretch>
            <a:fillRect/>
          </a:stretch>
        </p:blipFill>
        <p:spPr/>
      </p:pic>
      <p:pic>
        <p:nvPicPr>
          <p:cNvPr id="6" name="Picture Placeholder 5"/>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24216" b="24216"/>
          <a:stretch>
            <a:fillRect/>
          </a:stretch>
        </p:blipFill>
        <p:spPr/>
      </p:pic>
      <p:sp>
        <p:nvSpPr>
          <p:cNvPr id="7" name="Text Placeholder 13"/>
          <p:cNvSpPr txBox="1">
            <a:spLocks/>
          </p:cNvSpPr>
          <p:nvPr/>
        </p:nvSpPr>
        <p:spPr>
          <a:xfrm>
            <a:off x="3419872" y="2859782"/>
            <a:ext cx="2376264" cy="192040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2800" b="1" dirty="0">
                <a:solidFill>
                  <a:schemeClr val="tx1">
                    <a:lumMod val="75000"/>
                    <a:lumOff val="25000"/>
                  </a:schemeClr>
                </a:solidFill>
                <a:cs typeface="Arial" pitchFamily="34" charset="0"/>
              </a:rPr>
              <a:t>Simple </a:t>
            </a:r>
            <a:r>
              <a:rPr lang="en-US" altLang="ko-KR" sz="2800" b="1" dirty="0">
                <a:solidFill>
                  <a:schemeClr val="accent2"/>
                </a:solidFill>
                <a:cs typeface="Arial" pitchFamily="34" charset="0"/>
              </a:rPr>
              <a:t>Portfolio</a:t>
            </a:r>
            <a:r>
              <a:rPr lang="en-US" altLang="ko-KR" sz="2800" b="1" dirty="0">
                <a:solidFill>
                  <a:schemeClr val="tx1">
                    <a:lumMod val="75000"/>
                    <a:lumOff val="25000"/>
                  </a:schemeClr>
                </a:solidFill>
                <a:cs typeface="Arial" pitchFamily="34" charset="0"/>
              </a:rPr>
              <a:t> Presentation</a:t>
            </a:r>
          </a:p>
        </p:txBody>
      </p:sp>
      <p:sp>
        <p:nvSpPr>
          <p:cNvPr id="8" name="TextBox 7"/>
          <p:cNvSpPr txBox="1"/>
          <p:nvPr/>
        </p:nvSpPr>
        <p:spPr>
          <a:xfrm>
            <a:off x="395537" y="3507854"/>
            <a:ext cx="2664296"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a:t>
            </a:r>
          </a:p>
        </p:txBody>
      </p:sp>
      <p:sp>
        <p:nvSpPr>
          <p:cNvPr id="9" name="TextBox 8"/>
          <p:cNvSpPr txBox="1"/>
          <p:nvPr/>
        </p:nvSpPr>
        <p:spPr>
          <a:xfrm>
            <a:off x="6084168" y="3507854"/>
            <a:ext cx="2664296"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a:t>
            </a:r>
          </a:p>
        </p:txBody>
      </p:sp>
    </p:spTree>
    <p:extLst>
      <p:ext uri="{BB962C8B-B14F-4D97-AF65-F5344CB8AC3E}">
        <p14:creationId xmlns:p14="http://schemas.microsoft.com/office/powerpoint/2010/main" val="1278160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Infographic Style</a:t>
            </a:r>
          </a:p>
        </p:txBody>
      </p:sp>
      <p:sp>
        <p:nvSpPr>
          <p:cNvPr id="18" name="Rounded Rectangle 17">
            <a:extLst>
              <a:ext uri="{FF2B5EF4-FFF2-40B4-BE49-F238E27FC236}">
                <a16:creationId xmlns:a16="http://schemas.microsoft.com/office/drawing/2014/main" id="{A50E20C8-139A-4770-B91C-0C1D4D6F96DC}"/>
              </a:ext>
            </a:extLst>
          </p:cNvPr>
          <p:cNvSpPr/>
          <p:nvPr/>
        </p:nvSpPr>
        <p:spPr>
          <a:xfrm>
            <a:off x="323528" y="1145157"/>
            <a:ext cx="2717380" cy="1689616"/>
          </a:xfrm>
          <a:prstGeom prst="roundRect">
            <a:avLst>
              <a:gd name="adj" fmla="val 10715"/>
            </a:avLst>
          </a:prstGeom>
          <a:solidFill>
            <a:schemeClr val="tx2">
              <a:lumMod val="40000"/>
              <a:lumOff val="60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ko-KR" altLang="en-US" sz="900" dirty="0"/>
          </a:p>
        </p:txBody>
      </p:sp>
      <p:sp>
        <p:nvSpPr>
          <p:cNvPr id="19" name="Rounded Rectangle 18">
            <a:extLst>
              <a:ext uri="{FF2B5EF4-FFF2-40B4-BE49-F238E27FC236}">
                <a16:creationId xmlns:a16="http://schemas.microsoft.com/office/drawing/2014/main" id="{013A8D5D-227C-4822-BCD5-895B925289E6}"/>
              </a:ext>
            </a:extLst>
          </p:cNvPr>
          <p:cNvSpPr/>
          <p:nvPr/>
        </p:nvSpPr>
        <p:spPr>
          <a:xfrm>
            <a:off x="3648789" y="1145157"/>
            <a:ext cx="2715768" cy="1689616"/>
          </a:xfrm>
          <a:prstGeom prst="roundRect">
            <a:avLst>
              <a:gd name="adj" fmla="val 10715"/>
            </a:avLst>
          </a:prstGeom>
          <a:solidFill>
            <a:schemeClr val="tx2">
              <a:lumMod val="40000"/>
              <a:lumOff val="60000"/>
            </a:schemeClr>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ko-KR" altLang="en-US" sz="900" dirty="0"/>
          </a:p>
        </p:txBody>
      </p:sp>
      <p:sp>
        <p:nvSpPr>
          <p:cNvPr id="20" name="Rounded Rectangle 19">
            <a:extLst>
              <a:ext uri="{FF2B5EF4-FFF2-40B4-BE49-F238E27FC236}">
                <a16:creationId xmlns:a16="http://schemas.microsoft.com/office/drawing/2014/main" id="{AC5F6200-E288-4D24-86B0-8D20CF6CA146}"/>
              </a:ext>
            </a:extLst>
          </p:cNvPr>
          <p:cNvSpPr/>
          <p:nvPr/>
        </p:nvSpPr>
        <p:spPr>
          <a:xfrm>
            <a:off x="3648789" y="3151243"/>
            <a:ext cx="2715768" cy="1711133"/>
          </a:xfrm>
          <a:prstGeom prst="roundRect">
            <a:avLst>
              <a:gd name="adj" fmla="val 10715"/>
            </a:avLst>
          </a:prstGeom>
          <a:solidFill>
            <a:schemeClr val="tx2">
              <a:lumMod val="40000"/>
              <a:lumOff val="60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ko-KR" altLang="en-US" sz="900" dirty="0"/>
          </a:p>
        </p:txBody>
      </p:sp>
      <p:sp>
        <p:nvSpPr>
          <p:cNvPr id="21" name="Rounded Rectangle 20">
            <a:extLst>
              <a:ext uri="{FF2B5EF4-FFF2-40B4-BE49-F238E27FC236}">
                <a16:creationId xmlns:a16="http://schemas.microsoft.com/office/drawing/2014/main" id="{5ABD1E4E-1D79-48DD-989A-9C05771D82DB}"/>
              </a:ext>
            </a:extLst>
          </p:cNvPr>
          <p:cNvSpPr/>
          <p:nvPr/>
        </p:nvSpPr>
        <p:spPr>
          <a:xfrm>
            <a:off x="323528" y="3151243"/>
            <a:ext cx="2717380" cy="1711133"/>
          </a:xfrm>
          <a:prstGeom prst="roundRect">
            <a:avLst>
              <a:gd name="adj" fmla="val 10715"/>
            </a:avLst>
          </a:prstGeom>
          <a:solidFill>
            <a:schemeClr val="tx2">
              <a:lumMod val="40000"/>
              <a:lumOff val="60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ko-KR" altLang="en-US" sz="900" dirty="0"/>
          </a:p>
        </p:txBody>
      </p:sp>
      <p:grpSp>
        <p:nvGrpSpPr>
          <p:cNvPr id="22" name="Group 21">
            <a:extLst>
              <a:ext uri="{FF2B5EF4-FFF2-40B4-BE49-F238E27FC236}">
                <a16:creationId xmlns:a16="http://schemas.microsoft.com/office/drawing/2014/main" id="{25529935-64B1-49E7-8A59-91EDF4AB65C4}"/>
              </a:ext>
            </a:extLst>
          </p:cNvPr>
          <p:cNvGrpSpPr/>
          <p:nvPr/>
        </p:nvGrpSpPr>
        <p:grpSpPr>
          <a:xfrm>
            <a:off x="2648835" y="2294957"/>
            <a:ext cx="1419454" cy="1428209"/>
            <a:chOff x="3601392" y="2821184"/>
            <a:chExt cx="1932544" cy="1944464"/>
          </a:xfrm>
          <a:solidFill>
            <a:schemeClr val="accent2">
              <a:lumMod val="60000"/>
              <a:lumOff val="40000"/>
            </a:schemeClr>
          </a:solidFill>
        </p:grpSpPr>
        <p:sp>
          <p:nvSpPr>
            <p:cNvPr id="23" name="Pie 22">
              <a:extLst>
                <a:ext uri="{FF2B5EF4-FFF2-40B4-BE49-F238E27FC236}">
                  <a16:creationId xmlns:a16="http://schemas.microsoft.com/office/drawing/2014/main" id="{5B3D6A33-591C-4C9F-A3EB-9070E5C2A4C4}"/>
                </a:ext>
              </a:extLst>
            </p:cNvPr>
            <p:cNvSpPr/>
            <p:nvPr/>
          </p:nvSpPr>
          <p:spPr>
            <a:xfrm>
              <a:off x="3601392" y="2821184"/>
              <a:ext cx="1872208" cy="1872208"/>
            </a:xfrm>
            <a:prstGeom prst="pie">
              <a:avLst>
                <a:gd name="adj1" fmla="val 10832722"/>
                <a:gd name="adj2" fmla="val 1620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solidFill>
              </a:endParaRPr>
            </a:p>
          </p:txBody>
        </p:sp>
        <p:sp>
          <p:nvSpPr>
            <p:cNvPr id="24" name="Pie 23">
              <a:extLst>
                <a:ext uri="{FF2B5EF4-FFF2-40B4-BE49-F238E27FC236}">
                  <a16:creationId xmlns:a16="http://schemas.microsoft.com/office/drawing/2014/main" id="{ED02EDA0-68AB-4448-9262-F80622E8593C}"/>
                </a:ext>
              </a:extLst>
            </p:cNvPr>
            <p:cNvSpPr/>
            <p:nvPr/>
          </p:nvSpPr>
          <p:spPr>
            <a:xfrm rot="16200000">
              <a:off x="3601392" y="2893440"/>
              <a:ext cx="1872208" cy="1872208"/>
            </a:xfrm>
            <a:prstGeom prst="pie">
              <a:avLst>
                <a:gd name="adj1" fmla="val 10832722"/>
                <a:gd name="adj2" fmla="val 1620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solidFill>
              </a:endParaRPr>
            </a:p>
          </p:txBody>
        </p:sp>
        <p:sp>
          <p:nvSpPr>
            <p:cNvPr id="25" name="Pie 24">
              <a:extLst>
                <a:ext uri="{FF2B5EF4-FFF2-40B4-BE49-F238E27FC236}">
                  <a16:creationId xmlns:a16="http://schemas.microsoft.com/office/drawing/2014/main" id="{7EC6814E-DCC1-4999-B378-F6EC69541C51}"/>
                </a:ext>
              </a:extLst>
            </p:cNvPr>
            <p:cNvSpPr/>
            <p:nvPr/>
          </p:nvSpPr>
          <p:spPr>
            <a:xfrm flipH="1">
              <a:off x="3661728" y="2821184"/>
              <a:ext cx="1872208" cy="1872208"/>
            </a:xfrm>
            <a:prstGeom prst="pie">
              <a:avLst>
                <a:gd name="adj1" fmla="val 10832722"/>
                <a:gd name="adj2" fmla="val 1620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solidFill>
              </a:endParaRPr>
            </a:p>
          </p:txBody>
        </p:sp>
        <p:sp>
          <p:nvSpPr>
            <p:cNvPr id="26" name="Pie 25">
              <a:extLst>
                <a:ext uri="{FF2B5EF4-FFF2-40B4-BE49-F238E27FC236}">
                  <a16:creationId xmlns:a16="http://schemas.microsoft.com/office/drawing/2014/main" id="{DF5DBB64-5740-4429-8A6C-250ED5E186FF}"/>
                </a:ext>
              </a:extLst>
            </p:cNvPr>
            <p:cNvSpPr/>
            <p:nvPr/>
          </p:nvSpPr>
          <p:spPr>
            <a:xfrm rot="5400000" flipH="1">
              <a:off x="3661728" y="2893440"/>
              <a:ext cx="1872208" cy="1872208"/>
            </a:xfrm>
            <a:prstGeom prst="pie">
              <a:avLst>
                <a:gd name="adj1" fmla="val 10832722"/>
                <a:gd name="adj2" fmla="val 1620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solidFill>
              </a:endParaRPr>
            </a:p>
          </p:txBody>
        </p:sp>
      </p:grpSp>
      <p:grpSp>
        <p:nvGrpSpPr>
          <p:cNvPr id="27" name="Group 26">
            <a:extLst>
              <a:ext uri="{FF2B5EF4-FFF2-40B4-BE49-F238E27FC236}">
                <a16:creationId xmlns:a16="http://schemas.microsoft.com/office/drawing/2014/main" id="{EB309DDC-D31F-4617-94D6-EF3F966F9DEC}"/>
              </a:ext>
            </a:extLst>
          </p:cNvPr>
          <p:cNvGrpSpPr/>
          <p:nvPr/>
        </p:nvGrpSpPr>
        <p:grpSpPr>
          <a:xfrm>
            <a:off x="384537" y="1236386"/>
            <a:ext cx="2697084" cy="1585346"/>
            <a:chOff x="5600058" y="1433695"/>
            <a:chExt cx="2840830" cy="1225533"/>
          </a:xfrm>
        </p:grpSpPr>
        <p:sp>
          <p:nvSpPr>
            <p:cNvPr id="28" name="TextBox 27">
              <a:extLst>
                <a:ext uri="{FF2B5EF4-FFF2-40B4-BE49-F238E27FC236}">
                  <a16:creationId xmlns:a16="http://schemas.microsoft.com/office/drawing/2014/main" id="{89CA2503-C155-46B3-8919-28701A613D89}"/>
                </a:ext>
              </a:extLst>
            </p:cNvPr>
            <p:cNvSpPr txBox="1"/>
            <p:nvPr/>
          </p:nvSpPr>
          <p:spPr>
            <a:xfrm>
              <a:off x="5600060" y="1433695"/>
              <a:ext cx="2840828" cy="178442"/>
            </a:xfrm>
            <a:prstGeom prst="rect">
              <a:avLst/>
            </a:prstGeom>
            <a:noFill/>
          </p:spPr>
          <p:txBody>
            <a:bodyPr wrap="square" rtlCol="0">
              <a:spAutoFit/>
            </a:bodyPr>
            <a:lstStyle/>
            <a:p>
              <a:r>
                <a:rPr lang="en-US" altLang="ko-KR" sz="900" b="1" dirty="0">
                  <a:solidFill>
                    <a:schemeClr val="tx2">
                      <a:lumMod val="75000"/>
                    </a:schemeClr>
                  </a:solidFill>
                  <a:cs typeface="Arial" pitchFamily="34" charset="0"/>
                </a:rPr>
                <a:t>Your Text  Here</a:t>
              </a:r>
              <a:endParaRPr lang="ko-KR" altLang="en-US" sz="900" b="1" dirty="0">
                <a:solidFill>
                  <a:schemeClr val="tx2">
                    <a:lumMod val="75000"/>
                  </a:schemeClr>
                </a:solidFill>
                <a:cs typeface="Arial" pitchFamily="34" charset="0"/>
              </a:endParaRPr>
            </a:p>
          </p:txBody>
        </p:sp>
        <p:sp>
          <p:nvSpPr>
            <p:cNvPr id="29" name="TextBox 28">
              <a:extLst>
                <a:ext uri="{FF2B5EF4-FFF2-40B4-BE49-F238E27FC236}">
                  <a16:creationId xmlns:a16="http://schemas.microsoft.com/office/drawing/2014/main" id="{B164FDF7-96D3-4AAE-BF52-7D85CAB5667B}"/>
                </a:ext>
              </a:extLst>
            </p:cNvPr>
            <p:cNvSpPr txBox="1"/>
            <p:nvPr/>
          </p:nvSpPr>
          <p:spPr>
            <a:xfrm>
              <a:off x="5600058" y="1630759"/>
              <a:ext cx="2840828" cy="1028469"/>
            </a:xfrm>
            <a:prstGeom prst="rect">
              <a:avLst/>
            </a:prstGeom>
            <a:noFill/>
          </p:spPr>
          <p:txBody>
            <a:bodyPr wrap="square" rtlCol="0">
              <a:spAutoFit/>
            </a:bodyPr>
            <a:lstStyle/>
            <a:p>
              <a:pPr marL="171450" indent="-171450">
                <a:buFont typeface="Wingdings" pitchFamily="2" charset="2"/>
                <a:buChar char="v"/>
              </a:pPr>
              <a:r>
                <a:rPr lang="en-US" altLang="ko-KR" sz="900" dirty="0">
                  <a:solidFill>
                    <a:schemeClr val="bg1"/>
                  </a:solidFill>
                  <a:cs typeface="Arial" pitchFamily="34" charset="0"/>
                </a:rPr>
                <a:t>You can simply impress your audience and add a unique zing and appeal to your Presentations.</a:t>
              </a:r>
            </a:p>
            <a:p>
              <a:pPr marL="171450" indent="-171450">
                <a:buFont typeface="Wingdings" pitchFamily="2" charset="2"/>
                <a:buChar char="v"/>
              </a:pPr>
              <a:r>
                <a:rPr lang="en-US" altLang="ko-KR" sz="900" dirty="0">
                  <a:solidFill>
                    <a:schemeClr val="bg1"/>
                  </a:solidFill>
                  <a:cs typeface="Arial" pitchFamily="34" charset="0"/>
                </a:rPr>
                <a:t> I hope and I believe that this Template will your Time, Money and Reputation.      </a:t>
              </a:r>
            </a:p>
            <a:p>
              <a:pPr marL="171450" indent="-171450">
                <a:buFont typeface="Wingdings" pitchFamily="2" charset="2"/>
                <a:buChar char="v"/>
              </a:pPr>
              <a:r>
                <a:rPr lang="en-US" altLang="ko-KR" sz="900" dirty="0">
                  <a:solidFill>
                    <a:schemeClr val="bg1"/>
                  </a:solidFill>
                  <a:cs typeface="Arial" pitchFamily="34" charset="0"/>
                </a:rPr>
                <a:t>Get a modern PowerPoint  Presentation that is beautifully designed. </a:t>
              </a:r>
              <a:endParaRPr lang="ko-KR" altLang="en-US" sz="900" dirty="0">
                <a:solidFill>
                  <a:schemeClr val="bg1"/>
                </a:solidFill>
                <a:cs typeface="Arial" pitchFamily="34" charset="0"/>
              </a:endParaRPr>
            </a:p>
          </p:txBody>
        </p:sp>
      </p:grpSp>
      <p:sp>
        <p:nvSpPr>
          <p:cNvPr id="39" name="Rectangle 16">
            <a:extLst>
              <a:ext uri="{FF2B5EF4-FFF2-40B4-BE49-F238E27FC236}">
                <a16:creationId xmlns:a16="http://schemas.microsoft.com/office/drawing/2014/main" id="{9607CC8D-E8A6-4295-8AD6-48BD959689C4}"/>
              </a:ext>
            </a:extLst>
          </p:cNvPr>
          <p:cNvSpPr/>
          <p:nvPr/>
        </p:nvSpPr>
        <p:spPr>
          <a:xfrm rot="2700000">
            <a:off x="2983962" y="2538581"/>
            <a:ext cx="195318" cy="35016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dirty="0"/>
          </a:p>
        </p:txBody>
      </p:sp>
      <p:sp>
        <p:nvSpPr>
          <p:cNvPr id="40" name="Rectangle 9">
            <a:extLst>
              <a:ext uri="{FF2B5EF4-FFF2-40B4-BE49-F238E27FC236}">
                <a16:creationId xmlns:a16="http://schemas.microsoft.com/office/drawing/2014/main" id="{57544279-783A-4C85-8A0A-61FA7D2CB3F4}"/>
              </a:ext>
            </a:extLst>
          </p:cNvPr>
          <p:cNvSpPr/>
          <p:nvPr/>
        </p:nvSpPr>
        <p:spPr>
          <a:xfrm>
            <a:off x="2936949" y="3208823"/>
            <a:ext cx="241991" cy="2265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dirty="0"/>
          </a:p>
        </p:txBody>
      </p:sp>
      <p:sp>
        <p:nvSpPr>
          <p:cNvPr id="41" name="Rounded Rectangle 5">
            <a:extLst>
              <a:ext uri="{FF2B5EF4-FFF2-40B4-BE49-F238E27FC236}">
                <a16:creationId xmlns:a16="http://schemas.microsoft.com/office/drawing/2014/main" id="{EA111B99-F6F0-40AC-9BBB-3D888CA9F88F}"/>
              </a:ext>
            </a:extLst>
          </p:cNvPr>
          <p:cNvSpPr/>
          <p:nvPr/>
        </p:nvSpPr>
        <p:spPr>
          <a:xfrm flipH="1">
            <a:off x="3518843" y="2584405"/>
            <a:ext cx="287690" cy="23732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dirty="0"/>
          </a:p>
        </p:txBody>
      </p:sp>
      <p:sp>
        <p:nvSpPr>
          <p:cNvPr id="42" name="Block Arc 10">
            <a:extLst>
              <a:ext uri="{FF2B5EF4-FFF2-40B4-BE49-F238E27FC236}">
                <a16:creationId xmlns:a16="http://schemas.microsoft.com/office/drawing/2014/main" id="{699C2FE2-C641-4EDA-BCF8-0F5E3ECEE62B}"/>
              </a:ext>
            </a:extLst>
          </p:cNvPr>
          <p:cNvSpPr/>
          <p:nvPr/>
        </p:nvSpPr>
        <p:spPr>
          <a:xfrm>
            <a:off x="3510759" y="3214744"/>
            <a:ext cx="316943" cy="2146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dirty="0">
              <a:solidFill>
                <a:schemeClr val="tx1"/>
              </a:solidFill>
            </a:endParaRPr>
          </a:p>
        </p:txBody>
      </p:sp>
      <p:grpSp>
        <p:nvGrpSpPr>
          <p:cNvPr id="43" name="Group 42">
            <a:extLst>
              <a:ext uri="{FF2B5EF4-FFF2-40B4-BE49-F238E27FC236}">
                <a16:creationId xmlns:a16="http://schemas.microsoft.com/office/drawing/2014/main" id="{EB309DDC-D31F-4617-94D6-EF3F966F9DEC}"/>
              </a:ext>
            </a:extLst>
          </p:cNvPr>
          <p:cNvGrpSpPr/>
          <p:nvPr/>
        </p:nvGrpSpPr>
        <p:grpSpPr>
          <a:xfrm>
            <a:off x="362748" y="3336535"/>
            <a:ext cx="2697084" cy="1585346"/>
            <a:chOff x="5600058" y="1433695"/>
            <a:chExt cx="2840830" cy="1225533"/>
          </a:xfrm>
        </p:grpSpPr>
        <p:sp>
          <p:nvSpPr>
            <p:cNvPr id="44" name="TextBox 43">
              <a:extLst>
                <a:ext uri="{FF2B5EF4-FFF2-40B4-BE49-F238E27FC236}">
                  <a16:creationId xmlns:a16="http://schemas.microsoft.com/office/drawing/2014/main" id="{89CA2503-C155-46B3-8919-28701A613D89}"/>
                </a:ext>
              </a:extLst>
            </p:cNvPr>
            <p:cNvSpPr txBox="1"/>
            <p:nvPr/>
          </p:nvSpPr>
          <p:spPr>
            <a:xfrm>
              <a:off x="5600060" y="1433695"/>
              <a:ext cx="2840828" cy="178442"/>
            </a:xfrm>
            <a:prstGeom prst="rect">
              <a:avLst/>
            </a:prstGeom>
            <a:noFill/>
          </p:spPr>
          <p:txBody>
            <a:bodyPr wrap="square" rtlCol="0">
              <a:spAutoFit/>
            </a:bodyPr>
            <a:lstStyle/>
            <a:p>
              <a:r>
                <a:rPr lang="en-US" altLang="ko-KR" sz="900" b="1" dirty="0">
                  <a:solidFill>
                    <a:schemeClr val="tx2">
                      <a:lumMod val="75000"/>
                    </a:schemeClr>
                  </a:solidFill>
                  <a:cs typeface="Arial" pitchFamily="34" charset="0"/>
                </a:rPr>
                <a:t>Your Text  Here</a:t>
              </a:r>
              <a:endParaRPr lang="ko-KR" altLang="en-US" sz="900" b="1" dirty="0">
                <a:solidFill>
                  <a:schemeClr val="tx2">
                    <a:lumMod val="75000"/>
                  </a:schemeClr>
                </a:solidFill>
                <a:cs typeface="Arial" pitchFamily="34" charset="0"/>
              </a:endParaRPr>
            </a:p>
          </p:txBody>
        </p:sp>
        <p:sp>
          <p:nvSpPr>
            <p:cNvPr id="45" name="TextBox 44">
              <a:extLst>
                <a:ext uri="{FF2B5EF4-FFF2-40B4-BE49-F238E27FC236}">
                  <a16:creationId xmlns:a16="http://schemas.microsoft.com/office/drawing/2014/main" id="{B164FDF7-96D3-4AAE-BF52-7D85CAB5667B}"/>
                </a:ext>
              </a:extLst>
            </p:cNvPr>
            <p:cNvSpPr txBox="1"/>
            <p:nvPr/>
          </p:nvSpPr>
          <p:spPr>
            <a:xfrm>
              <a:off x="5600058" y="1630759"/>
              <a:ext cx="2840828" cy="1028469"/>
            </a:xfrm>
            <a:prstGeom prst="rect">
              <a:avLst/>
            </a:prstGeom>
            <a:noFill/>
          </p:spPr>
          <p:txBody>
            <a:bodyPr wrap="square" rtlCol="0">
              <a:spAutoFit/>
            </a:bodyPr>
            <a:lstStyle/>
            <a:p>
              <a:pPr marL="171450" indent="-171450">
                <a:buFont typeface="Wingdings" pitchFamily="2" charset="2"/>
                <a:buChar char="v"/>
              </a:pPr>
              <a:r>
                <a:rPr lang="en-US" altLang="ko-KR" sz="900" dirty="0">
                  <a:solidFill>
                    <a:schemeClr val="bg1"/>
                  </a:solidFill>
                  <a:cs typeface="Arial" pitchFamily="34" charset="0"/>
                </a:rPr>
                <a:t>You can simply impress your audience and add a unique zing and appeal to your Presentations.</a:t>
              </a:r>
            </a:p>
            <a:p>
              <a:pPr marL="171450" indent="-171450">
                <a:buFont typeface="Wingdings" pitchFamily="2" charset="2"/>
                <a:buChar char="v"/>
              </a:pPr>
              <a:r>
                <a:rPr lang="en-US" altLang="ko-KR" sz="900" dirty="0">
                  <a:solidFill>
                    <a:schemeClr val="bg1"/>
                  </a:solidFill>
                  <a:cs typeface="Arial" pitchFamily="34" charset="0"/>
                </a:rPr>
                <a:t> I hope and I believe that this Template will your Time, Money and Reputation.      </a:t>
              </a:r>
            </a:p>
            <a:p>
              <a:pPr marL="171450" indent="-171450">
                <a:buFont typeface="Wingdings" pitchFamily="2" charset="2"/>
                <a:buChar char="v"/>
              </a:pPr>
              <a:r>
                <a:rPr lang="en-US" altLang="ko-KR" sz="900" dirty="0">
                  <a:solidFill>
                    <a:schemeClr val="bg1"/>
                  </a:solidFill>
                  <a:cs typeface="Arial" pitchFamily="34" charset="0"/>
                </a:rPr>
                <a:t>Get a modern PowerPoint  Presentation that is beautifully designed. </a:t>
              </a:r>
              <a:endParaRPr lang="ko-KR" altLang="en-US" sz="900" dirty="0">
                <a:solidFill>
                  <a:schemeClr val="bg1"/>
                </a:solidFill>
                <a:cs typeface="Arial" pitchFamily="34" charset="0"/>
              </a:endParaRPr>
            </a:p>
          </p:txBody>
        </p:sp>
      </p:grpSp>
      <p:grpSp>
        <p:nvGrpSpPr>
          <p:cNvPr id="46" name="Group 45">
            <a:extLst>
              <a:ext uri="{FF2B5EF4-FFF2-40B4-BE49-F238E27FC236}">
                <a16:creationId xmlns:a16="http://schemas.microsoft.com/office/drawing/2014/main" id="{EB309DDC-D31F-4617-94D6-EF3F966F9DEC}"/>
              </a:ext>
            </a:extLst>
          </p:cNvPr>
          <p:cNvGrpSpPr/>
          <p:nvPr/>
        </p:nvGrpSpPr>
        <p:grpSpPr>
          <a:xfrm>
            <a:off x="3707904" y="1319141"/>
            <a:ext cx="2697084" cy="1585346"/>
            <a:chOff x="5600058" y="1433695"/>
            <a:chExt cx="2840830" cy="1225533"/>
          </a:xfrm>
        </p:grpSpPr>
        <p:sp>
          <p:nvSpPr>
            <p:cNvPr id="47" name="TextBox 46">
              <a:extLst>
                <a:ext uri="{FF2B5EF4-FFF2-40B4-BE49-F238E27FC236}">
                  <a16:creationId xmlns:a16="http://schemas.microsoft.com/office/drawing/2014/main" id="{89CA2503-C155-46B3-8919-28701A613D89}"/>
                </a:ext>
              </a:extLst>
            </p:cNvPr>
            <p:cNvSpPr txBox="1"/>
            <p:nvPr/>
          </p:nvSpPr>
          <p:spPr>
            <a:xfrm>
              <a:off x="5600060" y="1433695"/>
              <a:ext cx="2840828" cy="178442"/>
            </a:xfrm>
            <a:prstGeom prst="rect">
              <a:avLst/>
            </a:prstGeom>
            <a:noFill/>
            <a:ln>
              <a:noFill/>
            </a:ln>
          </p:spPr>
          <p:txBody>
            <a:bodyPr wrap="square" rtlCol="0">
              <a:spAutoFit/>
            </a:bodyPr>
            <a:lstStyle/>
            <a:p>
              <a:r>
                <a:rPr lang="en-US" altLang="ko-KR" sz="900" b="1" dirty="0">
                  <a:solidFill>
                    <a:schemeClr val="tx2">
                      <a:lumMod val="75000"/>
                    </a:schemeClr>
                  </a:solidFill>
                  <a:cs typeface="Arial" pitchFamily="34" charset="0"/>
                </a:rPr>
                <a:t>Your Text  Here</a:t>
              </a:r>
              <a:endParaRPr lang="ko-KR" altLang="en-US" sz="900" b="1" dirty="0">
                <a:solidFill>
                  <a:schemeClr val="tx2">
                    <a:lumMod val="75000"/>
                  </a:schemeClr>
                </a:solidFill>
                <a:cs typeface="Arial" pitchFamily="34" charset="0"/>
              </a:endParaRPr>
            </a:p>
          </p:txBody>
        </p:sp>
        <p:sp>
          <p:nvSpPr>
            <p:cNvPr id="48" name="TextBox 47">
              <a:extLst>
                <a:ext uri="{FF2B5EF4-FFF2-40B4-BE49-F238E27FC236}">
                  <a16:creationId xmlns:a16="http://schemas.microsoft.com/office/drawing/2014/main" id="{B164FDF7-96D3-4AAE-BF52-7D85CAB5667B}"/>
                </a:ext>
              </a:extLst>
            </p:cNvPr>
            <p:cNvSpPr txBox="1"/>
            <p:nvPr/>
          </p:nvSpPr>
          <p:spPr>
            <a:xfrm>
              <a:off x="5600058" y="1630759"/>
              <a:ext cx="2840828" cy="1028469"/>
            </a:xfrm>
            <a:prstGeom prst="rect">
              <a:avLst/>
            </a:prstGeom>
            <a:noFill/>
            <a:ln>
              <a:noFill/>
            </a:ln>
          </p:spPr>
          <p:txBody>
            <a:bodyPr wrap="square" rtlCol="0">
              <a:spAutoFit/>
            </a:bodyPr>
            <a:lstStyle/>
            <a:p>
              <a:pPr marL="171450" indent="-171450">
                <a:buFont typeface="Wingdings" pitchFamily="2" charset="2"/>
                <a:buChar char="v"/>
              </a:pPr>
              <a:r>
                <a:rPr lang="en-US" altLang="ko-KR" sz="900" dirty="0">
                  <a:solidFill>
                    <a:schemeClr val="bg1"/>
                  </a:solidFill>
                  <a:cs typeface="Arial" pitchFamily="34" charset="0"/>
                </a:rPr>
                <a:t>You can simply impress your audience and add a unique zing and appeal to your Presentations.</a:t>
              </a:r>
            </a:p>
            <a:p>
              <a:pPr marL="171450" indent="-171450">
                <a:buFont typeface="Wingdings" pitchFamily="2" charset="2"/>
                <a:buChar char="v"/>
              </a:pPr>
              <a:r>
                <a:rPr lang="en-US" altLang="ko-KR" sz="900" dirty="0">
                  <a:solidFill>
                    <a:schemeClr val="bg1"/>
                  </a:solidFill>
                  <a:cs typeface="Arial" pitchFamily="34" charset="0"/>
                </a:rPr>
                <a:t> I hope and I believe that this Template will your Time, Money and Reputation.      </a:t>
              </a:r>
            </a:p>
            <a:p>
              <a:pPr marL="171450" indent="-171450">
                <a:buFont typeface="Wingdings" pitchFamily="2" charset="2"/>
                <a:buChar char="v"/>
              </a:pPr>
              <a:r>
                <a:rPr lang="en-US" altLang="ko-KR" sz="900" dirty="0">
                  <a:solidFill>
                    <a:schemeClr val="bg1"/>
                  </a:solidFill>
                  <a:cs typeface="Arial" pitchFamily="34" charset="0"/>
                </a:rPr>
                <a:t>Get a modern PowerPoint  Presentation that is beautifully designed. </a:t>
              </a:r>
              <a:endParaRPr lang="ko-KR" altLang="en-US" sz="900" dirty="0">
                <a:solidFill>
                  <a:schemeClr val="bg1"/>
                </a:solidFill>
                <a:cs typeface="Arial" pitchFamily="34" charset="0"/>
              </a:endParaRPr>
            </a:p>
          </p:txBody>
        </p:sp>
      </p:grpSp>
      <p:grpSp>
        <p:nvGrpSpPr>
          <p:cNvPr id="49" name="Group 48">
            <a:extLst>
              <a:ext uri="{FF2B5EF4-FFF2-40B4-BE49-F238E27FC236}">
                <a16:creationId xmlns:a16="http://schemas.microsoft.com/office/drawing/2014/main" id="{EB309DDC-D31F-4617-94D6-EF3F966F9DEC}"/>
              </a:ext>
            </a:extLst>
          </p:cNvPr>
          <p:cNvGrpSpPr/>
          <p:nvPr/>
        </p:nvGrpSpPr>
        <p:grpSpPr>
          <a:xfrm>
            <a:off x="3779912" y="3479381"/>
            <a:ext cx="2697084" cy="1585346"/>
            <a:chOff x="5600058" y="1433695"/>
            <a:chExt cx="2840830" cy="1225533"/>
          </a:xfrm>
        </p:grpSpPr>
        <p:sp>
          <p:nvSpPr>
            <p:cNvPr id="50" name="TextBox 49">
              <a:extLst>
                <a:ext uri="{FF2B5EF4-FFF2-40B4-BE49-F238E27FC236}">
                  <a16:creationId xmlns:a16="http://schemas.microsoft.com/office/drawing/2014/main" id="{89CA2503-C155-46B3-8919-28701A613D89}"/>
                </a:ext>
              </a:extLst>
            </p:cNvPr>
            <p:cNvSpPr txBox="1"/>
            <p:nvPr/>
          </p:nvSpPr>
          <p:spPr>
            <a:xfrm>
              <a:off x="5600060" y="1433695"/>
              <a:ext cx="2840828" cy="178442"/>
            </a:xfrm>
            <a:prstGeom prst="rect">
              <a:avLst/>
            </a:prstGeom>
            <a:noFill/>
          </p:spPr>
          <p:txBody>
            <a:bodyPr wrap="square" rtlCol="0">
              <a:spAutoFit/>
            </a:bodyPr>
            <a:lstStyle/>
            <a:p>
              <a:r>
                <a:rPr lang="en-US" altLang="ko-KR" sz="900" b="1" dirty="0">
                  <a:solidFill>
                    <a:schemeClr val="tx2">
                      <a:lumMod val="75000"/>
                    </a:schemeClr>
                  </a:solidFill>
                  <a:cs typeface="Arial" pitchFamily="34" charset="0"/>
                </a:rPr>
                <a:t>Your Text  Here</a:t>
              </a:r>
              <a:endParaRPr lang="ko-KR" altLang="en-US" sz="900" b="1" dirty="0">
                <a:solidFill>
                  <a:schemeClr val="tx2">
                    <a:lumMod val="75000"/>
                  </a:schemeClr>
                </a:solidFill>
                <a:cs typeface="Arial" pitchFamily="34" charset="0"/>
              </a:endParaRPr>
            </a:p>
          </p:txBody>
        </p:sp>
        <p:sp>
          <p:nvSpPr>
            <p:cNvPr id="51" name="TextBox 50">
              <a:extLst>
                <a:ext uri="{FF2B5EF4-FFF2-40B4-BE49-F238E27FC236}">
                  <a16:creationId xmlns:a16="http://schemas.microsoft.com/office/drawing/2014/main" id="{B164FDF7-96D3-4AAE-BF52-7D85CAB5667B}"/>
                </a:ext>
              </a:extLst>
            </p:cNvPr>
            <p:cNvSpPr txBox="1"/>
            <p:nvPr/>
          </p:nvSpPr>
          <p:spPr>
            <a:xfrm>
              <a:off x="5600058" y="1630759"/>
              <a:ext cx="2840828" cy="1028469"/>
            </a:xfrm>
            <a:prstGeom prst="rect">
              <a:avLst/>
            </a:prstGeom>
            <a:noFill/>
          </p:spPr>
          <p:txBody>
            <a:bodyPr wrap="square" rtlCol="0">
              <a:spAutoFit/>
            </a:bodyPr>
            <a:lstStyle/>
            <a:p>
              <a:pPr marL="171450" indent="-171450">
                <a:buFont typeface="Wingdings" pitchFamily="2" charset="2"/>
                <a:buChar char="v"/>
              </a:pPr>
              <a:r>
                <a:rPr lang="en-US" altLang="ko-KR" sz="900" dirty="0">
                  <a:solidFill>
                    <a:schemeClr val="bg1"/>
                  </a:solidFill>
                  <a:cs typeface="Arial" pitchFamily="34" charset="0"/>
                </a:rPr>
                <a:t>You can simply impress your audience and add a unique zing and appeal to your Presentations.</a:t>
              </a:r>
            </a:p>
            <a:p>
              <a:pPr marL="171450" indent="-171450">
                <a:buFont typeface="Wingdings" pitchFamily="2" charset="2"/>
                <a:buChar char="v"/>
              </a:pPr>
              <a:r>
                <a:rPr lang="en-US" altLang="ko-KR" sz="900" dirty="0">
                  <a:solidFill>
                    <a:schemeClr val="bg1"/>
                  </a:solidFill>
                  <a:cs typeface="Arial" pitchFamily="34" charset="0"/>
                </a:rPr>
                <a:t> I hope and I believe that this Template will your Time, Money and Reputation.      </a:t>
              </a:r>
            </a:p>
            <a:p>
              <a:pPr marL="171450" indent="-171450">
                <a:buFont typeface="Wingdings" pitchFamily="2" charset="2"/>
                <a:buChar char="v"/>
              </a:pPr>
              <a:r>
                <a:rPr lang="en-US" altLang="ko-KR" sz="900" dirty="0">
                  <a:solidFill>
                    <a:schemeClr val="bg1"/>
                  </a:solidFill>
                  <a:cs typeface="Arial" pitchFamily="34" charset="0"/>
                </a:rPr>
                <a:t>Get a modern PowerPoint  Presentation that is beautifully designed. </a:t>
              </a:r>
              <a:endParaRPr lang="ko-KR" altLang="en-US" sz="900" dirty="0">
                <a:solidFill>
                  <a:schemeClr val="bg1"/>
                </a:solidFill>
                <a:cs typeface="Arial" pitchFamily="34" charset="0"/>
              </a:endParaRPr>
            </a:p>
          </p:txBody>
        </p:sp>
      </p:grpSp>
    </p:spTree>
    <p:extLst>
      <p:ext uri="{BB962C8B-B14F-4D97-AF65-F5344CB8AC3E}">
        <p14:creationId xmlns:p14="http://schemas.microsoft.com/office/powerpoint/2010/main" val="1516608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0" y="0"/>
            <a:ext cx="9144000" cy="884466"/>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dirty="0">
                <a:solidFill>
                  <a:schemeClr val="accent2"/>
                </a:solidFill>
              </a:rPr>
              <a:t>Columns</a:t>
            </a:r>
            <a:r>
              <a:rPr lang="en-US" altLang="ko-KR" dirty="0">
                <a:solidFill>
                  <a:schemeClr val="tx1">
                    <a:lumMod val="65000"/>
                    <a:lumOff val="35000"/>
                  </a:schemeClr>
                </a:solidFill>
              </a:rPr>
              <a:t> </a:t>
            </a:r>
            <a:r>
              <a:rPr lang="en-US" altLang="ko-KR" dirty="0"/>
              <a:t>Layout</a:t>
            </a:r>
            <a:endParaRPr lang="ko-KR" altLang="en-US" dirty="0"/>
          </a:p>
        </p:txBody>
      </p:sp>
      <p:grpSp>
        <p:nvGrpSpPr>
          <p:cNvPr id="9" name="Group 8"/>
          <p:cNvGrpSpPr/>
          <p:nvPr/>
        </p:nvGrpSpPr>
        <p:grpSpPr>
          <a:xfrm>
            <a:off x="2699792" y="1131590"/>
            <a:ext cx="3767528" cy="2184235"/>
            <a:chOff x="2227884" y="1330362"/>
            <a:chExt cx="2835932" cy="2839506"/>
          </a:xfrm>
        </p:grpSpPr>
        <p:sp>
          <p:nvSpPr>
            <p:cNvPr id="10" name="TextBox 9"/>
            <p:cNvSpPr txBox="1"/>
            <p:nvPr/>
          </p:nvSpPr>
          <p:spPr>
            <a:xfrm>
              <a:off x="2227884" y="1649178"/>
              <a:ext cx="2835932" cy="252069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pPr algn="ct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p>
          </p:txBody>
        </p:sp>
        <p:sp>
          <p:nvSpPr>
            <p:cNvPr id="11" name="TextBox 10"/>
            <p:cNvSpPr txBox="1"/>
            <p:nvPr/>
          </p:nvSpPr>
          <p:spPr>
            <a:xfrm>
              <a:off x="2227884" y="1330362"/>
              <a:ext cx="2835932" cy="3600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88759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Agenda Style</a:t>
            </a:r>
          </a:p>
        </p:txBody>
      </p:sp>
      <p:sp>
        <p:nvSpPr>
          <p:cNvPr id="5" name="Text Placeholder 4"/>
          <p:cNvSpPr>
            <a:spLocks noGrp="1"/>
          </p:cNvSpPr>
          <p:nvPr>
            <p:ph type="body" sz="quarter" idx="11"/>
          </p:nvPr>
        </p:nvSpPr>
        <p:spPr/>
        <p:txBody>
          <a:bodyPr/>
          <a:lstStyle/>
          <a:p>
            <a:pPr lvl="0"/>
            <a:r>
              <a:rPr lang="en-US" altLang="ko-KR" dirty="0"/>
              <a:t>Insert the title of your subtitle Here</a:t>
            </a:r>
          </a:p>
        </p:txBody>
      </p:sp>
      <p:sp>
        <p:nvSpPr>
          <p:cNvPr id="6" name="Rectangle 5"/>
          <p:cNvSpPr/>
          <p:nvPr/>
        </p:nvSpPr>
        <p:spPr>
          <a:xfrm>
            <a:off x="539552" y="1332907"/>
            <a:ext cx="5428759" cy="48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7" name="Isosceles Triangle 1"/>
          <p:cNvSpPr/>
          <p:nvPr/>
        </p:nvSpPr>
        <p:spPr>
          <a:xfrm>
            <a:off x="323528" y="2077653"/>
            <a:ext cx="5616624" cy="486000"/>
          </a:xfrm>
          <a:custGeom>
            <a:avLst/>
            <a:gdLst>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1851" h="648000">
                <a:moveTo>
                  <a:pt x="208160" y="0"/>
                </a:moveTo>
                <a:lnTo>
                  <a:pt x="8101851" y="0"/>
                </a:lnTo>
                <a:lnTo>
                  <a:pt x="8101851" y="648000"/>
                </a:lnTo>
                <a:lnTo>
                  <a:pt x="416319" y="648000"/>
                </a:lnTo>
                <a:lnTo>
                  <a:pt x="208160" y="648000"/>
                </a:lnTo>
                <a:lnTo>
                  <a:pt x="0" y="648000"/>
                </a:lnTo>
                <a:cubicBezTo>
                  <a:pt x="94637" y="536995"/>
                  <a:pt x="81060" y="391484"/>
                  <a:pt x="283910" y="314984"/>
                </a:cubicBezTo>
                <a:cubicBezTo>
                  <a:pt x="478696" y="115099"/>
                  <a:pt x="208160" y="96368"/>
                  <a:pt x="208160" y="0"/>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p:nvSpPr>
        <p:spPr>
          <a:xfrm>
            <a:off x="530250" y="2816049"/>
            <a:ext cx="5436849" cy="48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9" name="Rectangle 8"/>
          <p:cNvSpPr/>
          <p:nvPr/>
        </p:nvSpPr>
        <p:spPr>
          <a:xfrm>
            <a:off x="551398" y="3567145"/>
            <a:ext cx="5418457" cy="48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10" name="Rectangle 19"/>
          <p:cNvSpPr/>
          <p:nvPr/>
        </p:nvSpPr>
        <p:spPr>
          <a:xfrm>
            <a:off x="384200" y="4311890"/>
            <a:ext cx="5563861" cy="486000"/>
          </a:xfrm>
          <a:custGeom>
            <a:avLst/>
            <a:gdLst>
              <a:gd name="connsiteX0" fmla="*/ 0 w 8073774"/>
              <a:gd name="connsiteY0" fmla="*/ 0 h 648001"/>
              <a:gd name="connsiteX1" fmla="*/ 324000 w 8073774"/>
              <a:gd name="connsiteY1" fmla="*/ 0 h 648001"/>
              <a:gd name="connsiteX2" fmla="*/ 324000 w 8073774"/>
              <a:gd name="connsiteY2" fmla="*/ 1 h 648001"/>
              <a:gd name="connsiteX3" fmla="*/ 8073774 w 8073774"/>
              <a:gd name="connsiteY3" fmla="*/ 1 h 648001"/>
              <a:gd name="connsiteX4" fmla="*/ 8073774 w 8073774"/>
              <a:gd name="connsiteY4" fmla="*/ 648001 h 648001"/>
              <a:gd name="connsiteX5" fmla="*/ 180083 w 8073774"/>
              <a:gd name="connsiteY5" fmla="*/ 648001 h 648001"/>
              <a:gd name="connsiteX6" fmla="*/ 180083 w 8073774"/>
              <a:gd name="connsiteY6" fmla="*/ 288000 h 648001"/>
              <a:gd name="connsiteX7" fmla="*/ 0 w 8073774"/>
              <a:gd name="connsiteY7" fmla="*/ 288000 h 648001"/>
              <a:gd name="connsiteX8" fmla="*/ 0 w 8073774"/>
              <a:gd name="connsiteY8" fmla="*/ 0 h 648001"/>
              <a:gd name="connsiteX0" fmla="*/ 0 w 8073774"/>
              <a:gd name="connsiteY0" fmla="*/ 0 h 648001"/>
              <a:gd name="connsiteX1" fmla="*/ 324000 w 8073774"/>
              <a:gd name="connsiteY1" fmla="*/ 0 h 648001"/>
              <a:gd name="connsiteX2" fmla="*/ 324000 w 8073774"/>
              <a:gd name="connsiteY2" fmla="*/ 1 h 648001"/>
              <a:gd name="connsiteX3" fmla="*/ 8073774 w 8073774"/>
              <a:gd name="connsiteY3" fmla="*/ 1 h 648001"/>
              <a:gd name="connsiteX4" fmla="*/ 8073774 w 8073774"/>
              <a:gd name="connsiteY4" fmla="*/ 648001 h 648001"/>
              <a:gd name="connsiteX5" fmla="*/ 180083 w 8073774"/>
              <a:gd name="connsiteY5" fmla="*/ 648001 h 648001"/>
              <a:gd name="connsiteX6" fmla="*/ 180083 w 8073774"/>
              <a:gd name="connsiteY6" fmla="*/ 288000 h 648001"/>
              <a:gd name="connsiteX7" fmla="*/ 0 w 8073774"/>
              <a:gd name="connsiteY7" fmla="*/ 288000 h 648001"/>
              <a:gd name="connsiteX8" fmla="*/ 0 w 8073774"/>
              <a:gd name="connsiteY8" fmla="*/ 0 h 64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3774" h="648001">
                <a:moveTo>
                  <a:pt x="0" y="0"/>
                </a:moveTo>
                <a:lnTo>
                  <a:pt x="324000" y="0"/>
                </a:lnTo>
                <a:lnTo>
                  <a:pt x="324000" y="1"/>
                </a:lnTo>
                <a:lnTo>
                  <a:pt x="8073774" y="1"/>
                </a:lnTo>
                <a:lnTo>
                  <a:pt x="8073774" y="648001"/>
                </a:lnTo>
                <a:lnTo>
                  <a:pt x="180083" y="648001"/>
                </a:lnTo>
                <a:cubicBezTo>
                  <a:pt x="253455" y="535049"/>
                  <a:pt x="266795" y="422095"/>
                  <a:pt x="180083" y="288000"/>
                </a:cubicBezTo>
                <a:lnTo>
                  <a:pt x="0" y="288000"/>
                </a:lnTo>
                <a:lnTo>
                  <a:pt x="0" y="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11" name="TextBox 10"/>
          <p:cNvSpPr txBox="1"/>
          <p:nvPr/>
        </p:nvSpPr>
        <p:spPr>
          <a:xfrm>
            <a:off x="240317" y="1104161"/>
            <a:ext cx="450925" cy="923330"/>
          </a:xfrm>
          <a:prstGeom prst="rect">
            <a:avLst/>
          </a:prstGeom>
          <a:noFill/>
        </p:spPr>
        <p:txBody>
          <a:bodyPr wrap="square" rtlCol="0" anchor="ctr">
            <a:spAutoFit/>
          </a:bodyPr>
          <a:lstStyle/>
          <a:p>
            <a:pPr algn="ctr"/>
            <a:r>
              <a:rPr lang="en-US" altLang="ko-KR" sz="5400" b="1" dirty="0">
                <a:solidFill>
                  <a:srgbClr val="FFCC66"/>
                </a:solidFill>
                <a:cs typeface="Arial" pitchFamily="34" charset="0"/>
              </a:rPr>
              <a:t>1</a:t>
            </a:r>
            <a:endParaRPr lang="ko-KR" altLang="en-US" sz="5400" b="1" dirty="0">
              <a:solidFill>
                <a:srgbClr val="FFCC66"/>
              </a:solidFill>
              <a:cs typeface="Arial" pitchFamily="34" charset="0"/>
            </a:endParaRPr>
          </a:p>
        </p:txBody>
      </p:sp>
      <p:sp>
        <p:nvSpPr>
          <p:cNvPr id="12" name="TextBox 11"/>
          <p:cNvSpPr txBox="1"/>
          <p:nvPr/>
        </p:nvSpPr>
        <p:spPr>
          <a:xfrm>
            <a:off x="240317" y="1848288"/>
            <a:ext cx="450925" cy="923330"/>
          </a:xfrm>
          <a:prstGeom prst="rect">
            <a:avLst/>
          </a:prstGeom>
          <a:noFill/>
        </p:spPr>
        <p:txBody>
          <a:bodyPr wrap="square" rtlCol="0" anchor="ctr">
            <a:spAutoFit/>
          </a:bodyPr>
          <a:lstStyle/>
          <a:p>
            <a:pPr algn="ctr"/>
            <a:r>
              <a:rPr lang="en-US" altLang="ko-KR" sz="5400" b="1" dirty="0">
                <a:solidFill>
                  <a:srgbClr val="FFCC66"/>
                </a:solidFill>
                <a:cs typeface="Arial" pitchFamily="34" charset="0"/>
              </a:rPr>
              <a:t>2</a:t>
            </a:r>
            <a:endParaRPr lang="ko-KR" altLang="en-US" sz="5400" b="1" dirty="0">
              <a:solidFill>
                <a:srgbClr val="FFCC66"/>
              </a:solidFill>
              <a:cs typeface="Arial" pitchFamily="34" charset="0"/>
            </a:endParaRPr>
          </a:p>
        </p:txBody>
      </p:sp>
      <p:sp>
        <p:nvSpPr>
          <p:cNvPr id="13" name="TextBox 12"/>
          <p:cNvSpPr txBox="1"/>
          <p:nvPr/>
        </p:nvSpPr>
        <p:spPr>
          <a:xfrm>
            <a:off x="240317" y="2592415"/>
            <a:ext cx="450925" cy="923330"/>
          </a:xfrm>
          <a:prstGeom prst="rect">
            <a:avLst/>
          </a:prstGeom>
          <a:noFill/>
        </p:spPr>
        <p:txBody>
          <a:bodyPr wrap="square" rtlCol="0" anchor="ctr">
            <a:spAutoFit/>
          </a:bodyPr>
          <a:lstStyle/>
          <a:p>
            <a:pPr algn="ctr"/>
            <a:r>
              <a:rPr lang="en-US" altLang="ko-KR" sz="5400" b="1" dirty="0">
                <a:solidFill>
                  <a:srgbClr val="FFCC66"/>
                </a:solidFill>
                <a:cs typeface="Arial" pitchFamily="34" charset="0"/>
              </a:rPr>
              <a:t>3</a:t>
            </a:r>
            <a:endParaRPr lang="ko-KR" altLang="en-US" sz="5400" b="1" dirty="0">
              <a:solidFill>
                <a:srgbClr val="FFCC66"/>
              </a:solidFill>
              <a:cs typeface="Arial" pitchFamily="34" charset="0"/>
            </a:endParaRPr>
          </a:p>
        </p:txBody>
      </p:sp>
      <p:sp>
        <p:nvSpPr>
          <p:cNvPr id="14" name="TextBox 13"/>
          <p:cNvSpPr txBox="1"/>
          <p:nvPr/>
        </p:nvSpPr>
        <p:spPr>
          <a:xfrm>
            <a:off x="240317" y="3336542"/>
            <a:ext cx="450925" cy="923330"/>
          </a:xfrm>
          <a:prstGeom prst="rect">
            <a:avLst/>
          </a:prstGeom>
          <a:noFill/>
        </p:spPr>
        <p:txBody>
          <a:bodyPr wrap="square" rtlCol="0" anchor="ctr">
            <a:spAutoFit/>
          </a:bodyPr>
          <a:lstStyle/>
          <a:p>
            <a:pPr algn="ctr"/>
            <a:r>
              <a:rPr lang="en-US" altLang="ko-KR" sz="5400" b="1" dirty="0">
                <a:solidFill>
                  <a:srgbClr val="FFCC66"/>
                </a:solidFill>
                <a:cs typeface="Arial" pitchFamily="34" charset="0"/>
              </a:rPr>
              <a:t>4</a:t>
            </a:r>
            <a:endParaRPr lang="ko-KR" altLang="en-US" sz="5400" b="1" dirty="0">
              <a:solidFill>
                <a:srgbClr val="FFCC66"/>
              </a:solidFill>
              <a:cs typeface="Arial" pitchFamily="34" charset="0"/>
            </a:endParaRPr>
          </a:p>
        </p:txBody>
      </p:sp>
      <p:sp>
        <p:nvSpPr>
          <p:cNvPr id="15" name="TextBox 14"/>
          <p:cNvSpPr txBox="1"/>
          <p:nvPr/>
        </p:nvSpPr>
        <p:spPr>
          <a:xfrm>
            <a:off x="240317" y="4080670"/>
            <a:ext cx="450925" cy="923330"/>
          </a:xfrm>
          <a:prstGeom prst="rect">
            <a:avLst/>
          </a:prstGeom>
          <a:noFill/>
        </p:spPr>
        <p:txBody>
          <a:bodyPr wrap="square" rtlCol="0" anchor="ctr">
            <a:spAutoFit/>
          </a:bodyPr>
          <a:lstStyle/>
          <a:p>
            <a:pPr algn="ctr"/>
            <a:r>
              <a:rPr lang="en-US" altLang="ko-KR" sz="5400" b="1" dirty="0">
                <a:solidFill>
                  <a:srgbClr val="FFCC66"/>
                </a:solidFill>
                <a:cs typeface="Arial" pitchFamily="34" charset="0"/>
              </a:rPr>
              <a:t>5</a:t>
            </a:r>
            <a:endParaRPr lang="ko-KR" altLang="en-US" sz="5400" b="1" dirty="0">
              <a:solidFill>
                <a:srgbClr val="FFCC66"/>
              </a:solidFill>
              <a:cs typeface="Arial" pitchFamily="34" charset="0"/>
            </a:endParaRPr>
          </a:p>
        </p:txBody>
      </p:sp>
      <p:sp>
        <p:nvSpPr>
          <p:cNvPr id="16" name="TextBox 15">
            <a:extLst>
              <a:ext uri="{FF2B5EF4-FFF2-40B4-BE49-F238E27FC236}">
                <a16:creationId xmlns:a16="http://schemas.microsoft.com/office/drawing/2014/main" id="{E137C5FC-95A4-4B2E-933D-054BE7B542D9}"/>
              </a:ext>
            </a:extLst>
          </p:cNvPr>
          <p:cNvSpPr txBox="1"/>
          <p:nvPr/>
        </p:nvSpPr>
        <p:spPr>
          <a:xfrm>
            <a:off x="877994" y="1347614"/>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17" name="TextBox 16">
            <a:extLst>
              <a:ext uri="{FF2B5EF4-FFF2-40B4-BE49-F238E27FC236}">
                <a16:creationId xmlns:a16="http://schemas.microsoft.com/office/drawing/2014/main" id="{E137C5FC-95A4-4B2E-933D-054BE7B542D9}"/>
              </a:ext>
            </a:extLst>
          </p:cNvPr>
          <p:cNvSpPr txBox="1"/>
          <p:nvPr/>
        </p:nvSpPr>
        <p:spPr>
          <a:xfrm>
            <a:off x="912284" y="208982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18" name="TextBox 17">
            <a:extLst>
              <a:ext uri="{FF2B5EF4-FFF2-40B4-BE49-F238E27FC236}">
                <a16:creationId xmlns:a16="http://schemas.microsoft.com/office/drawing/2014/main" id="{E137C5FC-95A4-4B2E-933D-054BE7B542D9}"/>
              </a:ext>
            </a:extLst>
          </p:cNvPr>
          <p:cNvSpPr txBox="1"/>
          <p:nvPr/>
        </p:nvSpPr>
        <p:spPr>
          <a:xfrm>
            <a:off x="994828" y="2816049"/>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19" name="TextBox 18">
            <a:extLst>
              <a:ext uri="{FF2B5EF4-FFF2-40B4-BE49-F238E27FC236}">
                <a16:creationId xmlns:a16="http://schemas.microsoft.com/office/drawing/2014/main" id="{E137C5FC-95A4-4B2E-933D-054BE7B542D9}"/>
              </a:ext>
            </a:extLst>
          </p:cNvPr>
          <p:cNvSpPr txBox="1"/>
          <p:nvPr/>
        </p:nvSpPr>
        <p:spPr>
          <a:xfrm>
            <a:off x="1049876" y="3579312"/>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20" name="TextBox 19">
            <a:extLst>
              <a:ext uri="{FF2B5EF4-FFF2-40B4-BE49-F238E27FC236}">
                <a16:creationId xmlns:a16="http://schemas.microsoft.com/office/drawing/2014/main" id="{E137C5FC-95A4-4B2E-933D-054BE7B542D9}"/>
              </a:ext>
            </a:extLst>
          </p:cNvPr>
          <p:cNvSpPr txBox="1"/>
          <p:nvPr/>
        </p:nvSpPr>
        <p:spPr>
          <a:xfrm>
            <a:off x="1049876" y="4311502"/>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Thank You</a:t>
            </a:r>
          </a:p>
        </p:txBody>
      </p:sp>
      <p:sp>
        <p:nvSpPr>
          <p:cNvPr id="5" name="Text Placeholder 4"/>
          <p:cNvSpPr>
            <a:spLocks noGrp="1"/>
          </p:cNvSpPr>
          <p:nvPr>
            <p:ph type="body" sz="quarter" idx="11"/>
          </p:nvPr>
        </p:nvSpPr>
        <p:spPr/>
        <p:txBody>
          <a:bodyPr/>
          <a:lstStyle/>
          <a:p>
            <a:pPr lvl="0"/>
            <a:r>
              <a:rPr lang="en-US" altLang="ko-KR" dirty="0"/>
              <a:t>Insert the title of your subtitle Here</a:t>
            </a:r>
          </a:p>
        </p:txBody>
      </p:sp>
    </p:spTree>
    <p:extLst>
      <p:ext uri="{BB962C8B-B14F-4D97-AF65-F5344CB8AC3E}">
        <p14:creationId xmlns:p14="http://schemas.microsoft.com/office/powerpoint/2010/main" val="61455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텍스트 개체 틀 3">
            <a:extLst>
              <a:ext uri="{FF2B5EF4-FFF2-40B4-BE49-F238E27FC236}">
                <a16:creationId xmlns:a16="http://schemas.microsoft.com/office/drawing/2014/main" id="{36FAEA90-371A-4379-AFBB-702E2A8764DD}"/>
              </a:ext>
            </a:extLst>
          </p:cNvPr>
          <p:cNvSpPr>
            <a:spLocks noGrp="1"/>
          </p:cNvSpPr>
          <p:nvPr>
            <p:ph type="body" sz="quarter" idx="10"/>
          </p:nvPr>
        </p:nvSpPr>
        <p:spPr/>
        <p:txBody>
          <a:bodyPr/>
          <a:lstStyle/>
          <a:p>
            <a:r>
              <a:rPr lang="en-US" altLang="ko-KR" dirty="0"/>
              <a:t>PNG IMAGES</a:t>
            </a:r>
          </a:p>
        </p:txBody>
      </p:sp>
      <p:sp>
        <p:nvSpPr>
          <p:cNvPr id="40" name="Diamond 5">
            <a:extLst>
              <a:ext uri="{FF2B5EF4-FFF2-40B4-BE49-F238E27FC236}">
                <a16:creationId xmlns:a16="http://schemas.microsoft.com/office/drawing/2014/main" id="{AEDEE15B-09BE-4416-8D55-46095E20C00D}"/>
              </a:ext>
            </a:extLst>
          </p:cNvPr>
          <p:cNvSpPr/>
          <p:nvPr/>
        </p:nvSpPr>
        <p:spPr>
          <a:xfrm>
            <a:off x="1598655" y="871468"/>
            <a:ext cx="392362" cy="39352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1" name="Isosceles Triangle 51">
            <a:extLst>
              <a:ext uri="{FF2B5EF4-FFF2-40B4-BE49-F238E27FC236}">
                <a16:creationId xmlns:a16="http://schemas.microsoft.com/office/drawing/2014/main" id="{2296D13E-298C-4F01-A77D-43547A7AEFA9}"/>
              </a:ext>
            </a:extLst>
          </p:cNvPr>
          <p:cNvSpPr/>
          <p:nvPr/>
        </p:nvSpPr>
        <p:spPr>
          <a:xfrm>
            <a:off x="969590" y="924367"/>
            <a:ext cx="392360" cy="2877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3" name="Isosceles Triangle 57">
            <a:extLst>
              <a:ext uri="{FF2B5EF4-FFF2-40B4-BE49-F238E27FC236}">
                <a16:creationId xmlns:a16="http://schemas.microsoft.com/office/drawing/2014/main" id="{4E76B488-B2CD-463B-861A-27D4912FE160}"/>
              </a:ext>
            </a:extLst>
          </p:cNvPr>
          <p:cNvSpPr/>
          <p:nvPr/>
        </p:nvSpPr>
        <p:spPr>
          <a:xfrm>
            <a:off x="1600219" y="3142508"/>
            <a:ext cx="234850" cy="530924"/>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dirty="0"/>
          </a:p>
        </p:txBody>
      </p:sp>
      <p:sp>
        <p:nvSpPr>
          <p:cNvPr id="44" name="Rectangle 7">
            <a:extLst>
              <a:ext uri="{FF2B5EF4-FFF2-40B4-BE49-F238E27FC236}">
                <a16:creationId xmlns:a16="http://schemas.microsoft.com/office/drawing/2014/main" id="{84693C49-05C6-4CD0-A900-4B843CF3016D}"/>
              </a:ext>
            </a:extLst>
          </p:cNvPr>
          <p:cNvSpPr/>
          <p:nvPr/>
        </p:nvSpPr>
        <p:spPr>
          <a:xfrm rot="18900000">
            <a:off x="4203903" y="2493272"/>
            <a:ext cx="169248" cy="37704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5" name="Parallelogram 15">
            <a:extLst>
              <a:ext uri="{FF2B5EF4-FFF2-40B4-BE49-F238E27FC236}">
                <a16:creationId xmlns:a16="http://schemas.microsoft.com/office/drawing/2014/main" id="{7A9FBE9D-EE5A-4F1B-8EDD-3D011F43183E}"/>
              </a:ext>
            </a:extLst>
          </p:cNvPr>
          <p:cNvSpPr/>
          <p:nvPr/>
        </p:nvSpPr>
        <p:spPr>
          <a:xfrm flipH="1">
            <a:off x="964872" y="3233785"/>
            <a:ext cx="348370" cy="34837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6" name="Freeform 19">
            <a:extLst>
              <a:ext uri="{FF2B5EF4-FFF2-40B4-BE49-F238E27FC236}">
                <a16:creationId xmlns:a16="http://schemas.microsoft.com/office/drawing/2014/main" id="{DD59881D-26FD-493B-8AE1-06C59DF34840}"/>
              </a:ext>
            </a:extLst>
          </p:cNvPr>
          <p:cNvSpPr/>
          <p:nvPr/>
        </p:nvSpPr>
        <p:spPr>
          <a:xfrm>
            <a:off x="2823659" y="2484233"/>
            <a:ext cx="345584" cy="34004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7" name="Rectangle 30">
            <a:extLst>
              <a:ext uri="{FF2B5EF4-FFF2-40B4-BE49-F238E27FC236}">
                <a16:creationId xmlns:a16="http://schemas.microsoft.com/office/drawing/2014/main" id="{3BFEE74E-183A-4C32-9BDF-AC2573B061E0}"/>
              </a:ext>
            </a:extLst>
          </p:cNvPr>
          <p:cNvSpPr/>
          <p:nvPr/>
        </p:nvSpPr>
        <p:spPr>
          <a:xfrm>
            <a:off x="5312378" y="2452778"/>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8" name="Rectangle 7">
            <a:extLst>
              <a:ext uri="{FF2B5EF4-FFF2-40B4-BE49-F238E27FC236}">
                <a16:creationId xmlns:a16="http://schemas.microsoft.com/office/drawing/2014/main" id="{A2454068-D6A0-42C7-BCE1-D03833DCF2E4}"/>
              </a:ext>
            </a:extLst>
          </p:cNvPr>
          <p:cNvSpPr/>
          <p:nvPr/>
        </p:nvSpPr>
        <p:spPr>
          <a:xfrm>
            <a:off x="2227721" y="891391"/>
            <a:ext cx="353675" cy="35367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9" name="Rectangle 15">
            <a:extLst>
              <a:ext uri="{FF2B5EF4-FFF2-40B4-BE49-F238E27FC236}">
                <a16:creationId xmlns:a16="http://schemas.microsoft.com/office/drawing/2014/main" id="{ECBB7944-2021-44C3-960E-8480CFC6DEF9}"/>
              </a:ext>
            </a:extLst>
          </p:cNvPr>
          <p:cNvSpPr/>
          <p:nvPr/>
        </p:nvSpPr>
        <p:spPr>
          <a:xfrm rot="5400000">
            <a:off x="2817866" y="891389"/>
            <a:ext cx="354146" cy="35367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50" name="Pie 24">
            <a:extLst>
              <a:ext uri="{FF2B5EF4-FFF2-40B4-BE49-F238E27FC236}">
                <a16:creationId xmlns:a16="http://schemas.microsoft.com/office/drawing/2014/main" id="{DB38F196-AF37-4B00-AA3E-183F9372FBAD}"/>
              </a:ext>
            </a:extLst>
          </p:cNvPr>
          <p:cNvSpPr/>
          <p:nvPr/>
        </p:nvSpPr>
        <p:spPr>
          <a:xfrm>
            <a:off x="2122048" y="3216591"/>
            <a:ext cx="384887" cy="382757"/>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solidFill>
                <a:schemeClr val="tx1"/>
              </a:solidFill>
            </a:endParaRPr>
          </a:p>
        </p:txBody>
      </p:sp>
      <p:sp>
        <p:nvSpPr>
          <p:cNvPr id="51" name="Parallelogram 30">
            <a:extLst>
              <a:ext uri="{FF2B5EF4-FFF2-40B4-BE49-F238E27FC236}">
                <a16:creationId xmlns:a16="http://schemas.microsoft.com/office/drawing/2014/main" id="{07A9DF64-EAEC-4F98-A0C9-E2239CA0F425}"/>
              </a:ext>
            </a:extLst>
          </p:cNvPr>
          <p:cNvSpPr/>
          <p:nvPr/>
        </p:nvSpPr>
        <p:spPr>
          <a:xfrm flipH="1">
            <a:off x="5293446" y="1648177"/>
            <a:ext cx="386232" cy="38718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52" name="Block Arc 14">
            <a:extLst>
              <a:ext uri="{FF2B5EF4-FFF2-40B4-BE49-F238E27FC236}">
                <a16:creationId xmlns:a16="http://schemas.microsoft.com/office/drawing/2014/main" id="{F84CC100-88A8-4E3E-8091-D49E44C308ED}"/>
              </a:ext>
            </a:extLst>
          </p:cNvPr>
          <p:cNvSpPr/>
          <p:nvPr/>
        </p:nvSpPr>
        <p:spPr>
          <a:xfrm rot="16200000">
            <a:off x="3408621" y="855312"/>
            <a:ext cx="425550" cy="4258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solidFill>
                <a:schemeClr val="tx1"/>
              </a:solidFill>
            </a:endParaRPr>
          </a:p>
        </p:txBody>
      </p:sp>
      <p:sp>
        <p:nvSpPr>
          <p:cNvPr id="53" name="Block Arc 41">
            <a:extLst>
              <a:ext uri="{FF2B5EF4-FFF2-40B4-BE49-F238E27FC236}">
                <a16:creationId xmlns:a16="http://schemas.microsoft.com/office/drawing/2014/main" id="{39949893-05ED-44C7-999C-84CE9B52D118}"/>
              </a:ext>
            </a:extLst>
          </p:cNvPr>
          <p:cNvSpPr/>
          <p:nvPr/>
        </p:nvSpPr>
        <p:spPr>
          <a:xfrm>
            <a:off x="4071016" y="820579"/>
            <a:ext cx="354976" cy="495296"/>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solidFill>
                <a:schemeClr val="tx1"/>
              </a:solidFill>
            </a:endParaRPr>
          </a:p>
        </p:txBody>
      </p:sp>
      <p:sp>
        <p:nvSpPr>
          <p:cNvPr id="54" name="Right Triangle 17">
            <a:extLst>
              <a:ext uri="{FF2B5EF4-FFF2-40B4-BE49-F238E27FC236}">
                <a16:creationId xmlns:a16="http://schemas.microsoft.com/office/drawing/2014/main" id="{6ADCC979-BA1C-4251-B6F5-CE5AA2B72FD0}"/>
              </a:ext>
            </a:extLst>
          </p:cNvPr>
          <p:cNvSpPr/>
          <p:nvPr/>
        </p:nvSpPr>
        <p:spPr>
          <a:xfrm>
            <a:off x="2793911" y="3203072"/>
            <a:ext cx="289343" cy="40979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55" name="Oval 27">
            <a:extLst>
              <a:ext uri="{FF2B5EF4-FFF2-40B4-BE49-F238E27FC236}">
                <a16:creationId xmlns:a16="http://schemas.microsoft.com/office/drawing/2014/main" id="{7DB6E0EE-B33A-443E-887E-C319F0DAF534}"/>
              </a:ext>
            </a:extLst>
          </p:cNvPr>
          <p:cNvSpPr/>
          <p:nvPr/>
        </p:nvSpPr>
        <p:spPr>
          <a:xfrm>
            <a:off x="328474" y="3854241"/>
            <a:ext cx="307299" cy="584412"/>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56" name="Parallelogram 15">
            <a:extLst>
              <a:ext uri="{FF2B5EF4-FFF2-40B4-BE49-F238E27FC236}">
                <a16:creationId xmlns:a16="http://schemas.microsoft.com/office/drawing/2014/main" id="{24ABDD0B-564D-4579-ACF2-A3B23447A0E6}"/>
              </a:ext>
            </a:extLst>
          </p:cNvPr>
          <p:cNvSpPr/>
          <p:nvPr/>
        </p:nvSpPr>
        <p:spPr>
          <a:xfrm rot="16200000">
            <a:off x="3417249" y="2411202"/>
            <a:ext cx="449073" cy="48610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57" name="Round Same Side Corner Rectangle 21">
            <a:extLst>
              <a:ext uri="{FF2B5EF4-FFF2-40B4-BE49-F238E27FC236}">
                <a16:creationId xmlns:a16="http://schemas.microsoft.com/office/drawing/2014/main" id="{A705FB8C-4E2D-4F93-8F3B-7B97C7830918}"/>
              </a:ext>
            </a:extLst>
          </p:cNvPr>
          <p:cNvSpPr/>
          <p:nvPr/>
        </p:nvSpPr>
        <p:spPr>
          <a:xfrm rot="10800000">
            <a:off x="3997900" y="1660303"/>
            <a:ext cx="289999" cy="327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58" name="Oval 26">
            <a:extLst>
              <a:ext uri="{FF2B5EF4-FFF2-40B4-BE49-F238E27FC236}">
                <a16:creationId xmlns:a16="http://schemas.microsoft.com/office/drawing/2014/main" id="{A8611118-4553-45C9-837B-A5EA5C617D63}"/>
              </a:ext>
            </a:extLst>
          </p:cNvPr>
          <p:cNvSpPr/>
          <p:nvPr/>
        </p:nvSpPr>
        <p:spPr>
          <a:xfrm>
            <a:off x="2239808" y="2442809"/>
            <a:ext cx="354362" cy="4228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59" name="Freeform 32">
            <a:extLst>
              <a:ext uri="{FF2B5EF4-FFF2-40B4-BE49-F238E27FC236}">
                <a16:creationId xmlns:a16="http://schemas.microsoft.com/office/drawing/2014/main" id="{9C5A04AA-A50B-457A-A783-D941E78BCCDF}"/>
              </a:ext>
            </a:extLst>
          </p:cNvPr>
          <p:cNvSpPr/>
          <p:nvPr/>
        </p:nvSpPr>
        <p:spPr>
          <a:xfrm>
            <a:off x="284770" y="862998"/>
            <a:ext cx="448115" cy="41045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60" name="Rounded Rectangle 10">
            <a:extLst>
              <a:ext uri="{FF2B5EF4-FFF2-40B4-BE49-F238E27FC236}">
                <a16:creationId xmlns:a16="http://schemas.microsoft.com/office/drawing/2014/main" id="{B55467B8-5BFB-46FE-82D2-AA896BC192F1}"/>
              </a:ext>
            </a:extLst>
          </p:cNvPr>
          <p:cNvSpPr/>
          <p:nvPr/>
        </p:nvSpPr>
        <p:spPr>
          <a:xfrm>
            <a:off x="3415254" y="1639343"/>
            <a:ext cx="279127" cy="36939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61" name="Rounded Rectangle 32">
            <a:extLst>
              <a:ext uri="{FF2B5EF4-FFF2-40B4-BE49-F238E27FC236}">
                <a16:creationId xmlns:a16="http://schemas.microsoft.com/office/drawing/2014/main" id="{A7C45BCB-0B8E-4E0E-842A-DD554B68B1C0}"/>
              </a:ext>
            </a:extLst>
          </p:cNvPr>
          <p:cNvSpPr/>
          <p:nvPr/>
        </p:nvSpPr>
        <p:spPr>
          <a:xfrm>
            <a:off x="4649298" y="2469944"/>
            <a:ext cx="368619" cy="368619"/>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62" name="Trapezoid 13">
            <a:extLst>
              <a:ext uri="{FF2B5EF4-FFF2-40B4-BE49-F238E27FC236}">
                <a16:creationId xmlns:a16="http://schemas.microsoft.com/office/drawing/2014/main" id="{EAB635DE-58EF-4585-A0F5-0790A1957A5B}"/>
              </a:ext>
            </a:extLst>
          </p:cNvPr>
          <p:cNvSpPr/>
          <p:nvPr/>
        </p:nvSpPr>
        <p:spPr>
          <a:xfrm>
            <a:off x="1007764" y="1656036"/>
            <a:ext cx="397383" cy="33601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63" name="Rounded Rectangle 7">
            <a:extLst>
              <a:ext uri="{FF2B5EF4-FFF2-40B4-BE49-F238E27FC236}">
                <a16:creationId xmlns:a16="http://schemas.microsoft.com/office/drawing/2014/main" id="{890A206E-8EB0-46CB-87E5-BB62DA827BE4}"/>
              </a:ext>
            </a:extLst>
          </p:cNvPr>
          <p:cNvSpPr/>
          <p:nvPr/>
        </p:nvSpPr>
        <p:spPr>
          <a:xfrm>
            <a:off x="2908264" y="1647982"/>
            <a:ext cx="203471" cy="35212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64" name="Rectangle 18">
            <a:extLst>
              <a:ext uri="{FF2B5EF4-FFF2-40B4-BE49-F238E27FC236}">
                <a16:creationId xmlns:a16="http://schemas.microsoft.com/office/drawing/2014/main" id="{D8BFBE69-EC90-491A-A905-789398F4B3A8}"/>
              </a:ext>
            </a:extLst>
          </p:cNvPr>
          <p:cNvSpPr/>
          <p:nvPr/>
        </p:nvSpPr>
        <p:spPr>
          <a:xfrm>
            <a:off x="1708666" y="1677735"/>
            <a:ext cx="368291" cy="29261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65" name="Rounded Rectangle 25">
            <a:extLst>
              <a:ext uri="{FF2B5EF4-FFF2-40B4-BE49-F238E27FC236}">
                <a16:creationId xmlns:a16="http://schemas.microsoft.com/office/drawing/2014/main" id="{4572E89B-D1A8-4A73-807F-C57BE0137D47}"/>
              </a:ext>
            </a:extLst>
          </p:cNvPr>
          <p:cNvSpPr/>
          <p:nvPr/>
        </p:nvSpPr>
        <p:spPr>
          <a:xfrm>
            <a:off x="2380475" y="1666370"/>
            <a:ext cx="224270" cy="315343"/>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66" name="Chord 14">
            <a:extLst>
              <a:ext uri="{FF2B5EF4-FFF2-40B4-BE49-F238E27FC236}">
                <a16:creationId xmlns:a16="http://schemas.microsoft.com/office/drawing/2014/main" id="{55CB0732-5078-415F-A13A-7992B69C1679}"/>
              </a:ext>
            </a:extLst>
          </p:cNvPr>
          <p:cNvSpPr/>
          <p:nvPr/>
        </p:nvSpPr>
        <p:spPr>
          <a:xfrm>
            <a:off x="1454561" y="3903857"/>
            <a:ext cx="384479" cy="485182"/>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67" name="Rounded Rectangle 6">
            <a:extLst>
              <a:ext uri="{FF2B5EF4-FFF2-40B4-BE49-F238E27FC236}">
                <a16:creationId xmlns:a16="http://schemas.microsoft.com/office/drawing/2014/main" id="{11DB8BB9-D675-470D-AC1D-C9EF80405172}"/>
              </a:ext>
            </a:extLst>
          </p:cNvPr>
          <p:cNvSpPr/>
          <p:nvPr/>
        </p:nvSpPr>
        <p:spPr>
          <a:xfrm>
            <a:off x="323132" y="1606080"/>
            <a:ext cx="381115" cy="387475"/>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68" name="Oval 66">
            <a:extLst>
              <a:ext uri="{FF2B5EF4-FFF2-40B4-BE49-F238E27FC236}">
                <a16:creationId xmlns:a16="http://schemas.microsoft.com/office/drawing/2014/main" id="{64136ECC-E882-4D1E-8298-06A6A02A6E1A}"/>
              </a:ext>
            </a:extLst>
          </p:cNvPr>
          <p:cNvSpPr/>
          <p:nvPr/>
        </p:nvSpPr>
        <p:spPr>
          <a:xfrm rot="20700000">
            <a:off x="1617754" y="2478008"/>
            <a:ext cx="411510" cy="352491"/>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69" name="Isosceles Triangle 13">
            <a:extLst>
              <a:ext uri="{FF2B5EF4-FFF2-40B4-BE49-F238E27FC236}">
                <a16:creationId xmlns:a16="http://schemas.microsoft.com/office/drawing/2014/main" id="{A54A6140-C0D9-4440-A5D4-E05BC900724C}"/>
              </a:ext>
            </a:extLst>
          </p:cNvPr>
          <p:cNvSpPr/>
          <p:nvPr/>
        </p:nvSpPr>
        <p:spPr>
          <a:xfrm rot="10800000">
            <a:off x="905767" y="3866811"/>
            <a:ext cx="282411" cy="559276"/>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70" name="Smiley Face 14">
            <a:extLst>
              <a:ext uri="{FF2B5EF4-FFF2-40B4-BE49-F238E27FC236}">
                <a16:creationId xmlns:a16="http://schemas.microsoft.com/office/drawing/2014/main" id="{BD37565A-D14C-4133-B9E1-D7F8BF1C6551}"/>
              </a:ext>
            </a:extLst>
          </p:cNvPr>
          <p:cNvSpPr/>
          <p:nvPr/>
        </p:nvSpPr>
        <p:spPr>
          <a:xfrm>
            <a:off x="2727383" y="3936472"/>
            <a:ext cx="419951" cy="419951"/>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71" name="Smiley Face 12">
            <a:extLst>
              <a:ext uri="{FF2B5EF4-FFF2-40B4-BE49-F238E27FC236}">
                <a16:creationId xmlns:a16="http://schemas.microsoft.com/office/drawing/2014/main" id="{7F01996A-EF70-44A8-AD2D-1E270513DCED}"/>
              </a:ext>
            </a:extLst>
          </p:cNvPr>
          <p:cNvSpPr/>
          <p:nvPr/>
        </p:nvSpPr>
        <p:spPr>
          <a:xfrm>
            <a:off x="4635068" y="3936472"/>
            <a:ext cx="419951" cy="419951"/>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72" name="Smiley Face 15">
            <a:extLst>
              <a:ext uri="{FF2B5EF4-FFF2-40B4-BE49-F238E27FC236}">
                <a16:creationId xmlns:a16="http://schemas.microsoft.com/office/drawing/2014/main" id="{7DB0A6EE-0534-4660-BA3C-A3E8C9FF112F}"/>
              </a:ext>
            </a:extLst>
          </p:cNvPr>
          <p:cNvSpPr/>
          <p:nvPr/>
        </p:nvSpPr>
        <p:spPr>
          <a:xfrm>
            <a:off x="3366348" y="3938776"/>
            <a:ext cx="415344" cy="41534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73" name="Oval 37">
            <a:extLst>
              <a:ext uri="{FF2B5EF4-FFF2-40B4-BE49-F238E27FC236}">
                <a16:creationId xmlns:a16="http://schemas.microsoft.com/office/drawing/2014/main" id="{1430B71C-D580-4CA6-A442-26AED5FAE293}"/>
              </a:ext>
            </a:extLst>
          </p:cNvPr>
          <p:cNvSpPr/>
          <p:nvPr/>
        </p:nvSpPr>
        <p:spPr>
          <a:xfrm>
            <a:off x="5274034" y="3933921"/>
            <a:ext cx="425054" cy="42505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74" name="Smiley Face 14">
            <a:extLst>
              <a:ext uri="{FF2B5EF4-FFF2-40B4-BE49-F238E27FC236}">
                <a16:creationId xmlns:a16="http://schemas.microsoft.com/office/drawing/2014/main" id="{77504E11-68B3-460A-979B-D56E2900C922}"/>
              </a:ext>
            </a:extLst>
          </p:cNvPr>
          <p:cNvSpPr/>
          <p:nvPr/>
        </p:nvSpPr>
        <p:spPr>
          <a:xfrm>
            <a:off x="4000708" y="3938776"/>
            <a:ext cx="415344" cy="41534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75" name="Rectangle 16">
            <a:extLst>
              <a:ext uri="{FF2B5EF4-FFF2-40B4-BE49-F238E27FC236}">
                <a16:creationId xmlns:a16="http://schemas.microsoft.com/office/drawing/2014/main" id="{EE8124F3-717D-48CF-A47F-1E6B4110895D}"/>
              </a:ext>
            </a:extLst>
          </p:cNvPr>
          <p:cNvSpPr/>
          <p:nvPr/>
        </p:nvSpPr>
        <p:spPr>
          <a:xfrm rot="2700000">
            <a:off x="1008875" y="2392466"/>
            <a:ext cx="292043" cy="52357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76" name="Rectangle 9">
            <a:extLst>
              <a:ext uri="{FF2B5EF4-FFF2-40B4-BE49-F238E27FC236}">
                <a16:creationId xmlns:a16="http://schemas.microsoft.com/office/drawing/2014/main" id="{444E6227-4972-4DE6-BEB0-C3FC42991182}"/>
              </a:ext>
            </a:extLst>
          </p:cNvPr>
          <p:cNvSpPr/>
          <p:nvPr/>
        </p:nvSpPr>
        <p:spPr>
          <a:xfrm>
            <a:off x="315483" y="2411289"/>
            <a:ext cx="395501" cy="3702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77" name="Round Same Side Corner Rectangle 6">
            <a:extLst>
              <a:ext uri="{FF2B5EF4-FFF2-40B4-BE49-F238E27FC236}">
                <a16:creationId xmlns:a16="http://schemas.microsoft.com/office/drawing/2014/main" id="{11207448-F26A-4EF1-8764-2D6798600849}"/>
              </a:ext>
            </a:extLst>
          </p:cNvPr>
          <p:cNvSpPr/>
          <p:nvPr/>
        </p:nvSpPr>
        <p:spPr>
          <a:xfrm rot="2700000">
            <a:off x="2248873" y="3859714"/>
            <a:ext cx="143041" cy="573467"/>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78" name="Frame 17">
            <a:extLst>
              <a:ext uri="{FF2B5EF4-FFF2-40B4-BE49-F238E27FC236}">
                <a16:creationId xmlns:a16="http://schemas.microsoft.com/office/drawing/2014/main" id="{1278BF84-DDF3-43F8-88E4-A0F28E4079EF}"/>
              </a:ext>
            </a:extLst>
          </p:cNvPr>
          <p:cNvSpPr/>
          <p:nvPr/>
        </p:nvSpPr>
        <p:spPr>
          <a:xfrm>
            <a:off x="296779" y="3212416"/>
            <a:ext cx="381115" cy="38111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solidFill>
                <a:schemeClr val="tx1"/>
              </a:solidFill>
            </a:endParaRPr>
          </a:p>
        </p:txBody>
      </p:sp>
      <p:sp>
        <p:nvSpPr>
          <p:cNvPr id="79" name="Rounded Rectangle 5">
            <a:extLst>
              <a:ext uri="{FF2B5EF4-FFF2-40B4-BE49-F238E27FC236}">
                <a16:creationId xmlns:a16="http://schemas.microsoft.com/office/drawing/2014/main" id="{B5A177C8-7AB0-4E40-873A-70F231B3FA06}"/>
              </a:ext>
            </a:extLst>
          </p:cNvPr>
          <p:cNvSpPr/>
          <p:nvPr/>
        </p:nvSpPr>
        <p:spPr>
          <a:xfrm flipH="1">
            <a:off x="4591417" y="1667933"/>
            <a:ext cx="378475" cy="31221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80" name="Teardrop 1">
            <a:extLst>
              <a:ext uri="{FF2B5EF4-FFF2-40B4-BE49-F238E27FC236}">
                <a16:creationId xmlns:a16="http://schemas.microsoft.com/office/drawing/2014/main" id="{45BBC696-75E7-44AB-A411-9B80C52FFE5A}"/>
              </a:ext>
            </a:extLst>
          </p:cNvPr>
          <p:cNvSpPr/>
          <p:nvPr/>
        </p:nvSpPr>
        <p:spPr>
          <a:xfrm rot="18805991">
            <a:off x="4609622" y="906864"/>
            <a:ext cx="413882" cy="40956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solidFill>
                <a:schemeClr val="tx1"/>
              </a:solidFill>
            </a:endParaRPr>
          </a:p>
        </p:txBody>
      </p:sp>
      <p:sp>
        <p:nvSpPr>
          <p:cNvPr id="81" name="Rectangle 130">
            <a:extLst>
              <a:ext uri="{FF2B5EF4-FFF2-40B4-BE49-F238E27FC236}">
                <a16:creationId xmlns:a16="http://schemas.microsoft.com/office/drawing/2014/main" id="{F7759672-254A-46D2-98DF-B919494C603A}"/>
              </a:ext>
            </a:extLst>
          </p:cNvPr>
          <p:cNvSpPr/>
          <p:nvPr/>
        </p:nvSpPr>
        <p:spPr>
          <a:xfrm>
            <a:off x="5214217" y="906914"/>
            <a:ext cx="408433" cy="4102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solidFill>
                <a:schemeClr val="tx1"/>
              </a:solidFill>
            </a:endParaRPr>
          </a:p>
        </p:txBody>
      </p:sp>
      <p:sp>
        <p:nvSpPr>
          <p:cNvPr id="82" name="Right Triangle 17">
            <a:extLst>
              <a:ext uri="{FF2B5EF4-FFF2-40B4-BE49-F238E27FC236}">
                <a16:creationId xmlns:a16="http://schemas.microsoft.com/office/drawing/2014/main" id="{5B989D8F-E127-48E7-B329-C52CA522C191}"/>
              </a:ext>
            </a:extLst>
          </p:cNvPr>
          <p:cNvSpPr>
            <a:spLocks noChangeAspect="1"/>
          </p:cNvSpPr>
          <p:nvPr/>
        </p:nvSpPr>
        <p:spPr>
          <a:xfrm>
            <a:off x="4037207" y="3185873"/>
            <a:ext cx="358611" cy="426993"/>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83" name="Right Triangle 17">
            <a:extLst>
              <a:ext uri="{FF2B5EF4-FFF2-40B4-BE49-F238E27FC236}">
                <a16:creationId xmlns:a16="http://schemas.microsoft.com/office/drawing/2014/main" id="{D61B263F-9E2B-4D6D-AE92-C6B011C62C98}"/>
              </a:ext>
            </a:extLst>
          </p:cNvPr>
          <p:cNvSpPr>
            <a:spLocks noChangeAspect="1"/>
          </p:cNvSpPr>
          <p:nvPr/>
        </p:nvSpPr>
        <p:spPr>
          <a:xfrm>
            <a:off x="3380925" y="3185873"/>
            <a:ext cx="358611" cy="426993"/>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84" name="Right Triangle 17">
            <a:extLst>
              <a:ext uri="{FF2B5EF4-FFF2-40B4-BE49-F238E27FC236}">
                <a16:creationId xmlns:a16="http://schemas.microsoft.com/office/drawing/2014/main" id="{5E5AE7B0-988E-44BF-89EA-013033086F96}"/>
              </a:ext>
            </a:extLst>
          </p:cNvPr>
          <p:cNvSpPr>
            <a:spLocks noChangeAspect="1"/>
          </p:cNvSpPr>
          <p:nvPr/>
        </p:nvSpPr>
        <p:spPr>
          <a:xfrm>
            <a:off x="4693488" y="3185873"/>
            <a:ext cx="358611" cy="426993"/>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85" name="Oval 44">
            <a:extLst>
              <a:ext uri="{FF2B5EF4-FFF2-40B4-BE49-F238E27FC236}">
                <a16:creationId xmlns:a16="http://schemas.microsoft.com/office/drawing/2014/main" id="{94195A6D-E3B2-4E10-BD54-AC5E4FED7A15}"/>
              </a:ext>
            </a:extLst>
          </p:cNvPr>
          <p:cNvSpPr>
            <a:spLocks noChangeAspect="1"/>
          </p:cNvSpPr>
          <p:nvPr/>
        </p:nvSpPr>
        <p:spPr>
          <a:xfrm>
            <a:off x="5349769" y="3185873"/>
            <a:ext cx="358611" cy="426993"/>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86" name="Freeform 47">
            <a:extLst>
              <a:ext uri="{FF2B5EF4-FFF2-40B4-BE49-F238E27FC236}">
                <a16:creationId xmlns:a16="http://schemas.microsoft.com/office/drawing/2014/main" id="{C23D3A46-4648-419A-831A-39A9EF5FA6C6}"/>
              </a:ext>
            </a:extLst>
          </p:cNvPr>
          <p:cNvSpPr>
            <a:spLocks noChangeAspect="1"/>
          </p:cNvSpPr>
          <p:nvPr/>
        </p:nvSpPr>
        <p:spPr>
          <a:xfrm>
            <a:off x="5867074" y="856148"/>
            <a:ext cx="397601" cy="397359"/>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87" name="Freeform 48">
            <a:extLst>
              <a:ext uri="{FF2B5EF4-FFF2-40B4-BE49-F238E27FC236}">
                <a16:creationId xmlns:a16="http://schemas.microsoft.com/office/drawing/2014/main" id="{67772B45-BD3F-44C4-8C3C-0A45A7F5D7AA}"/>
              </a:ext>
            </a:extLst>
          </p:cNvPr>
          <p:cNvSpPr>
            <a:spLocks noChangeAspect="1"/>
          </p:cNvSpPr>
          <p:nvPr/>
        </p:nvSpPr>
        <p:spPr>
          <a:xfrm>
            <a:off x="6502431" y="889364"/>
            <a:ext cx="397359" cy="330927"/>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88" name="Freeform 49">
            <a:extLst>
              <a:ext uri="{FF2B5EF4-FFF2-40B4-BE49-F238E27FC236}">
                <a16:creationId xmlns:a16="http://schemas.microsoft.com/office/drawing/2014/main" id="{7993CC28-260D-4BB5-BA6E-195B880D9905}"/>
              </a:ext>
            </a:extLst>
          </p:cNvPr>
          <p:cNvSpPr>
            <a:spLocks noChangeAspect="1"/>
          </p:cNvSpPr>
          <p:nvPr/>
        </p:nvSpPr>
        <p:spPr>
          <a:xfrm>
            <a:off x="7790504" y="878239"/>
            <a:ext cx="353180" cy="353180"/>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89" name="Freeform 50">
            <a:extLst>
              <a:ext uri="{FF2B5EF4-FFF2-40B4-BE49-F238E27FC236}">
                <a16:creationId xmlns:a16="http://schemas.microsoft.com/office/drawing/2014/main" id="{605A5CD8-DE95-4E92-98B2-C8DFAA6AF85E}"/>
              </a:ext>
            </a:extLst>
          </p:cNvPr>
          <p:cNvSpPr>
            <a:spLocks noChangeAspect="1"/>
          </p:cNvSpPr>
          <p:nvPr/>
        </p:nvSpPr>
        <p:spPr>
          <a:xfrm>
            <a:off x="7130919" y="887054"/>
            <a:ext cx="397359" cy="335547"/>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90" name="Teardrop 9">
            <a:extLst>
              <a:ext uri="{FF2B5EF4-FFF2-40B4-BE49-F238E27FC236}">
                <a16:creationId xmlns:a16="http://schemas.microsoft.com/office/drawing/2014/main" id="{4408BA9B-C6A7-4C33-9FEA-0E214549F256}"/>
              </a:ext>
            </a:extLst>
          </p:cNvPr>
          <p:cNvSpPr>
            <a:spLocks noChangeAspect="1"/>
          </p:cNvSpPr>
          <p:nvPr/>
        </p:nvSpPr>
        <p:spPr>
          <a:xfrm rot="18900000">
            <a:off x="8424496" y="1654584"/>
            <a:ext cx="384658" cy="32829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91" name="Freeform 99">
            <a:extLst>
              <a:ext uri="{FF2B5EF4-FFF2-40B4-BE49-F238E27FC236}">
                <a16:creationId xmlns:a16="http://schemas.microsoft.com/office/drawing/2014/main" id="{6EFBEDF3-F563-421B-9E3D-7024636F370F}"/>
              </a:ext>
            </a:extLst>
          </p:cNvPr>
          <p:cNvSpPr>
            <a:spLocks noChangeAspect="1"/>
          </p:cNvSpPr>
          <p:nvPr/>
        </p:nvSpPr>
        <p:spPr>
          <a:xfrm>
            <a:off x="8471037" y="872412"/>
            <a:ext cx="291575" cy="3648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92" name="Freeform 108">
            <a:extLst>
              <a:ext uri="{FF2B5EF4-FFF2-40B4-BE49-F238E27FC236}">
                <a16:creationId xmlns:a16="http://schemas.microsoft.com/office/drawing/2014/main" id="{6A02011B-41CE-4E20-9214-001F7D847E12}"/>
              </a:ext>
            </a:extLst>
          </p:cNvPr>
          <p:cNvSpPr/>
          <p:nvPr/>
        </p:nvSpPr>
        <p:spPr>
          <a:xfrm>
            <a:off x="7141405" y="1610773"/>
            <a:ext cx="376393" cy="4159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93" name="Oval 8">
            <a:extLst>
              <a:ext uri="{FF2B5EF4-FFF2-40B4-BE49-F238E27FC236}">
                <a16:creationId xmlns:a16="http://schemas.microsoft.com/office/drawing/2014/main" id="{E3D5639C-49CF-43D9-965F-7653D69F451F}"/>
              </a:ext>
            </a:extLst>
          </p:cNvPr>
          <p:cNvSpPr/>
          <p:nvPr/>
        </p:nvSpPr>
        <p:spPr>
          <a:xfrm>
            <a:off x="7769410" y="1620030"/>
            <a:ext cx="395364" cy="397403"/>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grpSp>
        <p:nvGrpSpPr>
          <p:cNvPr id="94" name="Group 110">
            <a:extLst>
              <a:ext uri="{FF2B5EF4-FFF2-40B4-BE49-F238E27FC236}">
                <a16:creationId xmlns:a16="http://schemas.microsoft.com/office/drawing/2014/main" id="{D519BD50-C580-4623-8810-E04695FA5F45}"/>
              </a:ext>
            </a:extLst>
          </p:cNvPr>
          <p:cNvGrpSpPr/>
          <p:nvPr/>
        </p:nvGrpSpPr>
        <p:grpSpPr>
          <a:xfrm>
            <a:off x="6512915" y="1610773"/>
            <a:ext cx="376393" cy="415916"/>
            <a:chOff x="4835382" y="73243"/>
            <a:chExt cx="2920830" cy="3227535"/>
          </a:xfrm>
          <a:solidFill>
            <a:srgbClr val="0070C0"/>
          </a:solidFill>
        </p:grpSpPr>
        <p:sp>
          <p:nvSpPr>
            <p:cNvPr id="95"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96"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pSp>
      <p:sp>
        <p:nvSpPr>
          <p:cNvPr id="97" name="Rectangle 19">
            <a:extLst>
              <a:ext uri="{FF2B5EF4-FFF2-40B4-BE49-F238E27FC236}">
                <a16:creationId xmlns:a16="http://schemas.microsoft.com/office/drawing/2014/main" id="{8025BC4E-7A4E-42D9-9569-8844F8906CE5}"/>
              </a:ext>
            </a:extLst>
          </p:cNvPr>
          <p:cNvSpPr/>
          <p:nvPr/>
        </p:nvSpPr>
        <p:spPr>
          <a:xfrm>
            <a:off x="5897219" y="1633342"/>
            <a:ext cx="337313" cy="37077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98" name="Rounded Rectangle 31">
            <a:extLst>
              <a:ext uri="{FF2B5EF4-FFF2-40B4-BE49-F238E27FC236}">
                <a16:creationId xmlns:a16="http://schemas.microsoft.com/office/drawing/2014/main" id="{B25FCE9B-6DC5-4836-8DD9-E737D6782AA3}"/>
              </a:ext>
            </a:extLst>
          </p:cNvPr>
          <p:cNvSpPr>
            <a:spLocks noChangeAspect="1"/>
          </p:cNvSpPr>
          <p:nvPr/>
        </p:nvSpPr>
        <p:spPr>
          <a:xfrm>
            <a:off x="5926136" y="2476481"/>
            <a:ext cx="279476" cy="397359"/>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99" name="Oval 50">
            <a:extLst>
              <a:ext uri="{FF2B5EF4-FFF2-40B4-BE49-F238E27FC236}">
                <a16:creationId xmlns:a16="http://schemas.microsoft.com/office/drawing/2014/main" id="{91CDD124-ED61-4ED3-81C2-B526853B9B84}"/>
              </a:ext>
            </a:extLst>
          </p:cNvPr>
          <p:cNvSpPr>
            <a:spLocks noChangeAspect="1"/>
          </p:cNvSpPr>
          <p:nvPr/>
        </p:nvSpPr>
        <p:spPr>
          <a:xfrm>
            <a:off x="6525200" y="2476481"/>
            <a:ext cx="351821" cy="397359"/>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00" name="Heart 17">
            <a:extLst>
              <a:ext uri="{FF2B5EF4-FFF2-40B4-BE49-F238E27FC236}">
                <a16:creationId xmlns:a16="http://schemas.microsoft.com/office/drawing/2014/main" id="{FD25AA3C-FD36-4FC1-9406-60F9CCE3DC0D}"/>
              </a:ext>
            </a:extLst>
          </p:cNvPr>
          <p:cNvSpPr/>
          <p:nvPr/>
        </p:nvSpPr>
        <p:spPr>
          <a:xfrm>
            <a:off x="8428838" y="2489598"/>
            <a:ext cx="375974" cy="36863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01" name="Rounded Rectangle 25">
            <a:extLst>
              <a:ext uri="{FF2B5EF4-FFF2-40B4-BE49-F238E27FC236}">
                <a16:creationId xmlns:a16="http://schemas.microsoft.com/office/drawing/2014/main" id="{A53FDB1A-403D-4EBD-8EB6-3E1911FAEEC5}"/>
              </a:ext>
            </a:extLst>
          </p:cNvPr>
          <p:cNvSpPr/>
          <p:nvPr/>
        </p:nvSpPr>
        <p:spPr>
          <a:xfrm>
            <a:off x="7780465" y="2517874"/>
            <a:ext cx="373253" cy="314575"/>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02" name="Chord 32">
            <a:extLst>
              <a:ext uri="{FF2B5EF4-FFF2-40B4-BE49-F238E27FC236}">
                <a16:creationId xmlns:a16="http://schemas.microsoft.com/office/drawing/2014/main" id="{3D1BBD17-EB21-4265-8BCB-65380AD568C6}"/>
              </a:ext>
            </a:extLst>
          </p:cNvPr>
          <p:cNvSpPr/>
          <p:nvPr/>
        </p:nvSpPr>
        <p:spPr>
          <a:xfrm>
            <a:off x="7142972" y="2490171"/>
            <a:ext cx="373253" cy="369979"/>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03"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7268641" y="3264717"/>
            <a:ext cx="121917" cy="476831"/>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104" name="Block Arc 20">
            <a:extLst>
              <a:ext uri="{FF2B5EF4-FFF2-40B4-BE49-F238E27FC236}">
                <a16:creationId xmlns:a16="http://schemas.microsoft.com/office/drawing/2014/main" id="{442BD419-0F67-4BAB-976B-E90CC1C4AECE}"/>
              </a:ext>
            </a:extLst>
          </p:cNvPr>
          <p:cNvSpPr>
            <a:spLocks noChangeAspect="1"/>
          </p:cNvSpPr>
          <p:nvPr/>
        </p:nvSpPr>
        <p:spPr>
          <a:xfrm rot="10800000">
            <a:off x="6517880" y="3304452"/>
            <a:ext cx="366464" cy="397359"/>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solidFill>
                <a:schemeClr val="tx1"/>
              </a:solidFill>
            </a:endParaRPr>
          </a:p>
        </p:txBody>
      </p:sp>
      <p:sp>
        <p:nvSpPr>
          <p:cNvPr id="105" name="Rectangle 21">
            <a:extLst>
              <a:ext uri="{FF2B5EF4-FFF2-40B4-BE49-F238E27FC236}">
                <a16:creationId xmlns:a16="http://schemas.microsoft.com/office/drawing/2014/main" id="{3DFB5373-0015-4A31-8F01-1597E404815D}"/>
              </a:ext>
            </a:extLst>
          </p:cNvPr>
          <p:cNvSpPr/>
          <p:nvPr/>
        </p:nvSpPr>
        <p:spPr>
          <a:xfrm>
            <a:off x="7777381" y="3396859"/>
            <a:ext cx="379424" cy="21254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06" name="Isosceles Triangle 5">
            <a:extLst>
              <a:ext uri="{FF2B5EF4-FFF2-40B4-BE49-F238E27FC236}">
                <a16:creationId xmlns:a16="http://schemas.microsoft.com/office/drawing/2014/main" id="{C90FA9E7-BC2A-492A-9790-9857E5ADE9BC}"/>
              </a:ext>
            </a:extLst>
          </p:cNvPr>
          <p:cNvSpPr>
            <a:spLocks noChangeAspect="1"/>
          </p:cNvSpPr>
          <p:nvPr/>
        </p:nvSpPr>
        <p:spPr>
          <a:xfrm>
            <a:off x="8465241" y="3351715"/>
            <a:ext cx="303165" cy="302837"/>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07" name="Trapezoid 28">
            <a:extLst>
              <a:ext uri="{FF2B5EF4-FFF2-40B4-BE49-F238E27FC236}">
                <a16:creationId xmlns:a16="http://schemas.microsoft.com/office/drawing/2014/main" id="{013F6F7D-652C-40EF-B339-66A172676932}"/>
              </a:ext>
            </a:extLst>
          </p:cNvPr>
          <p:cNvSpPr>
            <a:spLocks noChangeAspect="1"/>
          </p:cNvSpPr>
          <p:nvPr/>
        </p:nvSpPr>
        <p:spPr>
          <a:xfrm>
            <a:off x="5901935" y="3304452"/>
            <a:ext cx="327881" cy="397359"/>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108" name="Rounded Rectangle 2">
            <a:extLst>
              <a:ext uri="{FF2B5EF4-FFF2-40B4-BE49-F238E27FC236}">
                <a16:creationId xmlns:a16="http://schemas.microsoft.com/office/drawing/2014/main" id="{2CB3F902-7F51-468E-928D-DF8ED92CA432}"/>
              </a:ext>
            </a:extLst>
          </p:cNvPr>
          <p:cNvSpPr/>
          <p:nvPr/>
        </p:nvSpPr>
        <p:spPr>
          <a:xfrm>
            <a:off x="6506386" y="4024293"/>
            <a:ext cx="389449" cy="38944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solidFill>
                <a:schemeClr val="tx1"/>
              </a:solidFill>
            </a:endParaRPr>
          </a:p>
        </p:txBody>
      </p:sp>
      <p:sp>
        <p:nvSpPr>
          <p:cNvPr id="109" name="Rounded Rectangle 8">
            <a:extLst>
              <a:ext uri="{FF2B5EF4-FFF2-40B4-BE49-F238E27FC236}">
                <a16:creationId xmlns:a16="http://schemas.microsoft.com/office/drawing/2014/main" id="{CF999092-51D0-4040-A441-EE93FB3BE0AB}"/>
              </a:ext>
            </a:extLst>
          </p:cNvPr>
          <p:cNvSpPr/>
          <p:nvPr/>
        </p:nvSpPr>
        <p:spPr>
          <a:xfrm>
            <a:off x="5871130" y="4024293"/>
            <a:ext cx="389492" cy="38944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solidFill>
                <a:schemeClr val="tx1"/>
              </a:solidFill>
            </a:endParaRPr>
          </a:p>
        </p:txBody>
      </p:sp>
      <p:sp>
        <p:nvSpPr>
          <p:cNvPr id="110" name="Rounded Rectangle 2">
            <a:extLst>
              <a:ext uri="{FF2B5EF4-FFF2-40B4-BE49-F238E27FC236}">
                <a16:creationId xmlns:a16="http://schemas.microsoft.com/office/drawing/2014/main" id="{5394194E-40CF-4800-82F4-DA12261F9012}"/>
              </a:ext>
            </a:extLst>
          </p:cNvPr>
          <p:cNvSpPr/>
          <p:nvPr/>
        </p:nvSpPr>
        <p:spPr>
          <a:xfrm>
            <a:off x="7772368" y="4024293"/>
            <a:ext cx="389449" cy="38944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solidFill>
                <a:schemeClr val="tx1"/>
              </a:solidFill>
            </a:endParaRPr>
          </a:p>
        </p:txBody>
      </p:sp>
      <p:sp>
        <p:nvSpPr>
          <p:cNvPr id="111" name="Rounded Rectangle 3">
            <a:extLst>
              <a:ext uri="{FF2B5EF4-FFF2-40B4-BE49-F238E27FC236}">
                <a16:creationId xmlns:a16="http://schemas.microsoft.com/office/drawing/2014/main" id="{C2FE4DD9-BD0F-42FA-8558-1E2788EACC02}"/>
              </a:ext>
            </a:extLst>
          </p:cNvPr>
          <p:cNvSpPr>
            <a:spLocks noChangeAspect="1"/>
          </p:cNvSpPr>
          <p:nvPr/>
        </p:nvSpPr>
        <p:spPr>
          <a:xfrm>
            <a:off x="7134876" y="4024293"/>
            <a:ext cx="389449" cy="38944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solidFill>
                <a:schemeClr val="tx1"/>
              </a:solidFill>
            </a:endParaRPr>
          </a:p>
        </p:txBody>
      </p:sp>
      <p:sp>
        <p:nvSpPr>
          <p:cNvPr id="112" name="Rounded Rectangle 10">
            <a:extLst>
              <a:ext uri="{FF2B5EF4-FFF2-40B4-BE49-F238E27FC236}">
                <a16:creationId xmlns:a16="http://schemas.microsoft.com/office/drawing/2014/main" id="{798E328E-1056-4BD6-8D0A-FEC675AE63E6}"/>
              </a:ext>
            </a:extLst>
          </p:cNvPr>
          <p:cNvSpPr>
            <a:spLocks noChangeAspect="1"/>
          </p:cNvSpPr>
          <p:nvPr/>
        </p:nvSpPr>
        <p:spPr>
          <a:xfrm>
            <a:off x="8421407" y="4016382"/>
            <a:ext cx="390836" cy="39735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Tree>
    <p:extLst>
      <p:ext uri="{BB962C8B-B14F-4D97-AF65-F5344CB8AC3E}">
        <p14:creationId xmlns:p14="http://schemas.microsoft.com/office/powerpoint/2010/main" val="1795348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텍스트 개체 틀 3">
            <a:extLst>
              <a:ext uri="{FF2B5EF4-FFF2-40B4-BE49-F238E27FC236}">
                <a16:creationId xmlns:a16="http://schemas.microsoft.com/office/drawing/2014/main" id="{36FAEA90-371A-4379-AFBB-702E2A8764DD}"/>
              </a:ext>
            </a:extLst>
          </p:cNvPr>
          <p:cNvSpPr>
            <a:spLocks noGrp="1"/>
          </p:cNvSpPr>
          <p:nvPr>
            <p:ph type="body" sz="quarter" idx="10"/>
          </p:nvPr>
        </p:nvSpPr>
        <p:spPr/>
        <p:txBody>
          <a:bodyPr/>
          <a:lstStyle/>
          <a:p>
            <a:r>
              <a:rPr lang="en-US" altLang="ko-KR" dirty="0"/>
              <a:t>PNG IMAGES</a:t>
            </a:r>
          </a:p>
        </p:txBody>
      </p:sp>
      <p:sp>
        <p:nvSpPr>
          <p:cNvPr id="3" name="Freeform 97">
            <a:extLst>
              <a:ext uri="{FF2B5EF4-FFF2-40B4-BE49-F238E27FC236}">
                <a16:creationId xmlns:a16="http://schemas.microsoft.com/office/drawing/2014/main" id="{EC2CC9E2-613C-4C7C-AA96-FC8E238EAB9F}"/>
              </a:ext>
            </a:extLst>
          </p:cNvPr>
          <p:cNvSpPr>
            <a:spLocks noChangeAspect="1"/>
          </p:cNvSpPr>
          <p:nvPr/>
        </p:nvSpPr>
        <p:spPr>
          <a:xfrm>
            <a:off x="6250360" y="1012109"/>
            <a:ext cx="464330" cy="34697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5" name="Donut 22">
            <a:extLst>
              <a:ext uri="{FF2B5EF4-FFF2-40B4-BE49-F238E27FC236}">
                <a16:creationId xmlns:a16="http://schemas.microsoft.com/office/drawing/2014/main" id="{CE7A0D83-9523-4EB8-8677-1D7D4415C973}"/>
              </a:ext>
            </a:extLst>
          </p:cNvPr>
          <p:cNvSpPr>
            <a:spLocks noChangeAspect="1"/>
          </p:cNvSpPr>
          <p:nvPr/>
        </p:nvSpPr>
        <p:spPr>
          <a:xfrm>
            <a:off x="7537825" y="1083834"/>
            <a:ext cx="397359" cy="203528"/>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solidFill>
                <a:schemeClr val="tx1"/>
              </a:solidFill>
            </a:endParaRPr>
          </a:p>
        </p:txBody>
      </p:sp>
      <p:sp>
        <p:nvSpPr>
          <p:cNvPr id="6" name="Oval 10">
            <a:extLst>
              <a:ext uri="{FF2B5EF4-FFF2-40B4-BE49-F238E27FC236}">
                <a16:creationId xmlns:a16="http://schemas.microsoft.com/office/drawing/2014/main" id="{8624E4A5-1602-4F93-B497-F8D7323B39B1}"/>
              </a:ext>
            </a:extLst>
          </p:cNvPr>
          <p:cNvSpPr/>
          <p:nvPr/>
        </p:nvSpPr>
        <p:spPr>
          <a:xfrm>
            <a:off x="6924980" y="1003945"/>
            <a:ext cx="364990" cy="363305"/>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7" name="Freeform 101">
            <a:extLst>
              <a:ext uri="{FF2B5EF4-FFF2-40B4-BE49-F238E27FC236}">
                <a16:creationId xmlns:a16="http://schemas.microsoft.com/office/drawing/2014/main" id="{398DE87D-E996-4168-8931-FBF1633FDCD5}"/>
              </a:ext>
            </a:extLst>
          </p:cNvPr>
          <p:cNvSpPr/>
          <p:nvPr/>
        </p:nvSpPr>
        <p:spPr>
          <a:xfrm>
            <a:off x="8215155" y="1043463"/>
            <a:ext cx="213518" cy="284272"/>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grpSp>
        <p:nvGrpSpPr>
          <p:cNvPr id="8" name="Group 102">
            <a:extLst>
              <a:ext uri="{FF2B5EF4-FFF2-40B4-BE49-F238E27FC236}">
                <a16:creationId xmlns:a16="http://schemas.microsoft.com/office/drawing/2014/main" id="{3B22177F-3D45-4A9B-976C-0E5FC31B92C4}"/>
              </a:ext>
            </a:extLst>
          </p:cNvPr>
          <p:cNvGrpSpPr>
            <a:grpSpLocks noChangeAspect="1"/>
          </p:cNvGrpSpPr>
          <p:nvPr/>
        </p:nvGrpSpPr>
        <p:grpSpPr>
          <a:xfrm>
            <a:off x="6360373" y="1750822"/>
            <a:ext cx="244301" cy="397359"/>
            <a:chOff x="2071598" y="2060848"/>
            <a:chExt cx="1917605" cy="3137144"/>
          </a:xfrm>
          <a:solidFill>
            <a:srgbClr val="0070C0"/>
          </a:solidFill>
        </p:grpSpPr>
        <p:sp>
          <p:nvSpPr>
            <p:cNvPr id="9"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0"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2"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pSp>
      <p:sp>
        <p:nvSpPr>
          <p:cNvPr id="13" name="Freeform 107">
            <a:extLst>
              <a:ext uri="{FF2B5EF4-FFF2-40B4-BE49-F238E27FC236}">
                <a16:creationId xmlns:a16="http://schemas.microsoft.com/office/drawing/2014/main" id="{5F7DADB8-BA7C-4AE5-BF1E-BC82543D1EA9}"/>
              </a:ext>
            </a:extLst>
          </p:cNvPr>
          <p:cNvSpPr>
            <a:spLocks noChangeAspect="1"/>
          </p:cNvSpPr>
          <p:nvPr/>
        </p:nvSpPr>
        <p:spPr>
          <a:xfrm>
            <a:off x="7043764" y="1750822"/>
            <a:ext cx="127421" cy="397359"/>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4" name="Freeform 114">
            <a:extLst>
              <a:ext uri="{FF2B5EF4-FFF2-40B4-BE49-F238E27FC236}">
                <a16:creationId xmlns:a16="http://schemas.microsoft.com/office/drawing/2014/main" id="{353DEA2B-7F2E-4C6B-B5D7-248AF895CCDB}"/>
              </a:ext>
            </a:extLst>
          </p:cNvPr>
          <p:cNvSpPr>
            <a:spLocks noChangeAspect="1"/>
          </p:cNvSpPr>
          <p:nvPr/>
        </p:nvSpPr>
        <p:spPr>
          <a:xfrm>
            <a:off x="7530488" y="1750822"/>
            <a:ext cx="412034" cy="397359"/>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5" name="Oval 47">
            <a:extLst>
              <a:ext uri="{FF2B5EF4-FFF2-40B4-BE49-F238E27FC236}">
                <a16:creationId xmlns:a16="http://schemas.microsoft.com/office/drawing/2014/main" id="{2A7B72D2-455E-4647-BA7D-2D9A0D0187FB}"/>
              </a:ext>
            </a:extLst>
          </p:cNvPr>
          <p:cNvSpPr>
            <a:spLocks noChangeAspect="1"/>
          </p:cNvSpPr>
          <p:nvPr/>
        </p:nvSpPr>
        <p:spPr>
          <a:xfrm>
            <a:off x="8123234" y="1750822"/>
            <a:ext cx="397359" cy="39735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6" name="Rounded Rectangle 40">
            <a:extLst>
              <a:ext uri="{FF2B5EF4-FFF2-40B4-BE49-F238E27FC236}">
                <a16:creationId xmlns:a16="http://schemas.microsoft.com/office/drawing/2014/main" id="{9EAE5B7B-9157-44FC-AC9D-E519CCFB3F84}"/>
              </a:ext>
            </a:extLst>
          </p:cNvPr>
          <p:cNvSpPr/>
          <p:nvPr/>
        </p:nvSpPr>
        <p:spPr>
          <a:xfrm rot="2942052">
            <a:off x="6309047" y="2621378"/>
            <a:ext cx="346953" cy="36910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7" name="Rounded Rectangle 17">
            <a:extLst>
              <a:ext uri="{FF2B5EF4-FFF2-40B4-BE49-F238E27FC236}">
                <a16:creationId xmlns:a16="http://schemas.microsoft.com/office/drawing/2014/main" id="{6B94B2D2-8266-41F5-8364-5F47F1CD6CCC}"/>
              </a:ext>
            </a:extLst>
          </p:cNvPr>
          <p:cNvSpPr>
            <a:spLocks noChangeAspect="1"/>
          </p:cNvSpPr>
          <p:nvPr/>
        </p:nvSpPr>
        <p:spPr>
          <a:xfrm>
            <a:off x="8197042" y="2607251"/>
            <a:ext cx="249743" cy="397359"/>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8" name="Oval 21">
            <a:extLst>
              <a:ext uri="{FF2B5EF4-FFF2-40B4-BE49-F238E27FC236}">
                <a16:creationId xmlns:a16="http://schemas.microsoft.com/office/drawing/2014/main" id="{97FCD430-8257-484B-9F8F-22D7D55C6EEE}"/>
              </a:ext>
            </a:extLst>
          </p:cNvPr>
          <p:cNvSpPr>
            <a:spLocks noChangeAspect="1"/>
          </p:cNvSpPr>
          <p:nvPr/>
        </p:nvSpPr>
        <p:spPr>
          <a:xfrm>
            <a:off x="6908794" y="2607251"/>
            <a:ext cx="397359" cy="397359"/>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9" name="Oval 25">
            <a:extLst>
              <a:ext uri="{FF2B5EF4-FFF2-40B4-BE49-F238E27FC236}">
                <a16:creationId xmlns:a16="http://schemas.microsoft.com/office/drawing/2014/main" id="{662B9A10-B959-4031-98B4-3EA3760E7508}"/>
              </a:ext>
            </a:extLst>
          </p:cNvPr>
          <p:cNvSpPr>
            <a:spLocks noChangeAspect="1"/>
          </p:cNvSpPr>
          <p:nvPr/>
        </p:nvSpPr>
        <p:spPr>
          <a:xfrm>
            <a:off x="7538095" y="2607251"/>
            <a:ext cx="396818" cy="397359"/>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20" name="Block Arc 11">
            <a:extLst>
              <a:ext uri="{FF2B5EF4-FFF2-40B4-BE49-F238E27FC236}">
                <a16:creationId xmlns:a16="http://schemas.microsoft.com/office/drawing/2014/main" id="{6237B46C-EE2F-45F5-A452-AEF5853F7D2C}"/>
              </a:ext>
            </a:extLst>
          </p:cNvPr>
          <p:cNvSpPr/>
          <p:nvPr/>
        </p:nvSpPr>
        <p:spPr>
          <a:xfrm rot="10800000">
            <a:off x="6362485" y="3423480"/>
            <a:ext cx="240079" cy="390638"/>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solidFill>
                <a:schemeClr val="tx1"/>
              </a:solidFill>
            </a:endParaRPr>
          </a:p>
        </p:txBody>
      </p:sp>
      <p:sp>
        <p:nvSpPr>
          <p:cNvPr id="21" name="Round Same Side Corner Rectangle 8">
            <a:extLst>
              <a:ext uri="{FF2B5EF4-FFF2-40B4-BE49-F238E27FC236}">
                <a16:creationId xmlns:a16="http://schemas.microsoft.com/office/drawing/2014/main" id="{E4451B41-2F0A-4F98-8F16-0D0192492445}"/>
              </a:ext>
            </a:extLst>
          </p:cNvPr>
          <p:cNvSpPr/>
          <p:nvPr/>
        </p:nvSpPr>
        <p:spPr>
          <a:xfrm>
            <a:off x="8125998" y="3454063"/>
            <a:ext cx="391831" cy="39243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22" name="Rounded Rectangle 51">
            <a:extLst>
              <a:ext uri="{FF2B5EF4-FFF2-40B4-BE49-F238E27FC236}">
                <a16:creationId xmlns:a16="http://schemas.microsoft.com/office/drawing/2014/main" id="{B83253D3-E181-4488-9CD9-39D21527F719}"/>
              </a:ext>
            </a:extLst>
          </p:cNvPr>
          <p:cNvSpPr/>
          <p:nvPr/>
        </p:nvSpPr>
        <p:spPr>
          <a:xfrm rot="16200000" flipH="1">
            <a:off x="6911805" y="4150165"/>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solidFill>
                <a:schemeClr val="tx1"/>
              </a:solidFill>
            </a:endParaRPr>
          </a:p>
        </p:txBody>
      </p:sp>
      <p:sp>
        <p:nvSpPr>
          <p:cNvPr id="23" name="Trapezoid 22">
            <a:extLst>
              <a:ext uri="{FF2B5EF4-FFF2-40B4-BE49-F238E27FC236}">
                <a16:creationId xmlns:a16="http://schemas.microsoft.com/office/drawing/2014/main" id="{D2EC6B0A-E896-40D9-B4A8-1556019F68B9}"/>
              </a:ext>
            </a:extLst>
          </p:cNvPr>
          <p:cNvSpPr>
            <a:spLocks noChangeAspect="1"/>
          </p:cNvSpPr>
          <p:nvPr/>
        </p:nvSpPr>
        <p:spPr>
          <a:xfrm>
            <a:off x="6908794" y="3532831"/>
            <a:ext cx="397359" cy="202144"/>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24"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7552370" y="3435222"/>
            <a:ext cx="368271" cy="397359"/>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25" name="Block Arc 6">
            <a:extLst>
              <a:ext uri="{FF2B5EF4-FFF2-40B4-BE49-F238E27FC236}">
                <a16:creationId xmlns:a16="http://schemas.microsoft.com/office/drawing/2014/main" id="{62965521-2EFF-4BE9-866C-3D9369FA5C74}"/>
              </a:ext>
            </a:extLst>
          </p:cNvPr>
          <p:cNvSpPr/>
          <p:nvPr/>
        </p:nvSpPr>
        <p:spPr>
          <a:xfrm>
            <a:off x="6299330" y="4174519"/>
            <a:ext cx="366387" cy="36999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solidFill>
                <a:schemeClr val="tx1"/>
              </a:solidFill>
            </a:endParaRPr>
          </a:p>
        </p:txBody>
      </p:sp>
      <p:sp>
        <p:nvSpPr>
          <p:cNvPr id="26" name="Left Arrow 1">
            <a:extLst>
              <a:ext uri="{FF2B5EF4-FFF2-40B4-BE49-F238E27FC236}">
                <a16:creationId xmlns:a16="http://schemas.microsoft.com/office/drawing/2014/main" id="{1947BE1D-5A1D-43CF-B583-1D9110F2864D}"/>
              </a:ext>
            </a:extLst>
          </p:cNvPr>
          <p:cNvSpPr>
            <a:spLocks noChangeAspect="1"/>
          </p:cNvSpPr>
          <p:nvPr/>
        </p:nvSpPr>
        <p:spPr>
          <a:xfrm>
            <a:off x="8146488" y="4147152"/>
            <a:ext cx="408255" cy="397359"/>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27" name="Oval 35">
            <a:extLst>
              <a:ext uri="{FF2B5EF4-FFF2-40B4-BE49-F238E27FC236}">
                <a16:creationId xmlns:a16="http://schemas.microsoft.com/office/drawing/2014/main" id="{BCF76AF1-1ADE-45FB-9D44-99BC7FEECFA3}"/>
              </a:ext>
            </a:extLst>
          </p:cNvPr>
          <p:cNvSpPr/>
          <p:nvPr/>
        </p:nvSpPr>
        <p:spPr>
          <a:xfrm>
            <a:off x="7599150" y="4147952"/>
            <a:ext cx="319660" cy="40305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28" name="Isosceles Triangle 68">
            <a:extLst>
              <a:ext uri="{FF2B5EF4-FFF2-40B4-BE49-F238E27FC236}">
                <a16:creationId xmlns:a16="http://schemas.microsoft.com/office/drawing/2014/main" id="{870C564B-4826-4504-AD55-BCA183FFA29B}"/>
              </a:ext>
            </a:extLst>
          </p:cNvPr>
          <p:cNvSpPr/>
          <p:nvPr/>
        </p:nvSpPr>
        <p:spPr>
          <a:xfrm rot="10800000">
            <a:off x="3277147" y="3318722"/>
            <a:ext cx="165527" cy="515483"/>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29" name="Rectangle 9">
            <a:extLst>
              <a:ext uri="{FF2B5EF4-FFF2-40B4-BE49-F238E27FC236}">
                <a16:creationId xmlns:a16="http://schemas.microsoft.com/office/drawing/2014/main" id="{F4DF7C3C-D955-465B-A7ED-DA6CEFF74209}"/>
              </a:ext>
            </a:extLst>
          </p:cNvPr>
          <p:cNvSpPr/>
          <p:nvPr/>
        </p:nvSpPr>
        <p:spPr>
          <a:xfrm>
            <a:off x="3699851" y="3378238"/>
            <a:ext cx="397100" cy="39645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30" name="Isosceles Triangle 8">
            <a:extLst>
              <a:ext uri="{FF2B5EF4-FFF2-40B4-BE49-F238E27FC236}">
                <a16:creationId xmlns:a16="http://schemas.microsoft.com/office/drawing/2014/main" id="{FED1BF7A-7546-4AF8-89CC-3CEC8A5874C0}"/>
              </a:ext>
            </a:extLst>
          </p:cNvPr>
          <p:cNvSpPr/>
          <p:nvPr/>
        </p:nvSpPr>
        <p:spPr>
          <a:xfrm rot="16200000">
            <a:off x="642677" y="2586821"/>
            <a:ext cx="333112" cy="39715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31" name="Donut 8">
            <a:extLst>
              <a:ext uri="{FF2B5EF4-FFF2-40B4-BE49-F238E27FC236}">
                <a16:creationId xmlns:a16="http://schemas.microsoft.com/office/drawing/2014/main" id="{E6D41FF5-B672-4C8A-A062-73A4028D9602}"/>
              </a:ext>
            </a:extLst>
          </p:cNvPr>
          <p:cNvSpPr/>
          <p:nvPr/>
        </p:nvSpPr>
        <p:spPr>
          <a:xfrm>
            <a:off x="4479547" y="2567453"/>
            <a:ext cx="364662" cy="43588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solidFill>
                <a:schemeClr val="tx1"/>
              </a:solidFill>
            </a:endParaRPr>
          </a:p>
        </p:txBody>
      </p:sp>
      <p:sp>
        <p:nvSpPr>
          <p:cNvPr id="32" name="Freeform 18">
            <a:extLst>
              <a:ext uri="{FF2B5EF4-FFF2-40B4-BE49-F238E27FC236}">
                <a16:creationId xmlns:a16="http://schemas.microsoft.com/office/drawing/2014/main" id="{F57ADD61-A5C9-4BA6-A485-F46349246C4A}"/>
              </a:ext>
            </a:extLst>
          </p:cNvPr>
          <p:cNvSpPr/>
          <p:nvPr/>
        </p:nvSpPr>
        <p:spPr>
          <a:xfrm>
            <a:off x="4951901" y="3421712"/>
            <a:ext cx="383494" cy="309508"/>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33" name="Oval 7">
            <a:extLst>
              <a:ext uri="{FF2B5EF4-FFF2-40B4-BE49-F238E27FC236}">
                <a16:creationId xmlns:a16="http://schemas.microsoft.com/office/drawing/2014/main" id="{5B3365E1-0E4A-4E37-8487-402BEAEC4C18}"/>
              </a:ext>
            </a:extLst>
          </p:cNvPr>
          <p:cNvSpPr/>
          <p:nvPr/>
        </p:nvSpPr>
        <p:spPr>
          <a:xfrm>
            <a:off x="5062400" y="2592459"/>
            <a:ext cx="385879" cy="38587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34" name="Freeform 20">
            <a:extLst>
              <a:ext uri="{FF2B5EF4-FFF2-40B4-BE49-F238E27FC236}">
                <a16:creationId xmlns:a16="http://schemas.microsoft.com/office/drawing/2014/main" id="{E674EC10-6DF4-4D79-8C68-8E0E302F4814}"/>
              </a:ext>
            </a:extLst>
          </p:cNvPr>
          <p:cNvSpPr/>
          <p:nvPr/>
        </p:nvSpPr>
        <p:spPr>
          <a:xfrm>
            <a:off x="5621859" y="4100621"/>
            <a:ext cx="402320" cy="429973"/>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35" name="Rounded Rectangle 25">
            <a:extLst>
              <a:ext uri="{FF2B5EF4-FFF2-40B4-BE49-F238E27FC236}">
                <a16:creationId xmlns:a16="http://schemas.microsoft.com/office/drawing/2014/main" id="{52251A18-A73B-4A26-9FEC-6B831E23205B}"/>
              </a:ext>
            </a:extLst>
          </p:cNvPr>
          <p:cNvSpPr/>
          <p:nvPr/>
        </p:nvSpPr>
        <p:spPr>
          <a:xfrm>
            <a:off x="5602900" y="1841656"/>
            <a:ext cx="440235" cy="322623"/>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36" name="Block Arc 41">
            <a:extLst>
              <a:ext uri="{FF2B5EF4-FFF2-40B4-BE49-F238E27FC236}">
                <a16:creationId xmlns:a16="http://schemas.microsoft.com/office/drawing/2014/main" id="{36DCD789-FED8-401C-8C81-CF9F331DAB6D}"/>
              </a:ext>
            </a:extLst>
          </p:cNvPr>
          <p:cNvSpPr/>
          <p:nvPr/>
        </p:nvSpPr>
        <p:spPr>
          <a:xfrm>
            <a:off x="4463760" y="4101686"/>
            <a:ext cx="422493" cy="427846"/>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solidFill>
                <a:schemeClr val="tx1"/>
              </a:solidFill>
            </a:endParaRPr>
          </a:p>
        </p:txBody>
      </p:sp>
      <p:sp>
        <p:nvSpPr>
          <p:cNvPr id="37" name="Round Same Side Corner Rectangle 11">
            <a:extLst>
              <a:ext uri="{FF2B5EF4-FFF2-40B4-BE49-F238E27FC236}">
                <a16:creationId xmlns:a16="http://schemas.microsoft.com/office/drawing/2014/main" id="{AFBCEF67-A3DE-45DE-97FD-374E910A67D8}"/>
              </a:ext>
            </a:extLst>
          </p:cNvPr>
          <p:cNvSpPr/>
          <p:nvPr/>
        </p:nvSpPr>
        <p:spPr>
          <a:xfrm rot="9900000">
            <a:off x="5015365" y="1026797"/>
            <a:ext cx="434900" cy="36936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38" name="Donut 39">
            <a:extLst>
              <a:ext uri="{FF2B5EF4-FFF2-40B4-BE49-F238E27FC236}">
                <a16:creationId xmlns:a16="http://schemas.microsoft.com/office/drawing/2014/main" id="{439297A1-2150-467C-8B3E-08A8C9E0E56F}"/>
              </a:ext>
            </a:extLst>
          </p:cNvPr>
          <p:cNvSpPr/>
          <p:nvPr/>
        </p:nvSpPr>
        <p:spPr>
          <a:xfrm>
            <a:off x="557922" y="3360638"/>
            <a:ext cx="431652" cy="43165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solidFill>
                <a:schemeClr val="tx1"/>
              </a:solidFill>
            </a:endParaRPr>
          </a:p>
        </p:txBody>
      </p:sp>
      <p:sp>
        <p:nvSpPr>
          <p:cNvPr id="39" name="Freeform 25">
            <a:extLst>
              <a:ext uri="{FF2B5EF4-FFF2-40B4-BE49-F238E27FC236}">
                <a16:creationId xmlns:a16="http://schemas.microsoft.com/office/drawing/2014/main" id="{115A3EAB-6A86-45ED-8F48-A7797A2D6676}"/>
              </a:ext>
            </a:extLst>
          </p:cNvPr>
          <p:cNvSpPr/>
          <p:nvPr/>
        </p:nvSpPr>
        <p:spPr>
          <a:xfrm>
            <a:off x="3947965" y="2591497"/>
            <a:ext cx="313393" cy="387803"/>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0" name="Rectangle 36">
            <a:extLst>
              <a:ext uri="{FF2B5EF4-FFF2-40B4-BE49-F238E27FC236}">
                <a16:creationId xmlns:a16="http://schemas.microsoft.com/office/drawing/2014/main" id="{11A06711-0A15-47E5-AAA2-F0E6DC05BD1B}"/>
              </a:ext>
            </a:extLst>
          </p:cNvPr>
          <p:cNvSpPr/>
          <p:nvPr/>
        </p:nvSpPr>
        <p:spPr>
          <a:xfrm>
            <a:off x="1246751" y="3392729"/>
            <a:ext cx="439602" cy="36747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1" name="Rounded Rectangle 27">
            <a:extLst>
              <a:ext uri="{FF2B5EF4-FFF2-40B4-BE49-F238E27FC236}">
                <a16:creationId xmlns:a16="http://schemas.microsoft.com/office/drawing/2014/main" id="{7A5ED58F-9964-4886-8BFC-E301F23293AB}"/>
              </a:ext>
            </a:extLst>
          </p:cNvPr>
          <p:cNvSpPr/>
          <p:nvPr/>
        </p:nvSpPr>
        <p:spPr>
          <a:xfrm>
            <a:off x="3610538" y="1022602"/>
            <a:ext cx="453986" cy="34872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2" name="Rounded Rectangle 7">
            <a:extLst>
              <a:ext uri="{FF2B5EF4-FFF2-40B4-BE49-F238E27FC236}">
                <a16:creationId xmlns:a16="http://schemas.microsoft.com/office/drawing/2014/main" id="{7D6C3C70-FD86-419A-8B89-365FC328FB88}"/>
              </a:ext>
            </a:extLst>
          </p:cNvPr>
          <p:cNvSpPr/>
          <p:nvPr/>
        </p:nvSpPr>
        <p:spPr>
          <a:xfrm>
            <a:off x="4316419" y="997802"/>
            <a:ext cx="461562" cy="3983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3" name="Chord 15">
            <a:extLst>
              <a:ext uri="{FF2B5EF4-FFF2-40B4-BE49-F238E27FC236}">
                <a16:creationId xmlns:a16="http://schemas.microsoft.com/office/drawing/2014/main" id="{42E9D490-3DD3-4F66-B124-FE910E0FACBF}"/>
              </a:ext>
            </a:extLst>
          </p:cNvPr>
          <p:cNvSpPr/>
          <p:nvPr/>
        </p:nvSpPr>
        <p:spPr>
          <a:xfrm>
            <a:off x="5716676" y="965108"/>
            <a:ext cx="212685" cy="46371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4" name="Rectangle 16">
            <a:extLst>
              <a:ext uri="{FF2B5EF4-FFF2-40B4-BE49-F238E27FC236}">
                <a16:creationId xmlns:a16="http://schemas.microsoft.com/office/drawing/2014/main" id="{F1978DC7-2159-40E0-A5D4-88F414868797}"/>
              </a:ext>
            </a:extLst>
          </p:cNvPr>
          <p:cNvSpPr/>
          <p:nvPr/>
        </p:nvSpPr>
        <p:spPr>
          <a:xfrm>
            <a:off x="1943531" y="3424792"/>
            <a:ext cx="461562" cy="30334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5" name="Rounded Rectangle 6">
            <a:extLst>
              <a:ext uri="{FF2B5EF4-FFF2-40B4-BE49-F238E27FC236}">
                <a16:creationId xmlns:a16="http://schemas.microsoft.com/office/drawing/2014/main" id="{48E90455-C4C4-4792-86FF-218C5EFE04F0}"/>
              </a:ext>
            </a:extLst>
          </p:cNvPr>
          <p:cNvSpPr/>
          <p:nvPr/>
        </p:nvSpPr>
        <p:spPr>
          <a:xfrm>
            <a:off x="1226000" y="2674060"/>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6" name="Rounded Rectangle 6">
            <a:extLst>
              <a:ext uri="{FF2B5EF4-FFF2-40B4-BE49-F238E27FC236}">
                <a16:creationId xmlns:a16="http://schemas.microsoft.com/office/drawing/2014/main" id="{8329069E-6F6C-4466-BEA3-223D7C56FECC}"/>
              </a:ext>
            </a:extLst>
          </p:cNvPr>
          <p:cNvSpPr/>
          <p:nvPr/>
        </p:nvSpPr>
        <p:spPr>
          <a:xfrm>
            <a:off x="1906491" y="2674060"/>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7" name="Rounded Rectangle 6">
            <a:extLst>
              <a:ext uri="{FF2B5EF4-FFF2-40B4-BE49-F238E27FC236}">
                <a16:creationId xmlns:a16="http://schemas.microsoft.com/office/drawing/2014/main" id="{740CC869-4793-4E41-A92A-FDB14A2B194C}"/>
              </a:ext>
            </a:extLst>
          </p:cNvPr>
          <p:cNvSpPr/>
          <p:nvPr/>
        </p:nvSpPr>
        <p:spPr>
          <a:xfrm>
            <a:off x="2586983" y="2674060"/>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8" name="Rounded Rectangle 6">
            <a:extLst>
              <a:ext uri="{FF2B5EF4-FFF2-40B4-BE49-F238E27FC236}">
                <a16:creationId xmlns:a16="http://schemas.microsoft.com/office/drawing/2014/main" id="{17C1EAE2-459E-491D-81FC-F8924F353B13}"/>
              </a:ext>
            </a:extLst>
          </p:cNvPr>
          <p:cNvSpPr/>
          <p:nvPr/>
        </p:nvSpPr>
        <p:spPr>
          <a:xfrm>
            <a:off x="3267473" y="2674060"/>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49" name="Teardrop 6">
            <a:extLst>
              <a:ext uri="{FF2B5EF4-FFF2-40B4-BE49-F238E27FC236}">
                <a16:creationId xmlns:a16="http://schemas.microsoft.com/office/drawing/2014/main" id="{3FF8E6D1-A5CA-4857-BFE4-E947E4F2F934}"/>
              </a:ext>
            </a:extLst>
          </p:cNvPr>
          <p:cNvSpPr/>
          <p:nvPr/>
        </p:nvSpPr>
        <p:spPr>
          <a:xfrm rot="8100000">
            <a:off x="5666466" y="2628844"/>
            <a:ext cx="313106" cy="313107"/>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50" name="Donut 24">
            <a:extLst>
              <a:ext uri="{FF2B5EF4-FFF2-40B4-BE49-F238E27FC236}">
                <a16:creationId xmlns:a16="http://schemas.microsoft.com/office/drawing/2014/main" id="{2358F6B7-5407-478C-BBCE-24DB33354B70}"/>
              </a:ext>
            </a:extLst>
          </p:cNvPr>
          <p:cNvSpPr/>
          <p:nvPr/>
        </p:nvSpPr>
        <p:spPr>
          <a:xfrm>
            <a:off x="1703399" y="1769519"/>
            <a:ext cx="463131" cy="466901"/>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solidFill>
                <a:schemeClr val="tx1"/>
              </a:solidFill>
            </a:endParaRPr>
          </a:p>
        </p:txBody>
      </p:sp>
      <p:sp>
        <p:nvSpPr>
          <p:cNvPr id="51" name="Chord 38">
            <a:extLst>
              <a:ext uri="{FF2B5EF4-FFF2-40B4-BE49-F238E27FC236}">
                <a16:creationId xmlns:a16="http://schemas.microsoft.com/office/drawing/2014/main" id="{284AD387-FD7A-4FAE-86E7-99768FD2F34F}"/>
              </a:ext>
            </a:extLst>
          </p:cNvPr>
          <p:cNvSpPr/>
          <p:nvPr/>
        </p:nvSpPr>
        <p:spPr>
          <a:xfrm>
            <a:off x="2423283" y="1769123"/>
            <a:ext cx="363695" cy="46769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52" name="Heart 38">
            <a:extLst>
              <a:ext uri="{FF2B5EF4-FFF2-40B4-BE49-F238E27FC236}">
                <a16:creationId xmlns:a16="http://schemas.microsoft.com/office/drawing/2014/main" id="{07191768-391A-445C-9738-68FC969D5D3B}"/>
              </a:ext>
            </a:extLst>
          </p:cNvPr>
          <p:cNvSpPr/>
          <p:nvPr/>
        </p:nvSpPr>
        <p:spPr>
          <a:xfrm>
            <a:off x="2950434" y="992862"/>
            <a:ext cx="408206" cy="408206"/>
          </a:xfrm>
          <a:prstGeom prst="hear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53" name="Round Same Side Corner Rectangle 19">
            <a:extLst>
              <a:ext uri="{FF2B5EF4-FFF2-40B4-BE49-F238E27FC236}">
                <a16:creationId xmlns:a16="http://schemas.microsoft.com/office/drawing/2014/main" id="{4F6F0E8F-9F3A-4C37-B8FA-77940D946D49}"/>
              </a:ext>
            </a:extLst>
          </p:cNvPr>
          <p:cNvSpPr/>
          <p:nvPr/>
        </p:nvSpPr>
        <p:spPr>
          <a:xfrm>
            <a:off x="5099666" y="4124856"/>
            <a:ext cx="308780" cy="381506"/>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54" name="Rectangle 23">
            <a:extLst>
              <a:ext uri="{FF2B5EF4-FFF2-40B4-BE49-F238E27FC236}">
                <a16:creationId xmlns:a16="http://schemas.microsoft.com/office/drawing/2014/main" id="{411254AD-C704-4DA8-B5ED-2CB7E0E42884}"/>
              </a:ext>
            </a:extLst>
          </p:cNvPr>
          <p:cNvSpPr/>
          <p:nvPr/>
        </p:nvSpPr>
        <p:spPr>
          <a:xfrm>
            <a:off x="554943" y="4166029"/>
            <a:ext cx="508577" cy="29915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55" name="Oval 31">
            <a:extLst>
              <a:ext uri="{FF2B5EF4-FFF2-40B4-BE49-F238E27FC236}">
                <a16:creationId xmlns:a16="http://schemas.microsoft.com/office/drawing/2014/main" id="{9CEA4298-5C72-495F-935E-04B7A42F93E1}"/>
              </a:ext>
            </a:extLst>
          </p:cNvPr>
          <p:cNvSpPr/>
          <p:nvPr/>
        </p:nvSpPr>
        <p:spPr>
          <a:xfrm>
            <a:off x="3871969" y="4124637"/>
            <a:ext cx="378379" cy="381941"/>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56" name="Rectangle 23">
            <a:extLst>
              <a:ext uri="{FF2B5EF4-FFF2-40B4-BE49-F238E27FC236}">
                <a16:creationId xmlns:a16="http://schemas.microsoft.com/office/drawing/2014/main" id="{D1D013BE-5839-41BC-BC72-D7D6A426C477}"/>
              </a:ext>
            </a:extLst>
          </p:cNvPr>
          <p:cNvSpPr/>
          <p:nvPr/>
        </p:nvSpPr>
        <p:spPr>
          <a:xfrm>
            <a:off x="1845576" y="4148398"/>
            <a:ext cx="518912" cy="334419"/>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57" name="Oval 31">
            <a:extLst>
              <a:ext uri="{FF2B5EF4-FFF2-40B4-BE49-F238E27FC236}">
                <a16:creationId xmlns:a16="http://schemas.microsoft.com/office/drawing/2014/main" id="{F2B4C20E-6F83-4700-819A-B889CC4F8028}"/>
              </a:ext>
            </a:extLst>
          </p:cNvPr>
          <p:cNvSpPr/>
          <p:nvPr/>
        </p:nvSpPr>
        <p:spPr>
          <a:xfrm>
            <a:off x="2577901" y="4101078"/>
            <a:ext cx="434905" cy="429062"/>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58" name="Teardrop 17">
            <a:extLst>
              <a:ext uri="{FF2B5EF4-FFF2-40B4-BE49-F238E27FC236}">
                <a16:creationId xmlns:a16="http://schemas.microsoft.com/office/drawing/2014/main" id="{04CFE412-7B77-4FD8-A796-DE7E55B89403}"/>
              </a:ext>
            </a:extLst>
          </p:cNvPr>
          <p:cNvSpPr/>
          <p:nvPr/>
        </p:nvSpPr>
        <p:spPr>
          <a:xfrm rot="18900000">
            <a:off x="1276933" y="4135202"/>
            <a:ext cx="355230" cy="36081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59" name="Rectangle 23">
            <a:extLst>
              <a:ext uri="{FF2B5EF4-FFF2-40B4-BE49-F238E27FC236}">
                <a16:creationId xmlns:a16="http://schemas.microsoft.com/office/drawing/2014/main" id="{2246F171-72B7-42E7-B6C0-D78C12504E9B}"/>
              </a:ext>
            </a:extLst>
          </p:cNvPr>
          <p:cNvSpPr/>
          <p:nvPr/>
        </p:nvSpPr>
        <p:spPr>
          <a:xfrm>
            <a:off x="3226219" y="4098161"/>
            <a:ext cx="432337" cy="434894"/>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60" name="Round Same Side Corner Rectangle 8">
            <a:extLst>
              <a:ext uri="{FF2B5EF4-FFF2-40B4-BE49-F238E27FC236}">
                <a16:creationId xmlns:a16="http://schemas.microsoft.com/office/drawing/2014/main" id="{DB67113F-D303-42DA-95BD-610BBED8BE92}"/>
              </a:ext>
            </a:extLst>
          </p:cNvPr>
          <p:cNvSpPr/>
          <p:nvPr/>
        </p:nvSpPr>
        <p:spPr>
          <a:xfrm>
            <a:off x="714993" y="948764"/>
            <a:ext cx="188477" cy="49640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61" name="Round Same Side Corner Rectangle 20">
            <a:extLst>
              <a:ext uri="{FF2B5EF4-FFF2-40B4-BE49-F238E27FC236}">
                <a16:creationId xmlns:a16="http://schemas.microsoft.com/office/drawing/2014/main" id="{64493E6A-B33B-4279-A44A-DC445D86772A}"/>
              </a:ext>
            </a:extLst>
          </p:cNvPr>
          <p:cNvSpPr/>
          <p:nvPr/>
        </p:nvSpPr>
        <p:spPr>
          <a:xfrm rot="10800000">
            <a:off x="1155366" y="946472"/>
            <a:ext cx="234852" cy="50098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62" name="Donut 87">
            <a:extLst>
              <a:ext uri="{FF2B5EF4-FFF2-40B4-BE49-F238E27FC236}">
                <a16:creationId xmlns:a16="http://schemas.microsoft.com/office/drawing/2014/main" id="{4E09E652-E42B-4D35-B750-1E418CF08FA6}"/>
              </a:ext>
            </a:extLst>
          </p:cNvPr>
          <p:cNvSpPr/>
          <p:nvPr/>
        </p:nvSpPr>
        <p:spPr>
          <a:xfrm>
            <a:off x="1642116" y="1015998"/>
            <a:ext cx="380746" cy="391286"/>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solidFill>
                <a:schemeClr val="tx1"/>
              </a:solidFill>
            </a:endParaRPr>
          </a:p>
        </p:txBody>
      </p:sp>
      <p:sp>
        <p:nvSpPr>
          <p:cNvPr id="63" name="Donut 90">
            <a:extLst>
              <a:ext uri="{FF2B5EF4-FFF2-40B4-BE49-F238E27FC236}">
                <a16:creationId xmlns:a16="http://schemas.microsoft.com/office/drawing/2014/main" id="{D86BE85A-63D8-48D0-8B07-9669B75E9D9D}"/>
              </a:ext>
            </a:extLst>
          </p:cNvPr>
          <p:cNvSpPr/>
          <p:nvPr/>
        </p:nvSpPr>
        <p:spPr>
          <a:xfrm>
            <a:off x="2299498" y="987450"/>
            <a:ext cx="399039" cy="407818"/>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solidFill>
                <a:schemeClr val="tx1"/>
              </a:solidFill>
            </a:endParaRPr>
          </a:p>
        </p:txBody>
      </p:sp>
      <p:sp>
        <p:nvSpPr>
          <p:cNvPr id="64" name="Oval 6">
            <a:extLst>
              <a:ext uri="{FF2B5EF4-FFF2-40B4-BE49-F238E27FC236}">
                <a16:creationId xmlns:a16="http://schemas.microsoft.com/office/drawing/2014/main" id="{319E467E-1F19-4CBB-A070-3B6CE4078D17}"/>
              </a:ext>
            </a:extLst>
          </p:cNvPr>
          <p:cNvSpPr/>
          <p:nvPr/>
        </p:nvSpPr>
        <p:spPr>
          <a:xfrm>
            <a:off x="3043729" y="1814480"/>
            <a:ext cx="380970" cy="37697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65" name="Block Arc 25">
            <a:extLst>
              <a:ext uri="{FF2B5EF4-FFF2-40B4-BE49-F238E27FC236}">
                <a16:creationId xmlns:a16="http://schemas.microsoft.com/office/drawing/2014/main" id="{5F7FD4D6-1C06-4ABB-98F4-AC79D3C6A6D8}"/>
              </a:ext>
            </a:extLst>
          </p:cNvPr>
          <p:cNvSpPr/>
          <p:nvPr/>
        </p:nvSpPr>
        <p:spPr>
          <a:xfrm>
            <a:off x="1184544" y="1813637"/>
            <a:ext cx="262105" cy="378663"/>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solidFill>
                <a:schemeClr val="tx1"/>
              </a:solidFill>
            </a:endParaRPr>
          </a:p>
        </p:txBody>
      </p:sp>
      <p:sp>
        <p:nvSpPr>
          <p:cNvPr id="66" name="Block Arc 31">
            <a:extLst>
              <a:ext uri="{FF2B5EF4-FFF2-40B4-BE49-F238E27FC236}">
                <a16:creationId xmlns:a16="http://schemas.microsoft.com/office/drawing/2014/main" id="{7D9DF903-DA8F-4191-AEDF-7DDF26A64847}"/>
              </a:ext>
            </a:extLst>
          </p:cNvPr>
          <p:cNvSpPr/>
          <p:nvPr/>
        </p:nvSpPr>
        <p:spPr>
          <a:xfrm>
            <a:off x="3681450" y="1813637"/>
            <a:ext cx="341969" cy="378663"/>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solidFill>
                <a:schemeClr val="tx1"/>
              </a:solidFill>
            </a:endParaRPr>
          </a:p>
        </p:txBody>
      </p:sp>
      <p:sp>
        <p:nvSpPr>
          <p:cNvPr id="67" name="Freeform 53">
            <a:extLst>
              <a:ext uri="{FF2B5EF4-FFF2-40B4-BE49-F238E27FC236}">
                <a16:creationId xmlns:a16="http://schemas.microsoft.com/office/drawing/2014/main" id="{D57F2C4B-7240-41A7-B169-E1E9E5390396}"/>
              </a:ext>
            </a:extLst>
          </p:cNvPr>
          <p:cNvSpPr/>
          <p:nvPr/>
        </p:nvSpPr>
        <p:spPr>
          <a:xfrm>
            <a:off x="4971400" y="1810853"/>
            <a:ext cx="374748" cy="384232"/>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68" name="Block Arc 10">
            <a:extLst>
              <a:ext uri="{FF2B5EF4-FFF2-40B4-BE49-F238E27FC236}">
                <a16:creationId xmlns:a16="http://schemas.microsoft.com/office/drawing/2014/main" id="{75C14C12-5F78-4BDD-B8A3-69BB465A2216}"/>
              </a:ext>
            </a:extLst>
          </p:cNvPr>
          <p:cNvSpPr/>
          <p:nvPr/>
        </p:nvSpPr>
        <p:spPr>
          <a:xfrm>
            <a:off x="5592572" y="3420372"/>
            <a:ext cx="460894" cy="31218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solidFill>
                <a:schemeClr val="tx1"/>
              </a:solidFill>
            </a:endParaRPr>
          </a:p>
        </p:txBody>
      </p:sp>
      <p:sp>
        <p:nvSpPr>
          <p:cNvPr id="69" name="Freeform 55">
            <a:extLst>
              <a:ext uri="{FF2B5EF4-FFF2-40B4-BE49-F238E27FC236}">
                <a16:creationId xmlns:a16="http://schemas.microsoft.com/office/drawing/2014/main" id="{E1F21ECA-3730-4E2A-BB32-69C99B2546BB}"/>
              </a:ext>
            </a:extLst>
          </p:cNvPr>
          <p:cNvSpPr/>
          <p:nvPr/>
        </p:nvSpPr>
        <p:spPr>
          <a:xfrm>
            <a:off x="690671" y="1712455"/>
            <a:ext cx="237122" cy="581029"/>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70" name="Round Same Side Corner Rectangle 36">
            <a:extLst>
              <a:ext uri="{FF2B5EF4-FFF2-40B4-BE49-F238E27FC236}">
                <a16:creationId xmlns:a16="http://schemas.microsoft.com/office/drawing/2014/main" id="{E0C4F70F-DCCD-48F1-A750-DF4F32AC8F75}"/>
              </a:ext>
            </a:extLst>
          </p:cNvPr>
          <p:cNvSpPr/>
          <p:nvPr/>
        </p:nvSpPr>
        <p:spPr>
          <a:xfrm>
            <a:off x="4280171" y="1831216"/>
            <a:ext cx="434480" cy="343507"/>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71" name="Oval 21">
            <a:extLst>
              <a:ext uri="{FF2B5EF4-FFF2-40B4-BE49-F238E27FC236}">
                <a16:creationId xmlns:a16="http://schemas.microsoft.com/office/drawing/2014/main" id="{B92F2676-D90E-40BF-8AC5-C623D6EC5932}"/>
              </a:ext>
            </a:extLst>
          </p:cNvPr>
          <p:cNvSpPr>
            <a:spLocks noChangeAspect="1"/>
          </p:cNvSpPr>
          <p:nvPr/>
        </p:nvSpPr>
        <p:spPr>
          <a:xfrm>
            <a:off x="2662272" y="3396120"/>
            <a:ext cx="357698" cy="36068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
        <p:nvSpPr>
          <p:cNvPr id="72" name="Oval 32">
            <a:extLst>
              <a:ext uri="{FF2B5EF4-FFF2-40B4-BE49-F238E27FC236}">
                <a16:creationId xmlns:a16="http://schemas.microsoft.com/office/drawing/2014/main" id="{06C7F06B-394E-4FE3-88AA-93210AFF9C00}"/>
              </a:ext>
            </a:extLst>
          </p:cNvPr>
          <p:cNvSpPr/>
          <p:nvPr/>
        </p:nvSpPr>
        <p:spPr>
          <a:xfrm>
            <a:off x="4354127" y="3371592"/>
            <a:ext cx="340596" cy="40974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00"/>
          </a:p>
        </p:txBody>
      </p:sp>
    </p:spTree>
    <p:extLst>
      <p:ext uri="{BB962C8B-B14F-4D97-AF65-F5344CB8AC3E}">
        <p14:creationId xmlns:p14="http://schemas.microsoft.com/office/powerpoint/2010/main" val="289344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Section Break</a:t>
            </a:r>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Tree>
    <p:extLst>
      <p:ext uri="{BB962C8B-B14F-4D97-AF65-F5344CB8AC3E}">
        <p14:creationId xmlns:p14="http://schemas.microsoft.com/office/powerpoint/2010/main" val="310123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0"/>
            <a:r>
              <a:rPr lang="en-US" altLang="ko-KR" dirty="0"/>
              <a:t>Timeline Style</a:t>
            </a:r>
          </a:p>
        </p:txBody>
      </p:sp>
      <p:cxnSp>
        <p:nvCxnSpPr>
          <p:cNvPr id="7" name="Straight Connector 6">
            <a:extLst>
              <a:ext uri="{FF2B5EF4-FFF2-40B4-BE49-F238E27FC236}">
                <a16:creationId xmlns:a16="http://schemas.microsoft.com/office/drawing/2014/main" id="{D5A9A7DB-CC5B-423F-AE07-21BFFE99FD8B}"/>
              </a:ext>
            </a:extLst>
          </p:cNvPr>
          <p:cNvCxnSpPr>
            <a:cxnSpLocks/>
          </p:cNvCxnSpPr>
          <p:nvPr/>
        </p:nvCxnSpPr>
        <p:spPr>
          <a:xfrm flipV="1">
            <a:off x="611318" y="2787774"/>
            <a:ext cx="7859189" cy="17146"/>
          </a:xfrm>
          <a:prstGeom prst="line">
            <a:avLst/>
          </a:prstGeom>
          <a:ln w="508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그룹 4">
            <a:extLst>
              <a:ext uri="{FF2B5EF4-FFF2-40B4-BE49-F238E27FC236}">
                <a16:creationId xmlns:a16="http://schemas.microsoft.com/office/drawing/2014/main" id="{61CDADE7-68BD-4886-8E78-7F76297E2307}"/>
              </a:ext>
            </a:extLst>
          </p:cNvPr>
          <p:cNvGrpSpPr/>
          <p:nvPr/>
        </p:nvGrpSpPr>
        <p:grpSpPr>
          <a:xfrm>
            <a:off x="1322923" y="2531250"/>
            <a:ext cx="490095" cy="857063"/>
            <a:chOff x="1234621" y="3594272"/>
            <a:chExt cx="648072" cy="1133328"/>
          </a:xfrm>
        </p:grpSpPr>
        <p:cxnSp>
          <p:nvCxnSpPr>
            <p:cNvPr id="11" name="Straight Connector 10">
              <a:extLst>
                <a:ext uri="{FF2B5EF4-FFF2-40B4-BE49-F238E27FC236}">
                  <a16:creationId xmlns:a16="http://schemas.microsoft.com/office/drawing/2014/main" id="{D34BFDB3-553F-4C00-8194-E676A86B6875}"/>
                </a:ext>
              </a:extLst>
            </p:cNvPr>
            <p:cNvCxnSpPr/>
            <p:nvPr/>
          </p:nvCxnSpPr>
          <p:spPr>
            <a:xfrm flipV="1">
              <a:off x="1558657" y="3946745"/>
              <a:ext cx="0" cy="780855"/>
            </a:xfrm>
            <a:prstGeom prst="line">
              <a:avLst/>
            </a:prstGeom>
            <a:ln w="101600">
              <a:solidFill>
                <a:schemeClr val="tx2">
                  <a:lumMod val="60000"/>
                  <a:lumOff val="40000"/>
                </a:schemeClr>
              </a:solidFill>
              <a:headEnd type="oval" w="sm" len="sm"/>
              <a:tailEnd type="ova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7DD630C-4631-42AB-B573-B8D4CE935FBB}"/>
                </a:ext>
              </a:extLst>
            </p:cNvPr>
            <p:cNvSpPr/>
            <p:nvPr/>
          </p:nvSpPr>
          <p:spPr>
            <a:xfrm>
              <a:off x="1234621" y="3594272"/>
              <a:ext cx="648072" cy="648072"/>
            </a:xfrm>
            <a:prstGeom prst="ellipse">
              <a:avLst/>
            </a:prstGeom>
            <a:solidFill>
              <a:schemeClr val="bg1"/>
            </a:solidFill>
            <a:ln w="889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3" name="그룹 5">
            <a:extLst>
              <a:ext uri="{FF2B5EF4-FFF2-40B4-BE49-F238E27FC236}">
                <a16:creationId xmlns:a16="http://schemas.microsoft.com/office/drawing/2014/main" id="{348CE40B-6925-4337-9E66-01C78A9B14F3}"/>
              </a:ext>
            </a:extLst>
          </p:cNvPr>
          <p:cNvGrpSpPr/>
          <p:nvPr/>
        </p:nvGrpSpPr>
        <p:grpSpPr>
          <a:xfrm>
            <a:off x="2771800" y="2182595"/>
            <a:ext cx="490095" cy="838750"/>
            <a:chOff x="4137552" y="3133232"/>
            <a:chExt cx="648072" cy="1109112"/>
          </a:xfrm>
        </p:grpSpPr>
        <p:cxnSp>
          <p:nvCxnSpPr>
            <p:cNvPr id="14" name="Straight Connector 13">
              <a:extLst>
                <a:ext uri="{FF2B5EF4-FFF2-40B4-BE49-F238E27FC236}">
                  <a16:creationId xmlns:a16="http://schemas.microsoft.com/office/drawing/2014/main" id="{2F610E7B-506C-4EDC-AE2A-7A0D4295AC13}"/>
                </a:ext>
              </a:extLst>
            </p:cNvPr>
            <p:cNvCxnSpPr/>
            <p:nvPr/>
          </p:nvCxnSpPr>
          <p:spPr>
            <a:xfrm flipV="1">
              <a:off x="4461588" y="3133232"/>
              <a:ext cx="0" cy="780855"/>
            </a:xfrm>
            <a:prstGeom prst="line">
              <a:avLst/>
            </a:prstGeom>
            <a:ln w="101600">
              <a:solidFill>
                <a:srgbClr val="FFCC6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278EA71-8379-4FFE-B92A-A3346EEA6C55}"/>
                </a:ext>
              </a:extLst>
            </p:cNvPr>
            <p:cNvSpPr/>
            <p:nvPr/>
          </p:nvSpPr>
          <p:spPr>
            <a:xfrm>
              <a:off x="4137552" y="3594272"/>
              <a:ext cx="648072" cy="648072"/>
            </a:xfrm>
            <a:prstGeom prst="ellipse">
              <a:avLst/>
            </a:prstGeom>
            <a:solidFill>
              <a:schemeClr val="bg1"/>
            </a:solidFill>
            <a:ln w="889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6" name="그룹 6">
            <a:extLst>
              <a:ext uri="{FF2B5EF4-FFF2-40B4-BE49-F238E27FC236}">
                <a16:creationId xmlns:a16="http://schemas.microsoft.com/office/drawing/2014/main" id="{402D26AF-D8CE-4EEF-9286-25A02BCB5220}"/>
              </a:ext>
            </a:extLst>
          </p:cNvPr>
          <p:cNvGrpSpPr/>
          <p:nvPr/>
        </p:nvGrpSpPr>
        <p:grpSpPr>
          <a:xfrm>
            <a:off x="4302967" y="2531250"/>
            <a:ext cx="490095" cy="855407"/>
            <a:chOff x="5757732" y="3594272"/>
            <a:chExt cx="648072" cy="1131139"/>
          </a:xfrm>
        </p:grpSpPr>
        <p:cxnSp>
          <p:nvCxnSpPr>
            <p:cNvPr id="17" name="Straight Connector 16">
              <a:extLst>
                <a:ext uri="{FF2B5EF4-FFF2-40B4-BE49-F238E27FC236}">
                  <a16:creationId xmlns:a16="http://schemas.microsoft.com/office/drawing/2014/main" id="{1C307E69-6516-4613-80DE-35B783EDAD33}"/>
                </a:ext>
              </a:extLst>
            </p:cNvPr>
            <p:cNvCxnSpPr/>
            <p:nvPr/>
          </p:nvCxnSpPr>
          <p:spPr>
            <a:xfrm flipV="1">
              <a:off x="6082231" y="3944556"/>
              <a:ext cx="0" cy="780855"/>
            </a:xfrm>
            <a:prstGeom prst="line">
              <a:avLst/>
            </a:prstGeom>
            <a:ln w="101600">
              <a:solidFill>
                <a:schemeClr val="tx2">
                  <a:lumMod val="60000"/>
                  <a:lumOff val="40000"/>
                </a:schemeClr>
              </a:solidFill>
              <a:headEnd type="oval" w="sm" len="sm"/>
              <a:tailEnd type="ova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BE55125C-E55B-4D58-A6E5-058293A0513B}"/>
                </a:ext>
              </a:extLst>
            </p:cNvPr>
            <p:cNvSpPr/>
            <p:nvPr/>
          </p:nvSpPr>
          <p:spPr>
            <a:xfrm>
              <a:off x="5757732" y="3594272"/>
              <a:ext cx="648072" cy="648072"/>
            </a:xfrm>
            <a:prstGeom prst="ellipse">
              <a:avLst/>
            </a:prstGeom>
            <a:solidFill>
              <a:schemeClr val="bg1"/>
            </a:solidFill>
            <a:ln w="889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9" name="그룹 7">
            <a:extLst>
              <a:ext uri="{FF2B5EF4-FFF2-40B4-BE49-F238E27FC236}">
                <a16:creationId xmlns:a16="http://schemas.microsoft.com/office/drawing/2014/main" id="{B6606354-C0E8-4522-8F20-89A73BA5592A}"/>
              </a:ext>
            </a:extLst>
          </p:cNvPr>
          <p:cNvGrpSpPr/>
          <p:nvPr/>
        </p:nvGrpSpPr>
        <p:grpSpPr>
          <a:xfrm>
            <a:off x="5868144" y="2236971"/>
            <a:ext cx="490095" cy="838750"/>
            <a:chOff x="7377912" y="3133232"/>
            <a:chExt cx="648072" cy="1109112"/>
          </a:xfrm>
        </p:grpSpPr>
        <p:cxnSp>
          <p:nvCxnSpPr>
            <p:cNvPr id="20" name="Straight Connector 19">
              <a:extLst>
                <a:ext uri="{FF2B5EF4-FFF2-40B4-BE49-F238E27FC236}">
                  <a16:creationId xmlns:a16="http://schemas.microsoft.com/office/drawing/2014/main" id="{12E37E48-D44D-4E96-8B6B-60716530A58D}"/>
                </a:ext>
              </a:extLst>
            </p:cNvPr>
            <p:cNvCxnSpPr/>
            <p:nvPr/>
          </p:nvCxnSpPr>
          <p:spPr>
            <a:xfrm flipV="1">
              <a:off x="7701948" y="3133232"/>
              <a:ext cx="0" cy="780855"/>
            </a:xfrm>
            <a:prstGeom prst="line">
              <a:avLst/>
            </a:prstGeom>
            <a:ln w="101600">
              <a:solidFill>
                <a:srgbClr val="FFCC6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F6DE759-C02B-4571-94BE-E47D32A575D1}"/>
                </a:ext>
              </a:extLst>
            </p:cNvPr>
            <p:cNvSpPr/>
            <p:nvPr/>
          </p:nvSpPr>
          <p:spPr>
            <a:xfrm>
              <a:off x="7377912" y="3594272"/>
              <a:ext cx="648072" cy="648072"/>
            </a:xfrm>
            <a:prstGeom prst="ellipse">
              <a:avLst/>
            </a:prstGeom>
            <a:solidFill>
              <a:schemeClr val="bg1"/>
            </a:solidFill>
            <a:ln w="889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22" name="그룹 8">
            <a:extLst>
              <a:ext uri="{FF2B5EF4-FFF2-40B4-BE49-F238E27FC236}">
                <a16:creationId xmlns:a16="http://schemas.microsoft.com/office/drawing/2014/main" id="{19DB6398-2FF9-40D2-92F7-49BFD53401DE}"/>
              </a:ext>
            </a:extLst>
          </p:cNvPr>
          <p:cNvGrpSpPr/>
          <p:nvPr/>
        </p:nvGrpSpPr>
        <p:grpSpPr>
          <a:xfrm>
            <a:off x="7452320" y="2542591"/>
            <a:ext cx="490095" cy="853752"/>
            <a:chOff x="10229008" y="3594272"/>
            <a:chExt cx="648072" cy="1128950"/>
          </a:xfrm>
        </p:grpSpPr>
        <p:cxnSp>
          <p:nvCxnSpPr>
            <p:cNvPr id="23" name="Straight Connector 22">
              <a:extLst>
                <a:ext uri="{FF2B5EF4-FFF2-40B4-BE49-F238E27FC236}">
                  <a16:creationId xmlns:a16="http://schemas.microsoft.com/office/drawing/2014/main" id="{A9932096-D3CB-471E-AD4B-FD6862CCB667}"/>
                </a:ext>
              </a:extLst>
            </p:cNvPr>
            <p:cNvCxnSpPr/>
            <p:nvPr/>
          </p:nvCxnSpPr>
          <p:spPr>
            <a:xfrm flipV="1">
              <a:off x="10553044" y="3942367"/>
              <a:ext cx="0" cy="780855"/>
            </a:xfrm>
            <a:prstGeom prst="line">
              <a:avLst/>
            </a:prstGeom>
            <a:ln w="101600">
              <a:solidFill>
                <a:schemeClr val="tx2">
                  <a:lumMod val="60000"/>
                  <a:lumOff val="4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67C14B85-43F7-43C8-B388-245103241109}"/>
                </a:ext>
              </a:extLst>
            </p:cNvPr>
            <p:cNvSpPr/>
            <p:nvPr/>
          </p:nvSpPr>
          <p:spPr>
            <a:xfrm>
              <a:off x="10229008" y="3594272"/>
              <a:ext cx="648072" cy="648072"/>
            </a:xfrm>
            <a:prstGeom prst="ellipse">
              <a:avLst/>
            </a:prstGeom>
            <a:solidFill>
              <a:schemeClr val="bg1"/>
            </a:solidFill>
            <a:ln w="889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25" name="TextBox 24">
            <a:extLst>
              <a:ext uri="{FF2B5EF4-FFF2-40B4-BE49-F238E27FC236}">
                <a16:creationId xmlns:a16="http://schemas.microsoft.com/office/drawing/2014/main" id="{BAD76CD5-3FE8-468B-921C-F260BEC3297A}"/>
              </a:ext>
            </a:extLst>
          </p:cNvPr>
          <p:cNvSpPr txBox="1"/>
          <p:nvPr/>
        </p:nvSpPr>
        <p:spPr>
          <a:xfrm>
            <a:off x="7184312" y="1827162"/>
            <a:ext cx="1026109" cy="461665"/>
          </a:xfrm>
          <a:prstGeom prst="rect">
            <a:avLst/>
          </a:prstGeom>
          <a:noFill/>
        </p:spPr>
        <p:txBody>
          <a:bodyPr wrap="square" rtlCol="0" anchor="ctr">
            <a:spAutoFit/>
          </a:bodyPr>
          <a:lstStyle/>
          <a:p>
            <a:pPr algn="ctr"/>
            <a:r>
              <a:rPr lang="en-US" altLang="ko-KR" sz="2400" b="1" dirty="0">
                <a:solidFill>
                  <a:schemeClr val="tx2">
                    <a:lumMod val="60000"/>
                    <a:lumOff val="40000"/>
                  </a:schemeClr>
                </a:solidFill>
                <a:cs typeface="Arial" pitchFamily="34" charset="0"/>
              </a:rPr>
              <a:t>2019</a:t>
            </a:r>
            <a:endParaRPr lang="ko-KR" altLang="en-US" sz="2400" b="1" dirty="0">
              <a:solidFill>
                <a:schemeClr val="tx2">
                  <a:lumMod val="60000"/>
                  <a:lumOff val="40000"/>
                </a:schemeClr>
              </a:solidFill>
              <a:cs typeface="Arial" pitchFamily="34" charset="0"/>
            </a:endParaRPr>
          </a:p>
        </p:txBody>
      </p:sp>
      <p:grpSp>
        <p:nvGrpSpPr>
          <p:cNvPr id="26" name="Group 25">
            <a:extLst>
              <a:ext uri="{FF2B5EF4-FFF2-40B4-BE49-F238E27FC236}">
                <a16:creationId xmlns:a16="http://schemas.microsoft.com/office/drawing/2014/main" id="{A1CD7BFB-D5EB-4FED-9D36-D57A6CF7A24F}"/>
              </a:ext>
            </a:extLst>
          </p:cNvPr>
          <p:cNvGrpSpPr/>
          <p:nvPr/>
        </p:nvGrpSpPr>
        <p:grpSpPr>
          <a:xfrm>
            <a:off x="6900423" y="3867894"/>
            <a:ext cx="1593890" cy="676175"/>
            <a:chOff x="7026501" y="4509120"/>
            <a:chExt cx="1499710" cy="894132"/>
          </a:xfrm>
        </p:grpSpPr>
        <p:sp>
          <p:nvSpPr>
            <p:cNvPr id="27" name="TextBox 26">
              <a:extLst>
                <a:ext uri="{FF2B5EF4-FFF2-40B4-BE49-F238E27FC236}">
                  <a16:creationId xmlns:a16="http://schemas.microsoft.com/office/drawing/2014/main" id="{96D2E598-6C44-49E7-9E74-2CC4A02CF780}"/>
                </a:ext>
              </a:extLst>
            </p:cNvPr>
            <p:cNvSpPr txBox="1"/>
            <p:nvPr/>
          </p:nvSpPr>
          <p:spPr>
            <a:xfrm>
              <a:off x="7026501" y="4509120"/>
              <a:ext cx="1499710" cy="307777"/>
            </a:xfrm>
            <a:prstGeom prst="rect">
              <a:avLst/>
            </a:prstGeom>
            <a:noFill/>
          </p:spPr>
          <p:txBody>
            <a:bodyPr wrap="square" rtlCol="0">
              <a:spAutoFit/>
            </a:bodyPr>
            <a:lstStyle/>
            <a:p>
              <a:pPr algn="ctr"/>
              <a:r>
                <a:rPr lang="en-US" altLang="ko-KR" sz="1400" dirty="0">
                  <a:solidFill>
                    <a:schemeClr val="tx1">
                      <a:lumMod val="75000"/>
                      <a:lumOff val="25000"/>
                    </a:schemeClr>
                  </a:solidFill>
                  <a:cs typeface="Arial" pitchFamily="34" charset="0"/>
                </a:rPr>
                <a:t>Add Text</a:t>
              </a:r>
              <a:endParaRPr lang="ko-KR" altLang="en-US" sz="14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12B4308F-90E9-4282-8A2D-EB3709066836}"/>
                </a:ext>
              </a:extLst>
            </p:cNvPr>
            <p:cNvSpPr txBox="1"/>
            <p:nvPr/>
          </p:nvSpPr>
          <p:spPr>
            <a:xfrm>
              <a:off x="7026501" y="4756921"/>
              <a:ext cx="1499710"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29" name="TextBox 28">
            <a:extLst>
              <a:ext uri="{FF2B5EF4-FFF2-40B4-BE49-F238E27FC236}">
                <a16:creationId xmlns:a16="http://schemas.microsoft.com/office/drawing/2014/main" id="{AA45755F-1B14-4B9A-821F-861DE6EAD9ED}"/>
              </a:ext>
            </a:extLst>
          </p:cNvPr>
          <p:cNvSpPr txBox="1"/>
          <p:nvPr/>
        </p:nvSpPr>
        <p:spPr>
          <a:xfrm>
            <a:off x="3972301" y="1827162"/>
            <a:ext cx="1152128" cy="461665"/>
          </a:xfrm>
          <a:prstGeom prst="rect">
            <a:avLst/>
          </a:prstGeom>
          <a:noFill/>
        </p:spPr>
        <p:txBody>
          <a:bodyPr wrap="square" rtlCol="0" anchor="ctr">
            <a:spAutoFit/>
          </a:bodyPr>
          <a:lstStyle/>
          <a:p>
            <a:pPr algn="ctr"/>
            <a:r>
              <a:rPr lang="en-US" altLang="ko-KR" sz="2400" b="1" dirty="0">
                <a:solidFill>
                  <a:schemeClr val="tx2">
                    <a:lumMod val="60000"/>
                    <a:lumOff val="40000"/>
                  </a:schemeClr>
                </a:solidFill>
                <a:cs typeface="Arial" pitchFamily="34" charset="0"/>
              </a:rPr>
              <a:t>2017</a:t>
            </a:r>
            <a:endParaRPr lang="ko-KR" altLang="en-US" sz="2400" b="1" dirty="0">
              <a:solidFill>
                <a:schemeClr val="tx2">
                  <a:lumMod val="60000"/>
                  <a:lumOff val="40000"/>
                </a:schemeClr>
              </a:solidFill>
              <a:cs typeface="Arial" pitchFamily="34" charset="0"/>
            </a:endParaRPr>
          </a:p>
        </p:txBody>
      </p:sp>
      <p:grpSp>
        <p:nvGrpSpPr>
          <p:cNvPr id="30" name="Group 29">
            <a:extLst>
              <a:ext uri="{FF2B5EF4-FFF2-40B4-BE49-F238E27FC236}">
                <a16:creationId xmlns:a16="http://schemas.microsoft.com/office/drawing/2014/main" id="{78DDDFC9-BAA4-4BC0-B305-05B036FC6AD8}"/>
              </a:ext>
            </a:extLst>
          </p:cNvPr>
          <p:cNvGrpSpPr/>
          <p:nvPr/>
        </p:nvGrpSpPr>
        <p:grpSpPr>
          <a:xfrm>
            <a:off x="3743967" y="3911799"/>
            <a:ext cx="1593890" cy="676175"/>
            <a:chOff x="7026501" y="4509120"/>
            <a:chExt cx="1499710" cy="894132"/>
          </a:xfrm>
        </p:grpSpPr>
        <p:sp>
          <p:nvSpPr>
            <p:cNvPr id="31" name="TextBox 30">
              <a:extLst>
                <a:ext uri="{FF2B5EF4-FFF2-40B4-BE49-F238E27FC236}">
                  <a16:creationId xmlns:a16="http://schemas.microsoft.com/office/drawing/2014/main" id="{4309E6AE-5B26-40B7-800A-98CAA4696C42}"/>
                </a:ext>
              </a:extLst>
            </p:cNvPr>
            <p:cNvSpPr txBox="1"/>
            <p:nvPr/>
          </p:nvSpPr>
          <p:spPr>
            <a:xfrm>
              <a:off x="7026501" y="4509120"/>
              <a:ext cx="1499710" cy="307777"/>
            </a:xfrm>
            <a:prstGeom prst="rect">
              <a:avLst/>
            </a:prstGeom>
            <a:noFill/>
          </p:spPr>
          <p:txBody>
            <a:bodyPr wrap="square" rtlCol="0">
              <a:spAutoFit/>
            </a:bodyPr>
            <a:lstStyle/>
            <a:p>
              <a:pPr algn="ctr"/>
              <a:r>
                <a:rPr lang="en-US" altLang="ko-KR" sz="1400" dirty="0">
                  <a:solidFill>
                    <a:schemeClr val="tx1">
                      <a:lumMod val="75000"/>
                      <a:lumOff val="25000"/>
                    </a:schemeClr>
                  </a:solidFill>
                  <a:cs typeface="Arial" pitchFamily="34" charset="0"/>
                </a:rPr>
                <a:t>Add Text</a:t>
              </a:r>
              <a:endParaRPr lang="ko-KR" altLang="en-US" sz="14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28D1EE2E-1D52-4D7D-AA01-61BA1FA5671D}"/>
                </a:ext>
              </a:extLst>
            </p:cNvPr>
            <p:cNvSpPr txBox="1"/>
            <p:nvPr/>
          </p:nvSpPr>
          <p:spPr>
            <a:xfrm>
              <a:off x="7026501" y="4756921"/>
              <a:ext cx="1499710"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33" name="TextBox 32">
            <a:extLst>
              <a:ext uri="{FF2B5EF4-FFF2-40B4-BE49-F238E27FC236}">
                <a16:creationId xmlns:a16="http://schemas.microsoft.com/office/drawing/2014/main" id="{2DA7F119-31B3-4E6F-84DA-72E118D0D77A}"/>
              </a:ext>
            </a:extLst>
          </p:cNvPr>
          <p:cNvSpPr txBox="1"/>
          <p:nvPr/>
        </p:nvSpPr>
        <p:spPr>
          <a:xfrm>
            <a:off x="862881" y="1827162"/>
            <a:ext cx="1304861" cy="461665"/>
          </a:xfrm>
          <a:prstGeom prst="rect">
            <a:avLst/>
          </a:prstGeom>
          <a:noFill/>
        </p:spPr>
        <p:txBody>
          <a:bodyPr wrap="square" rtlCol="0" anchor="ctr">
            <a:spAutoFit/>
          </a:bodyPr>
          <a:lstStyle/>
          <a:p>
            <a:pPr algn="ctr"/>
            <a:r>
              <a:rPr lang="en-US" altLang="ko-KR" sz="2400" b="1" dirty="0">
                <a:solidFill>
                  <a:schemeClr val="tx2">
                    <a:lumMod val="60000"/>
                    <a:lumOff val="40000"/>
                  </a:schemeClr>
                </a:solidFill>
                <a:cs typeface="Arial" pitchFamily="34" charset="0"/>
              </a:rPr>
              <a:t>2015</a:t>
            </a:r>
            <a:endParaRPr lang="ko-KR" altLang="en-US" sz="2400" b="1" dirty="0">
              <a:solidFill>
                <a:schemeClr val="tx2">
                  <a:lumMod val="60000"/>
                  <a:lumOff val="40000"/>
                </a:schemeClr>
              </a:solidFill>
              <a:cs typeface="Arial" pitchFamily="34" charset="0"/>
            </a:endParaRPr>
          </a:p>
        </p:txBody>
      </p:sp>
      <p:grpSp>
        <p:nvGrpSpPr>
          <p:cNvPr id="34" name="Group 33">
            <a:extLst>
              <a:ext uri="{FF2B5EF4-FFF2-40B4-BE49-F238E27FC236}">
                <a16:creationId xmlns:a16="http://schemas.microsoft.com/office/drawing/2014/main" id="{879F74C6-B842-45E2-A2CB-B51B19EC4EDB}"/>
              </a:ext>
            </a:extLst>
          </p:cNvPr>
          <p:cNvGrpSpPr/>
          <p:nvPr/>
        </p:nvGrpSpPr>
        <p:grpSpPr>
          <a:xfrm>
            <a:off x="718366" y="3934892"/>
            <a:ext cx="1593890" cy="676175"/>
            <a:chOff x="7026501" y="4509120"/>
            <a:chExt cx="1499710" cy="894132"/>
          </a:xfrm>
        </p:grpSpPr>
        <p:sp>
          <p:nvSpPr>
            <p:cNvPr id="35" name="TextBox 34">
              <a:extLst>
                <a:ext uri="{FF2B5EF4-FFF2-40B4-BE49-F238E27FC236}">
                  <a16:creationId xmlns:a16="http://schemas.microsoft.com/office/drawing/2014/main" id="{5045AC74-1E4B-466B-8623-0B6053CD7754}"/>
                </a:ext>
              </a:extLst>
            </p:cNvPr>
            <p:cNvSpPr txBox="1"/>
            <p:nvPr/>
          </p:nvSpPr>
          <p:spPr>
            <a:xfrm>
              <a:off x="7026501" y="4509120"/>
              <a:ext cx="1499710" cy="307777"/>
            </a:xfrm>
            <a:prstGeom prst="rect">
              <a:avLst/>
            </a:prstGeom>
            <a:noFill/>
          </p:spPr>
          <p:txBody>
            <a:bodyPr wrap="square" rtlCol="0">
              <a:spAutoFit/>
            </a:bodyPr>
            <a:lstStyle/>
            <a:p>
              <a:pPr algn="ctr"/>
              <a:r>
                <a:rPr lang="en-US" altLang="ko-KR" sz="1400" dirty="0">
                  <a:solidFill>
                    <a:schemeClr val="tx1">
                      <a:lumMod val="75000"/>
                      <a:lumOff val="25000"/>
                    </a:schemeClr>
                  </a:solidFill>
                  <a:cs typeface="Arial" pitchFamily="34" charset="0"/>
                </a:rPr>
                <a:t>Add Text</a:t>
              </a:r>
              <a:endParaRPr lang="ko-KR" altLang="en-US" sz="1400" dirty="0">
                <a:solidFill>
                  <a:schemeClr val="tx1">
                    <a:lumMod val="75000"/>
                    <a:lumOff val="25000"/>
                  </a:schemeClr>
                </a:solidFill>
                <a:cs typeface="Arial" pitchFamily="34" charset="0"/>
              </a:endParaRPr>
            </a:p>
          </p:txBody>
        </p:sp>
        <p:sp>
          <p:nvSpPr>
            <p:cNvPr id="36" name="TextBox 35">
              <a:extLst>
                <a:ext uri="{FF2B5EF4-FFF2-40B4-BE49-F238E27FC236}">
                  <a16:creationId xmlns:a16="http://schemas.microsoft.com/office/drawing/2014/main" id="{1BA7B3D7-18FC-4A50-97CB-A40994D7E61C}"/>
                </a:ext>
              </a:extLst>
            </p:cNvPr>
            <p:cNvSpPr txBox="1"/>
            <p:nvPr/>
          </p:nvSpPr>
          <p:spPr>
            <a:xfrm>
              <a:off x="7026501" y="4756921"/>
              <a:ext cx="1499710"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37" name="Group 36">
            <a:extLst>
              <a:ext uri="{FF2B5EF4-FFF2-40B4-BE49-F238E27FC236}">
                <a16:creationId xmlns:a16="http://schemas.microsoft.com/office/drawing/2014/main" id="{4D256AE7-881B-40D1-9C05-63C4CA6FC1A2}"/>
              </a:ext>
            </a:extLst>
          </p:cNvPr>
          <p:cNvGrpSpPr/>
          <p:nvPr/>
        </p:nvGrpSpPr>
        <p:grpSpPr>
          <a:xfrm>
            <a:off x="2219903" y="987574"/>
            <a:ext cx="1593890" cy="676175"/>
            <a:chOff x="7026501" y="4509120"/>
            <a:chExt cx="1499710" cy="894132"/>
          </a:xfrm>
        </p:grpSpPr>
        <p:sp>
          <p:nvSpPr>
            <p:cNvPr id="38" name="TextBox 37">
              <a:extLst>
                <a:ext uri="{FF2B5EF4-FFF2-40B4-BE49-F238E27FC236}">
                  <a16:creationId xmlns:a16="http://schemas.microsoft.com/office/drawing/2014/main" id="{55A641CF-7019-488B-8CC0-7DA7A9FA6055}"/>
                </a:ext>
              </a:extLst>
            </p:cNvPr>
            <p:cNvSpPr txBox="1"/>
            <p:nvPr/>
          </p:nvSpPr>
          <p:spPr>
            <a:xfrm>
              <a:off x="7026501" y="4509120"/>
              <a:ext cx="1499710" cy="307777"/>
            </a:xfrm>
            <a:prstGeom prst="rect">
              <a:avLst/>
            </a:prstGeom>
            <a:noFill/>
          </p:spPr>
          <p:txBody>
            <a:bodyPr wrap="square" rtlCol="0">
              <a:spAutoFit/>
            </a:bodyPr>
            <a:lstStyle/>
            <a:p>
              <a:pPr algn="ctr"/>
              <a:r>
                <a:rPr lang="en-US" altLang="ko-KR" sz="1400" dirty="0">
                  <a:solidFill>
                    <a:schemeClr val="tx1">
                      <a:lumMod val="75000"/>
                      <a:lumOff val="25000"/>
                    </a:schemeClr>
                  </a:solidFill>
                  <a:cs typeface="Arial" pitchFamily="34" charset="0"/>
                </a:rPr>
                <a:t>Add Text</a:t>
              </a:r>
              <a:endParaRPr lang="ko-KR" altLang="en-US" sz="1400" dirty="0">
                <a:solidFill>
                  <a:schemeClr val="tx1">
                    <a:lumMod val="75000"/>
                    <a:lumOff val="25000"/>
                  </a:schemeClr>
                </a:solidFill>
                <a:cs typeface="Arial" pitchFamily="34" charset="0"/>
              </a:endParaRPr>
            </a:p>
          </p:txBody>
        </p:sp>
        <p:sp>
          <p:nvSpPr>
            <p:cNvPr id="39" name="TextBox 38">
              <a:extLst>
                <a:ext uri="{FF2B5EF4-FFF2-40B4-BE49-F238E27FC236}">
                  <a16:creationId xmlns:a16="http://schemas.microsoft.com/office/drawing/2014/main" id="{930D804A-0F29-4ADF-950E-75535C90BB66}"/>
                </a:ext>
              </a:extLst>
            </p:cNvPr>
            <p:cNvSpPr txBox="1"/>
            <p:nvPr/>
          </p:nvSpPr>
          <p:spPr>
            <a:xfrm>
              <a:off x="7026501" y="4756921"/>
              <a:ext cx="1499710"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40" name="TextBox 39">
            <a:extLst>
              <a:ext uri="{FF2B5EF4-FFF2-40B4-BE49-F238E27FC236}">
                <a16:creationId xmlns:a16="http://schemas.microsoft.com/office/drawing/2014/main" id="{7205370A-6D52-4BC8-80B3-13AA577C478F}"/>
              </a:ext>
            </a:extLst>
          </p:cNvPr>
          <p:cNvSpPr txBox="1"/>
          <p:nvPr/>
        </p:nvSpPr>
        <p:spPr>
          <a:xfrm>
            <a:off x="2414417" y="3320583"/>
            <a:ext cx="1204860" cy="461665"/>
          </a:xfrm>
          <a:prstGeom prst="rect">
            <a:avLst/>
          </a:prstGeom>
          <a:noFill/>
        </p:spPr>
        <p:txBody>
          <a:bodyPr wrap="square" rtlCol="0" anchor="ctr">
            <a:spAutoFit/>
          </a:bodyPr>
          <a:lstStyle/>
          <a:p>
            <a:pPr algn="ctr"/>
            <a:r>
              <a:rPr lang="en-US" altLang="ko-KR" sz="2400" b="1" dirty="0">
                <a:solidFill>
                  <a:srgbClr val="FFCC66"/>
                </a:solidFill>
                <a:cs typeface="Arial" pitchFamily="34" charset="0"/>
              </a:rPr>
              <a:t>2016</a:t>
            </a:r>
            <a:endParaRPr lang="ko-KR" altLang="en-US" sz="2400" b="1" dirty="0">
              <a:solidFill>
                <a:srgbClr val="FFCC66"/>
              </a:solidFill>
              <a:cs typeface="Arial" pitchFamily="34" charset="0"/>
            </a:endParaRPr>
          </a:p>
        </p:txBody>
      </p:sp>
      <p:grpSp>
        <p:nvGrpSpPr>
          <p:cNvPr id="41" name="Group 40">
            <a:extLst>
              <a:ext uri="{FF2B5EF4-FFF2-40B4-BE49-F238E27FC236}">
                <a16:creationId xmlns:a16="http://schemas.microsoft.com/office/drawing/2014/main" id="{E97DAC05-E0E1-4E9C-8A73-51B6400E6672}"/>
              </a:ext>
            </a:extLst>
          </p:cNvPr>
          <p:cNvGrpSpPr/>
          <p:nvPr/>
        </p:nvGrpSpPr>
        <p:grpSpPr>
          <a:xfrm>
            <a:off x="5316246" y="987574"/>
            <a:ext cx="1593890" cy="676175"/>
            <a:chOff x="7026501" y="4509120"/>
            <a:chExt cx="1499710" cy="894132"/>
          </a:xfrm>
        </p:grpSpPr>
        <p:sp>
          <p:nvSpPr>
            <p:cNvPr id="42" name="TextBox 41">
              <a:extLst>
                <a:ext uri="{FF2B5EF4-FFF2-40B4-BE49-F238E27FC236}">
                  <a16:creationId xmlns:a16="http://schemas.microsoft.com/office/drawing/2014/main" id="{F13FF522-BB0F-4E1A-8B4E-084B9A987EF4}"/>
                </a:ext>
              </a:extLst>
            </p:cNvPr>
            <p:cNvSpPr txBox="1"/>
            <p:nvPr/>
          </p:nvSpPr>
          <p:spPr>
            <a:xfrm>
              <a:off x="7026501" y="4509120"/>
              <a:ext cx="1499710" cy="307777"/>
            </a:xfrm>
            <a:prstGeom prst="rect">
              <a:avLst/>
            </a:prstGeom>
            <a:noFill/>
          </p:spPr>
          <p:txBody>
            <a:bodyPr wrap="square" rtlCol="0">
              <a:spAutoFit/>
            </a:bodyPr>
            <a:lstStyle/>
            <a:p>
              <a:pPr algn="ctr"/>
              <a:r>
                <a:rPr lang="en-US" altLang="ko-KR" sz="1400" dirty="0">
                  <a:solidFill>
                    <a:schemeClr val="tx1">
                      <a:lumMod val="75000"/>
                      <a:lumOff val="25000"/>
                    </a:schemeClr>
                  </a:solidFill>
                  <a:cs typeface="Arial" pitchFamily="34" charset="0"/>
                </a:rPr>
                <a:t>Add Text</a:t>
              </a:r>
              <a:endParaRPr lang="ko-KR" altLang="en-US" sz="1400" dirty="0">
                <a:solidFill>
                  <a:schemeClr val="tx1">
                    <a:lumMod val="75000"/>
                    <a:lumOff val="25000"/>
                  </a:schemeClr>
                </a:solidFill>
                <a:cs typeface="Arial" pitchFamily="34" charset="0"/>
              </a:endParaRPr>
            </a:p>
          </p:txBody>
        </p:sp>
        <p:sp>
          <p:nvSpPr>
            <p:cNvPr id="43" name="TextBox 42">
              <a:extLst>
                <a:ext uri="{FF2B5EF4-FFF2-40B4-BE49-F238E27FC236}">
                  <a16:creationId xmlns:a16="http://schemas.microsoft.com/office/drawing/2014/main" id="{EC07690F-0A69-4FF5-9306-68AAE6C51A5E}"/>
                </a:ext>
              </a:extLst>
            </p:cNvPr>
            <p:cNvSpPr txBox="1"/>
            <p:nvPr/>
          </p:nvSpPr>
          <p:spPr>
            <a:xfrm>
              <a:off x="7026501" y="4756921"/>
              <a:ext cx="1499710"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44" name="TextBox 43">
            <a:extLst>
              <a:ext uri="{FF2B5EF4-FFF2-40B4-BE49-F238E27FC236}">
                <a16:creationId xmlns:a16="http://schemas.microsoft.com/office/drawing/2014/main" id="{B81A20CB-4205-4F50-B494-A9D813618717}"/>
              </a:ext>
            </a:extLst>
          </p:cNvPr>
          <p:cNvSpPr txBox="1"/>
          <p:nvPr/>
        </p:nvSpPr>
        <p:spPr>
          <a:xfrm>
            <a:off x="5560912" y="3348647"/>
            <a:ext cx="1152128" cy="461665"/>
          </a:xfrm>
          <a:prstGeom prst="rect">
            <a:avLst/>
          </a:prstGeom>
          <a:noFill/>
        </p:spPr>
        <p:txBody>
          <a:bodyPr wrap="square" rtlCol="0" anchor="ctr">
            <a:spAutoFit/>
          </a:bodyPr>
          <a:lstStyle/>
          <a:p>
            <a:pPr algn="ctr"/>
            <a:r>
              <a:rPr lang="en-US" altLang="ko-KR" sz="2400" b="1" dirty="0">
                <a:solidFill>
                  <a:srgbClr val="FFCC66"/>
                </a:solidFill>
                <a:cs typeface="Arial" pitchFamily="34" charset="0"/>
              </a:rPr>
              <a:t>2018</a:t>
            </a:r>
            <a:endParaRPr lang="ko-KR" altLang="en-US" sz="2400" b="1" dirty="0">
              <a:solidFill>
                <a:srgbClr val="FFCC66"/>
              </a:solidFill>
              <a:cs typeface="Arial" pitchFamily="34" charset="0"/>
            </a:endParaRPr>
          </a:p>
        </p:txBody>
      </p:sp>
    </p:spTree>
    <p:extLst>
      <p:ext uri="{BB962C8B-B14F-4D97-AF65-F5344CB8AC3E}">
        <p14:creationId xmlns:p14="http://schemas.microsoft.com/office/powerpoint/2010/main" val="3239406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Our Team Style</a:t>
            </a:r>
          </a:p>
        </p:txBody>
      </p:sp>
      <p:sp>
        <p:nvSpPr>
          <p:cNvPr id="9" name="Text Placeholder 8"/>
          <p:cNvSpPr>
            <a:spLocks noGrp="1"/>
          </p:cNvSpPr>
          <p:nvPr>
            <p:ph type="body" sz="quarter" idx="11"/>
          </p:nvPr>
        </p:nvSpPr>
        <p:spPr/>
        <p:txBody>
          <a:bodyPr/>
          <a:lstStyle/>
          <a:p>
            <a:r>
              <a:rPr lang="en-US" dirty="0"/>
              <a:t>Insert the title of your subtitle Here</a:t>
            </a:r>
          </a:p>
        </p:txBody>
      </p:sp>
      <p:pic>
        <p:nvPicPr>
          <p:cNvPr id="13" name="Picture Placeholder 12"/>
          <p:cNvPicPr>
            <a:picLocks noGrp="1" noChangeAspect="1"/>
          </p:cNvPicPr>
          <p:nvPr>
            <p:ph type="pic" idx="12"/>
          </p:nvPr>
        </p:nvPicPr>
        <p:blipFill>
          <a:blip r:embed="rId2" cstate="print">
            <a:extLst>
              <a:ext uri="{28A0092B-C50C-407E-A947-70E740481C1C}">
                <a14:useLocalDpi xmlns:a14="http://schemas.microsoft.com/office/drawing/2010/main" val="0"/>
              </a:ext>
            </a:extLst>
          </a:blip>
          <a:srcRect t="12951" b="12951"/>
          <a:stretch>
            <a:fillRect/>
          </a:stretch>
        </p:blipFill>
        <p:spPr/>
      </p:pic>
      <p:pic>
        <p:nvPicPr>
          <p:cNvPr id="14" name="Picture Placeholder 13"/>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t="12951" b="12951"/>
          <a:stretch>
            <a:fillRect/>
          </a:stretch>
        </p:blipFill>
        <p:spPr/>
      </p:pic>
      <p:pic>
        <p:nvPicPr>
          <p:cNvPr id="29" name="Picture Placeholder 28"/>
          <p:cNvPicPr>
            <a:picLocks noGrp="1" noChangeAspect="1"/>
          </p:cNvPicPr>
          <p:nvPr>
            <p:ph type="pic" idx="14"/>
          </p:nvPr>
        </p:nvPicPr>
        <p:blipFill>
          <a:blip r:embed="rId2" cstate="print">
            <a:extLst>
              <a:ext uri="{28A0092B-C50C-407E-A947-70E740481C1C}">
                <a14:useLocalDpi xmlns:a14="http://schemas.microsoft.com/office/drawing/2010/main" val="0"/>
              </a:ext>
            </a:extLst>
          </a:blip>
          <a:srcRect t="12951" b="12951"/>
          <a:stretch>
            <a:fillRect/>
          </a:stretch>
        </p:blipFill>
        <p:spPr/>
      </p:pic>
      <p:grpSp>
        <p:nvGrpSpPr>
          <p:cNvPr id="15" name="Group 14"/>
          <p:cNvGrpSpPr/>
          <p:nvPr/>
        </p:nvGrpSpPr>
        <p:grpSpPr>
          <a:xfrm>
            <a:off x="6948264" y="3651870"/>
            <a:ext cx="1323311" cy="1107996"/>
            <a:chOff x="2113657" y="4283314"/>
            <a:chExt cx="2120136" cy="1107996"/>
          </a:xfrm>
        </p:grpSpPr>
        <p:sp>
          <p:nvSpPr>
            <p:cNvPr id="16" name="TextBox 15"/>
            <p:cNvSpPr txBox="1"/>
            <p:nvPr/>
          </p:nvSpPr>
          <p:spPr>
            <a:xfrm>
              <a:off x="2113657" y="4560313"/>
              <a:ext cx="2120135"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17" name="TextBox 16"/>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John K.</a:t>
              </a:r>
            </a:p>
          </p:txBody>
        </p:sp>
      </p:grpSp>
      <p:grpSp>
        <p:nvGrpSpPr>
          <p:cNvPr id="18" name="Group 17"/>
          <p:cNvGrpSpPr/>
          <p:nvPr/>
        </p:nvGrpSpPr>
        <p:grpSpPr>
          <a:xfrm>
            <a:off x="5292080" y="3651870"/>
            <a:ext cx="1323311" cy="1292662"/>
            <a:chOff x="2113657" y="4283314"/>
            <a:chExt cx="2120136" cy="1292662"/>
          </a:xfrm>
        </p:grpSpPr>
        <p:sp>
          <p:nvSpPr>
            <p:cNvPr id="19" name="TextBox 18"/>
            <p:cNvSpPr txBox="1"/>
            <p:nvPr/>
          </p:nvSpPr>
          <p:spPr>
            <a:xfrm>
              <a:off x="2113657" y="4560313"/>
              <a:ext cx="2120134" cy="1015663"/>
            </a:xfrm>
            <a:prstGeom prst="rect">
              <a:avLst/>
            </a:prstGeom>
            <a:noFill/>
          </p:spPr>
          <p:txBody>
            <a:bodyPr wrap="square" rtlCol="0">
              <a:spAutoFit/>
            </a:bodyPr>
            <a:lstStyle/>
            <a:p>
              <a:pPr algn="ctr"/>
              <a:r>
                <a:rPr lang="en-US" altLang="ko-KR" sz="1200" dirty="0">
                  <a:solidFill>
                    <a:schemeClr val="tx1">
                      <a:lumMod val="85000"/>
                      <a:lumOff val="15000"/>
                    </a:schemeClr>
                  </a:solidFill>
                  <a:cs typeface="Arial" pitchFamily="34" charset="0"/>
                </a:rPr>
                <a:t>You can simply impress your audience and add a unique zing.       </a:t>
              </a:r>
              <a:endParaRPr lang="ko-KR" altLang="en-US" sz="1200" dirty="0">
                <a:solidFill>
                  <a:schemeClr val="tx1">
                    <a:lumMod val="85000"/>
                    <a:lumOff val="15000"/>
                  </a:schemeClr>
                </a:solidFill>
                <a:cs typeface="Arial" pitchFamily="34" charset="0"/>
              </a:endParaRPr>
            </a:p>
          </p:txBody>
        </p:sp>
        <p:sp>
          <p:nvSpPr>
            <p:cNvPr id="20" name="TextBox 19"/>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tx1">
                      <a:lumMod val="85000"/>
                      <a:lumOff val="15000"/>
                    </a:schemeClr>
                  </a:solidFill>
                  <a:cs typeface="Arial" pitchFamily="34" charset="0"/>
                </a:rPr>
                <a:t>John K.</a:t>
              </a:r>
              <a:endParaRPr lang="ko-KR" altLang="en-US" sz="1200" b="1" dirty="0">
                <a:solidFill>
                  <a:schemeClr val="tx1">
                    <a:lumMod val="85000"/>
                    <a:lumOff val="15000"/>
                  </a:schemeClr>
                </a:solidFill>
                <a:cs typeface="Arial" pitchFamily="34" charset="0"/>
              </a:endParaRPr>
            </a:p>
          </p:txBody>
        </p:sp>
      </p:grpSp>
      <p:grpSp>
        <p:nvGrpSpPr>
          <p:cNvPr id="21" name="Group 20"/>
          <p:cNvGrpSpPr/>
          <p:nvPr/>
        </p:nvGrpSpPr>
        <p:grpSpPr>
          <a:xfrm>
            <a:off x="3563888" y="3651870"/>
            <a:ext cx="1323311" cy="1292662"/>
            <a:chOff x="2113657" y="4283314"/>
            <a:chExt cx="2120136" cy="1292662"/>
          </a:xfrm>
        </p:grpSpPr>
        <p:sp>
          <p:nvSpPr>
            <p:cNvPr id="24" name="TextBox 23"/>
            <p:cNvSpPr txBox="1"/>
            <p:nvPr/>
          </p:nvSpPr>
          <p:spPr>
            <a:xfrm>
              <a:off x="2113657" y="4560313"/>
              <a:ext cx="2120134" cy="1015663"/>
            </a:xfrm>
            <a:prstGeom prst="rect">
              <a:avLst/>
            </a:prstGeom>
            <a:noFill/>
          </p:spPr>
          <p:txBody>
            <a:bodyPr wrap="square" rtlCol="0">
              <a:spAutoFit/>
            </a:bodyPr>
            <a:lstStyle/>
            <a:p>
              <a:pPr algn="ctr"/>
              <a:r>
                <a:rPr lang="en-US" altLang="ko-KR" sz="1200" dirty="0">
                  <a:solidFill>
                    <a:schemeClr val="tx1">
                      <a:lumMod val="85000"/>
                      <a:lumOff val="15000"/>
                    </a:schemeClr>
                  </a:solidFill>
                  <a:cs typeface="Arial" pitchFamily="34" charset="0"/>
                </a:rPr>
                <a:t>You can simply impress your audience and add a unique zing.       </a:t>
              </a:r>
              <a:endParaRPr lang="ko-KR" altLang="en-US" sz="1200" dirty="0">
                <a:solidFill>
                  <a:schemeClr val="tx1">
                    <a:lumMod val="85000"/>
                    <a:lumOff val="15000"/>
                  </a:schemeClr>
                </a:solidFill>
                <a:cs typeface="Arial" pitchFamily="34" charset="0"/>
              </a:endParaRPr>
            </a:p>
          </p:txBody>
        </p:sp>
        <p:sp>
          <p:nvSpPr>
            <p:cNvPr id="25" name="TextBox 24"/>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tx1">
                      <a:lumMod val="85000"/>
                      <a:lumOff val="15000"/>
                    </a:schemeClr>
                  </a:solidFill>
                  <a:cs typeface="Arial" pitchFamily="34" charset="0"/>
                </a:rPr>
                <a:t>John K.</a:t>
              </a:r>
              <a:endParaRPr lang="ko-KR" altLang="en-US" sz="1200" b="1" dirty="0">
                <a:solidFill>
                  <a:schemeClr val="tx1">
                    <a:lumMod val="85000"/>
                    <a:lumOff val="15000"/>
                  </a:schemeClr>
                </a:solidFill>
                <a:cs typeface="Arial" pitchFamily="34" charset="0"/>
              </a:endParaRPr>
            </a:p>
          </p:txBody>
        </p:sp>
      </p:grpSp>
      <p:grpSp>
        <p:nvGrpSpPr>
          <p:cNvPr id="26" name="Group 25">
            <a:extLst>
              <a:ext uri="{FF2B5EF4-FFF2-40B4-BE49-F238E27FC236}">
                <a16:creationId xmlns:a16="http://schemas.microsoft.com/office/drawing/2014/main" id="{EE9696DE-A1A5-4801-8BBF-5F4A015810BD}"/>
              </a:ext>
            </a:extLst>
          </p:cNvPr>
          <p:cNvGrpSpPr/>
          <p:nvPr/>
        </p:nvGrpSpPr>
        <p:grpSpPr>
          <a:xfrm>
            <a:off x="683568" y="2717214"/>
            <a:ext cx="2664296" cy="2230800"/>
            <a:chOff x="5375474" y="2822446"/>
            <a:chExt cx="3312368" cy="1448668"/>
          </a:xfrm>
        </p:grpSpPr>
        <p:sp>
          <p:nvSpPr>
            <p:cNvPr id="27" name="TextBox 26">
              <a:extLst>
                <a:ext uri="{FF2B5EF4-FFF2-40B4-BE49-F238E27FC236}">
                  <a16:creationId xmlns:a16="http://schemas.microsoft.com/office/drawing/2014/main" id="{80B3F7C7-3A3D-4A1D-AE3D-569DBEB95ADB}"/>
                </a:ext>
              </a:extLst>
            </p:cNvPr>
            <p:cNvSpPr txBox="1"/>
            <p:nvPr/>
          </p:nvSpPr>
          <p:spPr>
            <a:xfrm>
              <a:off x="5375474" y="3070785"/>
              <a:ext cx="3312368"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45C33F92-21EB-4230-BB75-A3D84D74144F}"/>
                </a:ext>
              </a:extLst>
            </p:cNvPr>
            <p:cNvSpPr txBox="1"/>
            <p:nvPr/>
          </p:nvSpPr>
          <p:spPr>
            <a:xfrm>
              <a:off x="5375474" y="2822446"/>
              <a:ext cx="331236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a:t>
              </a:r>
              <a:r>
                <a:rPr lang="ko-KR" altLang="en-US" sz="1400" b="1" dirty="0">
                  <a:solidFill>
                    <a:schemeClr val="tx1">
                      <a:lumMod val="75000"/>
                      <a:lumOff val="25000"/>
                    </a:schemeClr>
                  </a:solidFill>
                  <a:cs typeface="Arial" pitchFamily="34" charset="0"/>
                </a:rPr>
                <a:t> </a:t>
              </a: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43401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Infographic Style</a:t>
            </a:r>
          </a:p>
        </p:txBody>
      </p:sp>
      <p:sp>
        <p:nvSpPr>
          <p:cNvPr id="5" name="Text Placeholder 4"/>
          <p:cNvSpPr>
            <a:spLocks noGrp="1"/>
          </p:cNvSpPr>
          <p:nvPr>
            <p:ph type="body" sz="quarter" idx="11"/>
          </p:nvPr>
        </p:nvSpPr>
        <p:spPr/>
        <p:txBody>
          <a:bodyPr/>
          <a:lstStyle/>
          <a:p>
            <a:pPr lvl="0"/>
            <a:r>
              <a:rPr lang="en-US" altLang="ko-KR" dirty="0"/>
              <a:t>Insert the title of your subtitle Here</a:t>
            </a:r>
          </a:p>
        </p:txBody>
      </p:sp>
      <p:graphicFrame>
        <p:nvGraphicFramePr>
          <p:cNvPr id="6" name="Table 5"/>
          <p:cNvGraphicFramePr>
            <a:graphicFrameLocks noGrp="1"/>
          </p:cNvGraphicFramePr>
          <p:nvPr>
            <p:extLst>
              <p:ext uri="{D42A27DB-BD31-4B8C-83A1-F6EECF244321}">
                <p14:modId xmlns:p14="http://schemas.microsoft.com/office/powerpoint/2010/main" val="3902986874"/>
              </p:ext>
            </p:extLst>
          </p:nvPr>
        </p:nvGraphicFramePr>
        <p:xfrm>
          <a:off x="395536" y="1981139"/>
          <a:ext cx="1872208" cy="2742464"/>
        </p:xfrm>
        <a:graphic>
          <a:graphicData uri="http://schemas.openxmlformats.org/drawingml/2006/table">
            <a:tbl>
              <a:tblPr firstRow="1" bandRow="1"/>
              <a:tblGrid>
                <a:gridCol w="1872208">
                  <a:extLst>
                    <a:ext uri="{9D8B030D-6E8A-4147-A177-3AD203B41FA5}">
                      <a16:colId xmlns:a16="http://schemas.microsoft.com/office/drawing/2014/main" val="20000"/>
                    </a:ext>
                  </a:extLst>
                </a:gridCol>
              </a:tblGrid>
              <a:tr h="37180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Your Text  Here</a:t>
                      </a:r>
                      <a:endParaRPr lang="ko-KR" altLang="en-US" sz="14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rgbClr val="2A81C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7180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rgbClr val="2A81C6"/>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2A81C6">
                        <a:lumMod val="20000"/>
                        <a:lumOff val="80000"/>
                      </a:srgbClr>
                    </a:solidFill>
                  </a:tcPr>
                </a:tc>
                <a:extLst>
                  <a:ext uri="{0D108BD9-81ED-4DB2-BD59-A6C34878D82A}">
                    <a16:rowId xmlns:a16="http://schemas.microsoft.com/office/drawing/2014/main" val="10001"/>
                  </a:ext>
                </a:extLst>
              </a:tr>
              <a:tr h="37180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7180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2A81C6">
                        <a:lumMod val="20000"/>
                        <a:lumOff val="80000"/>
                      </a:srgbClr>
                    </a:solidFill>
                  </a:tcPr>
                </a:tc>
                <a:extLst>
                  <a:ext uri="{0D108BD9-81ED-4DB2-BD59-A6C34878D82A}">
                    <a16:rowId xmlns:a16="http://schemas.microsoft.com/office/drawing/2014/main" val="10003"/>
                  </a:ext>
                </a:extLst>
              </a:tr>
              <a:tr h="37180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37180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2A81C6">
                        <a:lumMod val="20000"/>
                        <a:lumOff val="80000"/>
                      </a:srgbClr>
                    </a:solidFill>
                  </a:tcPr>
                </a:tc>
                <a:extLst>
                  <a:ext uri="{0D108BD9-81ED-4DB2-BD59-A6C34878D82A}">
                    <a16:rowId xmlns:a16="http://schemas.microsoft.com/office/drawing/2014/main" val="10005"/>
                  </a:ext>
                </a:extLst>
              </a:tr>
              <a:tr h="51165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A81C6"/>
                    </a:solidFill>
                  </a:tcP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08113021"/>
              </p:ext>
            </p:extLst>
          </p:nvPr>
        </p:nvGraphicFramePr>
        <p:xfrm>
          <a:off x="2411760" y="1981139"/>
          <a:ext cx="1872208" cy="2750851"/>
        </p:xfrm>
        <a:graphic>
          <a:graphicData uri="http://schemas.openxmlformats.org/drawingml/2006/table">
            <a:tbl>
              <a:tblPr firstRow="1" bandRow="1"/>
              <a:tblGrid>
                <a:gridCol w="1872208">
                  <a:extLst>
                    <a:ext uri="{9D8B030D-6E8A-4147-A177-3AD203B41FA5}">
                      <a16:colId xmlns:a16="http://schemas.microsoft.com/office/drawing/2014/main" val="20000"/>
                    </a:ext>
                  </a:extLst>
                </a:gridCol>
              </a:tblGrid>
              <a:tr h="380189">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Your Text  Here</a:t>
                      </a:r>
                      <a:endParaRPr lang="ko-KR" altLang="en-US" sz="14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rgbClr val="2ECAD7"/>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7180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rgbClr val="2ECAD7"/>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2ECAD7">
                        <a:lumMod val="20000"/>
                        <a:lumOff val="80000"/>
                      </a:srgbClr>
                    </a:solidFill>
                  </a:tcPr>
                </a:tc>
                <a:extLst>
                  <a:ext uri="{0D108BD9-81ED-4DB2-BD59-A6C34878D82A}">
                    <a16:rowId xmlns:a16="http://schemas.microsoft.com/office/drawing/2014/main" val="10001"/>
                  </a:ext>
                </a:extLst>
              </a:tr>
              <a:tr h="37180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7180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2ECAD7">
                        <a:lumMod val="20000"/>
                        <a:lumOff val="80000"/>
                      </a:srgbClr>
                    </a:solidFill>
                  </a:tcPr>
                </a:tc>
                <a:extLst>
                  <a:ext uri="{0D108BD9-81ED-4DB2-BD59-A6C34878D82A}">
                    <a16:rowId xmlns:a16="http://schemas.microsoft.com/office/drawing/2014/main" val="10003"/>
                  </a:ext>
                </a:extLst>
              </a:tr>
              <a:tr h="37180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37180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2ECAD7">
                        <a:lumMod val="20000"/>
                        <a:lumOff val="80000"/>
                      </a:srgbClr>
                    </a:solidFill>
                  </a:tcPr>
                </a:tc>
                <a:extLst>
                  <a:ext uri="{0D108BD9-81ED-4DB2-BD59-A6C34878D82A}">
                    <a16:rowId xmlns:a16="http://schemas.microsoft.com/office/drawing/2014/main" val="10005"/>
                  </a:ext>
                </a:extLst>
              </a:tr>
              <a:tr h="51165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ECAD7"/>
                    </a:solidFill>
                  </a:tcPr>
                </a:tc>
                <a:extLst>
                  <a:ext uri="{0D108BD9-81ED-4DB2-BD59-A6C34878D82A}">
                    <a16:rowId xmlns:a16="http://schemas.microsoft.com/office/drawing/2014/main" val="1000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41292838"/>
              </p:ext>
            </p:extLst>
          </p:nvPr>
        </p:nvGraphicFramePr>
        <p:xfrm>
          <a:off x="4427984" y="1981139"/>
          <a:ext cx="1872208" cy="2750851"/>
        </p:xfrm>
        <a:graphic>
          <a:graphicData uri="http://schemas.openxmlformats.org/drawingml/2006/table">
            <a:tbl>
              <a:tblPr firstRow="1" bandRow="1"/>
              <a:tblGrid>
                <a:gridCol w="1872208">
                  <a:extLst>
                    <a:ext uri="{9D8B030D-6E8A-4147-A177-3AD203B41FA5}">
                      <a16:colId xmlns:a16="http://schemas.microsoft.com/office/drawing/2014/main" val="20000"/>
                    </a:ext>
                  </a:extLst>
                </a:gridCol>
              </a:tblGrid>
              <a:tr h="380189">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Your Text  Here</a:t>
                      </a:r>
                      <a:endParaRPr lang="ko-KR" altLang="en-US" sz="14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rgbClr val="22AAE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7180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rgbClr val="22AAE4"/>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22AAE4">
                        <a:lumMod val="20000"/>
                        <a:lumOff val="80000"/>
                      </a:srgbClr>
                    </a:solidFill>
                  </a:tcPr>
                </a:tc>
                <a:extLst>
                  <a:ext uri="{0D108BD9-81ED-4DB2-BD59-A6C34878D82A}">
                    <a16:rowId xmlns:a16="http://schemas.microsoft.com/office/drawing/2014/main" val="10001"/>
                  </a:ext>
                </a:extLst>
              </a:tr>
              <a:tr h="37180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7180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22AAE4">
                        <a:lumMod val="20000"/>
                        <a:lumOff val="80000"/>
                      </a:srgbClr>
                    </a:solidFill>
                  </a:tcPr>
                </a:tc>
                <a:extLst>
                  <a:ext uri="{0D108BD9-81ED-4DB2-BD59-A6C34878D82A}">
                    <a16:rowId xmlns:a16="http://schemas.microsoft.com/office/drawing/2014/main" val="10003"/>
                  </a:ext>
                </a:extLst>
              </a:tr>
              <a:tr h="37180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37180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22AAE4">
                        <a:lumMod val="20000"/>
                        <a:lumOff val="80000"/>
                      </a:srgbClr>
                    </a:solidFill>
                  </a:tcPr>
                </a:tc>
                <a:extLst>
                  <a:ext uri="{0D108BD9-81ED-4DB2-BD59-A6C34878D82A}">
                    <a16:rowId xmlns:a16="http://schemas.microsoft.com/office/drawing/2014/main" val="10005"/>
                  </a:ext>
                </a:extLst>
              </a:tr>
              <a:tr h="511652">
                <a:tc>
                  <a:txBody>
                    <a:bodyPr/>
                    <a:lstStyle>
                      <a:lvl1pPr marL="0" algn="l" defTabSz="914400" rtl="0" eaLnBrk="1" latinLnBrk="1" hangingPunct="1">
                        <a:defRPr sz="1800" kern="1200">
                          <a:solidFill>
                            <a:schemeClr val="tx1"/>
                          </a:solidFill>
                          <a:latin typeface="Arial"/>
                          <a:ea typeface="Arial Unicode MS"/>
                        </a:defRPr>
                      </a:lvl1pPr>
                      <a:lvl2pPr marL="457200" algn="l" defTabSz="914400" rtl="0" eaLnBrk="1" latinLnBrk="1" hangingPunct="1">
                        <a:defRPr sz="1800" kern="1200">
                          <a:solidFill>
                            <a:schemeClr val="tx1"/>
                          </a:solidFill>
                          <a:latin typeface="Arial"/>
                          <a:ea typeface="Arial Unicode MS"/>
                        </a:defRPr>
                      </a:lvl2pPr>
                      <a:lvl3pPr marL="914400" algn="l" defTabSz="914400" rtl="0" eaLnBrk="1" latinLnBrk="1" hangingPunct="1">
                        <a:defRPr sz="1800" kern="1200">
                          <a:solidFill>
                            <a:schemeClr val="tx1"/>
                          </a:solidFill>
                          <a:latin typeface="Arial"/>
                          <a:ea typeface="Arial Unicode MS"/>
                        </a:defRPr>
                      </a:lvl3pPr>
                      <a:lvl4pPr marL="1371600" algn="l" defTabSz="914400" rtl="0" eaLnBrk="1" latinLnBrk="1" hangingPunct="1">
                        <a:defRPr sz="1800" kern="1200">
                          <a:solidFill>
                            <a:schemeClr val="tx1"/>
                          </a:solidFill>
                          <a:latin typeface="Arial"/>
                          <a:ea typeface="Arial Unicode MS"/>
                        </a:defRPr>
                      </a:lvl4pPr>
                      <a:lvl5pPr marL="1828800" algn="l" defTabSz="914400" rtl="0" eaLnBrk="1" latinLnBrk="1" hangingPunct="1">
                        <a:defRPr sz="1800" kern="1200">
                          <a:solidFill>
                            <a:schemeClr val="tx1"/>
                          </a:solidFill>
                          <a:latin typeface="Arial"/>
                          <a:ea typeface="Arial Unicode MS"/>
                        </a:defRPr>
                      </a:lvl5pPr>
                      <a:lvl6pPr marL="2286000" algn="l" defTabSz="914400" rtl="0" eaLnBrk="1" latinLnBrk="1" hangingPunct="1">
                        <a:defRPr sz="1800" kern="1200">
                          <a:solidFill>
                            <a:schemeClr val="tx1"/>
                          </a:solidFill>
                          <a:latin typeface="Arial"/>
                          <a:ea typeface="Arial Unicode MS"/>
                        </a:defRPr>
                      </a:lvl6pPr>
                      <a:lvl7pPr marL="2743200" algn="l" defTabSz="914400" rtl="0" eaLnBrk="1" latinLnBrk="1" hangingPunct="1">
                        <a:defRPr sz="1800" kern="1200">
                          <a:solidFill>
                            <a:schemeClr val="tx1"/>
                          </a:solidFill>
                          <a:latin typeface="Arial"/>
                          <a:ea typeface="Arial Unicode MS"/>
                        </a:defRPr>
                      </a:lvl7pPr>
                      <a:lvl8pPr marL="3200400" algn="l" defTabSz="914400" rtl="0" eaLnBrk="1" latinLnBrk="1" hangingPunct="1">
                        <a:defRPr sz="1800" kern="1200">
                          <a:solidFill>
                            <a:schemeClr val="tx1"/>
                          </a:solidFill>
                          <a:latin typeface="Arial"/>
                          <a:ea typeface="Arial Unicode MS"/>
                        </a:defRPr>
                      </a:lvl8pPr>
                      <a:lvl9pPr marL="3657600" algn="l" defTabSz="914400" rtl="0" eaLnBrk="1" latinLnBrk="1" hangingPunct="1">
                        <a:defRPr sz="1800" kern="1200">
                          <a:solidFill>
                            <a:schemeClr val="tx1"/>
                          </a:solidFill>
                          <a:latin typeface="Arial"/>
                          <a:ea typeface="Arial Unicode MS"/>
                        </a:defRPr>
                      </a:lvl9pPr>
                    </a:lstStyle>
                    <a:p>
                      <a:pPr algn="ct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2AAE4"/>
                    </a:solidFill>
                  </a:tcPr>
                </a:tc>
                <a:extLst>
                  <a:ext uri="{0D108BD9-81ED-4DB2-BD59-A6C34878D82A}">
                    <a16:rowId xmlns:a16="http://schemas.microsoft.com/office/drawing/2014/main" val="10006"/>
                  </a:ext>
                </a:extLst>
              </a:tr>
            </a:tbl>
          </a:graphicData>
        </a:graphic>
      </p:graphicFrame>
      <p:sp>
        <p:nvSpPr>
          <p:cNvPr id="10" name="TextBox 9"/>
          <p:cNvSpPr txBox="1"/>
          <p:nvPr/>
        </p:nvSpPr>
        <p:spPr>
          <a:xfrm>
            <a:off x="251520" y="1462013"/>
            <a:ext cx="669674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sysClr val="windowText" lastClr="000000">
                    <a:lumMod val="75000"/>
                    <a:lumOff val="25000"/>
                  </a:sysClr>
                </a:solidFill>
                <a:effectLst/>
                <a:uLnTx/>
                <a:uFillTx/>
                <a:cs typeface="Arial" pitchFamily="34" charset="0"/>
              </a:rPr>
              <a:t>This PowerPoint Template has clean and neutral design that can be adapted to any content and meets various market segments. </a:t>
            </a:r>
          </a:p>
        </p:txBody>
      </p:sp>
    </p:spTree>
    <p:extLst>
      <p:ext uri="{BB962C8B-B14F-4D97-AF65-F5344CB8AC3E}">
        <p14:creationId xmlns:p14="http://schemas.microsoft.com/office/powerpoint/2010/main" val="146227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Modern Portfolio Designed</a:t>
            </a:r>
          </a:p>
        </p:txBody>
      </p:sp>
      <p:sp>
        <p:nvSpPr>
          <p:cNvPr id="6" name="Text Placeholder 5"/>
          <p:cNvSpPr>
            <a:spLocks noGrp="1"/>
          </p:cNvSpPr>
          <p:nvPr>
            <p:ph type="body" sz="quarter" idx="11"/>
          </p:nvPr>
        </p:nvSpPr>
        <p:spPr/>
        <p:txBody>
          <a:bodyPr/>
          <a:lstStyle/>
          <a:p>
            <a:r>
              <a:rPr lang="en-US" dirty="0"/>
              <a:t>Insert the title of your subtitle Here</a:t>
            </a:r>
          </a:p>
        </p:txBody>
      </p:sp>
      <p:grpSp>
        <p:nvGrpSpPr>
          <p:cNvPr id="13" name="Group 39">
            <a:extLst>
              <a:ext uri="{FF2B5EF4-FFF2-40B4-BE49-F238E27FC236}">
                <a16:creationId xmlns:a16="http://schemas.microsoft.com/office/drawing/2014/main" id="{342B8D3A-ED20-44E6-9787-A30EC583B6F0}"/>
              </a:ext>
            </a:extLst>
          </p:cNvPr>
          <p:cNvGrpSpPr/>
          <p:nvPr/>
        </p:nvGrpSpPr>
        <p:grpSpPr>
          <a:xfrm>
            <a:off x="611560" y="1275606"/>
            <a:ext cx="5760640" cy="1101337"/>
            <a:chOff x="302737" y="4401667"/>
            <a:chExt cx="4126935" cy="1101337"/>
          </a:xfrm>
        </p:grpSpPr>
        <p:sp>
          <p:nvSpPr>
            <p:cNvPr id="14" name="TextBox 13">
              <a:extLst>
                <a:ext uri="{FF2B5EF4-FFF2-40B4-BE49-F238E27FC236}">
                  <a16:creationId xmlns:a16="http://schemas.microsoft.com/office/drawing/2014/main" id="{5A06C18C-0F6C-469F-9F42-816E3533E964}"/>
                </a:ext>
              </a:extLst>
            </p:cNvPr>
            <p:cNvSpPr txBox="1"/>
            <p:nvPr/>
          </p:nvSpPr>
          <p:spPr>
            <a:xfrm>
              <a:off x="302737" y="4401667"/>
              <a:ext cx="4126935" cy="307777"/>
            </a:xfrm>
            <a:prstGeom prst="rect">
              <a:avLst/>
            </a:prstGeom>
            <a:noFill/>
          </p:spPr>
          <p:txBody>
            <a:bodyPr wrap="square" lIns="0"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15" name="TextBox 14">
              <a:extLst>
                <a:ext uri="{FF2B5EF4-FFF2-40B4-BE49-F238E27FC236}">
                  <a16:creationId xmlns:a16="http://schemas.microsoft.com/office/drawing/2014/main" id="{1BD6459A-BBA4-4C6D-B0DB-53D9245DE2AA}"/>
                </a:ext>
              </a:extLst>
            </p:cNvPr>
            <p:cNvSpPr txBox="1"/>
            <p:nvPr/>
          </p:nvSpPr>
          <p:spPr>
            <a:xfrm>
              <a:off x="302737" y="4672007"/>
              <a:ext cx="4126935" cy="830997"/>
            </a:xfrm>
            <a:prstGeom prst="rect">
              <a:avLst/>
            </a:prstGeom>
            <a:noFill/>
          </p:spPr>
          <p:txBody>
            <a:bodyPr wrap="square" lIns="0" rtlCol="0">
              <a:spAutoFit/>
            </a:bodyPr>
            <a:lstStyle/>
            <a:p>
              <a:r>
                <a:rPr lang="en-US" altLang="ko-KR" sz="1200" dirty="0">
                  <a:solidFill>
                    <a:schemeClr val="bg1"/>
                  </a:solidFill>
                  <a:cs typeface="Arial" pitchFamily="34" charset="0"/>
                </a:rPr>
                <a:t>Get a modern PowerPoint  Presentation that is beautifully designed. hope and I believe that this Template will your Time. I hope and I believe that this Template will your Time, Money and Reputation. You can simply impress your audience and add a unique zing and appeal to your Presentations.</a:t>
              </a:r>
            </a:p>
          </p:txBody>
        </p:sp>
      </p:grpSp>
      <p:sp>
        <p:nvSpPr>
          <p:cNvPr id="16" name="TextBox 15">
            <a:extLst>
              <a:ext uri="{FF2B5EF4-FFF2-40B4-BE49-F238E27FC236}">
                <a16:creationId xmlns:a16="http://schemas.microsoft.com/office/drawing/2014/main" id="{060F0A3B-0980-4C45-8B16-7941A07ACBCE}"/>
              </a:ext>
            </a:extLst>
          </p:cNvPr>
          <p:cNvSpPr txBox="1"/>
          <p:nvPr/>
        </p:nvSpPr>
        <p:spPr>
          <a:xfrm>
            <a:off x="827584" y="2561609"/>
            <a:ext cx="4824536" cy="2123658"/>
          </a:xfrm>
          <a:prstGeom prst="rect">
            <a:avLst/>
          </a:prstGeom>
          <a:noFill/>
        </p:spPr>
        <p:txBody>
          <a:bodyPr wrap="square" lIns="0" rtlCol="0">
            <a:spAutoFit/>
          </a:bodyPr>
          <a:lstStyle/>
          <a:p>
            <a:pPr marL="171450" indent="-171450">
              <a:buFont typeface="Wingdings" pitchFamily="2" charset="2"/>
              <a:buChar char="ü"/>
            </a:pPr>
            <a:r>
              <a:rPr lang="en-US" altLang="ko-KR" sz="1200" dirty="0">
                <a:solidFill>
                  <a:schemeClr val="bg1"/>
                </a:solidFill>
                <a:cs typeface="Arial" pitchFamily="34" charset="0"/>
              </a:rPr>
              <a:t>Get a modern PowerPoint  Presentation that is beautifully designed. Easy to change colors, photos and Text. </a:t>
            </a:r>
          </a:p>
          <a:p>
            <a:pPr marL="171450" indent="-171450">
              <a:buFont typeface="Wingdings" pitchFamily="2" charset="2"/>
              <a:buChar char="ü"/>
            </a:pPr>
            <a:endParaRPr lang="en-US" altLang="ko-KR" sz="1200" dirty="0">
              <a:solidFill>
                <a:schemeClr val="bg1"/>
              </a:solidFill>
              <a:cs typeface="Arial" pitchFamily="34" charset="0"/>
            </a:endParaRPr>
          </a:p>
          <a:p>
            <a:pPr marL="171450" indent="-171450">
              <a:buFont typeface="Wingdings" pitchFamily="2" charset="2"/>
              <a:buChar char="ü"/>
            </a:pPr>
            <a:r>
              <a:rPr lang="en-US" altLang="ko-KR" sz="1200" dirty="0">
                <a:solidFill>
                  <a:schemeClr val="bg1"/>
                </a:solidFill>
                <a:cs typeface="Arial" pitchFamily="34" charset="0"/>
              </a:rPr>
              <a:t>Get a modern PowerPoint  Presentation that is beautifully designed. Easy to change colors, photos and Text. </a:t>
            </a:r>
          </a:p>
          <a:p>
            <a:pPr marL="171450" indent="-171450">
              <a:buFont typeface="Wingdings" pitchFamily="2" charset="2"/>
              <a:buChar char="ü"/>
            </a:pPr>
            <a:endParaRPr lang="en-US" altLang="ko-KR" sz="1200" dirty="0">
              <a:solidFill>
                <a:schemeClr val="bg1"/>
              </a:solidFill>
              <a:cs typeface="Arial" pitchFamily="34" charset="0"/>
            </a:endParaRPr>
          </a:p>
          <a:p>
            <a:pPr marL="171450" indent="-171450">
              <a:buFont typeface="Wingdings" pitchFamily="2" charset="2"/>
              <a:buChar char="ü"/>
            </a:pPr>
            <a:r>
              <a:rPr lang="en-US" altLang="ko-KR" sz="1200" dirty="0">
                <a:solidFill>
                  <a:schemeClr val="bg1"/>
                </a:solidFill>
                <a:cs typeface="Arial" pitchFamily="34" charset="0"/>
              </a:rPr>
              <a:t>Get a modern PowerPoint  Presentation that is beautifully designed. Easy to change colors, photos and Text. </a:t>
            </a:r>
          </a:p>
          <a:p>
            <a:pPr marL="171450" indent="-171450">
              <a:buFont typeface="Wingdings" pitchFamily="2" charset="2"/>
              <a:buChar char="ü"/>
            </a:pPr>
            <a:endParaRPr lang="en-US" altLang="ko-KR" sz="1200" dirty="0">
              <a:solidFill>
                <a:schemeClr val="bg1"/>
              </a:solidFill>
              <a:cs typeface="Arial" pitchFamily="34" charset="0"/>
            </a:endParaRPr>
          </a:p>
          <a:p>
            <a:pPr marL="171450" indent="-171450">
              <a:buFont typeface="Wingdings" pitchFamily="2" charset="2"/>
              <a:buChar char="ü"/>
            </a:pPr>
            <a:r>
              <a:rPr lang="en-US" altLang="ko-KR" sz="1200" dirty="0">
                <a:solidFill>
                  <a:schemeClr val="bg1"/>
                </a:solidFill>
                <a:cs typeface="Arial" pitchFamily="34" charset="0"/>
              </a:rPr>
              <a:t>Get a modern PowerPoint  Presentation that is beautifully designed. Easy to change colors, photos and Text. </a:t>
            </a:r>
          </a:p>
        </p:txBody>
      </p:sp>
    </p:spTree>
    <p:extLst>
      <p:ext uri="{BB962C8B-B14F-4D97-AF65-F5344CB8AC3E}">
        <p14:creationId xmlns:p14="http://schemas.microsoft.com/office/powerpoint/2010/main" val="340720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Infographic Style</a:t>
            </a:r>
          </a:p>
        </p:txBody>
      </p:sp>
      <p:sp>
        <p:nvSpPr>
          <p:cNvPr id="5" name="Text Placeholder 4"/>
          <p:cNvSpPr>
            <a:spLocks noGrp="1"/>
          </p:cNvSpPr>
          <p:nvPr>
            <p:ph type="body" sz="quarter" idx="11"/>
          </p:nvPr>
        </p:nvSpPr>
        <p:spPr/>
        <p:txBody>
          <a:bodyPr/>
          <a:lstStyle/>
          <a:p>
            <a:pPr lvl="0"/>
            <a:r>
              <a:rPr lang="en-US" altLang="ko-KR" dirty="0"/>
              <a:t>Insert the title of your subtitle Here</a:t>
            </a:r>
          </a:p>
        </p:txBody>
      </p:sp>
      <p:sp>
        <p:nvSpPr>
          <p:cNvPr id="6" name="Rectangle 5"/>
          <p:cNvSpPr/>
          <p:nvPr/>
        </p:nvSpPr>
        <p:spPr>
          <a:xfrm>
            <a:off x="568430" y="1419623"/>
            <a:ext cx="4419436" cy="1500643"/>
          </a:xfrm>
          <a:prstGeom prst="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4184564" y="3102858"/>
            <a:ext cx="4419436" cy="1500643"/>
          </a:xfrm>
          <a:prstGeom prst="rect">
            <a:avLst/>
          </a:prstGeom>
          <a:solidFill>
            <a:schemeClr val="tx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p:nvSpPr>
        <p:spPr>
          <a:xfrm>
            <a:off x="568430" y="1419623"/>
            <a:ext cx="4419436" cy="450193"/>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4184564" y="3102858"/>
            <a:ext cx="4419436" cy="450193"/>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Bent-Up Arrow 9"/>
          <p:cNvSpPr/>
          <p:nvPr/>
        </p:nvSpPr>
        <p:spPr>
          <a:xfrm flipH="1">
            <a:off x="2615664" y="2934649"/>
            <a:ext cx="1568900" cy="814783"/>
          </a:xfrm>
          <a:prstGeom prst="bentUpArrow">
            <a:avLst>
              <a:gd name="adj1" fmla="val 25795"/>
              <a:gd name="adj2" fmla="val 28007"/>
              <a:gd name="adj3" fmla="val 37028"/>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Bent-Up Arrow 10"/>
          <p:cNvSpPr/>
          <p:nvPr/>
        </p:nvSpPr>
        <p:spPr>
          <a:xfrm rot="10800000" flipH="1">
            <a:off x="4987866" y="2288396"/>
            <a:ext cx="1568900" cy="814783"/>
          </a:xfrm>
          <a:prstGeom prst="bentUpArrow">
            <a:avLst>
              <a:gd name="adj1" fmla="val 25795"/>
              <a:gd name="adj2" fmla="val 28007"/>
              <a:gd name="adj3" fmla="val 37028"/>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p:cNvSpPr txBox="1"/>
          <p:nvPr/>
        </p:nvSpPr>
        <p:spPr>
          <a:xfrm>
            <a:off x="731698" y="1984060"/>
            <a:ext cx="4104456"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Get a modern PowerPoint  Presentation that is beautifully designed. I hope and I believe that this Template will your Time, Money and Reputation. </a:t>
            </a:r>
          </a:p>
        </p:txBody>
      </p:sp>
      <p:sp>
        <p:nvSpPr>
          <p:cNvPr id="13" name="TextBox 12"/>
          <p:cNvSpPr txBox="1"/>
          <p:nvPr/>
        </p:nvSpPr>
        <p:spPr>
          <a:xfrm>
            <a:off x="4396500" y="3664717"/>
            <a:ext cx="4104456"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Get a modern PowerPoint  Presentation that is beautifully designed. I hope and I believe that this Template will your Time, Money and Reputation. </a:t>
            </a:r>
          </a:p>
        </p:txBody>
      </p:sp>
      <p:sp>
        <p:nvSpPr>
          <p:cNvPr id="14" name="TextBox 13"/>
          <p:cNvSpPr txBox="1"/>
          <p:nvPr/>
        </p:nvSpPr>
        <p:spPr>
          <a:xfrm>
            <a:off x="731698" y="1516618"/>
            <a:ext cx="4104456" cy="276999"/>
          </a:xfrm>
          <a:prstGeom prst="rect">
            <a:avLst/>
          </a:prstGeom>
          <a:noFill/>
        </p:spPr>
        <p:txBody>
          <a:bodyPr wrap="square" rtlCol="0">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15" name="TextBox 14"/>
          <p:cNvSpPr txBox="1"/>
          <p:nvPr/>
        </p:nvSpPr>
        <p:spPr>
          <a:xfrm>
            <a:off x="4396500" y="3193944"/>
            <a:ext cx="4104456" cy="276999"/>
          </a:xfrm>
          <a:prstGeom prst="rect">
            <a:avLst/>
          </a:prstGeom>
          <a:noFill/>
        </p:spPr>
        <p:txBody>
          <a:bodyPr wrap="square" rtlCol="0">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nvGrpSpPr>
          <p:cNvPr id="16" name="Group 15"/>
          <p:cNvGrpSpPr/>
          <p:nvPr/>
        </p:nvGrpSpPr>
        <p:grpSpPr>
          <a:xfrm>
            <a:off x="6554031" y="1638050"/>
            <a:ext cx="2119909" cy="823652"/>
            <a:chOff x="2079598" y="4324401"/>
            <a:chExt cx="3303211" cy="823652"/>
          </a:xfrm>
        </p:grpSpPr>
        <p:sp>
          <p:nvSpPr>
            <p:cNvPr id="17" name="TextBox 16"/>
            <p:cNvSpPr txBox="1"/>
            <p:nvPr/>
          </p:nvSpPr>
          <p:spPr>
            <a:xfrm>
              <a:off x="2098435" y="4501722"/>
              <a:ext cx="325572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p>
          </p:txBody>
        </p:sp>
        <p:sp>
          <p:nvSpPr>
            <p:cNvPr id="18" name="TextBox 17"/>
            <p:cNvSpPr txBox="1"/>
            <p:nvPr/>
          </p:nvSpPr>
          <p:spPr>
            <a:xfrm>
              <a:off x="2079598" y="4324401"/>
              <a:ext cx="3303211"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544234" y="3602367"/>
            <a:ext cx="2119909" cy="823652"/>
            <a:chOff x="2079598" y="4324401"/>
            <a:chExt cx="3303211" cy="823652"/>
          </a:xfrm>
        </p:grpSpPr>
        <p:sp>
          <p:nvSpPr>
            <p:cNvPr id="20" name="TextBox 19"/>
            <p:cNvSpPr txBox="1"/>
            <p:nvPr/>
          </p:nvSpPr>
          <p:spPr>
            <a:xfrm>
              <a:off x="2098435" y="4501722"/>
              <a:ext cx="325572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a:t>
              </a:r>
            </a:p>
          </p:txBody>
        </p:sp>
        <p:sp>
          <p:nvSpPr>
            <p:cNvPr id="21" name="TextBox 20"/>
            <p:cNvSpPr txBox="1"/>
            <p:nvPr/>
          </p:nvSpPr>
          <p:spPr>
            <a:xfrm>
              <a:off x="2079598" y="4324401"/>
              <a:ext cx="3303211"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369135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4" name="Group 3">
            <a:extLst>
              <a:ext uri="{FF2B5EF4-FFF2-40B4-BE49-F238E27FC236}">
                <a16:creationId xmlns:a16="http://schemas.microsoft.com/office/drawing/2014/main" id="{39F176A6-17AE-47B9-95AC-1B4846FE3A7D}"/>
              </a:ext>
            </a:extLst>
          </p:cNvPr>
          <p:cNvGrpSpPr/>
          <p:nvPr/>
        </p:nvGrpSpPr>
        <p:grpSpPr>
          <a:xfrm>
            <a:off x="5978670" y="1495937"/>
            <a:ext cx="2734773" cy="859789"/>
            <a:chOff x="1418442" y="3789040"/>
            <a:chExt cx="1512168" cy="1067667"/>
          </a:xfrm>
        </p:grpSpPr>
        <p:sp>
          <p:nvSpPr>
            <p:cNvPr id="5" name="TextBox 4">
              <a:extLst>
                <a:ext uri="{FF2B5EF4-FFF2-40B4-BE49-F238E27FC236}">
                  <a16:creationId xmlns:a16="http://schemas.microsoft.com/office/drawing/2014/main" id="{1FD40B49-A8B6-479B-9790-9FB953AAFA98}"/>
                </a:ext>
              </a:extLst>
            </p:cNvPr>
            <p:cNvSpPr txBox="1"/>
            <p:nvPr/>
          </p:nvSpPr>
          <p:spPr>
            <a:xfrm>
              <a:off x="1418442" y="3789040"/>
              <a:ext cx="1506974" cy="382191"/>
            </a:xfrm>
            <a:prstGeom prst="rect">
              <a:avLst/>
            </a:prstGeom>
            <a:noFill/>
          </p:spPr>
          <p:txBody>
            <a:bodyPr wrap="square" lIns="0" rIns="0" rtlCol="0">
              <a:spAutoFit/>
            </a:bodyPr>
            <a:lstStyle/>
            <a:p>
              <a:r>
                <a:rPr lang="en-US" altLang="ko-KR" sz="1400" b="1" dirty="0">
                  <a:solidFill>
                    <a:schemeClr val="accent6"/>
                  </a:solidFill>
                  <a:cs typeface="Arial" pitchFamily="34" charset="0"/>
                </a:rPr>
                <a:t>Presentation</a:t>
              </a:r>
              <a:endParaRPr lang="ko-KR" altLang="en-US" sz="1400" b="1" dirty="0">
                <a:solidFill>
                  <a:schemeClr val="accent6"/>
                </a:solidFill>
                <a:cs typeface="Arial" pitchFamily="34" charset="0"/>
              </a:endParaRPr>
            </a:p>
          </p:txBody>
        </p:sp>
        <p:sp>
          <p:nvSpPr>
            <p:cNvPr id="6" name="TextBox 5">
              <a:extLst>
                <a:ext uri="{FF2B5EF4-FFF2-40B4-BE49-F238E27FC236}">
                  <a16:creationId xmlns:a16="http://schemas.microsoft.com/office/drawing/2014/main" id="{78AFB1D2-E61F-4760-9D8D-9BAC58EA5999}"/>
                </a:ext>
              </a:extLst>
            </p:cNvPr>
            <p:cNvSpPr txBox="1"/>
            <p:nvPr/>
          </p:nvSpPr>
          <p:spPr>
            <a:xfrm>
              <a:off x="1419255" y="4054107"/>
              <a:ext cx="1511355" cy="802600"/>
            </a:xfrm>
            <a:prstGeom prst="rect">
              <a:avLst/>
            </a:prstGeom>
            <a:noFill/>
          </p:spPr>
          <p:txBody>
            <a:bodyPr wrap="square" lIns="0" rIns="0"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endParaRPr lang="ko-KR" altLang="en-US" sz="1200" dirty="0">
                <a:solidFill>
                  <a:schemeClr val="tx1">
                    <a:lumMod val="75000"/>
                    <a:lumOff val="25000"/>
                  </a:schemeClr>
                </a:solidFill>
                <a:cs typeface="Arial" pitchFamily="34" charset="0"/>
              </a:endParaRPr>
            </a:p>
          </p:txBody>
        </p:sp>
      </p:grpSp>
      <p:grpSp>
        <p:nvGrpSpPr>
          <p:cNvPr id="7" name="Group 6">
            <a:extLst>
              <a:ext uri="{FF2B5EF4-FFF2-40B4-BE49-F238E27FC236}">
                <a16:creationId xmlns:a16="http://schemas.microsoft.com/office/drawing/2014/main" id="{4BBBD728-E54A-4B4B-B1C7-BA597EB45273}"/>
              </a:ext>
            </a:extLst>
          </p:cNvPr>
          <p:cNvGrpSpPr/>
          <p:nvPr/>
        </p:nvGrpSpPr>
        <p:grpSpPr>
          <a:xfrm>
            <a:off x="5130095" y="1595265"/>
            <a:ext cx="684000" cy="684000"/>
            <a:chOff x="6078081" y="1847059"/>
            <a:chExt cx="684000" cy="684000"/>
          </a:xfrm>
        </p:grpSpPr>
        <p:sp>
          <p:nvSpPr>
            <p:cNvPr id="8" name="Oval 7">
              <a:extLst>
                <a:ext uri="{FF2B5EF4-FFF2-40B4-BE49-F238E27FC236}">
                  <a16:creationId xmlns:a16="http://schemas.microsoft.com/office/drawing/2014/main" id="{C9B31188-7FC1-470C-92C6-756E7910A063}"/>
                </a:ext>
              </a:extLst>
            </p:cNvPr>
            <p:cNvSpPr/>
            <p:nvPr/>
          </p:nvSpPr>
          <p:spPr>
            <a:xfrm>
              <a:off x="6078081" y="1847059"/>
              <a:ext cx="684000" cy="684000"/>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Oval 8">
              <a:extLst>
                <a:ext uri="{FF2B5EF4-FFF2-40B4-BE49-F238E27FC236}">
                  <a16:creationId xmlns:a16="http://schemas.microsoft.com/office/drawing/2014/main" id="{47D05A0D-4CA6-4C00-A87E-9CB19CF12C7E}"/>
                </a:ext>
              </a:extLst>
            </p:cNvPr>
            <p:cNvSpPr/>
            <p:nvPr/>
          </p:nvSpPr>
          <p:spPr>
            <a:xfrm>
              <a:off x="6150081" y="1919059"/>
              <a:ext cx="540000"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10" name="Text Placeholder 14">
            <a:extLst>
              <a:ext uri="{FF2B5EF4-FFF2-40B4-BE49-F238E27FC236}">
                <a16:creationId xmlns:a16="http://schemas.microsoft.com/office/drawing/2014/main" id="{F0101FEF-C4EA-49A9-A7CE-E500BA80334C}"/>
              </a:ext>
            </a:extLst>
          </p:cNvPr>
          <p:cNvSpPr txBox="1">
            <a:spLocks/>
          </p:cNvSpPr>
          <p:nvPr/>
        </p:nvSpPr>
        <p:spPr>
          <a:xfrm>
            <a:off x="5224296" y="1711794"/>
            <a:ext cx="495601" cy="45094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04</a:t>
            </a:r>
          </a:p>
        </p:txBody>
      </p:sp>
      <p:grpSp>
        <p:nvGrpSpPr>
          <p:cNvPr id="11" name="Group 10">
            <a:extLst>
              <a:ext uri="{FF2B5EF4-FFF2-40B4-BE49-F238E27FC236}">
                <a16:creationId xmlns:a16="http://schemas.microsoft.com/office/drawing/2014/main" id="{0B1F2441-94F6-43F2-95F2-7ED9B84FAB27}"/>
              </a:ext>
            </a:extLst>
          </p:cNvPr>
          <p:cNvGrpSpPr/>
          <p:nvPr/>
        </p:nvGrpSpPr>
        <p:grpSpPr>
          <a:xfrm>
            <a:off x="5470068" y="2487266"/>
            <a:ext cx="2752619" cy="890083"/>
            <a:chOff x="1408574" y="3751424"/>
            <a:chExt cx="1522036" cy="1105285"/>
          </a:xfrm>
        </p:grpSpPr>
        <p:sp>
          <p:nvSpPr>
            <p:cNvPr id="12" name="TextBox 11">
              <a:extLst>
                <a:ext uri="{FF2B5EF4-FFF2-40B4-BE49-F238E27FC236}">
                  <a16:creationId xmlns:a16="http://schemas.microsoft.com/office/drawing/2014/main" id="{41537DD3-5D23-4850-BB2D-388D7680A129}"/>
                </a:ext>
              </a:extLst>
            </p:cNvPr>
            <p:cNvSpPr txBox="1"/>
            <p:nvPr/>
          </p:nvSpPr>
          <p:spPr>
            <a:xfrm>
              <a:off x="1408574" y="3751424"/>
              <a:ext cx="1516843" cy="382191"/>
            </a:xfrm>
            <a:prstGeom prst="rect">
              <a:avLst/>
            </a:prstGeom>
            <a:noFill/>
          </p:spPr>
          <p:txBody>
            <a:bodyPr wrap="square" lIns="0" rIns="0" rtlCol="0">
              <a:spAutoFit/>
            </a:bodyPr>
            <a:lstStyle/>
            <a:p>
              <a:r>
                <a:rPr lang="en-US" altLang="ko-KR" sz="1400" b="1" dirty="0">
                  <a:solidFill>
                    <a:schemeClr val="accent6"/>
                  </a:solidFill>
                  <a:cs typeface="Arial" pitchFamily="34" charset="0"/>
                </a:rPr>
                <a:t>Presentation</a:t>
              </a:r>
              <a:endParaRPr lang="ko-KR" altLang="en-US" sz="1400" b="1" dirty="0">
                <a:solidFill>
                  <a:schemeClr val="accent6"/>
                </a:solidFill>
                <a:cs typeface="Arial" pitchFamily="34" charset="0"/>
              </a:endParaRPr>
            </a:p>
          </p:txBody>
        </p:sp>
        <p:sp>
          <p:nvSpPr>
            <p:cNvPr id="13" name="TextBox 12">
              <a:extLst>
                <a:ext uri="{FF2B5EF4-FFF2-40B4-BE49-F238E27FC236}">
                  <a16:creationId xmlns:a16="http://schemas.microsoft.com/office/drawing/2014/main" id="{7EDDB4A7-507D-4C78-B044-CE1AE0DD2F98}"/>
                </a:ext>
              </a:extLst>
            </p:cNvPr>
            <p:cNvSpPr txBox="1"/>
            <p:nvPr/>
          </p:nvSpPr>
          <p:spPr>
            <a:xfrm>
              <a:off x="1419255" y="4054109"/>
              <a:ext cx="1511355" cy="802600"/>
            </a:xfrm>
            <a:prstGeom prst="rect">
              <a:avLst/>
            </a:prstGeom>
            <a:noFill/>
          </p:spPr>
          <p:txBody>
            <a:bodyPr wrap="square" lIns="0" rIns="0"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endParaRPr lang="ko-KR" altLang="en-US" sz="1200" dirty="0">
                <a:solidFill>
                  <a:schemeClr val="tx1">
                    <a:lumMod val="75000"/>
                    <a:lumOff val="25000"/>
                  </a:schemeClr>
                </a:solidFill>
                <a:cs typeface="Arial" pitchFamily="34" charset="0"/>
              </a:endParaRPr>
            </a:p>
          </p:txBody>
        </p:sp>
      </p:grpSp>
      <p:grpSp>
        <p:nvGrpSpPr>
          <p:cNvPr id="14" name="Group 13">
            <a:extLst>
              <a:ext uri="{FF2B5EF4-FFF2-40B4-BE49-F238E27FC236}">
                <a16:creationId xmlns:a16="http://schemas.microsoft.com/office/drawing/2014/main" id="{A762D1DB-297E-4445-A754-80BC434B4997}"/>
              </a:ext>
            </a:extLst>
          </p:cNvPr>
          <p:cNvGrpSpPr/>
          <p:nvPr/>
        </p:nvGrpSpPr>
        <p:grpSpPr>
          <a:xfrm>
            <a:off x="4634494" y="2616882"/>
            <a:ext cx="684000" cy="684000"/>
            <a:chOff x="6078081" y="1847059"/>
            <a:chExt cx="684000" cy="684000"/>
          </a:xfrm>
        </p:grpSpPr>
        <p:sp>
          <p:nvSpPr>
            <p:cNvPr id="15" name="Oval 14">
              <a:extLst>
                <a:ext uri="{FF2B5EF4-FFF2-40B4-BE49-F238E27FC236}">
                  <a16:creationId xmlns:a16="http://schemas.microsoft.com/office/drawing/2014/main" id="{BCEEFADA-1646-42AE-9727-5C12C7A91A69}"/>
                </a:ext>
              </a:extLst>
            </p:cNvPr>
            <p:cNvSpPr/>
            <p:nvPr/>
          </p:nvSpPr>
          <p:spPr>
            <a:xfrm>
              <a:off x="6078081" y="1847059"/>
              <a:ext cx="684000" cy="684000"/>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Oval 15">
              <a:extLst>
                <a:ext uri="{FF2B5EF4-FFF2-40B4-BE49-F238E27FC236}">
                  <a16:creationId xmlns:a16="http://schemas.microsoft.com/office/drawing/2014/main" id="{681EB49F-05FD-47E6-BC26-9358C3686BB2}"/>
                </a:ext>
              </a:extLst>
            </p:cNvPr>
            <p:cNvSpPr/>
            <p:nvPr/>
          </p:nvSpPr>
          <p:spPr>
            <a:xfrm>
              <a:off x="6150081" y="1919059"/>
              <a:ext cx="540000"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17" name="Text Placeholder 14">
            <a:extLst>
              <a:ext uri="{FF2B5EF4-FFF2-40B4-BE49-F238E27FC236}">
                <a16:creationId xmlns:a16="http://schemas.microsoft.com/office/drawing/2014/main" id="{DDE38822-12C8-418C-8602-C66DFBB1F697}"/>
              </a:ext>
            </a:extLst>
          </p:cNvPr>
          <p:cNvSpPr txBox="1">
            <a:spLocks/>
          </p:cNvSpPr>
          <p:nvPr/>
        </p:nvSpPr>
        <p:spPr>
          <a:xfrm>
            <a:off x="4728695" y="2733411"/>
            <a:ext cx="495601" cy="45094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05</a:t>
            </a:r>
          </a:p>
        </p:txBody>
      </p:sp>
      <p:grpSp>
        <p:nvGrpSpPr>
          <p:cNvPr id="18" name="Group 17">
            <a:extLst>
              <a:ext uri="{FF2B5EF4-FFF2-40B4-BE49-F238E27FC236}">
                <a16:creationId xmlns:a16="http://schemas.microsoft.com/office/drawing/2014/main" id="{62C537E3-4D04-4000-9A82-18DD059D434E}"/>
              </a:ext>
            </a:extLst>
          </p:cNvPr>
          <p:cNvGrpSpPr/>
          <p:nvPr/>
        </p:nvGrpSpPr>
        <p:grpSpPr>
          <a:xfrm>
            <a:off x="4905442" y="3579862"/>
            <a:ext cx="2734773" cy="859789"/>
            <a:chOff x="1418442" y="3789040"/>
            <a:chExt cx="1512168" cy="1067667"/>
          </a:xfrm>
        </p:grpSpPr>
        <p:sp>
          <p:nvSpPr>
            <p:cNvPr id="19" name="TextBox 18">
              <a:extLst>
                <a:ext uri="{FF2B5EF4-FFF2-40B4-BE49-F238E27FC236}">
                  <a16:creationId xmlns:a16="http://schemas.microsoft.com/office/drawing/2014/main" id="{C18B695A-EAD5-42F4-B053-9EAF2991E7F3}"/>
                </a:ext>
              </a:extLst>
            </p:cNvPr>
            <p:cNvSpPr txBox="1"/>
            <p:nvPr/>
          </p:nvSpPr>
          <p:spPr>
            <a:xfrm>
              <a:off x="1418442" y="3789040"/>
              <a:ext cx="1506974" cy="382191"/>
            </a:xfrm>
            <a:prstGeom prst="rect">
              <a:avLst/>
            </a:prstGeom>
            <a:noFill/>
          </p:spPr>
          <p:txBody>
            <a:bodyPr wrap="square" lIns="0" rIns="0" rtlCol="0">
              <a:spAutoFit/>
            </a:bodyPr>
            <a:lstStyle/>
            <a:p>
              <a:r>
                <a:rPr lang="en-US" altLang="ko-KR" sz="1400" b="1" dirty="0">
                  <a:solidFill>
                    <a:schemeClr val="accent6"/>
                  </a:solidFill>
                  <a:cs typeface="Arial" pitchFamily="34" charset="0"/>
                </a:rPr>
                <a:t>Presentation</a:t>
              </a:r>
              <a:endParaRPr lang="ko-KR" altLang="en-US" sz="1400" b="1" dirty="0">
                <a:solidFill>
                  <a:schemeClr val="accent6"/>
                </a:solidFill>
                <a:cs typeface="Arial" pitchFamily="34" charset="0"/>
              </a:endParaRPr>
            </a:p>
          </p:txBody>
        </p:sp>
        <p:sp>
          <p:nvSpPr>
            <p:cNvPr id="20" name="TextBox 19">
              <a:extLst>
                <a:ext uri="{FF2B5EF4-FFF2-40B4-BE49-F238E27FC236}">
                  <a16:creationId xmlns:a16="http://schemas.microsoft.com/office/drawing/2014/main" id="{D316CB13-578D-4211-B5E4-CF00AEE6366F}"/>
                </a:ext>
              </a:extLst>
            </p:cNvPr>
            <p:cNvSpPr txBox="1"/>
            <p:nvPr/>
          </p:nvSpPr>
          <p:spPr>
            <a:xfrm>
              <a:off x="1419255" y="4054107"/>
              <a:ext cx="1511355" cy="802600"/>
            </a:xfrm>
            <a:prstGeom prst="rect">
              <a:avLst/>
            </a:prstGeom>
            <a:noFill/>
          </p:spPr>
          <p:txBody>
            <a:bodyPr wrap="square" lIns="0" rIns="0"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endParaRPr lang="ko-KR" altLang="en-US" sz="1200" dirty="0">
                <a:solidFill>
                  <a:schemeClr val="tx1">
                    <a:lumMod val="75000"/>
                    <a:lumOff val="25000"/>
                  </a:schemeClr>
                </a:solidFill>
                <a:cs typeface="Arial" pitchFamily="34" charset="0"/>
              </a:endParaRPr>
            </a:p>
          </p:txBody>
        </p:sp>
      </p:grpSp>
      <p:grpSp>
        <p:nvGrpSpPr>
          <p:cNvPr id="21" name="Group 20">
            <a:extLst>
              <a:ext uri="{FF2B5EF4-FFF2-40B4-BE49-F238E27FC236}">
                <a16:creationId xmlns:a16="http://schemas.microsoft.com/office/drawing/2014/main" id="{7C6E16C0-A9DA-4850-9B86-F73B243417E3}"/>
              </a:ext>
            </a:extLst>
          </p:cNvPr>
          <p:cNvGrpSpPr/>
          <p:nvPr/>
        </p:nvGrpSpPr>
        <p:grpSpPr>
          <a:xfrm>
            <a:off x="4056867" y="3679189"/>
            <a:ext cx="684000" cy="684000"/>
            <a:chOff x="6078081" y="1847059"/>
            <a:chExt cx="684000" cy="684000"/>
          </a:xfrm>
        </p:grpSpPr>
        <p:sp>
          <p:nvSpPr>
            <p:cNvPr id="22" name="Oval 21">
              <a:extLst>
                <a:ext uri="{FF2B5EF4-FFF2-40B4-BE49-F238E27FC236}">
                  <a16:creationId xmlns:a16="http://schemas.microsoft.com/office/drawing/2014/main" id="{ED56F9A1-CE5B-4C45-9067-54933CB9799E}"/>
                </a:ext>
              </a:extLst>
            </p:cNvPr>
            <p:cNvSpPr/>
            <p:nvPr/>
          </p:nvSpPr>
          <p:spPr>
            <a:xfrm>
              <a:off x="6078081" y="1847059"/>
              <a:ext cx="684000" cy="684000"/>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3" name="Oval 22">
              <a:extLst>
                <a:ext uri="{FF2B5EF4-FFF2-40B4-BE49-F238E27FC236}">
                  <a16:creationId xmlns:a16="http://schemas.microsoft.com/office/drawing/2014/main" id="{5D1C95E9-3C53-469F-BC22-D9ED8DD35DA4}"/>
                </a:ext>
              </a:extLst>
            </p:cNvPr>
            <p:cNvSpPr/>
            <p:nvPr/>
          </p:nvSpPr>
          <p:spPr>
            <a:xfrm>
              <a:off x="6150081" y="1919059"/>
              <a:ext cx="540000"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24" name="Text Placeholder 14">
            <a:extLst>
              <a:ext uri="{FF2B5EF4-FFF2-40B4-BE49-F238E27FC236}">
                <a16:creationId xmlns:a16="http://schemas.microsoft.com/office/drawing/2014/main" id="{3BA63C8A-567E-470D-A118-1B1E79014AD7}"/>
              </a:ext>
            </a:extLst>
          </p:cNvPr>
          <p:cNvSpPr txBox="1">
            <a:spLocks/>
          </p:cNvSpPr>
          <p:nvPr/>
        </p:nvSpPr>
        <p:spPr>
          <a:xfrm>
            <a:off x="4151068" y="3795718"/>
            <a:ext cx="495601" cy="45094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06</a:t>
            </a:r>
          </a:p>
        </p:txBody>
      </p:sp>
      <p:grpSp>
        <p:nvGrpSpPr>
          <p:cNvPr id="25" name="Group 24">
            <a:extLst>
              <a:ext uri="{FF2B5EF4-FFF2-40B4-BE49-F238E27FC236}">
                <a16:creationId xmlns:a16="http://schemas.microsoft.com/office/drawing/2014/main" id="{0DEE7258-AFAB-4631-9D7A-C35DA8785285}"/>
              </a:ext>
            </a:extLst>
          </p:cNvPr>
          <p:cNvGrpSpPr/>
          <p:nvPr/>
        </p:nvGrpSpPr>
        <p:grpSpPr>
          <a:xfrm>
            <a:off x="1287393" y="1481590"/>
            <a:ext cx="2703948" cy="859789"/>
            <a:chOff x="1586278" y="1610533"/>
            <a:chExt cx="1992330" cy="859789"/>
          </a:xfrm>
        </p:grpSpPr>
        <p:sp>
          <p:nvSpPr>
            <p:cNvPr id="26" name="TextBox 25">
              <a:extLst>
                <a:ext uri="{FF2B5EF4-FFF2-40B4-BE49-F238E27FC236}">
                  <a16:creationId xmlns:a16="http://schemas.microsoft.com/office/drawing/2014/main" id="{476E4ECC-C016-4D1D-8F0F-BD47F602A637}"/>
                </a:ext>
              </a:extLst>
            </p:cNvPr>
            <p:cNvSpPr txBox="1"/>
            <p:nvPr/>
          </p:nvSpPr>
          <p:spPr>
            <a:xfrm>
              <a:off x="1586278" y="1610533"/>
              <a:ext cx="1985487" cy="307777"/>
            </a:xfrm>
            <a:prstGeom prst="rect">
              <a:avLst/>
            </a:prstGeom>
            <a:noFill/>
          </p:spPr>
          <p:txBody>
            <a:bodyPr wrap="square" lIns="0" rIns="0" rtlCol="0">
              <a:spAutoFit/>
            </a:bodyPr>
            <a:lstStyle/>
            <a:p>
              <a:pPr algn="r"/>
              <a:r>
                <a:rPr lang="en-US" altLang="ko-KR" sz="1400" b="1" dirty="0">
                  <a:solidFill>
                    <a:schemeClr val="accent1"/>
                  </a:solidFill>
                  <a:cs typeface="Arial" pitchFamily="34" charset="0"/>
                </a:rPr>
                <a:t>Presentation</a:t>
              </a:r>
              <a:endParaRPr lang="ko-KR" altLang="en-US" sz="1400" b="1" dirty="0">
                <a:solidFill>
                  <a:schemeClr val="accent1"/>
                </a:solidFill>
                <a:cs typeface="Arial" pitchFamily="34" charset="0"/>
              </a:endParaRPr>
            </a:p>
          </p:txBody>
        </p:sp>
        <p:sp>
          <p:nvSpPr>
            <p:cNvPr id="27" name="TextBox 26">
              <a:extLst>
                <a:ext uri="{FF2B5EF4-FFF2-40B4-BE49-F238E27FC236}">
                  <a16:creationId xmlns:a16="http://schemas.microsoft.com/office/drawing/2014/main" id="{78E19782-4856-4B97-B392-4C73C68FF30A}"/>
                </a:ext>
              </a:extLst>
            </p:cNvPr>
            <p:cNvSpPr txBox="1"/>
            <p:nvPr/>
          </p:nvSpPr>
          <p:spPr>
            <a:xfrm>
              <a:off x="1587349" y="1823991"/>
              <a:ext cx="1991259" cy="646331"/>
            </a:xfrm>
            <a:prstGeom prst="rect">
              <a:avLst/>
            </a:prstGeom>
            <a:noFill/>
          </p:spPr>
          <p:txBody>
            <a:bodyPr wrap="square" lIns="0" rIns="0"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28" name="Group 27">
            <a:extLst>
              <a:ext uri="{FF2B5EF4-FFF2-40B4-BE49-F238E27FC236}">
                <a16:creationId xmlns:a16="http://schemas.microsoft.com/office/drawing/2014/main" id="{BFA8559C-FC0D-4920-A53F-ABEB3FF3A7F9}"/>
              </a:ext>
            </a:extLst>
          </p:cNvPr>
          <p:cNvGrpSpPr/>
          <p:nvPr/>
        </p:nvGrpSpPr>
        <p:grpSpPr>
          <a:xfrm>
            <a:off x="4167320" y="1580916"/>
            <a:ext cx="684000" cy="684000"/>
            <a:chOff x="3754587" y="1709861"/>
            <a:chExt cx="684000" cy="684000"/>
          </a:xfrm>
        </p:grpSpPr>
        <p:sp>
          <p:nvSpPr>
            <p:cNvPr id="29" name="Oval 28">
              <a:extLst>
                <a:ext uri="{FF2B5EF4-FFF2-40B4-BE49-F238E27FC236}">
                  <a16:creationId xmlns:a16="http://schemas.microsoft.com/office/drawing/2014/main" id="{097D8656-0EE2-4345-BFE7-6AFF227E9886}"/>
                </a:ext>
              </a:extLst>
            </p:cNvPr>
            <p:cNvSpPr/>
            <p:nvPr/>
          </p:nvSpPr>
          <p:spPr>
            <a:xfrm>
              <a:off x="3754587" y="1709861"/>
              <a:ext cx="684000" cy="6840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Oval 29">
              <a:extLst>
                <a:ext uri="{FF2B5EF4-FFF2-40B4-BE49-F238E27FC236}">
                  <a16:creationId xmlns:a16="http://schemas.microsoft.com/office/drawing/2014/main" id="{49BC3295-7F1D-4310-9AC2-276974D753DF}"/>
                </a:ext>
              </a:extLst>
            </p:cNvPr>
            <p:cNvSpPr/>
            <p:nvPr/>
          </p:nvSpPr>
          <p:spPr>
            <a:xfrm>
              <a:off x="3826587" y="1781861"/>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Text Placeholder 14">
              <a:extLst>
                <a:ext uri="{FF2B5EF4-FFF2-40B4-BE49-F238E27FC236}">
                  <a16:creationId xmlns:a16="http://schemas.microsoft.com/office/drawing/2014/main" id="{C2959E9A-94AA-4A26-8D7D-1127609E3AEE}"/>
                </a:ext>
              </a:extLst>
            </p:cNvPr>
            <p:cNvSpPr txBox="1">
              <a:spLocks/>
            </p:cNvSpPr>
            <p:nvPr/>
          </p:nvSpPr>
          <p:spPr>
            <a:xfrm>
              <a:off x="3840276" y="1826389"/>
              <a:ext cx="495601" cy="45094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01</a:t>
              </a:r>
            </a:p>
          </p:txBody>
        </p:sp>
      </p:grpSp>
      <p:grpSp>
        <p:nvGrpSpPr>
          <p:cNvPr id="32" name="Group 31">
            <a:extLst>
              <a:ext uri="{FF2B5EF4-FFF2-40B4-BE49-F238E27FC236}">
                <a16:creationId xmlns:a16="http://schemas.microsoft.com/office/drawing/2014/main" id="{1548479A-E0C1-452D-8C02-251D95668D8B}"/>
              </a:ext>
            </a:extLst>
          </p:cNvPr>
          <p:cNvGrpSpPr/>
          <p:nvPr/>
        </p:nvGrpSpPr>
        <p:grpSpPr>
          <a:xfrm>
            <a:off x="675393" y="2512053"/>
            <a:ext cx="2703948" cy="859789"/>
            <a:chOff x="1586278" y="1610533"/>
            <a:chExt cx="1992330" cy="859789"/>
          </a:xfrm>
        </p:grpSpPr>
        <p:sp>
          <p:nvSpPr>
            <p:cNvPr id="33" name="TextBox 32">
              <a:extLst>
                <a:ext uri="{FF2B5EF4-FFF2-40B4-BE49-F238E27FC236}">
                  <a16:creationId xmlns:a16="http://schemas.microsoft.com/office/drawing/2014/main" id="{E1C4346F-AB66-4C2F-AD40-8ED56B779DA6}"/>
                </a:ext>
              </a:extLst>
            </p:cNvPr>
            <p:cNvSpPr txBox="1"/>
            <p:nvPr/>
          </p:nvSpPr>
          <p:spPr>
            <a:xfrm>
              <a:off x="1586278" y="1610533"/>
              <a:ext cx="1985487" cy="307777"/>
            </a:xfrm>
            <a:prstGeom prst="rect">
              <a:avLst/>
            </a:prstGeom>
            <a:noFill/>
          </p:spPr>
          <p:txBody>
            <a:bodyPr wrap="square" lIns="0" rIns="0" rtlCol="0">
              <a:spAutoFit/>
            </a:bodyPr>
            <a:lstStyle/>
            <a:p>
              <a:pPr algn="r"/>
              <a:r>
                <a:rPr lang="en-US" altLang="ko-KR" sz="1400" b="1" dirty="0">
                  <a:solidFill>
                    <a:schemeClr val="accent1"/>
                  </a:solidFill>
                  <a:cs typeface="Arial" pitchFamily="34" charset="0"/>
                </a:rPr>
                <a:t>Presentation</a:t>
              </a:r>
              <a:endParaRPr lang="ko-KR" altLang="en-US" sz="1400" b="1" dirty="0">
                <a:solidFill>
                  <a:schemeClr val="accent1"/>
                </a:solidFill>
                <a:cs typeface="Arial" pitchFamily="34" charset="0"/>
              </a:endParaRPr>
            </a:p>
          </p:txBody>
        </p:sp>
        <p:sp>
          <p:nvSpPr>
            <p:cNvPr id="34" name="TextBox 33">
              <a:extLst>
                <a:ext uri="{FF2B5EF4-FFF2-40B4-BE49-F238E27FC236}">
                  <a16:creationId xmlns:a16="http://schemas.microsoft.com/office/drawing/2014/main" id="{C46546B1-BE90-4AAE-AADC-46B3104D25B6}"/>
                </a:ext>
              </a:extLst>
            </p:cNvPr>
            <p:cNvSpPr txBox="1"/>
            <p:nvPr/>
          </p:nvSpPr>
          <p:spPr>
            <a:xfrm>
              <a:off x="1587349" y="1823991"/>
              <a:ext cx="1991259" cy="646331"/>
            </a:xfrm>
            <a:prstGeom prst="rect">
              <a:avLst/>
            </a:prstGeom>
            <a:noFill/>
          </p:spPr>
          <p:txBody>
            <a:bodyPr wrap="square" lIns="0" rIns="0"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35" name="Group 34">
            <a:extLst>
              <a:ext uri="{FF2B5EF4-FFF2-40B4-BE49-F238E27FC236}">
                <a16:creationId xmlns:a16="http://schemas.microsoft.com/office/drawing/2014/main" id="{7703B3BA-2E08-461D-AF56-223EC8F2E8E1}"/>
              </a:ext>
            </a:extLst>
          </p:cNvPr>
          <p:cNvGrpSpPr/>
          <p:nvPr/>
        </p:nvGrpSpPr>
        <p:grpSpPr>
          <a:xfrm>
            <a:off x="3555320" y="2611379"/>
            <a:ext cx="684000" cy="684000"/>
            <a:chOff x="3754587" y="1709861"/>
            <a:chExt cx="684000" cy="684000"/>
          </a:xfrm>
        </p:grpSpPr>
        <p:sp>
          <p:nvSpPr>
            <p:cNvPr id="36" name="Oval 35">
              <a:extLst>
                <a:ext uri="{FF2B5EF4-FFF2-40B4-BE49-F238E27FC236}">
                  <a16:creationId xmlns:a16="http://schemas.microsoft.com/office/drawing/2014/main" id="{03807668-292B-4CD2-A809-52D6D638D6DC}"/>
                </a:ext>
              </a:extLst>
            </p:cNvPr>
            <p:cNvSpPr/>
            <p:nvPr/>
          </p:nvSpPr>
          <p:spPr>
            <a:xfrm>
              <a:off x="3754587" y="1709861"/>
              <a:ext cx="684000" cy="6840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7" name="Oval 36">
              <a:extLst>
                <a:ext uri="{FF2B5EF4-FFF2-40B4-BE49-F238E27FC236}">
                  <a16:creationId xmlns:a16="http://schemas.microsoft.com/office/drawing/2014/main" id="{E9BBD666-63EA-4B25-BB65-7713C018B6A0}"/>
                </a:ext>
              </a:extLst>
            </p:cNvPr>
            <p:cNvSpPr/>
            <p:nvPr/>
          </p:nvSpPr>
          <p:spPr>
            <a:xfrm>
              <a:off x="3826587" y="1781861"/>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8" name="Text Placeholder 14">
              <a:extLst>
                <a:ext uri="{FF2B5EF4-FFF2-40B4-BE49-F238E27FC236}">
                  <a16:creationId xmlns:a16="http://schemas.microsoft.com/office/drawing/2014/main" id="{3C6B757B-45DB-47BE-8A87-6F5DB7A39172}"/>
                </a:ext>
              </a:extLst>
            </p:cNvPr>
            <p:cNvSpPr txBox="1">
              <a:spLocks/>
            </p:cNvSpPr>
            <p:nvPr/>
          </p:nvSpPr>
          <p:spPr>
            <a:xfrm>
              <a:off x="3840276" y="1826389"/>
              <a:ext cx="495601" cy="45094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02</a:t>
              </a:r>
            </a:p>
          </p:txBody>
        </p:sp>
      </p:grpSp>
      <p:grpSp>
        <p:nvGrpSpPr>
          <p:cNvPr id="39" name="Group 38">
            <a:extLst>
              <a:ext uri="{FF2B5EF4-FFF2-40B4-BE49-F238E27FC236}">
                <a16:creationId xmlns:a16="http://schemas.microsoft.com/office/drawing/2014/main" id="{1817DEFD-2AD7-4A26-9979-8B520A42357C}"/>
              </a:ext>
            </a:extLst>
          </p:cNvPr>
          <p:cNvGrpSpPr/>
          <p:nvPr/>
        </p:nvGrpSpPr>
        <p:grpSpPr>
          <a:xfrm>
            <a:off x="48106" y="3605105"/>
            <a:ext cx="2703948" cy="859789"/>
            <a:chOff x="1586278" y="1610533"/>
            <a:chExt cx="1992330" cy="859789"/>
          </a:xfrm>
        </p:grpSpPr>
        <p:sp>
          <p:nvSpPr>
            <p:cNvPr id="40" name="TextBox 39">
              <a:extLst>
                <a:ext uri="{FF2B5EF4-FFF2-40B4-BE49-F238E27FC236}">
                  <a16:creationId xmlns:a16="http://schemas.microsoft.com/office/drawing/2014/main" id="{3F21AECB-B9C8-4562-87FD-1A1802904134}"/>
                </a:ext>
              </a:extLst>
            </p:cNvPr>
            <p:cNvSpPr txBox="1"/>
            <p:nvPr/>
          </p:nvSpPr>
          <p:spPr>
            <a:xfrm>
              <a:off x="1586278" y="1610533"/>
              <a:ext cx="1985487" cy="307777"/>
            </a:xfrm>
            <a:prstGeom prst="rect">
              <a:avLst/>
            </a:prstGeom>
            <a:noFill/>
          </p:spPr>
          <p:txBody>
            <a:bodyPr wrap="square" lIns="0" rIns="0" rtlCol="0">
              <a:spAutoFit/>
            </a:bodyPr>
            <a:lstStyle/>
            <a:p>
              <a:pPr algn="r"/>
              <a:r>
                <a:rPr lang="en-US" altLang="ko-KR" sz="1400" b="1" dirty="0">
                  <a:solidFill>
                    <a:schemeClr val="accent1"/>
                  </a:solidFill>
                  <a:cs typeface="Arial" pitchFamily="34" charset="0"/>
                </a:rPr>
                <a:t>Presentation</a:t>
              </a:r>
              <a:endParaRPr lang="ko-KR" altLang="en-US" sz="1400" b="1" dirty="0">
                <a:solidFill>
                  <a:schemeClr val="accent1"/>
                </a:solidFill>
                <a:cs typeface="Arial" pitchFamily="34" charset="0"/>
              </a:endParaRPr>
            </a:p>
          </p:txBody>
        </p:sp>
        <p:sp>
          <p:nvSpPr>
            <p:cNvPr id="41" name="TextBox 40">
              <a:extLst>
                <a:ext uri="{FF2B5EF4-FFF2-40B4-BE49-F238E27FC236}">
                  <a16:creationId xmlns:a16="http://schemas.microsoft.com/office/drawing/2014/main" id="{05DACB3E-022E-4EA0-AAF9-DD3C0B63D37F}"/>
                </a:ext>
              </a:extLst>
            </p:cNvPr>
            <p:cNvSpPr txBox="1"/>
            <p:nvPr/>
          </p:nvSpPr>
          <p:spPr>
            <a:xfrm>
              <a:off x="1587349" y="1823991"/>
              <a:ext cx="1991259" cy="646331"/>
            </a:xfrm>
            <a:prstGeom prst="rect">
              <a:avLst/>
            </a:prstGeom>
            <a:noFill/>
          </p:spPr>
          <p:txBody>
            <a:bodyPr wrap="square" lIns="0" rIns="0"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42" name="Group 41">
            <a:extLst>
              <a:ext uri="{FF2B5EF4-FFF2-40B4-BE49-F238E27FC236}">
                <a16:creationId xmlns:a16="http://schemas.microsoft.com/office/drawing/2014/main" id="{4A98436F-78DF-4307-9F61-1049C505D8BE}"/>
              </a:ext>
            </a:extLst>
          </p:cNvPr>
          <p:cNvGrpSpPr/>
          <p:nvPr/>
        </p:nvGrpSpPr>
        <p:grpSpPr>
          <a:xfrm>
            <a:off x="2928033" y="3704431"/>
            <a:ext cx="684000" cy="684000"/>
            <a:chOff x="3754587" y="1709861"/>
            <a:chExt cx="684000" cy="684000"/>
          </a:xfrm>
        </p:grpSpPr>
        <p:sp>
          <p:nvSpPr>
            <p:cNvPr id="43" name="Oval 42">
              <a:extLst>
                <a:ext uri="{FF2B5EF4-FFF2-40B4-BE49-F238E27FC236}">
                  <a16:creationId xmlns:a16="http://schemas.microsoft.com/office/drawing/2014/main" id="{776D12E9-5FD4-4659-8AC8-2BC4F5AA877F}"/>
                </a:ext>
              </a:extLst>
            </p:cNvPr>
            <p:cNvSpPr/>
            <p:nvPr/>
          </p:nvSpPr>
          <p:spPr>
            <a:xfrm>
              <a:off x="3754587" y="1709861"/>
              <a:ext cx="684000" cy="6840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4" name="Oval 43">
              <a:extLst>
                <a:ext uri="{FF2B5EF4-FFF2-40B4-BE49-F238E27FC236}">
                  <a16:creationId xmlns:a16="http://schemas.microsoft.com/office/drawing/2014/main" id="{2402DAC4-2C6A-4017-989F-BFB6E2CB8D6C}"/>
                </a:ext>
              </a:extLst>
            </p:cNvPr>
            <p:cNvSpPr/>
            <p:nvPr/>
          </p:nvSpPr>
          <p:spPr>
            <a:xfrm>
              <a:off x="3826587" y="1781861"/>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5" name="Text Placeholder 14">
              <a:extLst>
                <a:ext uri="{FF2B5EF4-FFF2-40B4-BE49-F238E27FC236}">
                  <a16:creationId xmlns:a16="http://schemas.microsoft.com/office/drawing/2014/main" id="{AF173089-4D0B-41E7-8FCA-8B4CDBF05999}"/>
                </a:ext>
              </a:extLst>
            </p:cNvPr>
            <p:cNvSpPr txBox="1">
              <a:spLocks/>
            </p:cNvSpPr>
            <p:nvPr/>
          </p:nvSpPr>
          <p:spPr>
            <a:xfrm>
              <a:off x="3840276" y="1826389"/>
              <a:ext cx="495601" cy="45094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03</a:t>
              </a:r>
            </a:p>
          </p:txBody>
        </p:sp>
      </p:grpSp>
    </p:spTree>
    <p:extLst>
      <p:ext uri="{BB962C8B-B14F-4D97-AF65-F5344CB8AC3E}">
        <p14:creationId xmlns:p14="http://schemas.microsoft.com/office/powerpoint/2010/main" val="552514842"/>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3482</TotalTime>
  <Words>1692</Words>
  <Application>Microsoft Office PowerPoint</Application>
  <PresentationFormat>On-screen Show (16:9)</PresentationFormat>
  <Paragraphs>200</Paragraphs>
  <Slides>22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Calibri</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L J</cp:lastModifiedBy>
  <cp:revision>162</cp:revision>
  <dcterms:created xsi:type="dcterms:W3CDTF">2016-12-05T23:26:54Z</dcterms:created>
  <dcterms:modified xsi:type="dcterms:W3CDTF">2020-03-06T10:47:09Z</dcterms:modified>
</cp:coreProperties>
</file>