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86" r:id="rId2"/>
    <p:sldId id="292" r:id="rId3"/>
    <p:sldId id="293" r:id="rId4"/>
    <p:sldId id="275" r:id="rId5"/>
    <p:sldId id="267" r:id="rId6"/>
    <p:sldId id="301" r:id="rId7"/>
    <p:sldId id="291" r:id="rId8"/>
    <p:sldId id="294" r:id="rId9"/>
    <p:sldId id="298" r:id="rId10"/>
    <p:sldId id="300" r:id="rId11"/>
    <p:sldId id="302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Nunito Sans" panose="020B060402020202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38" y="4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2ED0-63D2-4239-B9D8-35BF7F907010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4BDA9-0392-4AF3-834A-4328E602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1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29019-0AF0-C04E-A907-66E0C37754F4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16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CE08A60-0F33-4BFA-9B5D-BFECE1FB56EC}"/>
              </a:ext>
            </a:extLst>
          </p:cNvPr>
          <p:cNvSpPr/>
          <p:nvPr userDrawn="1"/>
        </p:nvSpPr>
        <p:spPr>
          <a:xfrm flipV="1">
            <a:off x="3733209" y="0"/>
            <a:ext cx="8458791" cy="6858000"/>
          </a:xfrm>
          <a:custGeom>
            <a:avLst/>
            <a:gdLst>
              <a:gd name="connsiteX0" fmla="*/ 3085665 w 8458791"/>
              <a:gd name="connsiteY0" fmla="*/ 6858000 h 6858000"/>
              <a:gd name="connsiteX1" fmla="*/ 8458791 w 8458791"/>
              <a:gd name="connsiteY1" fmla="*/ 6858000 h 6858000"/>
              <a:gd name="connsiteX2" fmla="*/ 8458791 w 8458791"/>
              <a:gd name="connsiteY2" fmla="*/ 0 h 6858000"/>
              <a:gd name="connsiteX3" fmla="*/ 261696 w 8458791"/>
              <a:gd name="connsiteY3" fmla="*/ 0 h 6858000"/>
              <a:gd name="connsiteX4" fmla="*/ 261033 w 8458791"/>
              <a:gd name="connsiteY4" fmla="*/ 1960 h 6858000"/>
              <a:gd name="connsiteX5" fmla="*/ 0 w 8458791"/>
              <a:gd name="connsiteY5" fmla="*/ 1728525 h 6858000"/>
              <a:gd name="connsiteX6" fmla="*/ 3038585 w 8458791"/>
              <a:gd name="connsiteY6" fmla="*/ 68338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8791" h="6858000">
                <a:moveTo>
                  <a:pt x="3085665" y="6858000"/>
                </a:moveTo>
                <a:lnTo>
                  <a:pt x="8458791" y="6858000"/>
                </a:lnTo>
                <a:lnTo>
                  <a:pt x="8458791" y="0"/>
                </a:lnTo>
                <a:lnTo>
                  <a:pt x="261696" y="0"/>
                </a:lnTo>
                <a:lnTo>
                  <a:pt x="261033" y="1960"/>
                </a:lnTo>
                <a:cubicBezTo>
                  <a:pt x="91389" y="547381"/>
                  <a:pt x="0" y="1127282"/>
                  <a:pt x="0" y="1728525"/>
                </a:cubicBezTo>
                <a:cubicBezTo>
                  <a:pt x="0" y="3933088"/>
                  <a:pt x="1228667" y="5850681"/>
                  <a:pt x="3038585" y="6833887"/>
                </a:cubicBezTo>
                <a:close/>
              </a:path>
            </a:pathLst>
          </a:custGeom>
          <a:solidFill>
            <a:schemeClr val="bg2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49E9D5E1-3E38-40AF-AB3B-C6C5DD7C2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9367" y="1966914"/>
            <a:ext cx="5481300" cy="4882460"/>
          </a:xfrm>
          <a:custGeom>
            <a:avLst/>
            <a:gdLst>
              <a:gd name="connsiteX0" fmla="*/ 3762375 w 5481300"/>
              <a:gd name="connsiteY0" fmla="*/ 0 h 4882460"/>
              <a:gd name="connsiteX1" fmla="*/ 5393520 w 5481300"/>
              <a:gd name="connsiteY1" fmla="*/ 371011 h 4882460"/>
              <a:gd name="connsiteX2" fmla="*/ 5481300 w 5481300"/>
              <a:gd name="connsiteY2" fmla="*/ 415969 h 4882460"/>
              <a:gd name="connsiteX3" fmla="*/ 5481300 w 5481300"/>
              <a:gd name="connsiteY3" fmla="*/ 4882460 h 4882460"/>
              <a:gd name="connsiteX4" fmla="*/ 169579 w 5481300"/>
              <a:gd name="connsiteY4" fmla="*/ 4882460 h 4882460"/>
              <a:gd name="connsiteX5" fmla="*/ 169149 w 5481300"/>
              <a:gd name="connsiteY5" fmla="*/ 4881190 h 4882460"/>
              <a:gd name="connsiteX6" fmla="*/ 0 w 5481300"/>
              <a:gd name="connsiteY6" fmla="*/ 3762375 h 4882460"/>
              <a:gd name="connsiteX7" fmla="*/ 3762375 w 5481300"/>
              <a:gd name="connsiteY7" fmla="*/ 0 h 488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1300" h="4882460">
                <a:moveTo>
                  <a:pt x="3762375" y="0"/>
                </a:moveTo>
                <a:cubicBezTo>
                  <a:pt x="4346785" y="0"/>
                  <a:pt x="4900074" y="133244"/>
                  <a:pt x="5393520" y="371011"/>
                </a:cubicBezTo>
                <a:lnTo>
                  <a:pt x="5481300" y="415969"/>
                </a:lnTo>
                <a:lnTo>
                  <a:pt x="5481300" y="4882460"/>
                </a:lnTo>
                <a:lnTo>
                  <a:pt x="169579" y="4882460"/>
                </a:lnTo>
                <a:lnTo>
                  <a:pt x="169149" y="4881190"/>
                </a:lnTo>
                <a:cubicBezTo>
                  <a:pt x="59220" y="4527757"/>
                  <a:pt x="0" y="4151981"/>
                  <a:pt x="0" y="3762375"/>
                </a:cubicBezTo>
                <a:cubicBezTo>
                  <a:pt x="0" y="1684473"/>
                  <a:pt x="1684473" y="0"/>
                  <a:pt x="376237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97CD1-B5E0-41C5-997A-F0C8BE628B14}"/>
              </a:ext>
            </a:extLst>
          </p:cNvPr>
          <p:cNvSpPr txBox="1"/>
          <p:nvPr userDrawn="1"/>
        </p:nvSpPr>
        <p:spPr>
          <a:xfrm>
            <a:off x="11513562" y="6488890"/>
            <a:ext cx="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unito Sans" panose="00000500000000000000" pitchFamily="2" charset="0"/>
              </a:rPr>
              <a:t>1</a:t>
            </a:r>
            <a:r>
              <a:rPr lang="en-US" dirty="0">
                <a:latin typeface="Nunito Sa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14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98389223-A2A2-4D01-9DFA-83CF55C37B70}"/>
              </a:ext>
            </a:extLst>
          </p:cNvPr>
          <p:cNvSpPr/>
          <p:nvPr userDrawn="1"/>
        </p:nvSpPr>
        <p:spPr>
          <a:xfrm>
            <a:off x="7807965" y="902490"/>
            <a:ext cx="3885272" cy="3695284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4AC7F73-2822-47A8-BBE8-A7DD7455AD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1820" y="0"/>
            <a:ext cx="2701636" cy="3013364"/>
          </a:xfrm>
          <a:custGeom>
            <a:avLst/>
            <a:gdLst>
              <a:gd name="connsiteX0" fmla="*/ 0 w 2701636"/>
              <a:gd name="connsiteY0" fmla="*/ 0 h 3013364"/>
              <a:gd name="connsiteX1" fmla="*/ 2701636 w 2701636"/>
              <a:gd name="connsiteY1" fmla="*/ 0 h 3013364"/>
              <a:gd name="connsiteX2" fmla="*/ 2701636 w 2701636"/>
              <a:gd name="connsiteY2" fmla="*/ 3013364 h 3013364"/>
              <a:gd name="connsiteX3" fmla="*/ 0 w 2701636"/>
              <a:gd name="connsiteY3" fmla="*/ 3013364 h 301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3013364">
                <a:moveTo>
                  <a:pt x="0" y="0"/>
                </a:moveTo>
                <a:lnTo>
                  <a:pt x="2701636" y="0"/>
                </a:lnTo>
                <a:lnTo>
                  <a:pt x="2701636" y="3013364"/>
                </a:lnTo>
                <a:lnTo>
                  <a:pt x="0" y="3013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F544CDAD-FAED-4922-9B20-5AF5704345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62111" y="0"/>
            <a:ext cx="2701636" cy="3013364"/>
          </a:xfrm>
          <a:custGeom>
            <a:avLst/>
            <a:gdLst>
              <a:gd name="connsiteX0" fmla="*/ 0 w 2701636"/>
              <a:gd name="connsiteY0" fmla="*/ 0 h 3013364"/>
              <a:gd name="connsiteX1" fmla="*/ 2701636 w 2701636"/>
              <a:gd name="connsiteY1" fmla="*/ 0 h 3013364"/>
              <a:gd name="connsiteX2" fmla="*/ 2701636 w 2701636"/>
              <a:gd name="connsiteY2" fmla="*/ 3013364 h 3013364"/>
              <a:gd name="connsiteX3" fmla="*/ 0 w 2701636"/>
              <a:gd name="connsiteY3" fmla="*/ 3013364 h 301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3013364">
                <a:moveTo>
                  <a:pt x="0" y="0"/>
                </a:moveTo>
                <a:lnTo>
                  <a:pt x="2701636" y="0"/>
                </a:lnTo>
                <a:lnTo>
                  <a:pt x="2701636" y="3013364"/>
                </a:lnTo>
                <a:lnTo>
                  <a:pt x="0" y="3013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B4E5ECD5-EA3D-436D-BA4B-E03965957C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1820" y="3297384"/>
            <a:ext cx="2701636" cy="3013364"/>
          </a:xfrm>
          <a:custGeom>
            <a:avLst/>
            <a:gdLst>
              <a:gd name="connsiteX0" fmla="*/ 0 w 2701636"/>
              <a:gd name="connsiteY0" fmla="*/ 0 h 3013364"/>
              <a:gd name="connsiteX1" fmla="*/ 2701636 w 2701636"/>
              <a:gd name="connsiteY1" fmla="*/ 0 h 3013364"/>
              <a:gd name="connsiteX2" fmla="*/ 2701636 w 2701636"/>
              <a:gd name="connsiteY2" fmla="*/ 3013364 h 3013364"/>
              <a:gd name="connsiteX3" fmla="*/ 0 w 2701636"/>
              <a:gd name="connsiteY3" fmla="*/ 3013364 h 301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3013364">
                <a:moveTo>
                  <a:pt x="0" y="0"/>
                </a:moveTo>
                <a:lnTo>
                  <a:pt x="2701636" y="0"/>
                </a:lnTo>
                <a:lnTo>
                  <a:pt x="2701636" y="3013364"/>
                </a:lnTo>
                <a:lnTo>
                  <a:pt x="0" y="3013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F216C6A7-5061-4DDE-8C39-1728F9F798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62111" y="3297384"/>
            <a:ext cx="2701636" cy="3013364"/>
          </a:xfrm>
          <a:custGeom>
            <a:avLst/>
            <a:gdLst>
              <a:gd name="connsiteX0" fmla="*/ 0 w 2701636"/>
              <a:gd name="connsiteY0" fmla="*/ 0 h 3013364"/>
              <a:gd name="connsiteX1" fmla="*/ 2701636 w 2701636"/>
              <a:gd name="connsiteY1" fmla="*/ 0 h 3013364"/>
              <a:gd name="connsiteX2" fmla="*/ 2701636 w 2701636"/>
              <a:gd name="connsiteY2" fmla="*/ 3013364 h 3013364"/>
              <a:gd name="connsiteX3" fmla="*/ 0 w 2701636"/>
              <a:gd name="connsiteY3" fmla="*/ 3013364 h 301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3013364">
                <a:moveTo>
                  <a:pt x="0" y="0"/>
                </a:moveTo>
                <a:lnTo>
                  <a:pt x="2701636" y="0"/>
                </a:lnTo>
                <a:lnTo>
                  <a:pt x="2701636" y="3013364"/>
                </a:lnTo>
                <a:lnTo>
                  <a:pt x="0" y="3013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5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AF240B7-3F07-4365-A2E4-21A40C377C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94802"/>
            <a:ext cx="5257800" cy="5477398"/>
          </a:xfrm>
          <a:custGeom>
            <a:avLst/>
            <a:gdLst>
              <a:gd name="connsiteX0" fmla="*/ 0 w 5257800"/>
              <a:gd name="connsiteY0" fmla="*/ 0 h 5477398"/>
              <a:gd name="connsiteX1" fmla="*/ 5257800 w 5257800"/>
              <a:gd name="connsiteY1" fmla="*/ 0 h 5477398"/>
              <a:gd name="connsiteX2" fmla="*/ 5257800 w 5257800"/>
              <a:gd name="connsiteY2" fmla="*/ 5477398 h 5477398"/>
              <a:gd name="connsiteX3" fmla="*/ 0 w 5257800"/>
              <a:gd name="connsiteY3" fmla="*/ 5477398 h 547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477398">
                <a:moveTo>
                  <a:pt x="0" y="0"/>
                </a:moveTo>
                <a:lnTo>
                  <a:pt x="5257800" y="0"/>
                </a:lnTo>
                <a:lnTo>
                  <a:pt x="5257800" y="5477398"/>
                </a:lnTo>
                <a:lnTo>
                  <a:pt x="0" y="54773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397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5F8DB81-3927-42E1-B552-4D2B457837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4385" y="2028449"/>
            <a:ext cx="2376756" cy="2180127"/>
          </a:xfrm>
          <a:custGeom>
            <a:avLst/>
            <a:gdLst>
              <a:gd name="connsiteX0" fmla="*/ 0 w 2376756"/>
              <a:gd name="connsiteY0" fmla="*/ 0 h 2180127"/>
              <a:gd name="connsiteX1" fmla="*/ 2376756 w 2376756"/>
              <a:gd name="connsiteY1" fmla="*/ 0 h 2180127"/>
              <a:gd name="connsiteX2" fmla="*/ 2376756 w 2376756"/>
              <a:gd name="connsiteY2" fmla="*/ 2180127 h 2180127"/>
              <a:gd name="connsiteX3" fmla="*/ 0 w 2376756"/>
              <a:gd name="connsiteY3" fmla="*/ 2180127 h 218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756" h="2180127">
                <a:moveTo>
                  <a:pt x="0" y="0"/>
                </a:moveTo>
                <a:lnTo>
                  <a:pt x="2376756" y="0"/>
                </a:lnTo>
                <a:lnTo>
                  <a:pt x="2376756" y="2180127"/>
                </a:lnTo>
                <a:lnTo>
                  <a:pt x="0" y="21801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43C8EDCB-D01A-4662-90E2-941AFC9B03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49876" y="2012113"/>
            <a:ext cx="2376756" cy="2180127"/>
          </a:xfrm>
          <a:custGeom>
            <a:avLst/>
            <a:gdLst>
              <a:gd name="connsiteX0" fmla="*/ 0 w 2376756"/>
              <a:gd name="connsiteY0" fmla="*/ 0 h 2180127"/>
              <a:gd name="connsiteX1" fmla="*/ 2376756 w 2376756"/>
              <a:gd name="connsiteY1" fmla="*/ 0 h 2180127"/>
              <a:gd name="connsiteX2" fmla="*/ 2376756 w 2376756"/>
              <a:gd name="connsiteY2" fmla="*/ 2180127 h 2180127"/>
              <a:gd name="connsiteX3" fmla="*/ 0 w 2376756"/>
              <a:gd name="connsiteY3" fmla="*/ 2180127 h 218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756" h="2180127">
                <a:moveTo>
                  <a:pt x="0" y="0"/>
                </a:moveTo>
                <a:lnTo>
                  <a:pt x="2376756" y="0"/>
                </a:lnTo>
                <a:lnTo>
                  <a:pt x="2376756" y="2180127"/>
                </a:lnTo>
                <a:lnTo>
                  <a:pt x="0" y="21801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D928E195-9820-4B3C-B8BA-21093C619C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5367" y="2012113"/>
            <a:ext cx="2376756" cy="2180127"/>
          </a:xfrm>
          <a:custGeom>
            <a:avLst/>
            <a:gdLst>
              <a:gd name="connsiteX0" fmla="*/ 0 w 2376756"/>
              <a:gd name="connsiteY0" fmla="*/ 0 h 2180127"/>
              <a:gd name="connsiteX1" fmla="*/ 2376756 w 2376756"/>
              <a:gd name="connsiteY1" fmla="*/ 0 h 2180127"/>
              <a:gd name="connsiteX2" fmla="*/ 2376756 w 2376756"/>
              <a:gd name="connsiteY2" fmla="*/ 2180127 h 2180127"/>
              <a:gd name="connsiteX3" fmla="*/ 0 w 2376756"/>
              <a:gd name="connsiteY3" fmla="*/ 2180127 h 218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756" h="2180127">
                <a:moveTo>
                  <a:pt x="0" y="0"/>
                </a:moveTo>
                <a:lnTo>
                  <a:pt x="2376756" y="0"/>
                </a:lnTo>
                <a:lnTo>
                  <a:pt x="2376756" y="2180127"/>
                </a:lnTo>
                <a:lnTo>
                  <a:pt x="0" y="21801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D113FD03-A322-462E-AA54-EDCF86CE0D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80858" y="2012113"/>
            <a:ext cx="2376756" cy="2180127"/>
          </a:xfrm>
          <a:custGeom>
            <a:avLst/>
            <a:gdLst>
              <a:gd name="connsiteX0" fmla="*/ 0 w 2376756"/>
              <a:gd name="connsiteY0" fmla="*/ 0 h 2180127"/>
              <a:gd name="connsiteX1" fmla="*/ 2376756 w 2376756"/>
              <a:gd name="connsiteY1" fmla="*/ 0 h 2180127"/>
              <a:gd name="connsiteX2" fmla="*/ 2376756 w 2376756"/>
              <a:gd name="connsiteY2" fmla="*/ 2180127 h 2180127"/>
              <a:gd name="connsiteX3" fmla="*/ 0 w 2376756"/>
              <a:gd name="connsiteY3" fmla="*/ 2180127 h 218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756" h="2180127">
                <a:moveTo>
                  <a:pt x="0" y="0"/>
                </a:moveTo>
                <a:lnTo>
                  <a:pt x="2376756" y="0"/>
                </a:lnTo>
                <a:lnTo>
                  <a:pt x="2376756" y="2180127"/>
                </a:lnTo>
                <a:lnTo>
                  <a:pt x="0" y="21801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892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0337FBC-416C-4443-A824-7890F96019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587" y="665094"/>
            <a:ext cx="2669685" cy="5527813"/>
          </a:xfrm>
          <a:custGeom>
            <a:avLst/>
            <a:gdLst>
              <a:gd name="connsiteX0" fmla="*/ 0 w 2669685"/>
              <a:gd name="connsiteY0" fmla="*/ 0 h 5527813"/>
              <a:gd name="connsiteX1" fmla="*/ 2669685 w 2669685"/>
              <a:gd name="connsiteY1" fmla="*/ 0 h 5527813"/>
              <a:gd name="connsiteX2" fmla="*/ 2669685 w 2669685"/>
              <a:gd name="connsiteY2" fmla="*/ 5527813 h 5527813"/>
              <a:gd name="connsiteX3" fmla="*/ 0 w 2669685"/>
              <a:gd name="connsiteY3" fmla="*/ 5527813 h 552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685" h="5527813">
                <a:moveTo>
                  <a:pt x="0" y="0"/>
                </a:moveTo>
                <a:lnTo>
                  <a:pt x="2669685" y="0"/>
                </a:lnTo>
                <a:lnTo>
                  <a:pt x="2669685" y="5527813"/>
                </a:lnTo>
                <a:lnTo>
                  <a:pt x="0" y="552781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BCC9FAA-17A5-481B-9D5F-469FFAD006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3466" y="665094"/>
            <a:ext cx="2669685" cy="5527813"/>
          </a:xfrm>
          <a:custGeom>
            <a:avLst/>
            <a:gdLst>
              <a:gd name="connsiteX0" fmla="*/ 0 w 2669685"/>
              <a:gd name="connsiteY0" fmla="*/ 0 h 5527813"/>
              <a:gd name="connsiteX1" fmla="*/ 2669685 w 2669685"/>
              <a:gd name="connsiteY1" fmla="*/ 0 h 5527813"/>
              <a:gd name="connsiteX2" fmla="*/ 2669685 w 2669685"/>
              <a:gd name="connsiteY2" fmla="*/ 5527813 h 5527813"/>
              <a:gd name="connsiteX3" fmla="*/ 0 w 2669685"/>
              <a:gd name="connsiteY3" fmla="*/ 5527813 h 552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685" h="5527813">
                <a:moveTo>
                  <a:pt x="0" y="0"/>
                </a:moveTo>
                <a:lnTo>
                  <a:pt x="2669685" y="0"/>
                </a:lnTo>
                <a:lnTo>
                  <a:pt x="2669685" y="5527813"/>
                </a:lnTo>
                <a:lnTo>
                  <a:pt x="0" y="552781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401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F500825-7E6D-4931-B86A-B4F21ACEA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0155" y="0"/>
            <a:ext cx="5001846" cy="3429000"/>
          </a:xfrm>
          <a:custGeom>
            <a:avLst/>
            <a:gdLst>
              <a:gd name="connsiteX0" fmla="*/ 0 w 5001846"/>
              <a:gd name="connsiteY0" fmla="*/ 0 h 3429000"/>
              <a:gd name="connsiteX1" fmla="*/ 5001846 w 5001846"/>
              <a:gd name="connsiteY1" fmla="*/ 0 h 3429000"/>
              <a:gd name="connsiteX2" fmla="*/ 5001846 w 5001846"/>
              <a:gd name="connsiteY2" fmla="*/ 3429000 h 3429000"/>
              <a:gd name="connsiteX3" fmla="*/ 0 w 500184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1846" h="3429000">
                <a:moveTo>
                  <a:pt x="0" y="0"/>
                </a:moveTo>
                <a:lnTo>
                  <a:pt x="5001846" y="0"/>
                </a:lnTo>
                <a:lnTo>
                  <a:pt x="500184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E3257-4B59-4C47-8D1E-E373B376AA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0155" y="3429000"/>
            <a:ext cx="5001846" cy="3429000"/>
          </a:xfrm>
          <a:custGeom>
            <a:avLst/>
            <a:gdLst>
              <a:gd name="connsiteX0" fmla="*/ 0 w 5001846"/>
              <a:gd name="connsiteY0" fmla="*/ 0 h 3429000"/>
              <a:gd name="connsiteX1" fmla="*/ 5001846 w 5001846"/>
              <a:gd name="connsiteY1" fmla="*/ 0 h 3429000"/>
              <a:gd name="connsiteX2" fmla="*/ 5001846 w 5001846"/>
              <a:gd name="connsiteY2" fmla="*/ 3429000 h 3429000"/>
              <a:gd name="connsiteX3" fmla="*/ 0 w 500184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1846" h="3429000">
                <a:moveTo>
                  <a:pt x="0" y="0"/>
                </a:moveTo>
                <a:lnTo>
                  <a:pt x="5001846" y="0"/>
                </a:lnTo>
                <a:lnTo>
                  <a:pt x="500184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275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D6B82F-FD27-4F17-B8FE-7B85E5CC3B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82283"/>
            <a:ext cx="12192000" cy="3184663"/>
          </a:xfrm>
          <a:custGeom>
            <a:avLst/>
            <a:gdLst>
              <a:gd name="connsiteX0" fmla="*/ 0 w 12192000"/>
              <a:gd name="connsiteY0" fmla="*/ 0 h 3184663"/>
              <a:gd name="connsiteX1" fmla="*/ 12192000 w 12192000"/>
              <a:gd name="connsiteY1" fmla="*/ 0 h 3184663"/>
              <a:gd name="connsiteX2" fmla="*/ 12192000 w 12192000"/>
              <a:gd name="connsiteY2" fmla="*/ 3184663 h 3184663"/>
              <a:gd name="connsiteX3" fmla="*/ 0 w 12192000"/>
              <a:gd name="connsiteY3" fmla="*/ 3184663 h 318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84663">
                <a:moveTo>
                  <a:pt x="0" y="0"/>
                </a:moveTo>
                <a:lnTo>
                  <a:pt x="12192000" y="0"/>
                </a:lnTo>
                <a:lnTo>
                  <a:pt x="12192000" y="3184663"/>
                </a:lnTo>
                <a:lnTo>
                  <a:pt x="0" y="31846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949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AA0868-CD3E-4FF6-9CC9-6ACE01B33C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7698" y="1194755"/>
            <a:ext cx="5534566" cy="4468490"/>
          </a:xfrm>
          <a:custGeom>
            <a:avLst/>
            <a:gdLst>
              <a:gd name="connsiteX0" fmla="*/ 0 w 6722854"/>
              <a:gd name="connsiteY0" fmla="*/ 2019300 h 3807126"/>
              <a:gd name="connsiteX1" fmla="*/ 4343400 w 6722854"/>
              <a:gd name="connsiteY1" fmla="*/ 2019300 h 3807126"/>
              <a:gd name="connsiteX2" fmla="*/ 4343400 w 6722854"/>
              <a:gd name="connsiteY2" fmla="*/ 3807125 h 3807126"/>
              <a:gd name="connsiteX3" fmla="*/ 0 w 6722854"/>
              <a:gd name="connsiteY3" fmla="*/ 3807125 h 3807126"/>
              <a:gd name="connsiteX4" fmla="*/ 4597400 w 6722854"/>
              <a:gd name="connsiteY4" fmla="*/ 0 h 3807126"/>
              <a:gd name="connsiteX5" fmla="*/ 6722854 w 6722854"/>
              <a:gd name="connsiteY5" fmla="*/ 0 h 3807126"/>
              <a:gd name="connsiteX6" fmla="*/ 6722854 w 6722854"/>
              <a:gd name="connsiteY6" fmla="*/ 3807126 h 3807126"/>
              <a:gd name="connsiteX7" fmla="*/ 4597400 w 6722854"/>
              <a:gd name="connsiteY7" fmla="*/ 3807126 h 3807126"/>
              <a:gd name="connsiteX8" fmla="*/ 0 w 6722854"/>
              <a:gd name="connsiteY8" fmla="*/ 0 h 3807126"/>
              <a:gd name="connsiteX9" fmla="*/ 4343400 w 6722854"/>
              <a:gd name="connsiteY9" fmla="*/ 0 h 3807126"/>
              <a:gd name="connsiteX10" fmla="*/ 4343400 w 6722854"/>
              <a:gd name="connsiteY10" fmla="*/ 1787825 h 3807126"/>
              <a:gd name="connsiteX11" fmla="*/ 0 w 6722854"/>
              <a:gd name="connsiteY11" fmla="*/ 1787825 h 38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2854" h="3807126">
                <a:moveTo>
                  <a:pt x="0" y="2019300"/>
                </a:moveTo>
                <a:lnTo>
                  <a:pt x="4343400" y="2019300"/>
                </a:lnTo>
                <a:lnTo>
                  <a:pt x="4343400" y="3807125"/>
                </a:lnTo>
                <a:lnTo>
                  <a:pt x="0" y="3807125"/>
                </a:lnTo>
                <a:close/>
                <a:moveTo>
                  <a:pt x="4597400" y="0"/>
                </a:moveTo>
                <a:lnTo>
                  <a:pt x="6722854" y="0"/>
                </a:lnTo>
                <a:lnTo>
                  <a:pt x="6722854" y="3807126"/>
                </a:lnTo>
                <a:lnTo>
                  <a:pt x="4597400" y="3807126"/>
                </a:lnTo>
                <a:close/>
                <a:moveTo>
                  <a:pt x="0" y="0"/>
                </a:moveTo>
                <a:lnTo>
                  <a:pt x="4343400" y="0"/>
                </a:lnTo>
                <a:lnTo>
                  <a:pt x="4343400" y="1787825"/>
                </a:lnTo>
                <a:lnTo>
                  <a:pt x="0" y="1787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8456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A4C3B86-7CC5-4AD4-87A8-85C35093496B}"/>
              </a:ext>
            </a:extLst>
          </p:cNvPr>
          <p:cNvSpPr txBox="1"/>
          <p:nvPr userDrawn="1"/>
        </p:nvSpPr>
        <p:spPr>
          <a:xfrm>
            <a:off x="5883965" y="1182757"/>
            <a:ext cx="212035" cy="50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FB919C-5CFC-4777-A4EE-4E85AA2C3A7C}"/>
              </a:ext>
            </a:extLst>
          </p:cNvPr>
          <p:cNvSpPr/>
          <p:nvPr userDrawn="1"/>
        </p:nvSpPr>
        <p:spPr>
          <a:xfrm>
            <a:off x="11537951" y="6239669"/>
            <a:ext cx="392112" cy="3921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08A4A-3B0C-4F99-82AB-017AD173E87D}"/>
              </a:ext>
            </a:extLst>
          </p:cNvPr>
          <p:cNvSpPr txBox="1"/>
          <p:nvPr userDrawn="1"/>
        </p:nvSpPr>
        <p:spPr>
          <a:xfrm>
            <a:off x="11555112" y="629722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01E31698-7172-40C5-8BBF-BCB784843867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E4331-18BE-4CBB-AA0F-01EDE7FEF53E}"/>
              </a:ext>
            </a:extLst>
          </p:cNvPr>
          <p:cNvSpPr txBox="1"/>
          <p:nvPr userDrawn="1"/>
        </p:nvSpPr>
        <p:spPr>
          <a:xfrm>
            <a:off x="283198" y="235875"/>
            <a:ext cx="143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latin typeface="Nunito Sans" panose="00000500000000000000" pitchFamily="2" charset="0"/>
              </a:rPr>
              <a:t>EDU</a:t>
            </a:r>
            <a:r>
              <a:rPr lang="en-US" sz="1600" b="1" dirty="0">
                <a:solidFill>
                  <a:srgbClr val="00B050"/>
                </a:solidFill>
                <a:latin typeface="Nunito Sans" panose="00000500000000000000" pitchFamily="2" charset="0"/>
              </a:rPr>
              <a:t>CATION</a:t>
            </a:r>
            <a:endParaRPr lang="id-ID" sz="1600" b="1" dirty="0">
              <a:solidFill>
                <a:srgbClr val="00B050"/>
              </a:solidFill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0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8" r:id="rId7"/>
    <p:sldLayoutId id="2147483671" r:id="rId8"/>
    <p:sldLayoutId id="21474836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440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0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85244C6-AB18-4534-BAAD-FF8B2DB14232}"/>
              </a:ext>
            </a:extLst>
          </p:cNvPr>
          <p:cNvSpPr/>
          <p:nvPr/>
        </p:nvSpPr>
        <p:spPr>
          <a:xfrm flipV="1">
            <a:off x="6496188" y="1982855"/>
            <a:ext cx="5481300" cy="4882460"/>
          </a:xfrm>
          <a:custGeom>
            <a:avLst/>
            <a:gdLst>
              <a:gd name="connsiteX0" fmla="*/ 169579 w 5481300"/>
              <a:gd name="connsiteY0" fmla="*/ 0 h 4882460"/>
              <a:gd name="connsiteX1" fmla="*/ 5481300 w 5481300"/>
              <a:gd name="connsiteY1" fmla="*/ 0 h 4882460"/>
              <a:gd name="connsiteX2" fmla="*/ 5481300 w 5481300"/>
              <a:gd name="connsiteY2" fmla="*/ 4466491 h 4882460"/>
              <a:gd name="connsiteX3" fmla="*/ 5393520 w 5481300"/>
              <a:gd name="connsiteY3" fmla="*/ 4511449 h 4882460"/>
              <a:gd name="connsiteX4" fmla="*/ 3762375 w 5481300"/>
              <a:gd name="connsiteY4" fmla="*/ 4882460 h 4882460"/>
              <a:gd name="connsiteX5" fmla="*/ 0 w 5481300"/>
              <a:gd name="connsiteY5" fmla="*/ 1120085 h 4882460"/>
              <a:gd name="connsiteX6" fmla="*/ 169149 w 5481300"/>
              <a:gd name="connsiteY6" fmla="*/ 1270 h 488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1300" h="4882460">
                <a:moveTo>
                  <a:pt x="169579" y="0"/>
                </a:moveTo>
                <a:lnTo>
                  <a:pt x="5481300" y="0"/>
                </a:lnTo>
                <a:lnTo>
                  <a:pt x="5481300" y="4466491"/>
                </a:lnTo>
                <a:lnTo>
                  <a:pt x="5393520" y="4511449"/>
                </a:lnTo>
                <a:cubicBezTo>
                  <a:pt x="4900074" y="4749216"/>
                  <a:pt x="4346785" y="4882460"/>
                  <a:pt x="3762375" y="4882460"/>
                </a:cubicBezTo>
                <a:cubicBezTo>
                  <a:pt x="1684473" y="4882460"/>
                  <a:pt x="0" y="3197987"/>
                  <a:pt x="0" y="1120085"/>
                </a:cubicBezTo>
                <a:cubicBezTo>
                  <a:pt x="0" y="730479"/>
                  <a:pt x="59220" y="354703"/>
                  <a:pt x="169149" y="127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7F0A8C32-A30F-4D5F-B27A-45B82D915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r="12495"/>
          <a:stretch/>
        </p:blipFill>
        <p:spPr>
          <a:custGeom>
            <a:avLst/>
            <a:gdLst>
              <a:gd name="connsiteX0" fmla="*/ 3762375 w 5481300"/>
              <a:gd name="connsiteY0" fmla="*/ 0 h 4882460"/>
              <a:gd name="connsiteX1" fmla="*/ 5393520 w 5481300"/>
              <a:gd name="connsiteY1" fmla="*/ 371011 h 4882460"/>
              <a:gd name="connsiteX2" fmla="*/ 5481300 w 5481300"/>
              <a:gd name="connsiteY2" fmla="*/ 415969 h 4882460"/>
              <a:gd name="connsiteX3" fmla="*/ 5481300 w 5481300"/>
              <a:gd name="connsiteY3" fmla="*/ 4882460 h 4882460"/>
              <a:gd name="connsiteX4" fmla="*/ 169579 w 5481300"/>
              <a:gd name="connsiteY4" fmla="*/ 4882460 h 4882460"/>
              <a:gd name="connsiteX5" fmla="*/ 169149 w 5481300"/>
              <a:gd name="connsiteY5" fmla="*/ 4881190 h 4882460"/>
              <a:gd name="connsiteX6" fmla="*/ 0 w 5481300"/>
              <a:gd name="connsiteY6" fmla="*/ 3762375 h 4882460"/>
              <a:gd name="connsiteX7" fmla="*/ 3762375 w 5481300"/>
              <a:gd name="connsiteY7" fmla="*/ 0 h 488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1300" h="4882460">
                <a:moveTo>
                  <a:pt x="3762375" y="0"/>
                </a:moveTo>
                <a:cubicBezTo>
                  <a:pt x="4346785" y="0"/>
                  <a:pt x="4900074" y="133244"/>
                  <a:pt x="5393520" y="371011"/>
                </a:cubicBezTo>
                <a:lnTo>
                  <a:pt x="5481300" y="415969"/>
                </a:lnTo>
                <a:lnTo>
                  <a:pt x="5481300" y="4882460"/>
                </a:lnTo>
                <a:lnTo>
                  <a:pt x="169579" y="4882460"/>
                </a:lnTo>
                <a:lnTo>
                  <a:pt x="169149" y="4881190"/>
                </a:lnTo>
                <a:cubicBezTo>
                  <a:pt x="59220" y="4527757"/>
                  <a:pt x="0" y="4151981"/>
                  <a:pt x="0" y="3762375"/>
                </a:cubicBezTo>
                <a:cubicBezTo>
                  <a:pt x="0" y="1684473"/>
                  <a:pt x="1684473" y="0"/>
                  <a:pt x="3762375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1921A8-7F56-4BA6-9FF4-D326E2E248BD}"/>
              </a:ext>
            </a:extLst>
          </p:cNvPr>
          <p:cNvSpPr txBox="1"/>
          <p:nvPr/>
        </p:nvSpPr>
        <p:spPr>
          <a:xfrm>
            <a:off x="568947" y="2583958"/>
            <a:ext cx="633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Nunito Sans" panose="00000500000000000000" pitchFamily="2" charset="0"/>
              </a:rPr>
              <a:t>TUITION</a:t>
            </a:r>
            <a:r>
              <a:rPr lang="en-US" sz="7200" b="1">
                <a:solidFill>
                  <a:srgbClr val="00B050"/>
                </a:solidFill>
                <a:latin typeface="Nunito Sans" panose="00000500000000000000" pitchFamily="2" charset="0"/>
              </a:rPr>
              <a:t>AID</a:t>
            </a:r>
            <a:endParaRPr lang="id-ID" sz="7200" b="1" dirty="0">
              <a:solidFill>
                <a:srgbClr val="00B050"/>
              </a:solidFill>
              <a:latin typeface="Nunito Sans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2094F-EAEF-454E-96C6-68D0911CD141}"/>
              </a:ext>
            </a:extLst>
          </p:cNvPr>
          <p:cNvSpPr/>
          <p:nvPr/>
        </p:nvSpPr>
        <p:spPr>
          <a:xfrm>
            <a:off x="633335" y="3618057"/>
            <a:ext cx="481401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300" dirty="0">
                <a:solidFill>
                  <a:schemeClr val="bg2">
                    <a:lumMod val="50000"/>
                  </a:schemeClr>
                </a:solidFill>
                <a:latin typeface="Nunito Sans" panose="00000500000000000000" pitchFamily="2" charset="0"/>
              </a:rPr>
              <a:t>LOREM IPSUM DOLOR SIT AMET</a:t>
            </a:r>
            <a:endParaRPr lang="id-ID" spc="300" dirty="0">
              <a:solidFill>
                <a:schemeClr val="bg2">
                  <a:lumMod val="50000"/>
                </a:schemeClr>
              </a:solidFill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95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0533240-0C02-4555-9BA9-FC9D74769600}"/>
              </a:ext>
            </a:extLst>
          </p:cNvPr>
          <p:cNvSpPr/>
          <p:nvPr/>
        </p:nvSpPr>
        <p:spPr>
          <a:xfrm>
            <a:off x="6114288" y="0"/>
            <a:ext cx="1079482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6C2D25-5122-45DE-9717-6F410E6F0EC7}"/>
              </a:ext>
            </a:extLst>
          </p:cNvPr>
          <p:cNvSpPr/>
          <p:nvPr/>
        </p:nvSpPr>
        <p:spPr>
          <a:xfrm>
            <a:off x="6114289" y="3429000"/>
            <a:ext cx="1079482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F4B075-F5E8-4C8E-AA2A-0EF170A464BE}"/>
              </a:ext>
            </a:extLst>
          </p:cNvPr>
          <p:cNvSpPr txBox="1"/>
          <p:nvPr/>
        </p:nvSpPr>
        <p:spPr>
          <a:xfrm rot="16200000">
            <a:off x="5459000" y="1477897"/>
            <a:ext cx="2390058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Nunito Sans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6C6D42-6DA4-483B-950D-50AE9F17FD7C}"/>
              </a:ext>
            </a:extLst>
          </p:cNvPr>
          <p:cNvSpPr txBox="1"/>
          <p:nvPr/>
        </p:nvSpPr>
        <p:spPr>
          <a:xfrm rot="16200000">
            <a:off x="5407513" y="4906898"/>
            <a:ext cx="2493036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Nunito Sa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47AE3-21DB-4A41-9339-E53FA8F30744}"/>
              </a:ext>
            </a:extLst>
          </p:cNvPr>
          <p:cNvSpPr txBox="1"/>
          <p:nvPr/>
        </p:nvSpPr>
        <p:spPr>
          <a:xfrm>
            <a:off x="381000" y="1323891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2AB16A-86C7-4672-A00F-D0C0305FB912}"/>
              </a:ext>
            </a:extLst>
          </p:cNvPr>
          <p:cNvCxnSpPr>
            <a:cxnSpLocks/>
          </p:cNvCxnSpPr>
          <p:nvPr/>
        </p:nvCxnSpPr>
        <p:spPr>
          <a:xfrm>
            <a:off x="1590121" y="1552115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49A5ED7-1174-4E7B-BF81-61D32A9E1E31}"/>
              </a:ext>
            </a:extLst>
          </p:cNvPr>
          <p:cNvSpPr/>
          <p:nvPr/>
        </p:nvSpPr>
        <p:spPr>
          <a:xfrm>
            <a:off x="382969" y="3022565"/>
            <a:ext cx="486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Lorem ipsum dolor sit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amet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consectetuer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adipiscing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elit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. Maecenas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porttitor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congue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massa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F5BB6-0093-43E0-8C51-3D08A151B8C9}"/>
              </a:ext>
            </a:extLst>
          </p:cNvPr>
          <p:cNvSpPr/>
          <p:nvPr/>
        </p:nvSpPr>
        <p:spPr>
          <a:xfrm>
            <a:off x="381000" y="2740252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24CCB9-D79C-4E93-AEAF-C81477ACD07C}"/>
              </a:ext>
            </a:extLst>
          </p:cNvPr>
          <p:cNvCxnSpPr>
            <a:cxnSpLocks/>
          </p:cNvCxnSpPr>
          <p:nvPr/>
        </p:nvCxnSpPr>
        <p:spPr>
          <a:xfrm>
            <a:off x="484174" y="2699771"/>
            <a:ext cx="34831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842E502-70C5-44BD-B943-13A251F7DFE8}"/>
              </a:ext>
            </a:extLst>
          </p:cNvPr>
          <p:cNvSpPr/>
          <p:nvPr/>
        </p:nvSpPr>
        <p:spPr>
          <a:xfrm>
            <a:off x="382969" y="4598128"/>
            <a:ext cx="486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Lorem ipsum dolor sit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amet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consectetuer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adipiscing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elit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. Maecenas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porttitor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congue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massa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74CCF6-6F52-4032-ACA0-97FF5DA88FB7}"/>
              </a:ext>
            </a:extLst>
          </p:cNvPr>
          <p:cNvSpPr/>
          <p:nvPr/>
        </p:nvSpPr>
        <p:spPr>
          <a:xfrm>
            <a:off x="381000" y="4315815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4D2BF6-4412-4F1B-9AB4-6301C65A5C5D}"/>
              </a:ext>
            </a:extLst>
          </p:cNvPr>
          <p:cNvCxnSpPr>
            <a:cxnSpLocks/>
          </p:cNvCxnSpPr>
          <p:nvPr/>
        </p:nvCxnSpPr>
        <p:spPr>
          <a:xfrm>
            <a:off x="484174" y="4275334"/>
            <a:ext cx="34831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C33A4AEC-7679-4A30-9402-A94C7DB170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r="1373"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4EBEAB41-CF2A-43F7-A61B-7E96C3DAB9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r="1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323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85244C6-AB18-4534-BAAD-FF8B2DB14232}"/>
              </a:ext>
            </a:extLst>
          </p:cNvPr>
          <p:cNvSpPr/>
          <p:nvPr/>
        </p:nvSpPr>
        <p:spPr>
          <a:xfrm flipV="1">
            <a:off x="6496188" y="1982855"/>
            <a:ext cx="5481300" cy="4882460"/>
          </a:xfrm>
          <a:custGeom>
            <a:avLst/>
            <a:gdLst>
              <a:gd name="connsiteX0" fmla="*/ 169579 w 5481300"/>
              <a:gd name="connsiteY0" fmla="*/ 0 h 4882460"/>
              <a:gd name="connsiteX1" fmla="*/ 5481300 w 5481300"/>
              <a:gd name="connsiteY1" fmla="*/ 0 h 4882460"/>
              <a:gd name="connsiteX2" fmla="*/ 5481300 w 5481300"/>
              <a:gd name="connsiteY2" fmla="*/ 4466491 h 4882460"/>
              <a:gd name="connsiteX3" fmla="*/ 5393520 w 5481300"/>
              <a:gd name="connsiteY3" fmla="*/ 4511449 h 4882460"/>
              <a:gd name="connsiteX4" fmla="*/ 3762375 w 5481300"/>
              <a:gd name="connsiteY4" fmla="*/ 4882460 h 4882460"/>
              <a:gd name="connsiteX5" fmla="*/ 0 w 5481300"/>
              <a:gd name="connsiteY5" fmla="*/ 1120085 h 4882460"/>
              <a:gd name="connsiteX6" fmla="*/ 169149 w 5481300"/>
              <a:gd name="connsiteY6" fmla="*/ 1270 h 488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1300" h="4882460">
                <a:moveTo>
                  <a:pt x="169579" y="0"/>
                </a:moveTo>
                <a:lnTo>
                  <a:pt x="5481300" y="0"/>
                </a:lnTo>
                <a:lnTo>
                  <a:pt x="5481300" y="4466491"/>
                </a:lnTo>
                <a:lnTo>
                  <a:pt x="5393520" y="4511449"/>
                </a:lnTo>
                <a:cubicBezTo>
                  <a:pt x="4900074" y="4749216"/>
                  <a:pt x="4346785" y="4882460"/>
                  <a:pt x="3762375" y="4882460"/>
                </a:cubicBezTo>
                <a:cubicBezTo>
                  <a:pt x="1684473" y="4882460"/>
                  <a:pt x="0" y="3197987"/>
                  <a:pt x="0" y="1120085"/>
                </a:cubicBezTo>
                <a:cubicBezTo>
                  <a:pt x="0" y="730479"/>
                  <a:pt x="59220" y="354703"/>
                  <a:pt x="169149" y="127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921A8-7F56-4BA6-9FF4-D326E2E248BD}"/>
              </a:ext>
            </a:extLst>
          </p:cNvPr>
          <p:cNvSpPr txBox="1"/>
          <p:nvPr/>
        </p:nvSpPr>
        <p:spPr>
          <a:xfrm>
            <a:off x="568947" y="3013501"/>
            <a:ext cx="5965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Nunito Sans" panose="00000500000000000000" pitchFamily="2" charset="0"/>
              </a:rPr>
              <a:t>THANKS </a:t>
            </a:r>
            <a:r>
              <a:rPr lang="en-US" sz="4800" b="1" dirty="0">
                <a:solidFill>
                  <a:srgbClr val="00B050"/>
                </a:solidFill>
                <a:latin typeface="Nunito Sans" panose="00000500000000000000" pitchFamily="2" charset="0"/>
              </a:rPr>
              <a:t>YOU</a:t>
            </a:r>
            <a:endParaRPr lang="id-ID" sz="4800" b="1" dirty="0">
              <a:solidFill>
                <a:srgbClr val="00B050"/>
              </a:solidFill>
              <a:latin typeface="Nunito Sans" panose="00000500000000000000" pitchFamily="2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F2BCD24-A3BF-4D19-A9E8-81A9068335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r="19087"/>
          <a:stretch/>
        </p:blipFill>
        <p:spPr>
          <a:xfrm>
            <a:off x="6699367" y="1966914"/>
            <a:ext cx="5481300" cy="4882460"/>
          </a:xfrm>
        </p:spPr>
      </p:pic>
    </p:spTree>
    <p:extLst>
      <p:ext uri="{BB962C8B-B14F-4D97-AF65-F5344CB8AC3E}">
        <p14:creationId xmlns:p14="http://schemas.microsoft.com/office/powerpoint/2010/main" val="133364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3038DE9-89A8-4AAD-97F0-9923FE753B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r="20109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FA42DC8-A64C-4388-9CFE-18813BD0CA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r="20112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CFE5CB6-78C7-4B11-A2D6-7EFB60B7CD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r="20112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BD31333-0E5A-4089-9B15-EE5130BDEF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r="20109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F7A9E1-F28F-4B13-B521-BD8B606149DC}"/>
              </a:ext>
            </a:extLst>
          </p:cNvPr>
          <p:cNvSpPr txBox="1"/>
          <p:nvPr/>
        </p:nvSpPr>
        <p:spPr>
          <a:xfrm>
            <a:off x="819069" y="2351782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71A05-B5E1-4CAE-97C8-989A758FDADD}"/>
              </a:ext>
            </a:extLst>
          </p:cNvPr>
          <p:cNvSpPr txBox="1"/>
          <p:nvPr/>
        </p:nvSpPr>
        <p:spPr>
          <a:xfrm>
            <a:off x="819069" y="3429000"/>
            <a:ext cx="395295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Nunito Sans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latin typeface="Nunito Sans" panose="00000500000000000000" pitchFamily="2" charset="0"/>
              </a:rPr>
              <a:t>urna</a:t>
            </a:r>
            <a:r>
              <a:rPr lang="en-US" sz="1200" dirty="0">
                <a:latin typeface="Nunito Sans" panose="00000500000000000000" pitchFamily="2" charset="0"/>
              </a:rPr>
              <a:t>.</a:t>
            </a:r>
          </a:p>
          <a:p>
            <a:endParaRPr lang="en-US" sz="600" dirty="0">
              <a:latin typeface="Nunito Sans" panose="00000500000000000000" pitchFamily="2" charset="0"/>
            </a:endParaRPr>
          </a:p>
          <a:p>
            <a:r>
              <a:rPr lang="en-US" sz="1200" dirty="0">
                <a:latin typeface="Nunito Sans" panose="00000500000000000000" pitchFamily="2" charset="0"/>
              </a:rPr>
              <a:t>Lorem ipsum dolor sit </a:t>
            </a:r>
            <a:r>
              <a:rPr lang="en-US" sz="1200" dirty="0" err="1">
                <a:latin typeface="Nunito Sans" panose="00000500000000000000" pitchFamily="2" charset="0"/>
              </a:rPr>
              <a:t>amet</a:t>
            </a:r>
            <a:r>
              <a:rPr lang="en-US" sz="1200" dirty="0">
                <a:latin typeface="Nunito Sans" panose="00000500000000000000" pitchFamily="2" charset="0"/>
              </a:rPr>
              <a:t>, </a:t>
            </a:r>
            <a:r>
              <a:rPr lang="en-US" sz="1200" dirty="0" err="1">
                <a:latin typeface="Nunito Sans" panose="00000500000000000000" pitchFamily="2" charset="0"/>
              </a:rPr>
              <a:t>consectetuer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adipiscing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elit</a:t>
            </a:r>
            <a:r>
              <a:rPr lang="en-US" sz="1200" dirty="0">
                <a:latin typeface="Nunito Sans" panose="00000500000000000000" pitchFamily="2" charset="0"/>
              </a:rPr>
              <a:t>. Maecenas </a:t>
            </a:r>
            <a:r>
              <a:rPr lang="en-US" sz="1200" dirty="0" err="1">
                <a:latin typeface="Nunito Sans" panose="00000500000000000000" pitchFamily="2" charset="0"/>
              </a:rPr>
              <a:t>porttitor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congue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massa</a:t>
            </a:r>
            <a:r>
              <a:rPr lang="en-US" sz="1200" dirty="0">
                <a:latin typeface="Nunito Sans" panose="00000500000000000000" pitchFamily="2" charset="0"/>
              </a:rPr>
              <a:t>. </a:t>
            </a:r>
            <a:r>
              <a:rPr lang="en-US" sz="1200" dirty="0" err="1">
                <a:latin typeface="Nunito Sans" panose="00000500000000000000" pitchFamily="2" charset="0"/>
              </a:rPr>
              <a:t>Fusce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posuere</a:t>
            </a:r>
            <a:r>
              <a:rPr lang="en-US" sz="1200" dirty="0">
                <a:latin typeface="Nunito Sans" panose="00000500000000000000" pitchFamily="2" charset="0"/>
              </a:rPr>
              <a:t>, magna sed pulvinar </a:t>
            </a:r>
            <a:r>
              <a:rPr lang="en-US" sz="1200" dirty="0" err="1">
                <a:latin typeface="Nunito Sans" panose="00000500000000000000" pitchFamily="2" charset="0"/>
              </a:rPr>
              <a:t>ultricies</a:t>
            </a:r>
            <a:r>
              <a:rPr lang="en-US" sz="1200" dirty="0">
                <a:latin typeface="Nunito Sans" panose="00000500000000000000" pitchFamily="2" charset="0"/>
              </a:rPr>
              <a:t>, </a:t>
            </a:r>
            <a:r>
              <a:rPr lang="en-US" sz="1200" dirty="0" err="1">
                <a:latin typeface="Nunito Sans" panose="00000500000000000000" pitchFamily="2" charset="0"/>
              </a:rPr>
              <a:t>purus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lectus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malesuada</a:t>
            </a:r>
            <a:r>
              <a:rPr lang="en-US" sz="1200" dirty="0">
                <a:latin typeface="Nunito Sans" panose="00000500000000000000" pitchFamily="2" charset="0"/>
              </a:rPr>
              <a:t> libero, sit </a:t>
            </a:r>
            <a:r>
              <a:rPr lang="en-US" sz="1200" dirty="0" err="1">
                <a:latin typeface="Nunito Sans" panose="00000500000000000000" pitchFamily="2" charset="0"/>
              </a:rPr>
              <a:t>amet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commodo</a:t>
            </a:r>
            <a:r>
              <a:rPr lang="en-US" sz="1200" dirty="0">
                <a:latin typeface="Nunito Sans" panose="00000500000000000000" pitchFamily="2" charset="0"/>
              </a:rPr>
              <a:t> magna eros </a:t>
            </a:r>
            <a:r>
              <a:rPr lang="en-US" sz="1200" dirty="0" err="1">
                <a:latin typeface="Nunito Sans" panose="00000500000000000000" pitchFamily="2" charset="0"/>
              </a:rPr>
              <a:t>quis</a:t>
            </a:r>
            <a:r>
              <a:rPr lang="en-US" sz="1200" dirty="0">
                <a:latin typeface="Nunito Sans" panose="00000500000000000000" pitchFamily="2" charset="0"/>
              </a:rPr>
              <a:t> </a:t>
            </a:r>
            <a:r>
              <a:rPr lang="en-US" sz="1200" dirty="0" err="1">
                <a:latin typeface="Nunito Sans" panose="00000500000000000000" pitchFamily="2" charset="0"/>
              </a:rPr>
              <a:t>urna</a:t>
            </a:r>
            <a:r>
              <a:rPr lang="en-US" sz="1200" dirty="0">
                <a:latin typeface="Nunito Sans" panose="00000500000000000000" pitchFamily="2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A25A93-D6A6-4255-BDEE-A4AB94748392}"/>
              </a:ext>
            </a:extLst>
          </p:cNvPr>
          <p:cNvCxnSpPr>
            <a:cxnSpLocks/>
          </p:cNvCxnSpPr>
          <p:nvPr/>
        </p:nvCxnSpPr>
        <p:spPr>
          <a:xfrm>
            <a:off x="2028190" y="2580006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35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3A793E-BB20-4035-936E-DF6D20C930D9}"/>
              </a:ext>
            </a:extLst>
          </p:cNvPr>
          <p:cNvSpPr/>
          <p:nvPr/>
        </p:nvSpPr>
        <p:spPr>
          <a:xfrm>
            <a:off x="2490975" y="0"/>
            <a:ext cx="3605025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489E64-F0E1-42B9-9CD1-23331D6F243E}"/>
              </a:ext>
            </a:extLst>
          </p:cNvPr>
          <p:cNvSpPr/>
          <p:nvPr/>
        </p:nvSpPr>
        <p:spPr>
          <a:xfrm>
            <a:off x="6934200" y="3051191"/>
            <a:ext cx="4133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urna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E936C4-EE16-4900-AB14-D3D03BDCDE68}"/>
              </a:ext>
            </a:extLst>
          </p:cNvPr>
          <p:cNvSpPr/>
          <p:nvPr/>
        </p:nvSpPr>
        <p:spPr>
          <a:xfrm>
            <a:off x="6932231" y="2768878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0C37B-4EE0-4680-AE07-3D42DD3715AA}"/>
              </a:ext>
            </a:extLst>
          </p:cNvPr>
          <p:cNvSpPr txBox="1"/>
          <p:nvPr/>
        </p:nvSpPr>
        <p:spPr>
          <a:xfrm>
            <a:off x="6934200" y="1655568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6BAE27-BA80-4C31-9E5C-CE565B12253C}"/>
              </a:ext>
            </a:extLst>
          </p:cNvPr>
          <p:cNvCxnSpPr>
            <a:cxnSpLocks/>
          </p:cNvCxnSpPr>
          <p:nvPr/>
        </p:nvCxnSpPr>
        <p:spPr>
          <a:xfrm>
            <a:off x="8143321" y="1883792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B57B8-A67D-423B-A704-D5B8B373F348}"/>
              </a:ext>
            </a:extLst>
          </p:cNvPr>
          <p:cNvSpPr/>
          <p:nvPr/>
        </p:nvSpPr>
        <p:spPr>
          <a:xfrm>
            <a:off x="6936169" y="4539147"/>
            <a:ext cx="4133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urna</a:t>
            </a:r>
            <a:r>
              <a:rPr lang="en-US" sz="14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18F0CB-9E18-482D-B117-C8E1325D9046}"/>
              </a:ext>
            </a:extLst>
          </p:cNvPr>
          <p:cNvSpPr/>
          <p:nvPr/>
        </p:nvSpPr>
        <p:spPr>
          <a:xfrm>
            <a:off x="6934200" y="4256834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1802B08-286B-4DD2-B0B6-3A4185CBB8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17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533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6DC9AB-A1FA-4005-9C3E-F5ED70795505}"/>
              </a:ext>
            </a:extLst>
          </p:cNvPr>
          <p:cNvSpPr/>
          <p:nvPr/>
        </p:nvSpPr>
        <p:spPr>
          <a:xfrm>
            <a:off x="0" y="2886705"/>
            <a:ext cx="12192000" cy="35758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8E41604-4EBF-48F1-8CEA-127A9D99E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9" b="15123"/>
          <a:stretch/>
        </p:blipFill>
        <p:spPr>
          <a:xfrm>
            <a:off x="0" y="3082283"/>
            <a:ext cx="12192000" cy="3184663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2933AD-65AD-457A-A943-F906FE52D247}"/>
              </a:ext>
            </a:extLst>
          </p:cNvPr>
          <p:cNvSpPr txBox="1"/>
          <p:nvPr/>
        </p:nvSpPr>
        <p:spPr>
          <a:xfrm>
            <a:off x="566058" y="1074996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4A4968-62C5-41C0-B891-1123F90A9789}"/>
              </a:ext>
            </a:extLst>
          </p:cNvPr>
          <p:cNvCxnSpPr>
            <a:cxnSpLocks/>
          </p:cNvCxnSpPr>
          <p:nvPr/>
        </p:nvCxnSpPr>
        <p:spPr>
          <a:xfrm>
            <a:off x="1775179" y="1303220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47FB6C-A96E-43E5-B9FD-C3CCE70CAF99}"/>
              </a:ext>
            </a:extLst>
          </p:cNvPr>
          <p:cNvCxnSpPr>
            <a:cxnSpLocks/>
          </p:cNvCxnSpPr>
          <p:nvPr/>
        </p:nvCxnSpPr>
        <p:spPr>
          <a:xfrm>
            <a:off x="4125439" y="955789"/>
            <a:ext cx="0" cy="128016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A4E595C-91DB-4230-90D2-40AB92238E52}"/>
              </a:ext>
            </a:extLst>
          </p:cNvPr>
          <p:cNvSpPr/>
          <p:nvPr/>
        </p:nvSpPr>
        <p:spPr>
          <a:xfrm>
            <a:off x="4846290" y="1194226"/>
            <a:ext cx="6779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urna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EB73E-C7F7-4F50-AE4B-A1A4DC014025}"/>
              </a:ext>
            </a:extLst>
          </p:cNvPr>
          <p:cNvSpPr txBox="1"/>
          <p:nvPr/>
        </p:nvSpPr>
        <p:spPr>
          <a:xfrm>
            <a:off x="5883965" y="1182757"/>
            <a:ext cx="212035" cy="50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B93F83-1C1E-4D01-B687-0769FA299E90}"/>
              </a:ext>
            </a:extLst>
          </p:cNvPr>
          <p:cNvSpPr/>
          <p:nvPr/>
        </p:nvSpPr>
        <p:spPr>
          <a:xfrm>
            <a:off x="11537951" y="6239669"/>
            <a:ext cx="392112" cy="3921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BBCAD-FCFE-450E-B711-538F4CD51C54}"/>
              </a:ext>
            </a:extLst>
          </p:cNvPr>
          <p:cNvSpPr txBox="1"/>
          <p:nvPr/>
        </p:nvSpPr>
        <p:spPr>
          <a:xfrm>
            <a:off x="11555112" y="629722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01E31698-7172-40C5-8BBF-BCB784843867}" type="slidenum">
              <a:rPr lang="en-US" sz="1200" smtClean="0">
                <a:solidFill>
                  <a:schemeClr val="bg1"/>
                </a:solidFill>
              </a:rPr>
              <a:pPr algn="ct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55E57-5087-46FC-8182-3362D8D1EB00}"/>
              </a:ext>
            </a:extLst>
          </p:cNvPr>
          <p:cNvSpPr txBox="1"/>
          <p:nvPr/>
        </p:nvSpPr>
        <p:spPr>
          <a:xfrm>
            <a:off x="283198" y="235875"/>
            <a:ext cx="143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latin typeface="Nunito Sans" panose="00000500000000000000" pitchFamily="2" charset="0"/>
              </a:rPr>
              <a:t>EDU</a:t>
            </a:r>
            <a:r>
              <a:rPr lang="en-US" sz="1600" b="1" dirty="0">
                <a:solidFill>
                  <a:srgbClr val="00B050"/>
                </a:solidFill>
                <a:latin typeface="Nunito Sans" panose="00000500000000000000" pitchFamily="2" charset="0"/>
              </a:rPr>
              <a:t>CATION</a:t>
            </a:r>
            <a:endParaRPr lang="id-ID" sz="1600" b="1" dirty="0">
              <a:solidFill>
                <a:srgbClr val="00B050"/>
              </a:solidFill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8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1C1482-C2FC-4798-86F9-12AD5358A9D9}"/>
              </a:ext>
            </a:extLst>
          </p:cNvPr>
          <p:cNvSpPr/>
          <p:nvPr/>
        </p:nvSpPr>
        <p:spPr>
          <a:xfrm>
            <a:off x="604837" y="567924"/>
            <a:ext cx="2224839" cy="43153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38FC5E2-AEFC-4D0B-8F47-ABD5418A8C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r="8706"/>
          <a:stretch>
            <a:fillRect/>
          </a:stretch>
        </p:blipFill>
        <p:spPr/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568337C-4466-4C31-B73B-7CCFA1D1E292}"/>
              </a:ext>
            </a:extLst>
          </p:cNvPr>
          <p:cNvSpPr/>
          <p:nvPr/>
        </p:nvSpPr>
        <p:spPr>
          <a:xfrm>
            <a:off x="179105" y="6465992"/>
            <a:ext cx="1893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Lorem Ipsum Is Simply </a:t>
            </a:r>
            <a:endParaRPr lang="id-ID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B53582-8508-4115-A10E-3856E7F05145}"/>
              </a:ext>
            </a:extLst>
          </p:cNvPr>
          <p:cNvSpPr txBox="1"/>
          <p:nvPr/>
        </p:nvSpPr>
        <p:spPr>
          <a:xfrm>
            <a:off x="7313222" y="1541721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CEB7E4-D25D-49A8-A0BD-7A8D02966E8B}"/>
              </a:ext>
            </a:extLst>
          </p:cNvPr>
          <p:cNvCxnSpPr>
            <a:cxnSpLocks/>
          </p:cNvCxnSpPr>
          <p:nvPr/>
        </p:nvCxnSpPr>
        <p:spPr>
          <a:xfrm>
            <a:off x="8522343" y="1769945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AF8BA22-190E-4D7C-BCA7-F49353C03370}"/>
              </a:ext>
            </a:extLst>
          </p:cNvPr>
          <p:cNvSpPr/>
          <p:nvPr/>
        </p:nvSpPr>
        <p:spPr>
          <a:xfrm>
            <a:off x="7408719" y="2838450"/>
            <a:ext cx="683490" cy="683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17731F5-993F-4E7E-BE71-9E1467441275}"/>
              </a:ext>
            </a:extLst>
          </p:cNvPr>
          <p:cNvSpPr/>
          <p:nvPr/>
        </p:nvSpPr>
        <p:spPr>
          <a:xfrm>
            <a:off x="7408719" y="3855751"/>
            <a:ext cx="683490" cy="683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68DF7C7-7C52-4EA0-BF2A-70E79BAA79EA}"/>
              </a:ext>
            </a:extLst>
          </p:cNvPr>
          <p:cNvSpPr/>
          <p:nvPr/>
        </p:nvSpPr>
        <p:spPr>
          <a:xfrm>
            <a:off x="7408719" y="4873052"/>
            <a:ext cx="683490" cy="683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B9646-F48F-48CA-BD99-D5B3CD673398}"/>
              </a:ext>
            </a:extLst>
          </p:cNvPr>
          <p:cNvSpPr txBox="1"/>
          <p:nvPr/>
        </p:nvSpPr>
        <p:spPr>
          <a:xfrm>
            <a:off x="8189604" y="2918585"/>
            <a:ext cx="339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CB2AA9-2B20-4057-A865-E4744F60DBFB}"/>
              </a:ext>
            </a:extLst>
          </p:cNvPr>
          <p:cNvSpPr txBox="1"/>
          <p:nvPr/>
        </p:nvSpPr>
        <p:spPr>
          <a:xfrm>
            <a:off x="8189604" y="3935886"/>
            <a:ext cx="339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AAEEB8-236E-4310-98CA-BA2E8E23483B}"/>
              </a:ext>
            </a:extLst>
          </p:cNvPr>
          <p:cNvSpPr txBox="1"/>
          <p:nvPr/>
        </p:nvSpPr>
        <p:spPr>
          <a:xfrm>
            <a:off x="8189604" y="4953187"/>
            <a:ext cx="339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amet, consectetuer adipiscing elit.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68FE37-5C4B-42A8-99E1-0D0CB1F8EDB1}"/>
              </a:ext>
            </a:extLst>
          </p:cNvPr>
          <p:cNvSpPr/>
          <p:nvPr/>
        </p:nvSpPr>
        <p:spPr>
          <a:xfrm>
            <a:off x="1137698" y="4873052"/>
            <a:ext cx="3600557" cy="790192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DE835D-D6BD-417D-945F-8F5647D2E15C}"/>
              </a:ext>
            </a:extLst>
          </p:cNvPr>
          <p:cNvSpPr/>
          <p:nvPr/>
        </p:nvSpPr>
        <p:spPr>
          <a:xfrm>
            <a:off x="1657816" y="5103969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solidFill>
                <a:schemeClr val="bg1"/>
              </a:solidFill>
              <a:latin typeface="Nunito Sans" panose="00000500000000000000" pitchFamily="2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413AA1AD-D4FB-4937-B280-8C0569CF9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8691" y="3019425"/>
            <a:ext cx="321540" cy="32154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4A3CAD0-9B88-4E92-9562-AD56FEA4C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9997" y="4038032"/>
            <a:ext cx="318928" cy="3189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EE1A53E-9862-446D-BC06-E554E1C76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4282" y="5036344"/>
            <a:ext cx="356906" cy="3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4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9DB3E7-756D-44F6-A850-62B58749A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r="12779"/>
          <a:stretch/>
        </p:blipFill>
        <p:spPr>
          <a:xfrm>
            <a:off x="0" y="0"/>
            <a:ext cx="63817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B44E2-9903-4742-A80D-A1876658C4FC}"/>
              </a:ext>
            </a:extLst>
          </p:cNvPr>
          <p:cNvSpPr/>
          <p:nvPr/>
        </p:nvSpPr>
        <p:spPr>
          <a:xfrm>
            <a:off x="0" y="0"/>
            <a:ext cx="638175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17B06-5777-4D57-9580-A07EE69C0615}"/>
              </a:ext>
            </a:extLst>
          </p:cNvPr>
          <p:cNvSpPr txBox="1"/>
          <p:nvPr/>
        </p:nvSpPr>
        <p:spPr>
          <a:xfrm>
            <a:off x="588572" y="2224172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70B7CB-9408-4869-ACB2-83B1768B9725}"/>
              </a:ext>
            </a:extLst>
          </p:cNvPr>
          <p:cNvCxnSpPr>
            <a:cxnSpLocks/>
          </p:cNvCxnSpPr>
          <p:nvPr/>
        </p:nvCxnSpPr>
        <p:spPr>
          <a:xfrm>
            <a:off x="1797693" y="2452396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A24F6A3-CFB5-447B-A2D1-853DF8919483}"/>
              </a:ext>
            </a:extLst>
          </p:cNvPr>
          <p:cNvSpPr/>
          <p:nvPr/>
        </p:nvSpPr>
        <p:spPr>
          <a:xfrm>
            <a:off x="588572" y="3310388"/>
            <a:ext cx="4135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urna</a:t>
            </a:r>
            <a:r>
              <a:rPr lang="en-US" sz="16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68B98D-9842-4635-AE7F-C862A89FD8C5}"/>
              </a:ext>
            </a:extLst>
          </p:cNvPr>
          <p:cNvSpPr/>
          <p:nvPr/>
        </p:nvSpPr>
        <p:spPr>
          <a:xfrm>
            <a:off x="5924550" y="1175583"/>
            <a:ext cx="914400" cy="914400"/>
          </a:xfrm>
          <a:prstGeom prst="ellipse">
            <a:avLst/>
          </a:prstGeom>
          <a:solidFill>
            <a:srgbClr val="00B05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5815E7-1133-4F4F-BEEE-3DA1E9160F69}"/>
              </a:ext>
            </a:extLst>
          </p:cNvPr>
          <p:cNvSpPr txBox="1"/>
          <p:nvPr/>
        </p:nvSpPr>
        <p:spPr>
          <a:xfrm>
            <a:off x="6970322" y="1263451"/>
            <a:ext cx="4597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Maecenas </a:t>
            </a:r>
            <a:r>
              <a:rPr lang="en-US" sz="1400" dirty="0" err="1"/>
              <a:t>porttitor</a:t>
            </a:r>
            <a:r>
              <a:rPr lang="en-US" sz="1400" dirty="0"/>
              <a:t>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massa</a:t>
            </a:r>
            <a:r>
              <a:rPr lang="en-US" sz="1400" dirty="0"/>
              <a:t>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posuere</a:t>
            </a:r>
            <a:r>
              <a:rPr lang="en-US" sz="1400" dirty="0"/>
              <a:t>, magna sed pulvinar </a:t>
            </a:r>
            <a:r>
              <a:rPr lang="en-US" sz="1400" dirty="0" err="1"/>
              <a:t>ultricies</a:t>
            </a:r>
            <a:r>
              <a:rPr lang="en-US" sz="1400" dirty="0"/>
              <a:t>,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E3F055-7D58-4FC0-9026-C3EF3E5377EC}"/>
              </a:ext>
            </a:extLst>
          </p:cNvPr>
          <p:cNvSpPr/>
          <p:nvPr/>
        </p:nvSpPr>
        <p:spPr>
          <a:xfrm>
            <a:off x="5924550" y="2513520"/>
            <a:ext cx="914400" cy="914400"/>
          </a:xfrm>
          <a:prstGeom prst="ellipse">
            <a:avLst/>
          </a:prstGeom>
          <a:solidFill>
            <a:srgbClr val="00B05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0B72E6-A3FD-428A-9F6A-960BD5E2AFA5}"/>
              </a:ext>
            </a:extLst>
          </p:cNvPr>
          <p:cNvSpPr txBox="1"/>
          <p:nvPr/>
        </p:nvSpPr>
        <p:spPr>
          <a:xfrm>
            <a:off x="6970322" y="2601388"/>
            <a:ext cx="4597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Maecenas </a:t>
            </a:r>
            <a:r>
              <a:rPr lang="en-US" sz="1400" dirty="0" err="1"/>
              <a:t>porttitor</a:t>
            </a:r>
            <a:r>
              <a:rPr lang="en-US" sz="1400" dirty="0"/>
              <a:t>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massa</a:t>
            </a:r>
            <a:r>
              <a:rPr lang="en-US" sz="1400" dirty="0"/>
              <a:t>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posuere</a:t>
            </a:r>
            <a:r>
              <a:rPr lang="en-US" sz="1400" dirty="0"/>
              <a:t>, magna sed pulvinar </a:t>
            </a:r>
            <a:r>
              <a:rPr lang="en-US" sz="1400" dirty="0" err="1"/>
              <a:t>ultricies</a:t>
            </a:r>
            <a:r>
              <a:rPr lang="en-US" sz="1400" dirty="0"/>
              <a:t>,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85DD99-EF29-43D1-A5C4-FCD9828A0354}"/>
              </a:ext>
            </a:extLst>
          </p:cNvPr>
          <p:cNvSpPr/>
          <p:nvPr/>
        </p:nvSpPr>
        <p:spPr>
          <a:xfrm>
            <a:off x="5924550" y="3851457"/>
            <a:ext cx="914400" cy="914400"/>
          </a:xfrm>
          <a:prstGeom prst="ellipse">
            <a:avLst/>
          </a:prstGeom>
          <a:solidFill>
            <a:srgbClr val="00B05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EEED8-5C8F-4612-9E0F-D3070D964EC9}"/>
              </a:ext>
            </a:extLst>
          </p:cNvPr>
          <p:cNvSpPr txBox="1"/>
          <p:nvPr/>
        </p:nvSpPr>
        <p:spPr>
          <a:xfrm>
            <a:off x="6970322" y="3939325"/>
            <a:ext cx="4597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Maecenas </a:t>
            </a:r>
            <a:r>
              <a:rPr lang="en-US" sz="1400" dirty="0" err="1"/>
              <a:t>porttitor</a:t>
            </a:r>
            <a:r>
              <a:rPr lang="en-US" sz="1400" dirty="0"/>
              <a:t>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massa</a:t>
            </a:r>
            <a:r>
              <a:rPr lang="en-US" sz="1400" dirty="0"/>
              <a:t>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posuere</a:t>
            </a:r>
            <a:r>
              <a:rPr lang="en-US" sz="1400" dirty="0"/>
              <a:t>, magna sed pulvinar </a:t>
            </a:r>
            <a:r>
              <a:rPr lang="en-US" sz="1400" dirty="0" err="1"/>
              <a:t>ultricies</a:t>
            </a:r>
            <a:r>
              <a:rPr lang="en-US" sz="1400" dirty="0"/>
              <a:t>,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1998C3-F98E-474D-A808-E852F23A396B}"/>
              </a:ext>
            </a:extLst>
          </p:cNvPr>
          <p:cNvSpPr/>
          <p:nvPr/>
        </p:nvSpPr>
        <p:spPr>
          <a:xfrm>
            <a:off x="5924550" y="5189393"/>
            <a:ext cx="914400" cy="914400"/>
          </a:xfrm>
          <a:prstGeom prst="ellipse">
            <a:avLst/>
          </a:prstGeom>
          <a:solidFill>
            <a:srgbClr val="00B05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09172C-A94F-4F0F-9DAA-BC7D2FA9916E}"/>
              </a:ext>
            </a:extLst>
          </p:cNvPr>
          <p:cNvSpPr txBox="1"/>
          <p:nvPr/>
        </p:nvSpPr>
        <p:spPr>
          <a:xfrm>
            <a:off x="6970322" y="5277261"/>
            <a:ext cx="4597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Maecenas </a:t>
            </a:r>
            <a:r>
              <a:rPr lang="en-US" sz="1400" dirty="0" err="1"/>
              <a:t>porttitor</a:t>
            </a:r>
            <a:r>
              <a:rPr lang="en-US" sz="1400" dirty="0"/>
              <a:t> </a:t>
            </a:r>
            <a:r>
              <a:rPr lang="en-US" sz="1400" dirty="0" err="1"/>
              <a:t>congue</a:t>
            </a:r>
            <a:r>
              <a:rPr lang="en-US" sz="1400" dirty="0"/>
              <a:t> </a:t>
            </a:r>
            <a:r>
              <a:rPr lang="en-US" sz="1400" dirty="0" err="1"/>
              <a:t>massa</a:t>
            </a:r>
            <a:r>
              <a:rPr lang="en-US" sz="1400" dirty="0"/>
              <a:t>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posuere</a:t>
            </a:r>
            <a:r>
              <a:rPr lang="en-US" sz="1400" dirty="0"/>
              <a:t>, magna sed pulvinar </a:t>
            </a:r>
            <a:r>
              <a:rPr lang="en-US" sz="1400" dirty="0" err="1"/>
              <a:t>ultricies</a:t>
            </a:r>
            <a:r>
              <a:rPr lang="en-US" sz="1400" dirty="0"/>
              <a:t>, 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C12F0D1-6143-4A48-93D0-D3A0DE4F7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0508" y="1427160"/>
            <a:ext cx="422484" cy="42248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384E69A-2E3B-4986-BCFA-997470581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224" y="2767013"/>
            <a:ext cx="419052" cy="41905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8AF8C99-D70D-4B93-9B35-E2718AFF7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0548" y="4074181"/>
            <a:ext cx="468952" cy="46895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BF06945-0617-47FD-8291-6AF38977F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4695" y="5409538"/>
            <a:ext cx="474109" cy="4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5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F34BC59-80C5-4616-8B31-C712E30E761B}"/>
              </a:ext>
            </a:extLst>
          </p:cNvPr>
          <p:cNvSpPr/>
          <p:nvPr/>
        </p:nvSpPr>
        <p:spPr>
          <a:xfrm>
            <a:off x="-1" y="3518509"/>
            <a:ext cx="12192001" cy="9534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7AE0F-EB8E-4FD7-BBFA-BEE70F8C4201}"/>
              </a:ext>
            </a:extLst>
          </p:cNvPr>
          <p:cNvSpPr txBox="1"/>
          <p:nvPr/>
        </p:nvSpPr>
        <p:spPr>
          <a:xfrm>
            <a:off x="4674354" y="735070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E0D460-81C9-49A3-A29B-EA85E3189B74}"/>
              </a:ext>
            </a:extLst>
          </p:cNvPr>
          <p:cNvSpPr/>
          <p:nvPr/>
        </p:nvSpPr>
        <p:spPr>
          <a:xfrm>
            <a:off x="975678" y="4975463"/>
            <a:ext cx="2095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C5EA1-5AF9-431F-A9C7-DAD5128CE4E5}"/>
              </a:ext>
            </a:extLst>
          </p:cNvPr>
          <p:cNvSpPr/>
          <p:nvPr/>
        </p:nvSpPr>
        <p:spPr>
          <a:xfrm>
            <a:off x="1036638" y="4652407"/>
            <a:ext cx="1973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7E76FC-527D-4F65-B435-77F8E229F918}"/>
              </a:ext>
            </a:extLst>
          </p:cNvPr>
          <p:cNvSpPr/>
          <p:nvPr/>
        </p:nvSpPr>
        <p:spPr>
          <a:xfrm>
            <a:off x="3690303" y="4975463"/>
            <a:ext cx="2095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37A007-61FD-42F7-86ED-B6A2E24A1451}"/>
              </a:ext>
            </a:extLst>
          </p:cNvPr>
          <p:cNvSpPr/>
          <p:nvPr/>
        </p:nvSpPr>
        <p:spPr>
          <a:xfrm>
            <a:off x="3751263" y="4652407"/>
            <a:ext cx="1973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659EB8-D955-4F40-8967-E9E7A1D38FF4}"/>
              </a:ext>
            </a:extLst>
          </p:cNvPr>
          <p:cNvSpPr/>
          <p:nvPr/>
        </p:nvSpPr>
        <p:spPr>
          <a:xfrm>
            <a:off x="6465294" y="4975463"/>
            <a:ext cx="2095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0F461B-C58B-47D5-9D3D-00F313E4C4E5}"/>
              </a:ext>
            </a:extLst>
          </p:cNvPr>
          <p:cNvSpPr/>
          <p:nvPr/>
        </p:nvSpPr>
        <p:spPr>
          <a:xfrm>
            <a:off x="6526848" y="4652407"/>
            <a:ext cx="1973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FD6977D-6F91-40F1-927C-F46DF3D9B7DC}"/>
              </a:ext>
            </a:extLst>
          </p:cNvPr>
          <p:cNvSpPr/>
          <p:nvPr/>
        </p:nvSpPr>
        <p:spPr>
          <a:xfrm>
            <a:off x="9127490" y="4975463"/>
            <a:ext cx="2095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25DA6A-1379-494B-BC7C-1A746D560A34}"/>
              </a:ext>
            </a:extLst>
          </p:cNvPr>
          <p:cNvSpPr/>
          <p:nvPr/>
        </p:nvSpPr>
        <p:spPr>
          <a:xfrm>
            <a:off x="9188450" y="4652407"/>
            <a:ext cx="1973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F3055832-6277-4944-924F-254D8B4F24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r="13656"/>
          <a:stretch>
            <a:fillRect/>
          </a:stretch>
        </p:blipFill>
        <p:spPr/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6BADA695-149D-4410-8D26-1564C0172C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18363"/>
          <a:stretch/>
        </p:blipFill>
        <p:spPr>
          <a:xfrm>
            <a:off x="3549876" y="2012113"/>
            <a:ext cx="2376756" cy="2180127"/>
          </a:xfrm>
        </p:spPr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EB9D4035-4C85-4149-B91C-1DC4E271A9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r="13683"/>
          <a:stretch>
            <a:fillRect/>
          </a:stretch>
        </p:blipFill>
        <p:spPr/>
      </p:pic>
      <p:pic>
        <p:nvPicPr>
          <p:cNvPr id="50" name="Picture Placeholder 49">
            <a:extLst>
              <a:ext uri="{FF2B5EF4-FFF2-40B4-BE49-F238E27FC236}">
                <a16:creationId xmlns:a16="http://schemas.microsoft.com/office/drawing/2014/main" id="{5241239A-5C1A-4993-93BB-0C852EE02F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36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724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EDAAB53-D5EC-4625-B7A1-5183A9A49355}"/>
              </a:ext>
            </a:extLst>
          </p:cNvPr>
          <p:cNvSpPr/>
          <p:nvPr/>
        </p:nvSpPr>
        <p:spPr>
          <a:xfrm>
            <a:off x="-1" y="0"/>
            <a:ext cx="4938523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704E6D0-42A9-4338-B88D-197FBF1DBF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r="1376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9D2A6DD-20E1-4E5B-B603-E3D8750597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4" r="18942"/>
          <a:stretch/>
        </p:blipFill>
        <p:spPr>
          <a:xfrm>
            <a:off x="3483466" y="665094"/>
            <a:ext cx="2669685" cy="5527813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9BEEFD-20B7-4FB1-BBF6-FE42C2973C94}"/>
              </a:ext>
            </a:extLst>
          </p:cNvPr>
          <p:cNvSpPr txBox="1"/>
          <p:nvPr/>
        </p:nvSpPr>
        <p:spPr>
          <a:xfrm>
            <a:off x="6732613" y="2149053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A5E58C-8E74-4E4B-9F2B-9EE45B7975A4}"/>
              </a:ext>
            </a:extLst>
          </p:cNvPr>
          <p:cNvCxnSpPr>
            <a:cxnSpLocks/>
          </p:cNvCxnSpPr>
          <p:nvPr/>
        </p:nvCxnSpPr>
        <p:spPr>
          <a:xfrm>
            <a:off x="7941734" y="2377277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4F9111-545D-4CA0-AB6B-A11CFE9CBC6E}"/>
              </a:ext>
            </a:extLst>
          </p:cNvPr>
          <p:cNvSpPr txBox="1"/>
          <p:nvPr/>
        </p:nvSpPr>
        <p:spPr>
          <a:xfrm>
            <a:off x="6732614" y="3226271"/>
            <a:ext cx="4876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5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B6CA9F1A-B150-4AA0-87BC-A843A49DFE74}"/>
              </a:ext>
            </a:extLst>
          </p:cNvPr>
          <p:cNvSpPr txBox="1"/>
          <p:nvPr/>
        </p:nvSpPr>
        <p:spPr>
          <a:xfrm>
            <a:off x="3362325" y="4526225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68F730-0BFD-4EEA-9A8F-69A995BBC7CE}"/>
              </a:ext>
            </a:extLst>
          </p:cNvPr>
          <p:cNvSpPr txBox="1"/>
          <p:nvPr/>
        </p:nvSpPr>
        <p:spPr>
          <a:xfrm>
            <a:off x="319087" y="4524914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BDBE92-FAE8-4928-AE85-C5DF1685D522}"/>
              </a:ext>
            </a:extLst>
          </p:cNvPr>
          <p:cNvSpPr txBox="1"/>
          <p:nvPr/>
        </p:nvSpPr>
        <p:spPr>
          <a:xfrm>
            <a:off x="381000" y="1323891"/>
            <a:ext cx="2838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Sans" panose="00000500000000000000" pitchFamily="2" charset="0"/>
              </a:rPr>
              <a:t>TITLE</a:t>
            </a:r>
          </a:p>
          <a:p>
            <a:r>
              <a:rPr lang="en-US" sz="3600" b="1" dirty="0">
                <a:solidFill>
                  <a:srgbClr val="00B050"/>
                </a:solidFill>
                <a:latin typeface="Nunito Sans" panose="00000500000000000000" pitchFamily="2" charset="0"/>
              </a:rPr>
              <a:t>GOES HERE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29E68B-D3AD-477C-B947-6B4D327D96B7}"/>
              </a:ext>
            </a:extLst>
          </p:cNvPr>
          <p:cNvCxnSpPr>
            <a:cxnSpLocks/>
          </p:cNvCxnSpPr>
          <p:nvPr/>
        </p:nvCxnSpPr>
        <p:spPr>
          <a:xfrm>
            <a:off x="1590121" y="1552115"/>
            <a:ext cx="3459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475992A-8A60-454A-A8A0-C36AA376B052}"/>
              </a:ext>
            </a:extLst>
          </p:cNvPr>
          <p:cNvSpPr/>
          <p:nvPr/>
        </p:nvSpPr>
        <p:spPr>
          <a:xfrm>
            <a:off x="381000" y="2491304"/>
            <a:ext cx="5158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urna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. Lorem ipsum dolor sit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amet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consectetuer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adipiscing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elit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. Maecenas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porttitor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congue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massa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Fusce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posuere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, magna sed pulvinar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ultricies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purus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lectus</a:t>
            </a:r>
            <a:r>
              <a:rPr lang="en-US" sz="1600" dirty="0">
                <a:latin typeface="Nunito Sans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Nunito Sans" panose="00000500000000000000" pitchFamily="2" charset="0"/>
                <a:ea typeface="Times New Roman" panose="02020603050405020304" pitchFamily="18" charset="0"/>
              </a:rPr>
              <a:t>malesuada</a:t>
            </a:r>
            <a:endParaRPr lang="en-US" sz="1600" dirty="0">
              <a:latin typeface="Nunito Sans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EA56BB-826A-4719-BE5F-A57FF2CEC427}"/>
              </a:ext>
            </a:extLst>
          </p:cNvPr>
          <p:cNvSpPr/>
          <p:nvPr/>
        </p:nvSpPr>
        <p:spPr>
          <a:xfrm>
            <a:off x="382969" y="4964354"/>
            <a:ext cx="272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6EF6A-9AA3-49B9-A78D-8ED399CBA11E}"/>
              </a:ext>
            </a:extLst>
          </p:cNvPr>
          <p:cNvSpPr/>
          <p:nvPr/>
        </p:nvSpPr>
        <p:spPr>
          <a:xfrm>
            <a:off x="381000" y="4682041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43EE9E-2FAA-4185-9D48-4AD91C4D9DCD}"/>
              </a:ext>
            </a:extLst>
          </p:cNvPr>
          <p:cNvSpPr/>
          <p:nvPr/>
        </p:nvSpPr>
        <p:spPr>
          <a:xfrm>
            <a:off x="3430969" y="4964354"/>
            <a:ext cx="272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E6F895-2903-4C2E-B772-761B59B58C35}"/>
              </a:ext>
            </a:extLst>
          </p:cNvPr>
          <p:cNvSpPr/>
          <p:nvPr/>
        </p:nvSpPr>
        <p:spPr>
          <a:xfrm>
            <a:off x="3429000" y="4682041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effectLst/>
                <a:latin typeface="Nunito Sans" panose="00000500000000000000" pitchFamily="2" charset="0"/>
                <a:ea typeface="Times New Roman" panose="02020603050405020304" pitchFamily="18" charset="0"/>
              </a:rPr>
              <a:t>Lorem ipsum</a:t>
            </a:r>
            <a:endParaRPr lang="id-ID" sz="1600" b="1" dirty="0">
              <a:latin typeface="Nunito Sans" panose="000005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D34207F-F012-447F-8587-958CAC56E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6667" r="37983" b="5556"/>
          <a:stretch/>
        </p:blipFill>
        <p:spPr>
          <a:xfrm>
            <a:off x="6478969" y="457200"/>
            <a:ext cx="5332032" cy="60198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7C49560-FC19-443D-BCBD-60F44F72CEE1}"/>
              </a:ext>
            </a:extLst>
          </p:cNvPr>
          <p:cNvSpPr/>
          <p:nvPr/>
        </p:nvSpPr>
        <p:spPr>
          <a:xfrm>
            <a:off x="6478969" y="5250873"/>
            <a:ext cx="5332032" cy="1226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39F34-C5C0-487B-8F92-DE0FFAC3B24F}"/>
              </a:ext>
            </a:extLst>
          </p:cNvPr>
          <p:cNvSpPr txBox="1"/>
          <p:nvPr/>
        </p:nvSpPr>
        <p:spPr>
          <a:xfrm>
            <a:off x="5883965" y="1182757"/>
            <a:ext cx="21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5D577C-57AD-40A9-874B-BC4D973540D3}"/>
              </a:ext>
            </a:extLst>
          </p:cNvPr>
          <p:cNvSpPr/>
          <p:nvPr/>
        </p:nvSpPr>
        <p:spPr>
          <a:xfrm>
            <a:off x="11537951" y="6239669"/>
            <a:ext cx="392112" cy="3921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A7159-0EC8-4DD0-A4F5-4AA3C997E945}"/>
              </a:ext>
            </a:extLst>
          </p:cNvPr>
          <p:cNvSpPr txBox="1"/>
          <p:nvPr/>
        </p:nvSpPr>
        <p:spPr>
          <a:xfrm>
            <a:off x="11555112" y="629722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01E31698-7172-40C5-8BBF-BCB784843867}" type="slidenum">
              <a:rPr lang="en-US" sz="1200" smtClean="0">
                <a:solidFill>
                  <a:schemeClr val="bg1"/>
                </a:solidFill>
              </a:rPr>
              <a:pPr algn="ct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45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7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682</Words>
  <Application>Microsoft Office PowerPoint</Application>
  <PresentationFormat>Widescreen</PresentationFormat>
  <Paragraphs>65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Nunito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44</cp:revision>
  <dcterms:created xsi:type="dcterms:W3CDTF">2020-10-30T10:06:25Z</dcterms:created>
  <dcterms:modified xsi:type="dcterms:W3CDTF">2021-02-12T13:13:32Z</dcterms:modified>
</cp:coreProperties>
</file>