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7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6858000" cy="9144000"/>
  <p:embeddedFontLst>
    <p:embeddedFont>
      <p:font typeface="Barlow Condensed" panose="020B0604020202020204" charset="0"/>
      <p:regular r:id="rId48"/>
      <p:bold r:id="rId49"/>
      <p:italic r:id="rId50"/>
      <p:boldItalic r:id="rId51"/>
    </p:embeddedFont>
    <p:embeddedFont>
      <p:font typeface="Bitter" panose="020B0604020202020204" charset="0"/>
      <p:regular r:id="rId52"/>
      <p:bold r:id="rId53"/>
      <p: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Lato" panose="020B0604020202020204" charset="0"/>
      <p:regular r:id="rId59"/>
      <p:bold r:id="rId60"/>
      <p:italic r:id="rId61"/>
      <p:boldItalic r:id="rId62"/>
    </p:embeddedFont>
    <p:embeddedFont>
      <p:font typeface="PT Sans" panose="020B0604020202020204" charset="0"/>
      <p:regular r:id="rId63"/>
      <p:bold r:id="rId64"/>
      <p:italic r:id="rId65"/>
      <p:boldItalic r:id="rId66"/>
    </p:embeddedFont>
    <p:embeddedFont>
      <p:font typeface="Raleway Black" panose="020B0604020202020204" charset="0"/>
      <p:bold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5AE"/>
    <a:srgbClr val="ED7D31"/>
    <a:srgbClr val="DEAC27"/>
    <a:srgbClr val="F6AE2D"/>
    <a:srgbClr val="1E539E"/>
    <a:srgbClr val="55DD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8" d="100"/>
          <a:sy n="58" d="100"/>
        </p:scale>
        <p:origin x="111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4" name="Google Shape;42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9" name="Google Shape;44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4" name="Google Shape;53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4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4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9" name="Google Shape;2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Custom Layout" type="tx">
  <p:cSld name="TITLE_AND_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>
            <a:spLocks noGrp="1"/>
          </p:cNvSpPr>
          <p:nvPr>
            <p:ph type="pic" idx="2"/>
          </p:nvPr>
        </p:nvSpPr>
        <p:spPr>
          <a:xfrm>
            <a:off x="1600200" y="1371599"/>
            <a:ext cx="4648200" cy="548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505D7-02C6-48CB-A1FA-8E901AAC4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926079"/>
            <a:ext cx="12192000" cy="396217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1_Custom Layout">
  <p:cSld name="41_Custom Layou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>
            <a:spLocks noGrp="1"/>
          </p:cNvSpPr>
          <p:nvPr>
            <p:ph type="pic" idx="2"/>
          </p:nvPr>
        </p:nvSpPr>
        <p:spPr>
          <a:xfrm>
            <a:off x="6962006" y="3790698"/>
            <a:ext cx="1646673" cy="86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2_Custom Layout">
  <p:cSld name="42_Custom Layou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>
            <a:spLocks noGrp="1"/>
          </p:cNvSpPr>
          <p:nvPr>
            <p:ph type="pic" idx="2"/>
          </p:nvPr>
        </p:nvSpPr>
        <p:spPr>
          <a:xfrm>
            <a:off x="3581069" y="2308662"/>
            <a:ext cx="1646672" cy="86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6_Custom Layout">
  <p:cSld name="26_Custom Layou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>
            <a:spLocks noGrp="1"/>
          </p:cNvSpPr>
          <p:nvPr>
            <p:ph type="pic" idx="2"/>
          </p:nvPr>
        </p:nvSpPr>
        <p:spPr>
          <a:xfrm>
            <a:off x="2788635" y="707480"/>
            <a:ext cx="3141903" cy="4121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9_Custom Layout">
  <p:cSld name="19_Custom Layou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4"/>
          <p:cNvSpPr>
            <a:spLocks noGrp="1"/>
          </p:cNvSpPr>
          <p:nvPr>
            <p:ph type="pic" idx="2"/>
          </p:nvPr>
        </p:nvSpPr>
        <p:spPr>
          <a:xfrm>
            <a:off x="3352800" y="685798"/>
            <a:ext cx="5486400" cy="548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5_Custom Layout">
  <p:cSld name="25_Custom Layou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>
            <a:spLocks noGrp="1"/>
          </p:cNvSpPr>
          <p:nvPr>
            <p:ph type="pic" idx="2"/>
          </p:nvPr>
        </p:nvSpPr>
        <p:spPr>
          <a:xfrm>
            <a:off x="5446643" y="-1"/>
            <a:ext cx="5073583" cy="5751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4_Custom Layout">
  <p:cSld name="24_Custom Layou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6"/>
          <p:cNvSpPr>
            <a:spLocks noGrp="1"/>
          </p:cNvSpPr>
          <p:nvPr>
            <p:ph type="pic" idx="2"/>
          </p:nvPr>
        </p:nvSpPr>
        <p:spPr>
          <a:xfrm>
            <a:off x="373060" y="380999"/>
            <a:ext cx="7074663" cy="609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3_Custom Layout">
  <p:cSld name="23_Custom Layou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7"/>
          <p:cNvSpPr>
            <a:spLocks noGrp="1"/>
          </p:cNvSpPr>
          <p:nvPr>
            <p:ph type="pic" idx="2"/>
          </p:nvPr>
        </p:nvSpPr>
        <p:spPr>
          <a:xfrm>
            <a:off x="4744277" y="380999"/>
            <a:ext cx="7074663" cy="609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5_Custom Layout">
  <p:cSld name="45_Custom Layou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>
            <a:spLocks noGrp="1"/>
          </p:cNvSpPr>
          <p:nvPr>
            <p:ph type="pic" idx="2"/>
          </p:nvPr>
        </p:nvSpPr>
        <p:spPr>
          <a:xfrm>
            <a:off x="3299790" y="1142997"/>
            <a:ext cx="7474227" cy="457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1_Custom Layout">
  <p:cSld name="21_Custom Layou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>
            <a:spLocks noGrp="1"/>
          </p:cNvSpPr>
          <p:nvPr>
            <p:ph type="pic" idx="2"/>
          </p:nvPr>
        </p:nvSpPr>
        <p:spPr>
          <a:xfrm>
            <a:off x="0" y="1031017"/>
            <a:ext cx="6096000" cy="479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Custom Layout">
  <p:cSld name="7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0"/>
          <p:cNvSpPr>
            <a:spLocks noGrp="1"/>
          </p:cNvSpPr>
          <p:nvPr>
            <p:ph type="pic" idx="2"/>
          </p:nvPr>
        </p:nvSpPr>
        <p:spPr>
          <a:xfrm>
            <a:off x="3710609" y="761998"/>
            <a:ext cx="6917634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Custom Layout">
  <p:cSld name="3_Custom Layou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>
            <a:spLocks noGrp="1"/>
          </p:cNvSpPr>
          <p:nvPr>
            <p:ph type="pic" idx="2"/>
          </p:nvPr>
        </p:nvSpPr>
        <p:spPr>
          <a:xfrm>
            <a:off x="373061" y="945217"/>
            <a:ext cx="4967565" cy="4967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2_Custom Layout">
  <p:cSld name="22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1"/>
          <p:cNvSpPr>
            <a:spLocks noGrp="1"/>
          </p:cNvSpPr>
          <p:nvPr>
            <p:ph type="pic" idx="2"/>
          </p:nvPr>
        </p:nvSpPr>
        <p:spPr>
          <a:xfrm>
            <a:off x="2239616" y="-2"/>
            <a:ext cx="3856384" cy="685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_Custom Layout">
  <p:cSld name="8_Custom Layou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2"/>
          <p:cNvSpPr>
            <a:spLocks noGrp="1"/>
          </p:cNvSpPr>
          <p:nvPr>
            <p:ph type="pic" idx="2"/>
          </p:nvPr>
        </p:nvSpPr>
        <p:spPr>
          <a:xfrm>
            <a:off x="4518991" y="1847849"/>
            <a:ext cx="4961939" cy="3162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1_Custom Layout">
  <p:cSld name="11_Custom Layou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3"/>
          <p:cNvSpPr>
            <a:spLocks noGrp="1"/>
          </p:cNvSpPr>
          <p:nvPr>
            <p:ph type="pic" idx="2"/>
          </p:nvPr>
        </p:nvSpPr>
        <p:spPr>
          <a:xfrm>
            <a:off x="346558" y="380999"/>
            <a:ext cx="4676018" cy="609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0_Custom Layout">
  <p:cSld name="10_Custom Layou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4"/>
          <p:cNvSpPr>
            <a:spLocks noGrp="1"/>
          </p:cNvSpPr>
          <p:nvPr>
            <p:ph type="pic" idx="2"/>
          </p:nvPr>
        </p:nvSpPr>
        <p:spPr>
          <a:xfrm>
            <a:off x="1247706" y="1842050"/>
            <a:ext cx="3536329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24"/>
          <p:cNvSpPr>
            <a:spLocks noGrp="1"/>
          </p:cNvSpPr>
          <p:nvPr>
            <p:ph type="pic" idx="3"/>
          </p:nvPr>
        </p:nvSpPr>
        <p:spPr>
          <a:xfrm>
            <a:off x="6453809" y="-2"/>
            <a:ext cx="4490485" cy="2769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_Custom Layout">
  <p:cSld name="13_Custom Layou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5"/>
          <p:cNvSpPr>
            <a:spLocks noGrp="1"/>
          </p:cNvSpPr>
          <p:nvPr>
            <p:ph type="pic" idx="2"/>
          </p:nvPr>
        </p:nvSpPr>
        <p:spPr>
          <a:xfrm>
            <a:off x="1554318" y="685798"/>
            <a:ext cx="2743201" cy="274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5"/>
          <p:cNvSpPr>
            <a:spLocks noGrp="1"/>
          </p:cNvSpPr>
          <p:nvPr>
            <p:ph type="pic" idx="3"/>
          </p:nvPr>
        </p:nvSpPr>
        <p:spPr>
          <a:xfrm>
            <a:off x="4297517" y="3428998"/>
            <a:ext cx="6340166" cy="274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2_Custom Layout">
  <p:cSld name="12_Custom Layou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6"/>
          <p:cNvSpPr>
            <a:spLocks noGrp="1"/>
          </p:cNvSpPr>
          <p:nvPr>
            <p:ph type="pic" idx="2"/>
          </p:nvPr>
        </p:nvSpPr>
        <p:spPr>
          <a:xfrm>
            <a:off x="1212572" y="1800637"/>
            <a:ext cx="2670315" cy="418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26"/>
          <p:cNvSpPr>
            <a:spLocks noGrp="1"/>
          </p:cNvSpPr>
          <p:nvPr>
            <p:ph type="pic" idx="3"/>
          </p:nvPr>
        </p:nvSpPr>
        <p:spPr>
          <a:xfrm>
            <a:off x="4028659" y="1800637"/>
            <a:ext cx="3193777" cy="5057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6"/>
          <p:cNvSpPr>
            <a:spLocks noGrp="1"/>
          </p:cNvSpPr>
          <p:nvPr>
            <p:ph type="pic" idx="4"/>
          </p:nvPr>
        </p:nvSpPr>
        <p:spPr>
          <a:xfrm>
            <a:off x="10151164" y="1800637"/>
            <a:ext cx="2040836" cy="418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6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5_Custom Layout">
  <p:cSld name="15_Custom Layou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7"/>
          <p:cNvSpPr>
            <a:spLocks noGrp="1"/>
          </p:cNvSpPr>
          <p:nvPr>
            <p:ph type="pic" idx="2"/>
          </p:nvPr>
        </p:nvSpPr>
        <p:spPr>
          <a:xfrm>
            <a:off x="0" y="380999"/>
            <a:ext cx="5764698" cy="609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27"/>
          <p:cNvSpPr>
            <a:spLocks noGrp="1"/>
          </p:cNvSpPr>
          <p:nvPr>
            <p:ph type="pic" idx="3"/>
          </p:nvPr>
        </p:nvSpPr>
        <p:spPr>
          <a:xfrm>
            <a:off x="7535371" y="380999"/>
            <a:ext cx="4656629" cy="262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8_Custom Layout">
  <p:cSld name="28_Custom Layou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8"/>
          <p:cNvSpPr>
            <a:spLocks noGrp="1"/>
          </p:cNvSpPr>
          <p:nvPr>
            <p:ph type="pic" idx="2"/>
          </p:nvPr>
        </p:nvSpPr>
        <p:spPr>
          <a:xfrm>
            <a:off x="829054" y="836674"/>
            <a:ext cx="5184650" cy="5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28"/>
          <p:cNvSpPr>
            <a:spLocks noGrp="1"/>
          </p:cNvSpPr>
          <p:nvPr>
            <p:ph type="pic" idx="3"/>
          </p:nvPr>
        </p:nvSpPr>
        <p:spPr>
          <a:xfrm>
            <a:off x="6178296" y="836674"/>
            <a:ext cx="5184650" cy="5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28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0_Custom Layout">
  <p:cSld name="20_Custom Layou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9"/>
          <p:cNvSpPr>
            <a:spLocks noGrp="1"/>
          </p:cNvSpPr>
          <p:nvPr>
            <p:ph type="pic" idx="2"/>
          </p:nvPr>
        </p:nvSpPr>
        <p:spPr>
          <a:xfrm>
            <a:off x="1462112" y="1980026"/>
            <a:ext cx="2980945" cy="39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29"/>
          <p:cNvSpPr>
            <a:spLocks noGrp="1"/>
          </p:cNvSpPr>
          <p:nvPr>
            <p:ph type="pic" idx="3"/>
          </p:nvPr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2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4_Custom Layout">
  <p:cSld name="44_Custom Layou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0"/>
          <p:cNvSpPr>
            <a:spLocks noGrp="1"/>
          </p:cNvSpPr>
          <p:nvPr>
            <p:ph type="pic" idx="2"/>
          </p:nvPr>
        </p:nvSpPr>
        <p:spPr>
          <a:xfrm>
            <a:off x="4457698" y="331305"/>
            <a:ext cx="2643810" cy="3684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30"/>
          <p:cNvSpPr>
            <a:spLocks noGrp="1"/>
          </p:cNvSpPr>
          <p:nvPr>
            <p:ph type="pic" idx="3"/>
          </p:nvPr>
        </p:nvSpPr>
        <p:spPr>
          <a:xfrm>
            <a:off x="1032012" y="2842590"/>
            <a:ext cx="2643809" cy="368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30"/>
          <p:cNvSpPr>
            <a:spLocks noGrp="1"/>
          </p:cNvSpPr>
          <p:nvPr>
            <p:ph type="pic" idx="4"/>
          </p:nvPr>
        </p:nvSpPr>
        <p:spPr>
          <a:xfrm>
            <a:off x="7883386" y="2120348"/>
            <a:ext cx="3276601" cy="440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30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Custom Layout">
  <p:cSld name="5_Custom Layou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>
            <a:spLocks noGrp="1"/>
          </p:cNvSpPr>
          <p:nvPr>
            <p:ph type="pic" idx="2"/>
          </p:nvPr>
        </p:nvSpPr>
        <p:spPr>
          <a:xfrm>
            <a:off x="373061" y="2756451"/>
            <a:ext cx="11445876" cy="3692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3_Custom Layout">
  <p:cSld name="43_Custom Layou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1"/>
          <p:cNvSpPr>
            <a:spLocks noGrp="1"/>
          </p:cNvSpPr>
          <p:nvPr>
            <p:ph type="pic" idx="2"/>
          </p:nvPr>
        </p:nvSpPr>
        <p:spPr>
          <a:xfrm>
            <a:off x="2756453" y="811694"/>
            <a:ext cx="5473149" cy="5234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31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4_Custom Layout">
  <p:cSld name="14_Custom Layou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2"/>
          <p:cNvSpPr>
            <a:spLocks noGrp="1"/>
          </p:cNvSpPr>
          <p:nvPr>
            <p:ph type="pic" idx="2"/>
          </p:nvPr>
        </p:nvSpPr>
        <p:spPr>
          <a:xfrm>
            <a:off x="3286538" y="3428998"/>
            <a:ext cx="1988026" cy="2606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32"/>
          <p:cNvSpPr>
            <a:spLocks noGrp="1"/>
          </p:cNvSpPr>
          <p:nvPr>
            <p:ph type="pic" idx="3"/>
          </p:nvPr>
        </p:nvSpPr>
        <p:spPr>
          <a:xfrm>
            <a:off x="821435" y="822958"/>
            <a:ext cx="4453130" cy="5212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32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7_Custom Layout">
  <p:cSld name="47_Custom Layou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3"/>
          <p:cNvSpPr>
            <a:spLocks noGrp="1"/>
          </p:cNvSpPr>
          <p:nvPr>
            <p:ph type="pic" idx="2"/>
          </p:nvPr>
        </p:nvSpPr>
        <p:spPr>
          <a:xfrm>
            <a:off x="3510534" y="1026994"/>
            <a:ext cx="2212644" cy="480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33"/>
          <p:cNvSpPr>
            <a:spLocks noGrp="1"/>
          </p:cNvSpPr>
          <p:nvPr>
            <p:ph type="pic" idx="3"/>
          </p:nvPr>
        </p:nvSpPr>
        <p:spPr>
          <a:xfrm>
            <a:off x="691702" y="1026994"/>
            <a:ext cx="2533936" cy="480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33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6_Custom Layout">
  <p:cSld name="46_Custom Layou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4"/>
          <p:cNvSpPr>
            <a:spLocks noGrp="1"/>
          </p:cNvSpPr>
          <p:nvPr>
            <p:ph type="pic" idx="2"/>
          </p:nvPr>
        </p:nvSpPr>
        <p:spPr>
          <a:xfrm>
            <a:off x="8733183" y="1472645"/>
            <a:ext cx="3458818" cy="3912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34"/>
          <p:cNvSpPr>
            <a:spLocks noGrp="1"/>
          </p:cNvSpPr>
          <p:nvPr>
            <p:ph type="pic" idx="3"/>
          </p:nvPr>
        </p:nvSpPr>
        <p:spPr>
          <a:xfrm>
            <a:off x="5175272" y="1472645"/>
            <a:ext cx="3458819" cy="3912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34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6_Custom Layout">
  <p:cSld name="16_Custom Layou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5"/>
          <p:cNvSpPr>
            <a:spLocks noGrp="1"/>
          </p:cNvSpPr>
          <p:nvPr>
            <p:ph type="pic" idx="2"/>
          </p:nvPr>
        </p:nvSpPr>
        <p:spPr>
          <a:xfrm>
            <a:off x="-2" y="-1"/>
            <a:ext cx="6970644" cy="4174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35"/>
          <p:cNvSpPr>
            <a:spLocks noGrp="1"/>
          </p:cNvSpPr>
          <p:nvPr>
            <p:ph type="pic" idx="3"/>
          </p:nvPr>
        </p:nvSpPr>
        <p:spPr>
          <a:xfrm>
            <a:off x="9336155" y="-2"/>
            <a:ext cx="2855845" cy="685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35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0_Custom Layout">
  <p:cSld name="30_Custom Layou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6"/>
          <p:cNvSpPr>
            <a:spLocks noGrp="1"/>
          </p:cNvSpPr>
          <p:nvPr>
            <p:ph type="pic" idx="2"/>
          </p:nvPr>
        </p:nvSpPr>
        <p:spPr>
          <a:xfrm>
            <a:off x="4956312" y="1664804"/>
            <a:ext cx="6089375" cy="352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36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9_Custom Layout">
  <p:cSld name="29_Custom Layou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7"/>
          <p:cNvSpPr>
            <a:spLocks noGrp="1"/>
          </p:cNvSpPr>
          <p:nvPr>
            <p:ph type="pic" idx="2"/>
          </p:nvPr>
        </p:nvSpPr>
        <p:spPr>
          <a:xfrm>
            <a:off x="2152151" y="822960"/>
            <a:ext cx="7887695" cy="521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3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7_Custom Layout">
  <p:cSld name="17_Custom Layou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8"/>
          <p:cNvSpPr>
            <a:spLocks noGrp="1"/>
          </p:cNvSpPr>
          <p:nvPr>
            <p:ph type="pic" idx="2"/>
          </p:nvPr>
        </p:nvSpPr>
        <p:spPr>
          <a:xfrm>
            <a:off x="2681743" y="3198990"/>
            <a:ext cx="2339618" cy="409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38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8_Custom Layout">
  <p:cSld name="18_Custom Layou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9"/>
          <p:cNvSpPr>
            <a:spLocks noGrp="1"/>
          </p:cNvSpPr>
          <p:nvPr>
            <p:ph type="pic" idx="2"/>
          </p:nvPr>
        </p:nvSpPr>
        <p:spPr>
          <a:xfrm>
            <a:off x="7671379" y="1238674"/>
            <a:ext cx="5425140" cy="3287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3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7_Custom Layout">
  <p:cSld name="37_Custom Layou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0"/>
          <p:cNvSpPr>
            <a:spLocks noGrp="1"/>
          </p:cNvSpPr>
          <p:nvPr>
            <p:ph type="pic" idx="2"/>
          </p:nvPr>
        </p:nvSpPr>
        <p:spPr>
          <a:xfrm>
            <a:off x="2527257" y="1462617"/>
            <a:ext cx="3180460" cy="4000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40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_Custom Layout">
  <p:cSld name="9_Custom Layou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>
            <a:spLocks noGrp="1"/>
          </p:cNvSpPr>
          <p:nvPr>
            <p:ph type="pic" idx="2"/>
          </p:nvPr>
        </p:nvSpPr>
        <p:spPr>
          <a:xfrm>
            <a:off x="1247706" y="380999"/>
            <a:ext cx="3615842" cy="609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>
            <a:spLocks noGrp="1"/>
          </p:cNvSpPr>
          <p:nvPr>
            <p:ph type="pic" idx="3"/>
          </p:nvPr>
        </p:nvSpPr>
        <p:spPr>
          <a:xfrm>
            <a:off x="3506201" y="1600199"/>
            <a:ext cx="3657601" cy="365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6_Custom Layout">
  <p:cSld name="36_Custom Layou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1"/>
          <p:cNvSpPr>
            <a:spLocks noGrp="1"/>
          </p:cNvSpPr>
          <p:nvPr>
            <p:ph type="pic" idx="2"/>
          </p:nvPr>
        </p:nvSpPr>
        <p:spPr>
          <a:xfrm>
            <a:off x="3538708" y="2279672"/>
            <a:ext cx="1879159" cy="2284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41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5_Custom Layout">
  <p:cSld name="35_Custom Layou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2"/>
          <p:cNvSpPr>
            <a:spLocks noGrp="1"/>
          </p:cNvSpPr>
          <p:nvPr>
            <p:ph type="pic" idx="2"/>
          </p:nvPr>
        </p:nvSpPr>
        <p:spPr>
          <a:xfrm>
            <a:off x="0" y="511621"/>
            <a:ext cx="6409665" cy="5729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42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9_Custom Layout">
  <p:cSld name="39_Custom Layou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3"/>
          <p:cNvSpPr>
            <a:spLocks noGrp="1"/>
          </p:cNvSpPr>
          <p:nvPr>
            <p:ph type="pic" idx="2"/>
          </p:nvPr>
        </p:nvSpPr>
        <p:spPr>
          <a:xfrm>
            <a:off x="9899373" y="1560085"/>
            <a:ext cx="2292627" cy="3737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43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1_Custom Layout">
  <p:cSld name="31_Custom Layou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4"/>
          <p:cNvSpPr>
            <a:spLocks noGrp="1"/>
          </p:cNvSpPr>
          <p:nvPr>
            <p:ph type="pic" idx="2"/>
          </p:nvPr>
        </p:nvSpPr>
        <p:spPr>
          <a:xfrm>
            <a:off x="9174480" y="1156250"/>
            <a:ext cx="3017521" cy="454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44"/>
          <p:cNvSpPr>
            <a:spLocks noGrp="1"/>
          </p:cNvSpPr>
          <p:nvPr>
            <p:ph type="pic" idx="3"/>
          </p:nvPr>
        </p:nvSpPr>
        <p:spPr>
          <a:xfrm>
            <a:off x="3472069" y="1156250"/>
            <a:ext cx="5247862" cy="454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44"/>
          <p:cNvSpPr>
            <a:spLocks noGrp="1"/>
          </p:cNvSpPr>
          <p:nvPr>
            <p:ph type="pic" idx="4"/>
          </p:nvPr>
        </p:nvSpPr>
        <p:spPr>
          <a:xfrm>
            <a:off x="-1" y="1156250"/>
            <a:ext cx="3017522" cy="454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44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8_Custom Layout">
  <p:cSld name="38_Custom Layou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5"/>
          <p:cNvSpPr>
            <a:spLocks noGrp="1"/>
          </p:cNvSpPr>
          <p:nvPr>
            <p:ph type="pic" idx="2"/>
          </p:nvPr>
        </p:nvSpPr>
        <p:spPr>
          <a:xfrm>
            <a:off x="6233159" y="402202"/>
            <a:ext cx="2327745" cy="3414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45"/>
          <p:cNvSpPr>
            <a:spLocks noGrp="1"/>
          </p:cNvSpPr>
          <p:nvPr>
            <p:ph type="pic" idx="3"/>
          </p:nvPr>
        </p:nvSpPr>
        <p:spPr>
          <a:xfrm>
            <a:off x="8835224" y="402202"/>
            <a:ext cx="2327745" cy="3414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45"/>
          <p:cNvSpPr>
            <a:spLocks noGrp="1"/>
          </p:cNvSpPr>
          <p:nvPr>
            <p:ph type="pic" idx="4"/>
          </p:nvPr>
        </p:nvSpPr>
        <p:spPr>
          <a:xfrm>
            <a:off x="6233159" y="4090946"/>
            <a:ext cx="4929809" cy="2364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45"/>
          <p:cNvSpPr>
            <a:spLocks noGrp="1"/>
          </p:cNvSpPr>
          <p:nvPr>
            <p:ph type="pic" idx="5"/>
          </p:nvPr>
        </p:nvSpPr>
        <p:spPr>
          <a:xfrm>
            <a:off x="3631096" y="3041374"/>
            <a:ext cx="2327745" cy="3414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45"/>
          <p:cNvSpPr>
            <a:spLocks noGrp="1"/>
          </p:cNvSpPr>
          <p:nvPr>
            <p:ph type="pic" idx="6"/>
          </p:nvPr>
        </p:nvSpPr>
        <p:spPr>
          <a:xfrm>
            <a:off x="1029031" y="3041374"/>
            <a:ext cx="2327745" cy="3414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45"/>
          <p:cNvSpPr>
            <a:spLocks noGrp="1"/>
          </p:cNvSpPr>
          <p:nvPr>
            <p:ph type="pic" idx="7"/>
          </p:nvPr>
        </p:nvSpPr>
        <p:spPr>
          <a:xfrm>
            <a:off x="1029031" y="402202"/>
            <a:ext cx="4929809" cy="2364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45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4_Custom Layout">
  <p:cSld name="34_Custom Layou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6"/>
          <p:cNvSpPr>
            <a:spLocks noGrp="1"/>
          </p:cNvSpPr>
          <p:nvPr>
            <p:ph type="pic" idx="2"/>
          </p:nvPr>
        </p:nvSpPr>
        <p:spPr>
          <a:xfrm>
            <a:off x="2928731" y="-2"/>
            <a:ext cx="9263268" cy="685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46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7_Custom Layout">
  <p:cSld name="27_Custom Layou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7"/>
          <p:cNvSpPr>
            <a:spLocks noGrp="1"/>
          </p:cNvSpPr>
          <p:nvPr>
            <p:ph type="pic" idx="2"/>
          </p:nvPr>
        </p:nvSpPr>
        <p:spPr>
          <a:xfrm>
            <a:off x="723900" y="762000"/>
            <a:ext cx="107442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4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Custom Layout">
  <p:cSld name="2_Custom Layou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8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48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8_Custom Layout">
  <p:cSld name="48_Custom Layou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">
  <p:cSld name="Custom Layou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0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Google Shape;175;p50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Custom Layout">
  <p:cSld name="6_Custom Layou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>
            <a:spLocks noGrp="1"/>
          </p:cNvSpPr>
          <p:nvPr>
            <p:ph type="pic" idx="2"/>
          </p:nvPr>
        </p:nvSpPr>
        <p:spPr>
          <a:xfrm>
            <a:off x="373062" y="1842050"/>
            <a:ext cx="7989061" cy="463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2_Custom Layout">
  <p:cSld name="32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>
            <a:spLocks noGrp="1"/>
          </p:cNvSpPr>
          <p:nvPr>
            <p:ph type="pic" idx="2"/>
          </p:nvPr>
        </p:nvSpPr>
        <p:spPr>
          <a:xfrm>
            <a:off x="1046922" y="1033669"/>
            <a:ext cx="4253949" cy="5824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3_Custom Layout">
  <p:cSld name="33_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>
            <a:spLocks noGrp="1"/>
          </p:cNvSpPr>
          <p:nvPr>
            <p:ph type="pic" idx="2"/>
          </p:nvPr>
        </p:nvSpPr>
        <p:spPr>
          <a:xfrm>
            <a:off x="6096001" y="1693791"/>
            <a:ext cx="6096000" cy="4159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0_Custom Layout">
  <p:cSld name="40_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>
            <a:spLocks noGrp="1"/>
          </p:cNvSpPr>
          <p:nvPr>
            <p:ph type="pic" idx="2"/>
          </p:nvPr>
        </p:nvSpPr>
        <p:spPr>
          <a:xfrm>
            <a:off x="7373259" y="0"/>
            <a:ext cx="4818744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ustom Layout">
  <p:cSld name="1_Custom Layou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DDE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ACC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5CACC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jp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6.jp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3.png"/><Relationship Id="rId4" Type="http://schemas.openxmlformats.org/officeDocument/2006/relationships/image" Target="../media/image1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jpg"/><Relationship Id="rId4" Type="http://schemas.openxmlformats.org/officeDocument/2006/relationships/image" Target="../media/image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4.png"/><Relationship Id="rId4" Type="http://schemas.openxmlformats.org/officeDocument/2006/relationships/image" Target="../media/image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5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9.jpg"/><Relationship Id="rId5" Type="http://schemas.openxmlformats.org/officeDocument/2006/relationships/image" Target="../media/image14.jpg"/><Relationship Id="rId4" Type="http://schemas.openxmlformats.org/officeDocument/2006/relationships/image" Target="../media/image1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E539E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1"/>
          <p:cNvSpPr/>
          <p:nvPr/>
        </p:nvSpPr>
        <p:spPr>
          <a:xfrm>
            <a:off x="910954" y="1184181"/>
            <a:ext cx="10907983" cy="4724400"/>
          </a:xfrm>
          <a:prstGeom prst="rect">
            <a:avLst/>
          </a:prstGeom>
          <a:solidFill>
            <a:srgbClr val="F6AE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51"/>
          <p:cNvSpPr/>
          <p:nvPr/>
        </p:nvSpPr>
        <p:spPr>
          <a:xfrm>
            <a:off x="373061" y="352863"/>
            <a:ext cx="11445876" cy="6096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88" y="164"/>
                </a:moveTo>
                <a:lnTo>
                  <a:pt x="88" y="21436"/>
                </a:lnTo>
                <a:lnTo>
                  <a:pt x="21512" y="21436"/>
                </a:lnTo>
                <a:lnTo>
                  <a:pt x="21512" y="164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51"/>
          <p:cNvSpPr txBox="1"/>
          <p:nvPr/>
        </p:nvSpPr>
        <p:spPr>
          <a:xfrm rot="-5400000">
            <a:off x="813361" y="4044949"/>
            <a:ext cx="2377441" cy="13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T Sans"/>
              <a:buNone/>
            </a:pPr>
            <a:r>
              <a:rPr lang="en-US" sz="900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WWW.CIVALA.COM</a:t>
            </a:r>
            <a:endParaRPr/>
          </a:p>
        </p:txBody>
      </p:sp>
      <p:sp>
        <p:nvSpPr>
          <p:cNvPr id="185" name="Google Shape;185;p51"/>
          <p:cNvSpPr txBox="1"/>
          <p:nvPr/>
        </p:nvSpPr>
        <p:spPr>
          <a:xfrm rot="-5400000">
            <a:off x="5041330" y="1491132"/>
            <a:ext cx="622606" cy="688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T Sans"/>
              <a:buNone/>
            </a:pPr>
            <a:r>
              <a:rPr lang="en-US" sz="3600" b="1" i="0" u="none" strike="noStrike" cap="none">
                <a:solidFill>
                  <a:schemeClr val="accent3"/>
                </a:solidFill>
                <a:latin typeface="PT Sans"/>
                <a:ea typeface="PT Sans"/>
                <a:cs typeface="PT Sans"/>
                <a:sym typeface="PT Sans"/>
              </a:rPr>
              <a:t>21</a:t>
            </a:r>
            <a:endParaRPr/>
          </a:p>
        </p:txBody>
      </p:sp>
      <p:sp>
        <p:nvSpPr>
          <p:cNvPr id="187" name="Google Shape;187;p51"/>
          <p:cNvSpPr txBox="1"/>
          <p:nvPr/>
        </p:nvSpPr>
        <p:spPr>
          <a:xfrm>
            <a:off x="7892562" y="2876302"/>
            <a:ext cx="3232637" cy="64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4166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Raleway Black"/>
              <a:buNone/>
            </a:pPr>
            <a:r>
              <a:rPr lang="en-US" sz="4800" b="1" dirty="0">
                <a:solidFill>
                  <a:schemeClr val="bg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Presentation</a:t>
            </a:r>
            <a:endParaRPr dirty="0">
              <a:solidFill>
                <a:schemeClr val="bg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88" name="Google Shape;188;p51"/>
          <p:cNvSpPr txBox="1"/>
          <p:nvPr/>
        </p:nvSpPr>
        <p:spPr>
          <a:xfrm>
            <a:off x="7892563" y="3946600"/>
            <a:ext cx="2741645" cy="190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595959"/>
              </a:buClr>
              <a:buSzPts val="1200"/>
            </a:pPr>
            <a:r>
              <a:rPr lang="en-US" sz="1600" b="1" dirty="0">
                <a:solidFill>
                  <a:schemeClr val="bg1"/>
                </a:solidFill>
                <a:latin typeface="Barlow Condensed"/>
              </a:rPr>
              <a:t>ed </a:t>
            </a:r>
            <a:r>
              <a:rPr lang="en-US" sz="1600" b="1" dirty="0" err="1">
                <a:solidFill>
                  <a:schemeClr val="bg1"/>
                </a:solidFill>
                <a:latin typeface="Barlow Condensed"/>
              </a:rPr>
              <a:t>ut</a:t>
            </a:r>
            <a:r>
              <a:rPr lang="en-US" sz="1600" b="1" dirty="0">
                <a:solidFill>
                  <a:schemeClr val="bg1"/>
                </a:solidFill>
                <a:latin typeface="Barlow Condensed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Barlow Condensed"/>
              </a:rPr>
              <a:t>perspiciatis</a:t>
            </a:r>
            <a:r>
              <a:rPr lang="en-US" sz="1600" b="1" dirty="0">
                <a:solidFill>
                  <a:schemeClr val="bg1"/>
                </a:solidFill>
                <a:latin typeface="Barlow Condensed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Barlow Condensed"/>
              </a:rPr>
              <a:t>unde</a:t>
            </a:r>
            <a:r>
              <a:rPr lang="en-US" sz="1600" b="1" dirty="0">
                <a:solidFill>
                  <a:schemeClr val="bg1"/>
                </a:solidFill>
                <a:latin typeface="Barlow Condensed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Barlow Condensed"/>
              </a:rPr>
              <a:t>omnis</a:t>
            </a:r>
            <a:r>
              <a:rPr lang="en-US" sz="1600" b="1" dirty="0">
                <a:solidFill>
                  <a:schemeClr val="bg1"/>
                </a:solidFill>
                <a:latin typeface="Barlow Condensed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Barlow Condensed"/>
              </a:rPr>
              <a:t>iste</a:t>
            </a:r>
            <a:r>
              <a:rPr lang="en-US" sz="1600" b="1" dirty="0">
                <a:solidFill>
                  <a:schemeClr val="bg1"/>
                </a:solidFill>
                <a:latin typeface="Barlow Condensed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Barlow Condensed"/>
              </a:rPr>
              <a:t>natus</a:t>
            </a:r>
            <a:r>
              <a:rPr lang="en-US" sz="1600" b="1" dirty="0">
                <a:solidFill>
                  <a:schemeClr val="bg1"/>
                </a:solidFill>
                <a:latin typeface="Barlow Condensed"/>
              </a:rPr>
              <a:t> error sit </a:t>
            </a:r>
            <a:r>
              <a:rPr lang="en-US" sz="1600" b="1" dirty="0" err="1">
                <a:solidFill>
                  <a:schemeClr val="bg1"/>
                </a:solidFill>
                <a:latin typeface="Barlow Condensed"/>
              </a:rPr>
              <a:t>voluptatem</a:t>
            </a:r>
            <a:r>
              <a:rPr lang="en-US" sz="1600" b="1" dirty="0">
                <a:solidFill>
                  <a:schemeClr val="bg1"/>
                </a:solidFill>
                <a:latin typeface="Barlow Condensed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Barlow Condensed"/>
              </a:rPr>
              <a:t>accusantium</a:t>
            </a:r>
            <a:r>
              <a:rPr lang="en-US" sz="1600" b="1" dirty="0">
                <a:solidFill>
                  <a:schemeClr val="bg1"/>
                </a:solidFill>
                <a:latin typeface="Barlow Condensed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Barlow Condensed"/>
              </a:rPr>
              <a:t>doloremque</a:t>
            </a:r>
            <a:r>
              <a:rPr lang="en-US" sz="1600" b="1" dirty="0">
                <a:solidFill>
                  <a:schemeClr val="bg1"/>
                </a:solidFill>
                <a:latin typeface="Barlow Condensed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Barlow Condensed"/>
              </a:rPr>
              <a:t>laudantium</a:t>
            </a:r>
            <a:r>
              <a:rPr lang="en-US" sz="1600" b="1" dirty="0">
                <a:solidFill>
                  <a:schemeClr val="bg1"/>
                </a:solidFill>
                <a:latin typeface="Barlow Condensed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Barlow Condensed"/>
              </a:rPr>
              <a:t>totam</a:t>
            </a:r>
            <a:r>
              <a:rPr lang="en-US" sz="1600" b="1" dirty="0">
                <a:solidFill>
                  <a:schemeClr val="bg1"/>
                </a:solidFill>
                <a:latin typeface="Barlow Condensed"/>
              </a:rPr>
              <a:t> rem </a:t>
            </a:r>
            <a:r>
              <a:rPr lang="en-US" sz="1600" b="1" dirty="0" err="1">
                <a:solidFill>
                  <a:schemeClr val="bg1"/>
                </a:solidFill>
                <a:latin typeface="Barlow Condensed"/>
              </a:rPr>
              <a:t>aperiam</a:t>
            </a:r>
            <a:r>
              <a:rPr lang="en-US" sz="1600" b="1" dirty="0">
                <a:solidFill>
                  <a:schemeClr val="bg1"/>
                </a:solidFill>
                <a:latin typeface="Barlow Condensed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Barlow Condensed"/>
              </a:rPr>
              <a:t>eaque</a:t>
            </a:r>
            <a:r>
              <a:rPr lang="en-US" sz="1600" b="1" dirty="0">
                <a:solidFill>
                  <a:schemeClr val="bg1"/>
                </a:solidFill>
                <a:latin typeface="Barlow Condensed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Barlow Condensed"/>
              </a:rPr>
              <a:t>ipsa</a:t>
            </a:r>
            <a:r>
              <a:rPr lang="en-US" sz="1600" b="1" dirty="0">
                <a:solidFill>
                  <a:schemeClr val="bg1"/>
                </a:solidFill>
                <a:latin typeface="Barlow Condensed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Barlow Condensed"/>
              </a:rPr>
              <a:t>quae</a:t>
            </a:r>
            <a:r>
              <a:rPr lang="en-US" sz="1600" b="1" dirty="0">
                <a:solidFill>
                  <a:schemeClr val="bg1"/>
                </a:solidFill>
                <a:latin typeface="Barlow Condensed"/>
              </a:rPr>
              <a:t> ab </a:t>
            </a:r>
            <a:r>
              <a:rPr lang="en-US" sz="1600" b="1" dirty="0" err="1">
                <a:solidFill>
                  <a:schemeClr val="bg1"/>
                </a:solidFill>
                <a:latin typeface="Barlow Condensed"/>
              </a:rPr>
              <a:t>illo</a:t>
            </a:r>
            <a:r>
              <a:rPr lang="en-US" sz="1600" b="1" dirty="0">
                <a:solidFill>
                  <a:schemeClr val="bg1"/>
                </a:solidFill>
                <a:latin typeface="Barlow Condensed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Barlow Condensed"/>
              </a:rPr>
              <a:t>inventore</a:t>
            </a:r>
            <a:r>
              <a:rPr lang="en-US" sz="1600" b="1" dirty="0">
                <a:solidFill>
                  <a:schemeClr val="bg1"/>
                </a:solidFill>
                <a:latin typeface="Barlow Condensed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Barlow Condensed"/>
              </a:rPr>
              <a:t>voluptatem</a:t>
            </a:r>
            <a:r>
              <a:rPr lang="en-US" sz="1600" b="1" dirty="0">
                <a:solidFill>
                  <a:schemeClr val="bg1"/>
                </a:solidFill>
                <a:latin typeface="Barlow Condensed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Barlow Condensed"/>
              </a:rPr>
              <a:t>sequi</a:t>
            </a:r>
            <a:r>
              <a:rPr lang="en-US" sz="1600" b="1" dirty="0">
                <a:solidFill>
                  <a:schemeClr val="bg1"/>
                </a:solidFill>
                <a:latin typeface="Barlow Condensed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Barlow Condensed"/>
              </a:rPr>
              <a:t>nesciunt</a:t>
            </a:r>
            <a:endParaRPr sz="1600" b="1" dirty="0">
              <a:solidFill>
                <a:schemeClr val="bg1"/>
              </a:solidFill>
              <a:latin typeface="Barlow Condensed"/>
              <a:sym typeface="Barlow Condensed"/>
            </a:endParaRPr>
          </a:p>
        </p:txBody>
      </p:sp>
      <p:cxnSp>
        <p:nvCxnSpPr>
          <p:cNvPr id="189" name="Google Shape;189;p51"/>
          <p:cNvCxnSpPr/>
          <p:nvPr/>
        </p:nvCxnSpPr>
        <p:spPr>
          <a:xfrm>
            <a:off x="8082432" y="2667000"/>
            <a:ext cx="2362201" cy="0"/>
          </a:xfrm>
          <a:prstGeom prst="straightConnector1">
            <a:avLst/>
          </a:prstGeom>
          <a:noFill/>
          <a:ln w="12700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90" name="Google Shape;190;p51"/>
          <p:cNvCxnSpPr/>
          <p:nvPr/>
        </p:nvCxnSpPr>
        <p:spPr>
          <a:xfrm>
            <a:off x="8082284" y="3733800"/>
            <a:ext cx="2362201" cy="0"/>
          </a:xfrm>
          <a:prstGeom prst="straightConnector1">
            <a:avLst/>
          </a:prstGeom>
          <a:noFill/>
          <a:ln w="12700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C344E7B7-79E1-46B0-A323-0BE9F4361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1" y="1162299"/>
            <a:ext cx="523904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0"/>
          <p:cNvSpPr/>
          <p:nvPr/>
        </p:nvSpPr>
        <p:spPr>
          <a:xfrm>
            <a:off x="0" y="2742314"/>
            <a:ext cx="12192000" cy="411568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60"/>
          <p:cNvSpPr/>
          <p:nvPr/>
        </p:nvSpPr>
        <p:spPr>
          <a:xfrm>
            <a:off x="6050279" y="-1"/>
            <a:ext cx="91441" cy="4023361"/>
          </a:xfrm>
          <a:prstGeom prst="rect">
            <a:avLst/>
          </a:prstGeom>
          <a:solidFill>
            <a:srgbClr val="1E53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60"/>
          <p:cNvSpPr/>
          <p:nvPr/>
        </p:nvSpPr>
        <p:spPr>
          <a:xfrm>
            <a:off x="5820929" y="3665220"/>
            <a:ext cx="548641" cy="548641"/>
          </a:xfrm>
          <a:prstGeom prst="ellipse">
            <a:avLst/>
          </a:prstGeom>
          <a:solidFill>
            <a:srgbClr val="1E53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60"/>
          <p:cNvSpPr/>
          <p:nvPr/>
        </p:nvSpPr>
        <p:spPr>
          <a:xfrm>
            <a:off x="5958089" y="3802379"/>
            <a:ext cx="274321" cy="27432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60"/>
          <p:cNvSpPr/>
          <p:nvPr/>
        </p:nvSpPr>
        <p:spPr>
          <a:xfrm>
            <a:off x="5820929" y="2467996"/>
            <a:ext cx="548641" cy="548641"/>
          </a:xfrm>
          <a:prstGeom prst="ellipse">
            <a:avLst/>
          </a:prstGeom>
          <a:solidFill>
            <a:srgbClr val="1E53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60"/>
          <p:cNvSpPr/>
          <p:nvPr/>
        </p:nvSpPr>
        <p:spPr>
          <a:xfrm>
            <a:off x="5958089" y="2605155"/>
            <a:ext cx="274321" cy="27432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60"/>
          <p:cNvSpPr/>
          <p:nvPr/>
        </p:nvSpPr>
        <p:spPr>
          <a:xfrm>
            <a:off x="5820929" y="1270773"/>
            <a:ext cx="548641" cy="548641"/>
          </a:xfrm>
          <a:prstGeom prst="ellipse">
            <a:avLst/>
          </a:prstGeom>
          <a:solidFill>
            <a:srgbClr val="1E53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60"/>
          <p:cNvSpPr/>
          <p:nvPr/>
        </p:nvSpPr>
        <p:spPr>
          <a:xfrm>
            <a:off x="5958089" y="1407932"/>
            <a:ext cx="274321" cy="27432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60"/>
          <p:cNvSpPr txBox="1"/>
          <p:nvPr/>
        </p:nvSpPr>
        <p:spPr>
          <a:xfrm>
            <a:off x="6962757" y="931360"/>
            <a:ext cx="2552303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T Sans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See The Problem</a:t>
            </a:r>
            <a:endParaRPr>
              <a:latin typeface="Barlow Condensed" panose="020B0604020202020204" charset="0"/>
            </a:endParaRPr>
          </a:p>
        </p:txBody>
      </p:sp>
      <p:sp>
        <p:nvSpPr>
          <p:cNvPr id="357" name="Google Shape;357;p60"/>
          <p:cNvSpPr txBox="1"/>
          <p:nvPr/>
        </p:nvSpPr>
        <p:spPr>
          <a:xfrm>
            <a:off x="6962757" y="1200992"/>
            <a:ext cx="3870558" cy="377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000"/>
            </a:pPr>
            <a:r>
              <a:rPr lang="en-US" sz="1000" dirty="0">
                <a:latin typeface="Barlow Condensed" panose="020B0604020202020204" charset="0"/>
              </a:rPr>
              <a:t>Lorem ipsum dolor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consectetuer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adipiscing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elit</a:t>
            </a:r>
            <a:r>
              <a:rPr lang="en-US" sz="1000" dirty="0">
                <a:latin typeface="Barlow Condensed" panose="020B0604020202020204" charset="0"/>
              </a:rPr>
              <a:t>. Maecenas </a:t>
            </a:r>
            <a:r>
              <a:rPr lang="en-US" sz="1000" dirty="0" err="1">
                <a:latin typeface="Barlow Condensed" panose="020B0604020202020204" charset="0"/>
              </a:rPr>
              <a:t>porttitor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congue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massa</a:t>
            </a:r>
            <a:r>
              <a:rPr lang="en-US" sz="1000" dirty="0">
                <a:latin typeface="Barlow Condensed" panose="020B0604020202020204" charset="0"/>
              </a:rPr>
              <a:t>. </a:t>
            </a:r>
            <a:r>
              <a:rPr lang="en-US" sz="1000" dirty="0" err="1">
                <a:latin typeface="Barlow Condensed" panose="020B0604020202020204" charset="0"/>
              </a:rPr>
              <a:t>urna</a:t>
            </a:r>
            <a:r>
              <a:rPr lang="en-US" sz="1000" dirty="0">
                <a:latin typeface="Barlow Condensed" panose="020B0604020202020204" charset="0"/>
              </a:rPr>
              <a:t>.</a:t>
            </a:r>
          </a:p>
        </p:txBody>
      </p:sp>
      <p:cxnSp>
        <p:nvCxnSpPr>
          <p:cNvPr id="358" name="Google Shape;358;p60"/>
          <p:cNvCxnSpPr/>
          <p:nvPr/>
        </p:nvCxnSpPr>
        <p:spPr>
          <a:xfrm>
            <a:off x="7073451" y="2074185"/>
            <a:ext cx="1529101" cy="1"/>
          </a:xfrm>
          <a:prstGeom prst="straightConnector1">
            <a:avLst/>
          </a:prstGeom>
          <a:noFill/>
          <a:ln w="228600" cap="rnd" cmpd="sng">
            <a:solidFill>
              <a:srgbClr val="D9D9D9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359" name="Google Shape;359;p60"/>
          <p:cNvCxnSpPr/>
          <p:nvPr/>
        </p:nvCxnSpPr>
        <p:spPr>
          <a:xfrm>
            <a:off x="7060199" y="2074185"/>
            <a:ext cx="1251590" cy="1"/>
          </a:xfrm>
          <a:prstGeom prst="straightConnector1">
            <a:avLst/>
          </a:prstGeom>
          <a:noFill/>
          <a:ln w="228600" cap="rnd" cmpd="sng">
            <a:solidFill>
              <a:srgbClr val="5CACC7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60" name="Google Shape;360;p60"/>
          <p:cNvSpPr txBox="1"/>
          <p:nvPr/>
        </p:nvSpPr>
        <p:spPr>
          <a:xfrm>
            <a:off x="6962757" y="1696672"/>
            <a:ext cx="2076527" cy="17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T Sans"/>
              <a:buNone/>
            </a:pPr>
            <a:r>
              <a:rPr lang="en-US" sz="1100" b="1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Market Sale</a:t>
            </a:r>
            <a:endParaRPr>
              <a:latin typeface="Barlow Condensed" panose="020B0604020202020204" charset="0"/>
            </a:endParaRPr>
          </a:p>
        </p:txBody>
      </p:sp>
      <p:sp>
        <p:nvSpPr>
          <p:cNvPr id="361" name="Google Shape;361;p60"/>
          <p:cNvSpPr txBox="1"/>
          <p:nvPr/>
        </p:nvSpPr>
        <p:spPr>
          <a:xfrm>
            <a:off x="8810566" y="1989546"/>
            <a:ext cx="309178" cy="17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T Sans"/>
              <a:buNone/>
            </a:pPr>
            <a:r>
              <a:rPr lang="en-US" sz="1100" b="1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85%</a:t>
            </a:r>
            <a:endParaRPr>
              <a:latin typeface="Barlow Condensed" panose="020B0604020202020204" charset="0"/>
            </a:endParaRPr>
          </a:p>
        </p:txBody>
      </p:sp>
      <p:sp>
        <p:nvSpPr>
          <p:cNvPr id="362" name="Google Shape;362;p60"/>
          <p:cNvSpPr txBox="1"/>
          <p:nvPr/>
        </p:nvSpPr>
        <p:spPr>
          <a:xfrm>
            <a:off x="1453663" y="2308663"/>
            <a:ext cx="1627909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T Sans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Get Solution</a:t>
            </a:r>
            <a:endParaRPr>
              <a:latin typeface="Barlow Condensed" panose="020B0604020202020204" charset="0"/>
            </a:endParaRPr>
          </a:p>
        </p:txBody>
      </p:sp>
      <p:sp>
        <p:nvSpPr>
          <p:cNvPr id="363" name="Google Shape;363;p60"/>
          <p:cNvSpPr txBox="1"/>
          <p:nvPr/>
        </p:nvSpPr>
        <p:spPr>
          <a:xfrm>
            <a:off x="1453663" y="2578295"/>
            <a:ext cx="1627910" cy="49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000"/>
            </a:pPr>
            <a:r>
              <a:rPr lang="en-US" sz="1000" dirty="0">
                <a:latin typeface="Barlow Condensed" panose="020B0604020202020204" charset="0"/>
              </a:rPr>
              <a:t>Lorem ipsum dolor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consectetuer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adipiscing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elit</a:t>
            </a:r>
            <a:r>
              <a:rPr lang="en-US" sz="1000" dirty="0">
                <a:latin typeface="Barlow Condensed" panose="020B0604020202020204" charset="0"/>
              </a:rPr>
              <a:t>. Maecenas </a:t>
            </a:r>
            <a:r>
              <a:rPr lang="en-US" sz="1000" dirty="0" err="1">
                <a:latin typeface="Barlow Condensed" panose="020B0604020202020204" charset="0"/>
              </a:rPr>
              <a:t>porttitor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congue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massa</a:t>
            </a:r>
            <a:r>
              <a:rPr lang="en-US" sz="1000" dirty="0">
                <a:latin typeface="Barlow Condensed" panose="020B0604020202020204" charset="0"/>
              </a:rPr>
              <a:t>. </a:t>
            </a:r>
            <a:r>
              <a:rPr lang="en-US" sz="1000" dirty="0" err="1">
                <a:latin typeface="Barlow Condensed" panose="020B0604020202020204" charset="0"/>
              </a:rPr>
              <a:t>Fusce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posuere</a:t>
            </a:r>
            <a:r>
              <a:rPr lang="en-US" sz="1000" dirty="0">
                <a:latin typeface="Barlow Condensed" panose="020B0604020202020204" charset="0"/>
              </a:rPr>
              <a:t>, magna sed pulvinar </a:t>
            </a:r>
            <a:r>
              <a:rPr lang="en-US" sz="1000" dirty="0" err="1">
                <a:latin typeface="Barlow Condensed" panose="020B0604020202020204" charset="0"/>
              </a:rPr>
              <a:t>ultricies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purus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lectus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malesuada</a:t>
            </a:r>
            <a:r>
              <a:rPr lang="en-US" sz="1000" dirty="0">
                <a:latin typeface="Barlow Condensed" panose="020B0604020202020204" charset="0"/>
              </a:rPr>
              <a:t> libero,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commodo</a:t>
            </a:r>
            <a:r>
              <a:rPr lang="en-US" sz="1000" dirty="0">
                <a:latin typeface="Barlow Condensed" panose="020B0604020202020204" charset="0"/>
              </a:rPr>
              <a:t> magna </a:t>
            </a:r>
            <a:r>
              <a:rPr lang="en-US" sz="1000" dirty="0" err="1">
                <a:latin typeface="Barlow Condensed" panose="020B0604020202020204" charset="0"/>
              </a:rPr>
              <a:t>eros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quis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urna</a:t>
            </a:r>
            <a:r>
              <a:rPr lang="en-US" sz="1000" dirty="0">
                <a:latin typeface="Barlow Condensed" panose="020B0604020202020204" charset="0"/>
              </a:rPr>
              <a:t>.</a:t>
            </a:r>
          </a:p>
        </p:txBody>
      </p:sp>
      <p:sp>
        <p:nvSpPr>
          <p:cNvPr id="364" name="Google Shape;364;p60"/>
          <p:cNvSpPr txBox="1"/>
          <p:nvPr/>
        </p:nvSpPr>
        <p:spPr>
          <a:xfrm>
            <a:off x="6962757" y="3362733"/>
            <a:ext cx="2677548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T Sans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Solve The Problem</a:t>
            </a:r>
            <a:endParaRPr>
              <a:latin typeface="Barlow Condensed" panose="020B0604020202020204" charset="0"/>
            </a:endParaRPr>
          </a:p>
        </p:txBody>
      </p:sp>
      <p:sp>
        <p:nvSpPr>
          <p:cNvPr id="365" name="Google Shape;365;p60"/>
          <p:cNvSpPr txBox="1"/>
          <p:nvPr/>
        </p:nvSpPr>
        <p:spPr>
          <a:xfrm>
            <a:off x="6962756" y="3632365"/>
            <a:ext cx="3159185" cy="3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000"/>
            </a:pPr>
            <a:r>
              <a:rPr lang="en-US" sz="1000" dirty="0">
                <a:latin typeface="Barlow Condensed" panose="020B0604020202020204" charset="0"/>
              </a:rPr>
              <a:t>Lorem ipsum dolor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consectetuer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adipiscing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elit</a:t>
            </a:r>
            <a:r>
              <a:rPr lang="en-US" sz="1000" dirty="0">
                <a:latin typeface="Barlow Condensed" panose="020B0604020202020204" charset="0"/>
              </a:rPr>
              <a:t>. Maecenas </a:t>
            </a:r>
            <a:r>
              <a:rPr lang="en-US" sz="1000" dirty="0" err="1">
                <a:latin typeface="Barlow Condensed" panose="020B0604020202020204" charset="0"/>
              </a:rPr>
              <a:t>porttitor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congue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massa</a:t>
            </a:r>
            <a:r>
              <a:rPr lang="en-US" sz="1000" dirty="0">
                <a:latin typeface="Barlow Condensed" panose="020B0604020202020204" charset="0"/>
              </a:rPr>
              <a:t>. </a:t>
            </a:r>
            <a:r>
              <a:rPr lang="en-US" sz="1000" dirty="0" err="1">
                <a:latin typeface="Barlow Condensed" panose="020B0604020202020204" charset="0"/>
              </a:rPr>
              <a:t>urna</a:t>
            </a:r>
            <a:r>
              <a:rPr lang="en-US" sz="1000" dirty="0">
                <a:latin typeface="Barlow Condensed" panose="020B0604020202020204" charset="0"/>
              </a:rPr>
              <a:t>.</a:t>
            </a:r>
          </a:p>
        </p:txBody>
      </p:sp>
      <p:grpSp>
        <p:nvGrpSpPr>
          <p:cNvPr id="366" name="Google Shape;366;p60"/>
          <p:cNvGrpSpPr/>
          <p:nvPr/>
        </p:nvGrpSpPr>
        <p:grpSpPr>
          <a:xfrm>
            <a:off x="8045969" y="4128046"/>
            <a:ext cx="914401" cy="396244"/>
            <a:chOff x="0" y="0"/>
            <a:chExt cx="914400" cy="396242"/>
          </a:xfrm>
        </p:grpSpPr>
        <p:sp>
          <p:nvSpPr>
            <p:cNvPr id="367" name="Google Shape;367;p60"/>
            <p:cNvSpPr txBox="1"/>
            <p:nvPr/>
          </p:nvSpPr>
          <p:spPr>
            <a:xfrm>
              <a:off x="0" y="0"/>
              <a:ext cx="9144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PT Sans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99K+</a:t>
              </a:r>
              <a:endParaRPr>
                <a:latin typeface="Barlow Condensed" panose="020B0604020202020204" charset="0"/>
              </a:endParaRPr>
            </a:p>
          </p:txBody>
        </p:sp>
        <p:sp>
          <p:nvSpPr>
            <p:cNvPr id="368" name="Google Shape;368;p60"/>
            <p:cNvSpPr txBox="1"/>
            <p:nvPr/>
          </p:nvSpPr>
          <p:spPr>
            <a:xfrm>
              <a:off x="0" y="215443"/>
              <a:ext cx="914400" cy="1807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7272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PT Sans"/>
                <a:buNone/>
              </a:pPr>
              <a:r>
                <a:rPr lang="en-US" sz="1100" b="0" i="0" u="none" strike="noStrike" cap="none">
                  <a:solidFill>
                    <a:srgbClr val="FFFFFF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Followers</a:t>
              </a:r>
              <a:endParaRPr>
                <a:latin typeface="Barlow Condensed" panose="020B0604020202020204" charset="0"/>
              </a:endParaRPr>
            </a:p>
          </p:txBody>
        </p:sp>
      </p:grpSp>
      <p:grpSp>
        <p:nvGrpSpPr>
          <p:cNvPr id="369" name="Google Shape;369;p60"/>
          <p:cNvGrpSpPr/>
          <p:nvPr/>
        </p:nvGrpSpPr>
        <p:grpSpPr>
          <a:xfrm>
            <a:off x="6962757" y="4128046"/>
            <a:ext cx="914401" cy="398346"/>
            <a:chOff x="0" y="0"/>
            <a:chExt cx="914400" cy="398344"/>
          </a:xfrm>
        </p:grpSpPr>
        <p:sp>
          <p:nvSpPr>
            <p:cNvPr id="370" name="Google Shape;370;p60"/>
            <p:cNvSpPr txBox="1"/>
            <p:nvPr/>
          </p:nvSpPr>
          <p:spPr>
            <a:xfrm>
              <a:off x="0" y="0"/>
              <a:ext cx="9144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PT Sans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50M</a:t>
              </a:r>
              <a:endParaRPr>
                <a:latin typeface="Barlow Condensed" panose="020B0604020202020204" charset="0"/>
              </a:endParaRPr>
            </a:p>
          </p:txBody>
        </p:sp>
        <p:sp>
          <p:nvSpPr>
            <p:cNvPr id="371" name="Google Shape;371;p60"/>
            <p:cNvSpPr txBox="1"/>
            <p:nvPr/>
          </p:nvSpPr>
          <p:spPr>
            <a:xfrm>
              <a:off x="0" y="217545"/>
              <a:ext cx="914400" cy="1807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7272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PT Sans"/>
                <a:buNone/>
              </a:pPr>
              <a:r>
                <a:rPr lang="en-US" sz="1100" b="0" i="0" u="none" strike="noStrike" cap="none" dirty="0">
                  <a:solidFill>
                    <a:srgbClr val="FFFFFF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Post News</a:t>
              </a:r>
              <a:endParaRPr dirty="0">
                <a:latin typeface="Barlow Condensed" panose="020B0604020202020204" charset="0"/>
              </a:endParaRPr>
            </a:p>
          </p:txBody>
        </p:sp>
      </p:grpSp>
      <p:grpSp>
        <p:nvGrpSpPr>
          <p:cNvPr id="372" name="Google Shape;372;p60"/>
          <p:cNvGrpSpPr/>
          <p:nvPr/>
        </p:nvGrpSpPr>
        <p:grpSpPr>
          <a:xfrm>
            <a:off x="4559534" y="5146990"/>
            <a:ext cx="3071431" cy="1086125"/>
            <a:chOff x="0" y="815"/>
            <a:chExt cx="3071429" cy="1086124"/>
          </a:xfrm>
        </p:grpSpPr>
        <p:sp>
          <p:nvSpPr>
            <p:cNvPr id="373" name="Google Shape;373;p60"/>
            <p:cNvSpPr txBox="1"/>
            <p:nvPr/>
          </p:nvSpPr>
          <p:spPr>
            <a:xfrm>
              <a:off x="0" y="815"/>
              <a:ext cx="3071429" cy="893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rgbClr val="FFFFFF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GOAL</a:t>
              </a:r>
              <a:endParaRPr dirty="0">
                <a:latin typeface="Barlow Condensed" panose="020B0604020202020204" charset="0"/>
              </a:endParaRPr>
            </a:p>
            <a:p>
              <a:pPr marL="0" marR="0" lvl="0" indent="0" algn="ctr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rgbClr val="1E539E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THE TIMELINE</a:t>
              </a:r>
              <a:endParaRPr dirty="0">
                <a:solidFill>
                  <a:srgbClr val="1E539E"/>
                </a:solidFill>
                <a:latin typeface="Barlow Condensed" panose="020B0604020202020204" charset="0"/>
              </a:endParaRPr>
            </a:p>
          </p:txBody>
        </p:sp>
        <p:sp>
          <p:nvSpPr>
            <p:cNvPr id="374" name="Google Shape;374;p60"/>
            <p:cNvSpPr txBox="1"/>
            <p:nvPr/>
          </p:nvSpPr>
          <p:spPr>
            <a:xfrm>
              <a:off x="0" y="896438"/>
              <a:ext cx="3071429" cy="190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Bitter"/>
                <a:buNone/>
              </a:pPr>
              <a:endParaRPr dirty="0">
                <a:solidFill>
                  <a:srgbClr val="1E539E"/>
                </a:solidFill>
                <a:latin typeface="Barlow Condensed" panose="020B0604020202020204" charset="0"/>
              </a:endParaRPr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CE16AA9-3B9D-44C2-9406-7421D504F0F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13865" b="13865"/>
          <a:stretch>
            <a:fillRect/>
          </a:stretch>
        </p:blipFill>
        <p:spPr/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5AE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1"/>
          <p:cNvSpPr/>
          <p:nvPr/>
        </p:nvSpPr>
        <p:spPr>
          <a:xfrm>
            <a:off x="1114697" y="1364617"/>
            <a:ext cx="9631682" cy="429768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61"/>
          <p:cNvSpPr txBox="1"/>
          <p:nvPr/>
        </p:nvSpPr>
        <p:spPr>
          <a:xfrm rot="16200000">
            <a:off x="542157" y="3204467"/>
            <a:ext cx="2799815" cy="449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Raleway Black"/>
              <a:buNone/>
            </a:pPr>
            <a:r>
              <a:rPr lang="en-US" sz="3200" b="1" i="0" u="none" strike="noStrike" cap="none" dirty="0">
                <a:solidFill>
                  <a:srgbClr val="1E539E"/>
                </a:solidFill>
                <a:latin typeface="Barlow Condensed" panose="020B0604020202020204" charset="0"/>
                <a:ea typeface="Raleway Black"/>
                <a:cs typeface="Raleway Black"/>
                <a:sym typeface="Raleway Black"/>
              </a:rPr>
              <a:t>TESTIMONIAL</a:t>
            </a:r>
            <a:endParaRPr dirty="0">
              <a:solidFill>
                <a:srgbClr val="1E539E"/>
              </a:solidFill>
              <a:latin typeface="Barlow Condensed" panose="020B0604020202020204" charset="0"/>
            </a:endParaRPr>
          </a:p>
        </p:txBody>
      </p:sp>
      <p:pic>
        <p:nvPicPr>
          <p:cNvPr id="7" name="Picture Placeholder 6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287AFD2F-22A1-4535-947E-92513EBF04C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6227" b="6227"/>
          <a:stretch>
            <a:fillRect/>
          </a:stretch>
        </p:blipFill>
        <p:spPr/>
      </p:pic>
      <p:grpSp>
        <p:nvGrpSpPr>
          <p:cNvPr id="381" name="Google Shape;381;p61"/>
          <p:cNvGrpSpPr/>
          <p:nvPr/>
        </p:nvGrpSpPr>
        <p:grpSpPr>
          <a:xfrm>
            <a:off x="7591666" y="2539742"/>
            <a:ext cx="3082763" cy="1397243"/>
            <a:chOff x="0" y="0"/>
            <a:chExt cx="3082761" cy="1397241"/>
          </a:xfrm>
        </p:grpSpPr>
        <p:sp>
          <p:nvSpPr>
            <p:cNvPr id="382" name="Google Shape;382;p61"/>
            <p:cNvSpPr txBox="1"/>
            <p:nvPr/>
          </p:nvSpPr>
          <p:spPr>
            <a:xfrm>
              <a:off x="0" y="638288"/>
              <a:ext cx="3082761" cy="7589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r>
                <a:rPr lang="en-US" sz="1000" dirty="0">
                  <a:solidFill>
                    <a:schemeClr val="tx1"/>
                  </a:solidFill>
                  <a:latin typeface="Barlow Condensed" panose="020B0604020202020204" charset="0"/>
                  <a:sym typeface="PT Sans"/>
                </a:rPr>
                <a:t>Lorem ipsum dolor sit amet, consectetuer adipiscing elit. Maecenas porttitor congue massa. Fusce posuere, magna sed pulvinar ultricies, purus lectus malesuada libero, sit amet commodo magna eros quis urna.</a:t>
              </a: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chemeClr val="tx1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lang="en-US" sz="1000" dirty="0">
                <a:solidFill>
                  <a:srgbClr val="808080"/>
                </a:solidFill>
                <a:latin typeface="Barlow Condensed" panose="020B0604020202020204" charset="0"/>
                <a:sym typeface="PT Sans"/>
              </a:endParaRPr>
            </a:p>
          </p:txBody>
        </p:sp>
        <p:sp>
          <p:nvSpPr>
            <p:cNvPr id="383" name="Google Shape;383;p61"/>
            <p:cNvSpPr txBox="1"/>
            <p:nvPr/>
          </p:nvSpPr>
          <p:spPr>
            <a:xfrm>
              <a:off x="0" y="0"/>
              <a:ext cx="3082761" cy="29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040"/>
                </a:buClr>
                <a:buSzPts val="1800"/>
                <a:buFont typeface="PT Sans"/>
                <a:buNone/>
              </a:pPr>
              <a:r>
                <a:rPr lang="en-US" sz="1800" b="1" i="0" u="none" strike="noStrike" cap="none" dirty="0">
                  <a:solidFill>
                    <a:srgbClr val="404040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Monica Giordano Francisca</a:t>
              </a:r>
              <a:endParaRPr dirty="0">
                <a:latin typeface="Barlow Condensed" panose="020B0604020202020204" charset="0"/>
              </a:endParaRPr>
            </a:p>
          </p:txBody>
        </p:sp>
        <p:sp>
          <p:nvSpPr>
            <p:cNvPr id="384" name="Google Shape;384;p61"/>
            <p:cNvSpPr txBox="1"/>
            <p:nvPr/>
          </p:nvSpPr>
          <p:spPr>
            <a:xfrm>
              <a:off x="0" y="276999"/>
              <a:ext cx="3082761" cy="228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400"/>
                <a:buFont typeface="PT Sans"/>
                <a:buNone/>
              </a:pPr>
              <a:r>
                <a:rPr lang="en-US" sz="1400" b="0" i="0" u="none" strike="noStrike" cap="none" dirty="0">
                  <a:solidFill>
                    <a:srgbClr val="595959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Fashion Designer</a:t>
              </a:r>
              <a:endParaRPr dirty="0">
                <a:latin typeface="Barlow Condensed" panose="020B0604020202020204" charset="0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04D67669-3CD6-4A2A-B4DB-B31BFA2E59F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7889" r="7889"/>
          <a:stretch>
            <a:fillRect/>
          </a:stretch>
        </p:blipFill>
        <p:spPr>
          <a:xfrm>
            <a:off x="3430954" y="1042307"/>
            <a:ext cx="5486400" cy="5486401"/>
          </a:xfrm>
          <a:ln>
            <a:solidFill>
              <a:srgbClr val="F6AE2D"/>
            </a:solidFill>
          </a:ln>
        </p:spPr>
      </p:pic>
      <p:sp>
        <p:nvSpPr>
          <p:cNvPr id="395" name="Google Shape;395;p62"/>
          <p:cNvSpPr/>
          <p:nvPr/>
        </p:nvSpPr>
        <p:spPr>
          <a:xfrm>
            <a:off x="4495800" y="1828800"/>
            <a:ext cx="3200400" cy="3200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62"/>
          <p:cNvSpPr txBox="1"/>
          <p:nvPr/>
        </p:nvSpPr>
        <p:spPr>
          <a:xfrm rot="-5400000">
            <a:off x="8692965" y="3049523"/>
            <a:ext cx="3650039" cy="7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000"/>
            </a:pPr>
            <a:r>
              <a:rPr lang="en-US" sz="1000" dirty="0">
                <a:solidFill>
                  <a:srgbClr val="D2E5AE"/>
                </a:solidFill>
                <a:latin typeface="Barlow Condensed" panose="020B0604020202020204" charset="0"/>
              </a:rPr>
              <a:t>Lorem ipsum dolor sit </a:t>
            </a:r>
            <a:r>
              <a:rPr lang="en-US" sz="1000" dirty="0" err="1">
                <a:solidFill>
                  <a:srgbClr val="D2E5AE"/>
                </a:solidFill>
                <a:latin typeface="Barlow Condensed" panose="020B0604020202020204" charset="0"/>
              </a:rPr>
              <a:t>amet</a:t>
            </a:r>
            <a:r>
              <a:rPr lang="en-US" sz="1000" dirty="0">
                <a:solidFill>
                  <a:srgbClr val="D2E5AE"/>
                </a:solidFill>
                <a:latin typeface="Barlow Condensed" panose="020B0604020202020204" charset="0"/>
              </a:rPr>
              <a:t>, </a:t>
            </a:r>
            <a:r>
              <a:rPr lang="en-US" sz="1000" dirty="0" err="1">
                <a:solidFill>
                  <a:srgbClr val="D2E5AE"/>
                </a:solidFill>
                <a:latin typeface="Barlow Condensed" panose="020B0604020202020204" charset="0"/>
              </a:rPr>
              <a:t>consectetuer</a:t>
            </a:r>
            <a:r>
              <a:rPr lang="en-US" sz="1000" dirty="0">
                <a:solidFill>
                  <a:srgbClr val="D2E5AE"/>
                </a:solidFill>
                <a:latin typeface="Barlow Condensed" panose="020B0604020202020204" charset="0"/>
              </a:rPr>
              <a:t> </a:t>
            </a:r>
            <a:r>
              <a:rPr lang="en-US" sz="1000" dirty="0" err="1">
                <a:solidFill>
                  <a:srgbClr val="D2E5AE"/>
                </a:solidFill>
                <a:latin typeface="Barlow Condensed" panose="020B0604020202020204" charset="0"/>
              </a:rPr>
              <a:t>adipiscing</a:t>
            </a:r>
            <a:r>
              <a:rPr lang="en-US" sz="1000" dirty="0">
                <a:solidFill>
                  <a:srgbClr val="D2E5AE"/>
                </a:solidFill>
                <a:latin typeface="Barlow Condensed" panose="020B0604020202020204" charset="0"/>
              </a:rPr>
              <a:t> </a:t>
            </a:r>
            <a:r>
              <a:rPr lang="en-US" sz="1000" dirty="0" err="1">
                <a:solidFill>
                  <a:srgbClr val="D2E5AE"/>
                </a:solidFill>
                <a:latin typeface="Barlow Condensed" panose="020B0604020202020204" charset="0"/>
              </a:rPr>
              <a:t>elit</a:t>
            </a:r>
            <a:r>
              <a:rPr lang="en-US" sz="1000" dirty="0">
                <a:solidFill>
                  <a:srgbClr val="D2E5AE"/>
                </a:solidFill>
                <a:latin typeface="Barlow Condensed" panose="020B0604020202020204" charset="0"/>
              </a:rPr>
              <a:t>. Maecenas </a:t>
            </a:r>
            <a:r>
              <a:rPr lang="en-US" sz="1000" dirty="0" err="1">
                <a:solidFill>
                  <a:srgbClr val="D2E5AE"/>
                </a:solidFill>
                <a:latin typeface="Barlow Condensed" panose="020B0604020202020204" charset="0"/>
              </a:rPr>
              <a:t>porttitor</a:t>
            </a:r>
            <a:r>
              <a:rPr lang="en-US" sz="1000" dirty="0">
                <a:solidFill>
                  <a:srgbClr val="D2E5AE"/>
                </a:solidFill>
                <a:latin typeface="Barlow Condensed" panose="020B0604020202020204" charset="0"/>
              </a:rPr>
              <a:t> </a:t>
            </a:r>
            <a:r>
              <a:rPr lang="en-US" sz="1000" dirty="0" err="1">
                <a:solidFill>
                  <a:srgbClr val="D2E5AE"/>
                </a:solidFill>
                <a:latin typeface="Barlow Condensed" panose="020B0604020202020204" charset="0"/>
              </a:rPr>
              <a:t>congue</a:t>
            </a:r>
            <a:r>
              <a:rPr lang="en-US" sz="1000" dirty="0">
                <a:solidFill>
                  <a:srgbClr val="D2E5AE"/>
                </a:solidFill>
                <a:latin typeface="Barlow Condensed" panose="020B0604020202020204" charset="0"/>
              </a:rPr>
              <a:t> </a:t>
            </a:r>
            <a:r>
              <a:rPr lang="en-US" sz="1000" dirty="0" err="1">
                <a:solidFill>
                  <a:srgbClr val="D2E5AE"/>
                </a:solidFill>
                <a:latin typeface="Barlow Condensed" panose="020B0604020202020204" charset="0"/>
              </a:rPr>
              <a:t>massa</a:t>
            </a:r>
            <a:r>
              <a:rPr lang="en-US" sz="1000" dirty="0">
                <a:solidFill>
                  <a:srgbClr val="D2E5AE"/>
                </a:solidFill>
                <a:latin typeface="Barlow Condensed" panose="020B0604020202020204" charset="0"/>
              </a:rPr>
              <a:t>. </a:t>
            </a:r>
            <a:r>
              <a:rPr lang="en-US" sz="1000" dirty="0" err="1">
                <a:solidFill>
                  <a:srgbClr val="D2E5AE"/>
                </a:solidFill>
                <a:latin typeface="Barlow Condensed" panose="020B0604020202020204" charset="0"/>
              </a:rPr>
              <a:t>urna</a:t>
            </a:r>
            <a:r>
              <a:rPr lang="en-US" sz="1000" dirty="0">
                <a:solidFill>
                  <a:srgbClr val="D2E5AE"/>
                </a:solidFill>
                <a:latin typeface="Barlow Condensed" panose="020B0604020202020204" charset="0"/>
              </a:rPr>
              <a:t>.</a:t>
            </a:r>
          </a:p>
        </p:txBody>
      </p:sp>
      <p:grpSp>
        <p:nvGrpSpPr>
          <p:cNvPr id="398" name="Google Shape;398;p62"/>
          <p:cNvGrpSpPr/>
          <p:nvPr/>
        </p:nvGrpSpPr>
        <p:grpSpPr>
          <a:xfrm>
            <a:off x="4870703" y="3336666"/>
            <a:ext cx="2450594" cy="448843"/>
            <a:chOff x="0" y="669032"/>
            <a:chExt cx="2450593" cy="448842"/>
          </a:xfrm>
        </p:grpSpPr>
        <p:sp>
          <p:nvSpPr>
            <p:cNvPr id="399" name="Google Shape;399;p62"/>
            <p:cNvSpPr/>
            <p:nvPr/>
          </p:nvSpPr>
          <p:spPr>
            <a:xfrm>
              <a:off x="0" y="669032"/>
              <a:ext cx="2450593" cy="1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rgbClr val="262626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IT’S</a:t>
              </a:r>
              <a:endParaRPr dirty="0">
                <a:latin typeface="Barlow Condensed" panose="020B0604020202020204" charset="0"/>
              </a:endParaRPr>
            </a:p>
            <a:p>
              <a:pPr marL="0" marR="0" lvl="0" indent="0" algn="ctr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chemeClr val="accent3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BREAK TIME</a:t>
              </a:r>
              <a:endParaRPr dirty="0">
                <a:latin typeface="Barlow Condensed" panose="020B0604020202020204" charset="0"/>
              </a:endParaRPr>
            </a:p>
          </p:txBody>
        </p:sp>
        <p:sp>
          <p:nvSpPr>
            <p:cNvPr id="400" name="Google Shape;400;p62"/>
            <p:cNvSpPr/>
            <p:nvPr/>
          </p:nvSpPr>
          <p:spPr>
            <a:xfrm>
              <a:off x="0" y="1117873"/>
              <a:ext cx="2450593" cy="1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200"/>
                <a:buFont typeface="Bitter"/>
                <a:buNone/>
              </a:pPr>
              <a:endParaRPr dirty="0">
                <a:latin typeface="Barlow Condensed" panose="020B0604020202020204" charset="0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C27"/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C9090388-0358-4A52-B3D7-E5E431590C7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0561" r="20561"/>
          <a:stretch>
            <a:fillRect/>
          </a:stretch>
        </p:blipFill>
        <p:spPr>
          <a:xfrm>
            <a:off x="7595036" y="0"/>
            <a:ext cx="4596964" cy="6858000"/>
          </a:xfrm>
        </p:spPr>
      </p:pic>
      <p:sp>
        <p:nvSpPr>
          <p:cNvPr id="406" name="Google Shape;406;p63"/>
          <p:cNvSpPr txBox="1"/>
          <p:nvPr/>
        </p:nvSpPr>
        <p:spPr>
          <a:xfrm>
            <a:off x="2820940" y="3659772"/>
            <a:ext cx="3081123" cy="758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000"/>
            </a:pPr>
            <a:r>
              <a:rPr lang="en-US" sz="1000" dirty="0">
                <a:latin typeface="Barlow Condensed" panose="020B0604020202020204" charset="0"/>
              </a:rPr>
              <a:t>Lorem ipsum dolor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consectetuer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adipiscing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elit</a:t>
            </a:r>
            <a:r>
              <a:rPr lang="en-US" sz="1000" dirty="0">
                <a:latin typeface="Barlow Condensed" panose="020B0604020202020204" charset="0"/>
              </a:rPr>
              <a:t>. Maecenas </a:t>
            </a:r>
            <a:r>
              <a:rPr lang="en-US" sz="1000" dirty="0" err="1">
                <a:latin typeface="Barlow Condensed" panose="020B0604020202020204" charset="0"/>
              </a:rPr>
              <a:t>porttitor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congue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massa</a:t>
            </a:r>
            <a:r>
              <a:rPr lang="en-US" sz="1000" dirty="0">
                <a:latin typeface="Barlow Condensed" panose="020B0604020202020204" charset="0"/>
              </a:rPr>
              <a:t>. </a:t>
            </a:r>
            <a:r>
              <a:rPr lang="en-US" sz="1000" dirty="0" err="1">
                <a:latin typeface="Barlow Condensed" panose="020B0604020202020204" charset="0"/>
              </a:rPr>
              <a:t>urna</a:t>
            </a:r>
            <a:r>
              <a:rPr lang="en-US" sz="1000" dirty="0">
                <a:latin typeface="Barlow Condensed" panose="020B0604020202020204" charset="0"/>
              </a:rPr>
              <a:t>.</a:t>
            </a:r>
          </a:p>
        </p:txBody>
      </p:sp>
      <p:sp>
        <p:nvSpPr>
          <p:cNvPr id="409" name="Google Shape;409;p63"/>
          <p:cNvSpPr txBox="1"/>
          <p:nvPr/>
        </p:nvSpPr>
        <p:spPr>
          <a:xfrm>
            <a:off x="3047270" y="2204139"/>
            <a:ext cx="3090639" cy="89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aleway Black"/>
              <a:buNone/>
            </a:pPr>
            <a:r>
              <a:rPr lang="en-US" sz="3200" b="1" i="0" u="none" strike="noStrike" cap="none" dirty="0">
                <a:solidFill>
                  <a:srgbClr val="1E539E"/>
                </a:solidFill>
                <a:latin typeface="Barlow Condensed" panose="020B0604020202020204" charset="0"/>
                <a:ea typeface="Raleway Black"/>
                <a:cs typeface="Raleway Black"/>
                <a:sym typeface="Raleway Black"/>
              </a:rPr>
              <a:t>SUMMER</a:t>
            </a:r>
            <a:endParaRPr dirty="0">
              <a:solidFill>
                <a:srgbClr val="1E539E"/>
              </a:solidFill>
              <a:latin typeface="Barlow Condensed" panose="020B0604020202020204" charset="0"/>
            </a:endParaRPr>
          </a:p>
          <a:p>
            <a:pPr marL="0" marR="0" lvl="0" indent="0" algn="l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Raleway Black"/>
              <a:buNone/>
            </a:pPr>
            <a:r>
              <a:rPr lang="en-US" sz="3200" b="1" i="0" u="none" strike="noStrike" cap="none" dirty="0">
                <a:solidFill>
                  <a:srgbClr val="1E539E"/>
                </a:solidFill>
                <a:latin typeface="Barlow Condensed" panose="020B0604020202020204" charset="0"/>
                <a:ea typeface="Raleway Black"/>
                <a:cs typeface="Raleway Black"/>
                <a:sym typeface="Raleway Black"/>
              </a:rPr>
              <a:t>WITH FASHION</a:t>
            </a:r>
            <a:endParaRPr dirty="0">
              <a:solidFill>
                <a:srgbClr val="1E539E"/>
              </a:solidFill>
              <a:latin typeface="Barlow Condensed" panose="020B0604020202020204" charset="0"/>
            </a:endParaRPr>
          </a:p>
        </p:txBody>
      </p:sp>
      <p:pic>
        <p:nvPicPr>
          <p:cNvPr id="4098" name="Picture 2" descr="Image result for mustard color">
            <a:extLst>
              <a:ext uri="{FF2B5EF4-FFF2-40B4-BE49-F238E27FC236}">
                <a16:creationId xmlns:a16="http://schemas.microsoft.com/office/drawing/2014/main" id="{BF1727D4-7906-4F3E-ADE4-173960888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40" y="4575299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object&#10;&#10;Description automatically generated">
            <a:extLst>
              <a:ext uri="{FF2B5EF4-FFF2-40B4-BE49-F238E27FC236}">
                <a16:creationId xmlns:a16="http://schemas.microsoft.com/office/drawing/2014/main" id="{CDF7DF46-646B-4F9A-9F75-059673F57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036" y="0"/>
            <a:ext cx="45969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ouple of people that are standing in the snow&#10;&#10;Description automatically generated">
            <a:extLst>
              <a:ext uri="{FF2B5EF4-FFF2-40B4-BE49-F238E27FC236}">
                <a16:creationId xmlns:a16="http://schemas.microsoft.com/office/drawing/2014/main" id="{C0663484-153E-463E-97C0-F5973B421C0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1277" r="11277"/>
          <a:stretch>
            <a:fillRect/>
          </a:stretch>
        </p:blipFill>
        <p:spPr>
          <a:xfrm>
            <a:off x="373061" y="380999"/>
            <a:ext cx="5722940" cy="6096001"/>
          </a:xfrm>
        </p:spPr>
      </p:pic>
      <p:sp>
        <p:nvSpPr>
          <p:cNvPr id="415" name="Google Shape;415;p64"/>
          <p:cNvSpPr/>
          <p:nvPr/>
        </p:nvSpPr>
        <p:spPr>
          <a:xfrm>
            <a:off x="3910391" y="0"/>
            <a:ext cx="828160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64"/>
          <p:cNvSpPr txBox="1"/>
          <p:nvPr/>
        </p:nvSpPr>
        <p:spPr>
          <a:xfrm>
            <a:off x="6505877" y="1177338"/>
            <a:ext cx="3090639" cy="893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aleway Black"/>
              <a:buNone/>
            </a:pPr>
            <a:r>
              <a:rPr lang="en-US" sz="3200" b="1" i="0" u="none" strike="noStrike" cap="none" dirty="0">
                <a:solidFill>
                  <a:srgbClr val="1E539E"/>
                </a:solidFill>
                <a:latin typeface="Barlow Condensed" panose="020B0604020202020204" charset="0"/>
                <a:ea typeface="Raleway Black"/>
                <a:cs typeface="Raleway Black"/>
                <a:sym typeface="Raleway Black"/>
              </a:rPr>
              <a:t>SUMMER</a:t>
            </a:r>
            <a:endParaRPr dirty="0">
              <a:solidFill>
                <a:srgbClr val="1E539E"/>
              </a:solidFill>
              <a:latin typeface="Barlow Condensed" panose="020B0604020202020204" charset="0"/>
            </a:endParaRPr>
          </a:p>
          <a:p>
            <a:pPr marL="0" marR="0" lvl="0" indent="0" algn="l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Raleway Black"/>
              <a:buNone/>
            </a:pPr>
            <a:r>
              <a:rPr lang="en-US" sz="3200" b="1" i="0" u="none" strike="noStrike" cap="none" dirty="0">
                <a:solidFill>
                  <a:srgbClr val="55DDE0"/>
                </a:solidFill>
                <a:latin typeface="Barlow Condensed" panose="020B0604020202020204" charset="0"/>
                <a:ea typeface="Raleway Black"/>
                <a:cs typeface="Raleway Black"/>
                <a:sym typeface="Raleway Black"/>
              </a:rPr>
              <a:t>WITH FASHION</a:t>
            </a:r>
            <a:endParaRPr dirty="0">
              <a:solidFill>
                <a:srgbClr val="55DDE0"/>
              </a:solidFill>
              <a:latin typeface="Barlow Condensed" panose="020B0604020202020204" charset="0"/>
            </a:endParaRPr>
          </a:p>
        </p:txBody>
      </p:sp>
      <p:sp>
        <p:nvSpPr>
          <p:cNvPr id="420" name="Google Shape;420;p64"/>
          <p:cNvSpPr txBox="1"/>
          <p:nvPr/>
        </p:nvSpPr>
        <p:spPr>
          <a:xfrm>
            <a:off x="5925302" y="2908925"/>
            <a:ext cx="3671214" cy="758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FFFFFF"/>
              </a:buClr>
              <a:buSzPts val="1000"/>
            </a:pPr>
            <a:r>
              <a:rPr lang="en-US" sz="1000" dirty="0">
                <a:latin typeface="Barlow Condensed" panose="020B0604020202020204" charset="0"/>
              </a:rPr>
              <a:t>Lorem ipsum dolor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consectetuer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adipiscing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elit</a:t>
            </a:r>
            <a:r>
              <a:rPr lang="en-US" sz="1000" dirty="0">
                <a:latin typeface="Barlow Condensed" panose="020B0604020202020204" charset="0"/>
              </a:rPr>
              <a:t>. Maecenas </a:t>
            </a:r>
            <a:r>
              <a:rPr lang="en-US" sz="1000" dirty="0" err="1">
                <a:latin typeface="Barlow Condensed" panose="020B0604020202020204" charset="0"/>
              </a:rPr>
              <a:t>porttitor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congue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massa</a:t>
            </a:r>
            <a:r>
              <a:rPr lang="en-US" sz="1000" dirty="0">
                <a:latin typeface="Barlow Condensed" panose="020B0604020202020204" charset="0"/>
              </a:rPr>
              <a:t>. </a:t>
            </a:r>
            <a:r>
              <a:rPr lang="en-US" sz="1000" dirty="0" err="1">
                <a:latin typeface="Barlow Condensed" panose="020B0604020202020204" charset="0"/>
              </a:rPr>
              <a:t>urna</a:t>
            </a:r>
            <a:r>
              <a:rPr lang="en-US" sz="1000" dirty="0">
                <a:latin typeface="Barlow Condensed" panose="020B0604020202020204" charset="0"/>
              </a:rPr>
              <a:t>. Lorem ipsum dolor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consectetuer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adipiscing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elit</a:t>
            </a:r>
            <a:r>
              <a:rPr lang="en-US" sz="1000" dirty="0">
                <a:latin typeface="Barlow Condensed" panose="020B0604020202020204" charset="0"/>
              </a:rPr>
              <a:t>. Maecenas </a:t>
            </a:r>
            <a:r>
              <a:rPr lang="en-US" sz="1000" dirty="0" err="1">
                <a:latin typeface="Barlow Condensed" panose="020B0604020202020204" charset="0"/>
              </a:rPr>
              <a:t>porttitor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congue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massa</a:t>
            </a:r>
            <a:r>
              <a:rPr lang="en-US" sz="1000" dirty="0">
                <a:latin typeface="Barlow Condensed" panose="020B0604020202020204" charset="0"/>
              </a:rPr>
              <a:t>. </a:t>
            </a:r>
            <a:r>
              <a:rPr lang="en-US" sz="1000" dirty="0" err="1">
                <a:latin typeface="Barlow Condensed" panose="020B0604020202020204" charset="0"/>
              </a:rPr>
              <a:t>urna</a:t>
            </a:r>
            <a:r>
              <a:rPr lang="en-US" sz="1000" dirty="0">
                <a:latin typeface="Barlow Condensed" panose="020B0604020202020204" charset="0"/>
              </a:rPr>
              <a:t>.</a:t>
            </a:r>
          </a:p>
          <a:p>
            <a:pPr lvl="0">
              <a:lnSpc>
                <a:spcPct val="150000"/>
              </a:lnSpc>
              <a:buClr>
                <a:srgbClr val="FFFFFF"/>
              </a:buClr>
              <a:buSzPts val="1000"/>
            </a:pPr>
            <a:endParaRPr lang="en-US" sz="1000" dirty="0">
              <a:latin typeface="Barlow Condensed" panose="020B0604020202020204" charset="0"/>
            </a:endParaRPr>
          </a:p>
        </p:txBody>
      </p:sp>
      <p:sp>
        <p:nvSpPr>
          <p:cNvPr id="421" name="Google Shape;421;p64"/>
          <p:cNvSpPr txBox="1"/>
          <p:nvPr/>
        </p:nvSpPr>
        <p:spPr>
          <a:xfrm>
            <a:off x="8631141" y="5072293"/>
            <a:ext cx="2377441" cy="13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T Sans"/>
              <a:buNone/>
            </a:pPr>
            <a:r>
              <a:rPr lang="en-US" sz="900" b="0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WWW.CIVALA.COM</a:t>
            </a:r>
            <a:endParaRPr>
              <a:latin typeface="Barlow Condensed" panose="020B0604020202020204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FF2E2CA-5E69-4C5D-A8A2-DD92EC31A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0" y="0"/>
            <a:ext cx="39103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C27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ouple of people that are standing in the snow&#10;&#10;Description automatically generated">
            <a:extLst>
              <a:ext uri="{FF2B5EF4-FFF2-40B4-BE49-F238E27FC236}">
                <a16:creationId xmlns:a16="http://schemas.microsoft.com/office/drawing/2014/main" id="{2E20C984-C1AF-4F72-9D12-BE1544E9108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1277" r="11277"/>
          <a:stretch>
            <a:fillRect/>
          </a:stretch>
        </p:blipFill>
        <p:spPr>
          <a:xfrm>
            <a:off x="5117337" y="0"/>
            <a:ext cx="7074663" cy="6683433"/>
          </a:xfrm>
        </p:spPr>
      </p:pic>
      <p:sp>
        <p:nvSpPr>
          <p:cNvPr id="426" name="Google Shape;426;p65"/>
          <p:cNvSpPr/>
          <p:nvPr/>
        </p:nvSpPr>
        <p:spPr>
          <a:xfrm>
            <a:off x="-1" y="0"/>
            <a:ext cx="8281607" cy="6858000"/>
          </a:xfrm>
          <a:prstGeom prst="rect">
            <a:avLst/>
          </a:prstGeom>
          <a:solidFill>
            <a:srgbClr val="DEAC2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65"/>
          <p:cNvSpPr txBox="1"/>
          <p:nvPr/>
        </p:nvSpPr>
        <p:spPr>
          <a:xfrm>
            <a:off x="831578" y="5092896"/>
            <a:ext cx="3081123" cy="758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FFFFFF"/>
              </a:buClr>
              <a:buSzPts val="1000"/>
            </a:pPr>
            <a:r>
              <a:rPr lang="en-US" sz="1000" dirty="0">
                <a:latin typeface="Barlow Condensed" panose="020B0604020202020204" charset="0"/>
              </a:rPr>
              <a:t>Lorem ipsum dolor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consectetuer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adipiscing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elit</a:t>
            </a:r>
            <a:r>
              <a:rPr lang="en-US" sz="1000" dirty="0">
                <a:latin typeface="Barlow Condensed" panose="020B0604020202020204" charset="0"/>
              </a:rPr>
              <a:t>. Maecenas </a:t>
            </a:r>
            <a:r>
              <a:rPr lang="en-US" sz="1000" dirty="0" err="1">
                <a:latin typeface="Barlow Condensed" panose="020B0604020202020204" charset="0"/>
              </a:rPr>
              <a:t>porttitor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congue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massa</a:t>
            </a:r>
            <a:r>
              <a:rPr lang="en-US" sz="1000" dirty="0">
                <a:latin typeface="Barlow Condensed" panose="020B0604020202020204" charset="0"/>
              </a:rPr>
              <a:t>. </a:t>
            </a:r>
            <a:r>
              <a:rPr lang="en-US" sz="1000" dirty="0" err="1">
                <a:latin typeface="Barlow Condensed" panose="020B0604020202020204" charset="0"/>
              </a:rPr>
              <a:t>urna</a:t>
            </a:r>
            <a:r>
              <a:rPr lang="en-US" sz="1000" dirty="0">
                <a:latin typeface="Barlow Condensed" panose="020B0604020202020204" charset="0"/>
              </a:rPr>
              <a:t>. Lorem ipsum dolor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consectetuer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adipiscing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elit</a:t>
            </a:r>
            <a:r>
              <a:rPr lang="en-US" sz="1000" dirty="0">
                <a:latin typeface="Barlow Condensed" panose="020B0604020202020204" charset="0"/>
              </a:rPr>
              <a:t>. Maecenas </a:t>
            </a:r>
            <a:r>
              <a:rPr lang="en-US" sz="1000" dirty="0" err="1">
                <a:latin typeface="Barlow Condensed" panose="020B0604020202020204" charset="0"/>
              </a:rPr>
              <a:t>porttitor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congue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massa</a:t>
            </a:r>
            <a:r>
              <a:rPr lang="en-US" sz="1000" dirty="0">
                <a:latin typeface="Barlow Condensed" panose="020B0604020202020204" charset="0"/>
              </a:rPr>
              <a:t>. </a:t>
            </a:r>
            <a:r>
              <a:rPr lang="en-US" sz="1000" dirty="0" err="1">
                <a:latin typeface="Barlow Condensed" panose="020B0604020202020204" charset="0"/>
              </a:rPr>
              <a:t>urna</a:t>
            </a:r>
            <a:r>
              <a:rPr lang="en-US" sz="1000" dirty="0">
                <a:latin typeface="Barlow Condensed" panose="020B0604020202020204" charset="0"/>
              </a:rPr>
              <a:t>.</a:t>
            </a:r>
          </a:p>
          <a:p>
            <a:pPr lvl="0">
              <a:lnSpc>
                <a:spcPct val="150000"/>
              </a:lnSpc>
              <a:buClr>
                <a:srgbClr val="FFFFFF"/>
              </a:buClr>
              <a:buSzPts val="1000"/>
            </a:pPr>
            <a:endParaRPr lang="en-US" sz="1000" dirty="0">
              <a:latin typeface="Barlow Condensed" panose="020B0604020202020204" charset="0"/>
            </a:endParaRPr>
          </a:p>
        </p:txBody>
      </p:sp>
      <p:pic>
        <p:nvPicPr>
          <p:cNvPr id="11" name="Picture 10" descr="A picture containing object&#10;&#10;Description automatically generated">
            <a:extLst>
              <a:ext uri="{FF2B5EF4-FFF2-40B4-BE49-F238E27FC236}">
                <a16:creationId xmlns:a16="http://schemas.microsoft.com/office/drawing/2014/main" id="{AF35EFC6-4981-49F7-8EC3-9326E3BA1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606" y="0"/>
            <a:ext cx="3910394" cy="6858000"/>
          </a:xfrm>
          <a:prstGeom prst="rect">
            <a:avLst/>
          </a:prstGeom>
        </p:spPr>
      </p:pic>
      <p:grpSp>
        <p:nvGrpSpPr>
          <p:cNvPr id="428" name="Google Shape;428;p65"/>
          <p:cNvGrpSpPr/>
          <p:nvPr/>
        </p:nvGrpSpPr>
        <p:grpSpPr>
          <a:xfrm>
            <a:off x="6044843" y="2395023"/>
            <a:ext cx="4473530" cy="2067951"/>
            <a:chOff x="-1" y="0"/>
            <a:chExt cx="4473528" cy="2067950"/>
          </a:xfrm>
          <a:solidFill>
            <a:srgbClr val="55DDE0"/>
          </a:solidFill>
        </p:grpSpPr>
        <p:sp>
          <p:nvSpPr>
            <p:cNvPr id="429" name="Google Shape;429;p65"/>
            <p:cNvSpPr/>
            <p:nvPr/>
          </p:nvSpPr>
          <p:spPr>
            <a:xfrm>
              <a:off x="-1" y="0"/>
              <a:ext cx="4473528" cy="206795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65"/>
            <p:cNvSpPr txBox="1"/>
            <p:nvPr/>
          </p:nvSpPr>
          <p:spPr>
            <a:xfrm>
              <a:off x="691445" y="494859"/>
              <a:ext cx="3090638" cy="89356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>
                  <a:solidFill>
                    <a:srgbClr val="262626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SUMMER</a:t>
              </a:r>
              <a:endParaRPr>
                <a:latin typeface="Barlow Condensed" panose="020B0604020202020204" charset="0"/>
              </a:endParaRPr>
            </a:p>
            <a:p>
              <a:pPr marL="0" marR="0" lvl="0" indent="0" algn="l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>
                  <a:solidFill>
                    <a:schemeClr val="accent3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WITH FASHION</a:t>
              </a:r>
              <a:endParaRPr>
                <a:latin typeface="Barlow Condensed" panose="020B0604020202020204" charset="0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C27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, athletic game, sport, outdoor&#10;&#10;Description automatically generated">
            <a:extLst>
              <a:ext uri="{FF2B5EF4-FFF2-40B4-BE49-F238E27FC236}">
                <a16:creationId xmlns:a16="http://schemas.microsoft.com/office/drawing/2014/main" id="{8C47512A-7906-4771-ADD4-FC2365C707C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4165" b="4165"/>
          <a:stretch>
            <a:fillRect/>
          </a:stretch>
        </p:blipFill>
        <p:spPr>
          <a:xfrm>
            <a:off x="4717773" y="1260244"/>
            <a:ext cx="7474227" cy="4572001"/>
          </a:xfrm>
        </p:spPr>
      </p:pic>
      <p:sp>
        <p:nvSpPr>
          <p:cNvPr id="439" name="Google Shape;439;p66"/>
          <p:cNvSpPr/>
          <p:nvPr/>
        </p:nvSpPr>
        <p:spPr>
          <a:xfrm>
            <a:off x="-1" y="0"/>
            <a:ext cx="3299792" cy="6858000"/>
          </a:xfrm>
          <a:prstGeom prst="rect">
            <a:avLst/>
          </a:prstGeom>
          <a:solidFill>
            <a:srgbClr val="DEAC2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66"/>
          <p:cNvSpPr/>
          <p:nvPr/>
        </p:nvSpPr>
        <p:spPr>
          <a:xfrm>
            <a:off x="1066799" y="1801467"/>
            <a:ext cx="4465983" cy="3255066"/>
          </a:xfrm>
          <a:prstGeom prst="rect">
            <a:avLst/>
          </a:prstGeom>
          <a:solidFill>
            <a:srgbClr val="1E53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66"/>
          <p:cNvSpPr txBox="1"/>
          <p:nvPr/>
        </p:nvSpPr>
        <p:spPr>
          <a:xfrm>
            <a:off x="1710314" y="3356733"/>
            <a:ext cx="3178955" cy="56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FFFFFF"/>
              </a:buClr>
              <a:buSzPts val="1000"/>
            </a:pPr>
            <a:r>
              <a:rPr lang="en-US" sz="1000" dirty="0">
                <a:latin typeface="Barlow Condensed" panose="020B0604020202020204" charset="0"/>
              </a:rPr>
              <a:t>Lorem ipsum dolor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consectetuer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adipiscing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elit</a:t>
            </a:r>
            <a:r>
              <a:rPr lang="en-US" sz="1000" dirty="0">
                <a:latin typeface="Barlow Condensed" panose="020B0604020202020204" charset="0"/>
              </a:rPr>
              <a:t>. Maecenas </a:t>
            </a:r>
            <a:r>
              <a:rPr lang="en-US" sz="1000" dirty="0" err="1">
                <a:latin typeface="Barlow Condensed" panose="020B0604020202020204" charset="0"/>
              </a:rPr>
              <a:t>porttitor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congue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massa</a:t>
            </a:r>
            <a:r>
              <a:rPr lang="en-US" sz="1000" dirty="0">
                <a:latin typeface="Barlow Condensed" panose="020B0604020202020204" charset="0"/>
              </a:rPr>
              <a:t>. </a:t>
            </a:r>
            <a:r>
              <a:rPr lang="en-US" sz="1000" dirty="0" err="1">
                <a:latin typeface="Barlow Condensed" panose="020B0604020202020204" charset="0"/>
              </a:rPr>
              <a:t>urna</a:t>
            </a:r>
            <a:r>
              <a:rPr lang="en-US" sz="1000" dirty="0">
                <a:latin typeface="Barlow Condensed" panose="020B0604020202020204" charset="0"/>
              </a:rPr>
              <a:t>. Lorem ipsum dolor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consectetuer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adipiscing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elit</a:t>
            </a:r>
            <a:r>
              <a:rPr lang="en-US" sz="1000" dirty="0">
                <a:latin typeface="Barlow Condensed" panose="020B0604020202020204" charset="0"/>
              </a:rPr>
              <a:t>. Maecenas </a:t>
            </a:r>
            <a:r>
              <a:rPr lang="en-US" sz="1000" dirty="0" err="1">
                <a:latin typeface="Barlow Condensed" panose="020B0604020202020204" charset="0"/>
              </a:rPr>
              <a:t>porttitor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congue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massa</a:t>
            </a:r>
            <a:r>
              <a:rPr lang="en-US" sz="1000" dirty="0">
                <a:latin typeface="Barlow Condensed" panose="020B0604020202020204" charset="0"/>
              </a:rPr>
              <a:t>. </a:t>
            </a:r>
            <a:r>
              <a:rPr lang="en-US" sz="1000" dirty="0" err="1">
                <a:latin typeface="Barlow Condensed" panose="020B0604020202020204" charset="0"/>
              </a:rPr>
              <a:t>urna</a:t>
            </a:r>
            <a:r>
              <a:rPr lang="en-US" sz="1000" dirty="0">
                <a:latin typeface="Barlow Condensed" panose="020B0604020202020204" charset="0"/>
              </a:rPr>
              <a:t>.</a:t>
            </a:r>
          </a:p>
          <a:p>
            <a:pPr>
              <a:lnSpc>
                <a:spcPct val="150000"/>
              </a:lnSpc>
              <a:buClr>
                <a:srgbClr val="FFFFFF"/>
              </a:buClr>
              <a:buSzPts val="1000"/>
            </a:pPr>
            <a:r>
              <a:rPr lang="en-US" sz="1000" dirty="0">
                <a:latin typeface="Barlow Condensed" panose="020B0604020202020204" charset="0"/>
              </a:rPr>
              <a:t>Lorem ipsum dolor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consectetuer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adipiscing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elit</a:t>
            </a:r>
            <a:r>
              <a:rPr lang="en-US" sz="1000" dirty="0">
                <a:latin typeface="Barlow Condensed" panose="020B0604020202020204" charset="0"/>
              </a:rPr>
              <a:t>. Maecenas </a:t>
            </a:r>
            <a:r>
              <a:rPr lang="en-US" sz="1000" dirty="0" err="1">
                <a:latin typeface="Barlow Condensed" panose="020B0604020202020204" charset="0"/>
              </a:rPr>
              <a:t>porttitor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congue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massa</a:t>
            </a:r>
            <a:r>
              <a:rPr lang="en-US" sz="1000" dirty="0">
                <a:latin typeface="Barlow Condensed" panose="020B0604020202020204" charset="0"/>
              </a:rPr>
              <a:t>. </a:t>
            </a:r>
            <a:r>
              <a:rPr lang="en-US" sz="1000" dirty="0" err="1">
                <a:latin typeface="Barlow Condensed" panose="020B0604020202020204" charset="0"/>
              </a:rPr>
              <a:t>urna</a:t>
            </a:r>
            <a:r>
              <a:rPr lang="en-US" sz="1000" dirty="0">
                <a:latin typeface="Barlow Condensed" panose="020B0604020202020204" charset="0"/>
              </a:rPr>
              <a:t>.</a:t>
            </a:r>
          </a:p>
          <a:p>
            <a:pPr lvl="0">
              <a:lnSpc>
                <a:spcPct val="150000"/>
              </a:lnSpc>
              <a:buClr>
                <a:srgbClr val="FFFFFF"/>
              </a:buClr>
              <a:buSzPts val="1000"/>
            </a:pPr>
            <a:endParaRPr lang="en-US" sz="1000" dirty="0">
              <a:latin typeface="Barlow Condensed" panose="020B0604020202020204" charset="0"/>
            </a:endParaRPr>
          </a:p>
        </p:txBody>
      </p:sp>
      <p:grpSp>
        <p:nvGrpSpPr>
          <p:cNvPr id="444" name="Google Shape;444;p66"/>
          <p:cNvGrpSpPr/>
          <p:nvPr/>
        </p:nvGrpSpPr>
        <p:grpSpPr>
          <a:xfrm>
            <a:off x="1710314" y="2460119"/>
            <a:ext cx="3135207" cy="1086126"/>
            <a:chOff x="0" y="815"/>
            <a:chExt cx="3135206" cy="1086124"/>
          </a:xfrm>
        </p:grpSpPr>
        <p:sp>
          <p:nvSpPr>
            <p:cNvPr id="445" name="Google Shape;445;p66"/>
            <p:cNvSpPr txBox="1"/>
            <p:nvPr/>
          </p:nvSpPr>
          <p:spPr>
            <a:xfrm>
              <a:off x="0" y="815"/>
              <a:ext cx="3135206" cy="893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rgbClr val="FFFFFF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BEAUTIFUL</a:t>
              </a:r>
              <a:endParaRPr dirty="0">
                <a:latin typeface="Barlow Condensed" panose="020B0604020202020204" charset="0"/>
              </a:endParaRPr>
            </a:p>
            <a:p>
              <a:pPr marL="0" marR="0" lvl="0" indent="0" algn="l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chemeClr val="accent3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FASHION MODE</a:t>
              </a:r>
              <a:endParaRPr dirty="0">
                <a:latin typeface="Barlow Condensed" panose="020B0604020202020204" charset="0"/>
              </a:endParaRPr>
            </a:p>
          </p:txBody>
        </p:sp>
        <p:sp>
          <p:nvSpPr>
            <p:cNvPr id="446" name="Google Shape;446;p66"/>
            <p:cNvSpPr txBox="1"/>
            <p:nvPr/>
          </p:nvSpPr>
          <p:spPr>
            <a:xfrm>
              <a:off x="0" y="896438"/>
              <a:ext cx="3134037" cy="190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Bitter"/>
                <a:buNone/>
              </a:pPr>
              <a:endParaRPr dirty="0">
                <a:latin typeface="Barlow Condensed" panose="020B0604020202020204" charset="0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AE2D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13AED32B-3654-46D0-97F8-69FEFBA4C20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7595" r="7595"/>
          <a:stretch>
            <a:fillRect/>
          </a:stretch>
        </p:blipFill>
        <p:spPr/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6D7CC66E-B0C9-43A7-8E31-1725E700C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97902">
            <a:off x="560422" y="647557"/>
            <a:ext cx="6653960" cy="5795642"/>
          </a:xfrm>
          <a:prstGeom prst="rect">
            <a:avLst/>
          </a:prstGeom>
        </p:spPr>
      </p:pic>
      <p:grpSp>
        <p:nvGrpSpPr>
          <p:cNvPr id="452" name="Google Shape;452;p67"/>
          <p:cNvGrpSpPr/>
          <p:nvPr/>
        </p:nvGrpSpPr>
        <p:grpSpPr>
          <a:xfrm>
            <a:off x="3859235" y="1747323"/>
            <a:ext cx="4473529" cy="2067951"/>
            <a:chOff x="-1" y="0"/>
            <a:chExt cx="4473528" cy="2067950"/>
          </a:xfrm>
          <a:solidFill>
            <a:srgbClr val="55DDE0"/>
          </a:solidFill>
        </p:grpSpPr>
        <p:sp>
          <p:nvSpPr>
            <p:cNvPr id="453" name="Google Shape;453;p67"/>
            <p:cNvSpPr/>
            <p:nvPr/>
          </p:nvSpPr>
          <p:spPr>
            <a:xfrm>
              <a:off x="-1" y="0"/>
              <a:ext cx="4473528" cy="2067950"/>
            </a:xfrm>
            <a:prstGeom prst="rect">
              <a:avLst/>
            </a:prstGeom>
            <a:solidFill>
              <a:srgbClr val="D2E5A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67"/>
            <p:cNvSpPr/>
            <p:nvPr/>
          </p:nvSpPr>
          <p:spPr>
            <a:xfrm>
              <a:off x="691445" y="941641"/>
              <a:ext cx="3090638" cy="1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>
                  <a:solidFill>
                    <a:srgbClr val="262626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BEAUTIFUL</a:t>
              </a:r>
              <a:endParaRPr>
                <a:latin typeface="Barlow Condensed" panose="020B0604020202020204" charset="0"/>
              </a:endParaRPr>
            </a:p>
            <a:p>
              <a:pPr marL="0" marR="0" lvl="0" indent="0" algn="l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>
                  <a:solidFill>
                    <a:schemeClr val="accent3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SUMMER MODE</a:t>
              </a:r>
              <a:endParaRPr>
                <a:latin typeface="Barlow Condensed" panose="020B0604020202020204" charset="0"/>
              </a:endParaRPr>
            </a:p>
          </p:txBody>
        </p:sp>
      </p:grpSp>
      <p:sp>
        <p:nvSpPr>
          <p:cNvPr id="457" name="Google Shape;457;p67"/>
          <p:cNvSpPr txBox="1"/>
          <p:nvPr/>
        </p:nvSpPr>
        <p:spPr>
          <a:xfrm>
            <a:off x="6653960" y="4152103"/>
            <a:ext cx="3650039" cy="7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FFFFFF"/>
              </a:buClr>
              <a:buSzPts val="1000"/>
            </a:pPr>
            <a:r>
              <a:rPr lang="en-US" sz="1000" dirty="0">
                <a:latin typeface="Barlow Condensed" panose="020B0604020202020204" charset="0"/>
              </a:rPr>
              <a:t>Lorem ipsum dolor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consectetuer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adipiscing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elit</a:t>
            </a:r>
            <a:r>
              <a:rPr lang="en-US" sz="1000" dirty="0">
                <a:latin typeface="Barlow Condensed" panose="020B0604020202020204" charset="0"/>
              </a:rPr>
              <a:t>. Maecenas </a:t>
            </a:r>
            <a:r>
              <a:rPr lang="en-US" sz="1000" dirty="0" err="1">
                <a:latin typeface="Barlow Condensed" panose="020B0604020202020204" charset="0"/>
              </a:rPr>
              <a:t>porttitor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congue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massa</a:t>
            </a:r>
            <a:r>
              <a:rPr lang="en-US" sz="1000" dirty="0">
                <a:latin typeface="Barlow Condensed" panose="020B0604020202020204" charset="0"/>
              </a:rPr>
              <a:t>. </a:t>
            </a:r>
            <a:r>
              <a:rPr lang="en-US" sz="1000" dirty="0" err="1">
                <a:latin typeface="Barlow Condensed" panose="020B0604020202020204" charset="0"/>
              </a:rPr>
              <a:t>urna</a:t>
            </a:r>
            <a:r>
              <a:rPr lang="en-US" sz="1000" dirty="0">
                <a:latin typeface="Barlow Condensed" panose="020B0604020202020204" charset="0"/>
              </a:rPr>
              <a:t>. Lorem ipsum dolor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consectetuer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adipiscing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elit</a:t>
            </a:r>
            <a:r>
              <a:rPr lang="en-US" sz="1000" dirty="0">
                <a:latin typeface="Barlow Condensed" panose="020B0604020202020204" charset="0"/>
              </a:rPr>
              <a:t>. Maecenas </a:t>
            </a:r>
            <a:r>
              <a:rPr lang="en-US" sz="1000" dirty="0" err="1">
                <a:latin typeface="Barlow Condensed" panose="020B0604020202020204" charset="0"/>
              </a:rPr>
              <a:t>porttitor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congue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massa</a:t>
            </a:r>
            <a:r>
              <a:rPr lang="en-US" sz="1000" dirty="0">
                <a:latin typeface="Barlow Condensed" panose="020B0604020202020204" charset="0"/>
              </a:rPr>
              <a:t>. </a:t>
            </a:r>
            <a:r>
              <a:rPr lang="en-US" sz="1000" dirty="0" err="1">
                <a:latin typeface="Barlow Condensed" panose="020B0604020202020204" charset="0"/>
              </a:rPr>
              <a:t>urna</a:t>
            </a:r>
            <a:r>
              <a:rPr lang="en-US" sz="1000" dirty="0">
                <a:latin typeface="Barlow Condensed" panose="020B0604020202020204" charset="0"/>
              </a:rPr>
              <a:t>.</a:t>
            </a:r>
          </a:p>
          <a:p>
            <a:pPr lvl="0">
              <a:lnSpc>
                <a:spcPct val="150000"/>
              </a:lnSpc>
              <a:buClr>
                <a:srgbClr val="FFFFFF"/>
              </a:buClr>
              <a:buSzPts val="1000"/>
            </a:pPr>
            <a:endParaRPr lang="en-US" sz="1000" dirty="0">
              <a:latin typeface="Barlow Condensed" panose="020B060402020202020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C27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sitting in a living room&#10;&#10;Description automatically generated">
            <a:extLst>
              <a:ext uri="{FF2B5EF4-FFF2-40B4-BE49-F238E27FC236}">
                <a16:creationId xmlns:a16="http://schemas.microsoft.com/office/drawing/2014/main" id="{80A71DF2-1566-4F8F-9650-246AA21F4F4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15585" b="15585"/>
          <a:stretch>
            <a:fillRect/>
          </a:stretch>
        </p:blipFill>
        <p:spPr/>
      </p:pic>
      <p:sp>
        <p:nvSpPr>
          <p:cNvPr id="465" name="Google Shape;465;p68"/>
          <p:cNvSpPr/>
          <p:nvPr/>
        </p:nvSpPr>
        <p:spPr>
          <a:xfrm>
            <a:off x="712628" y="1633023"/>
            <a:ext cx="4473528" cy="2067951"/>
          </a:xfrm>
          <a:prstGeom prst="rect">
            <a:avLst/>
          </a:prstGeom>
          <a:solidFill>
            <a:srgbClr val="DEAC2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68"/>
          <p:cNvSpPr/>
          <p:nvPr/>
        </p:nvSpPr>
        <p:spPr>
          <a:xfrm>
            <a:off x="1404073" y="2574666"/>
            <a:ext cx="3090639" cy="1"/>
          </a:xfrm>
          <a:custGeom>
            <a:avLst/>
            <a:gdLst/>
            <a:ahLst/>
            <a:cxnLst/>
            <a:rect l="l" t="t" r="r" b="b"/>
            <a:pathLst>
              <a:path w="21600" h="1200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Raleway Black"/>
              <a:buNone/>
            </a:pPr>
            <a:r>
              <a:rPr lang="en-US" sz="3200" b="1" i="0" u="none" strike="noStrike" cap="none">
                <a:solidFill>
                  <a:srgbClr val="262626"/>
                </a:solidFill>
                <a:latin typeface="Barlow Condensed" panose="020B0604020202020204" charset="0"/>
                <a:ea typeface="Raleway Black"/>
                <a:cs typeface="Raleway Black"/>
                <a:sym typeface="Raleway Black"/>
              </a:rPr>
              <a:t>BEAUTIFUL</a:t>
            </a:r>
            <a:endParaRPr>
              <a:latin typeface="Barlow Condensed" panose="020B0604020202020204" charset="0"/>
            </a:endParaRPr>
          </a:p>
          <a:p>
            <a:pPr marL="0" marR="0" lvl="0" indent="0" algn="l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Raleway Black"/>
              <a:buNone/>
            </a:pPr>
            <a:r>
              <a:rPr lang="en-US" sz="3200" b="1" i="0" u="none" strike="noStrike" cap="none">
                <a:solidFill>
                  <a:schemeClr val="accent3"/>
                </a:solidFill>
                <a:latin typeface="Barlow Condensed" panose="020B0604020202020204" charset="0"/>
                <a:ea typeface="Raleway Black"/>
                <a:cs typeface="Raleway Black"/>
                <a:sym typeface="Raleway Black"/>
              </a:rPr>
              <a:t>SUMMER MODE</a:t>
            </a:r>
            <a:endParaRPr>
              <a:latin typeface="Barlow Condensed" panose="020B0604020202020204" charset="0"/>
            </a:endParaRPr>
          </a:p>
        </p:txBody>
      </p:sp>
      <p:sp>
        <p:nvSpPr>
          <p:cNvPr id="469" name="Google Shape;469;p68"/>
          <p:cNvSpPr txBox="1"/>
          <p:nvPr/>
        </p:nvSpPr>
        <p:spPr>
          <a:xfrm>
            <a:off x="4459356" y="5434088"/>
            <a:ext cx="5420140" cy="56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FFFFFF"/>
              </a:buClr>
              <a:buSzPts val="1000"/>
            </a:pPr>
            <a:r>
              <a:rPr lang="en-US" sz="1000" dirty="0">
                <a:latin typeface="Barlow Condensed" panose="020B0604020202020204" charset="0"/>
              </a:rPr>
              <a:t>Lorem ipsum dolor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consectetuer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adipiscing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elit</a:t>
            </a:r>
            <a:r>
              <a:rPr lang="en-US" sz="1000" dirty="0">
                <a:latin typeface="Barlow Condensed" panose="020B0604020202020204" charset="0"/>
              </a:rPr>
              <a:t>. Maecenas </a:t>
            </a:r>
            <a:r>
              <a:rPr lang="en-US" sz="1000" dirty="0" err="1">
                <a:latin typeface="Barlow Condensed" panose="020B0604020202020204" charset="0"/>
              </a:rPr>
              <a:t>porttitor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congue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massa</a:t>
            </a:r>
            <a:r>
              <a:rPr lang="en-US" sz="1000" dirty="0">
                <a:latin typeface="Barlow Condensed" panose="020B0604020202020204" charset="0"/>
              </a:rPr>
              <a:t>. </a:t>
            </a:r>
            <a:r>
              <a:rPr lang="en-US" sz="1000" dirty="0" err="1">
                <a:latin typeface="Barlow Condensed" panose="020B0604020202020204" charset="0"/>
              </a:rPr>
              <a:t>urna</a:t>
            </a:r>
            <a:r>
              <a:rPr lang="en-US" sz="1000" dirty="0">
                <a:latin typeface="Barlow Condensed" panose="020B0604020202020204" charset="0"/>
              </a:rPr>
              <a:t>. Lorem ipsum dolor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consectetuer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adipiscing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elit</a:t>
            </a:r>
            <a:r>
              <a:rPr lang="en-US" sz="1000" dirty="0">
                <a:latin typeface="Barlow Condensed" panose="020B0604020202020204" charset="0"/>
              </a:rPr>
              <a:t>. Maecenas </a:t>
            </a:r>
            <a:r>
              <a:rPr lang="en-US" sz="1000" dirty="0" err="1">
                <a:latin typeface="Barlow Condensed" panose="020B0604020202020204" charset="0"/>
              </a:rPr>
              <a:t>porttitor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congue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massa</a:t>
            </a:r>
            <a:r>
              <a:rPr lang="en-US" sz="1000" dirty="0">
                <a:latin typeface="Barlow Condensed" panose="020B0604020202020204" charset="0"/>
              </a:rPr>
              <a:t>. </a:t>
            </a:r>
            <a:r>
              <a:rPr lang="en-US" sz="1000" dirty="0" err="1">
                <a:latin typeface="Barlow Condensed" panose="020B0604020202020204" charset="0"/>
              </a:rPr>
              <a:t>urna</a:t>
            </a:r>
            <a:r>
              <a:rPr lang="en-US" sz="1000" dirty="0">
                <a:latin typeface="Barlow Condensed" panose="020B0604020202020204" charset="0"/>
              </a:rPr>
              <a:t>.</a:t>
            </a:r>
          </a:p>
          <a:p>
            <a:pPr>
              <a:lnSpc>
                <a:spcPct val="150000"/>
              </a:lnSpc>
              <a:buClr>
                <a:srgbClr val="FFFFFF"/>
              </a:buClr>
              <a:buSzPts val="1000"/>
            </a:pPr>
            <a:r>
              <a:rPr lang="en-US" sz="1000" dirty="0">
                <a:latin typeface="Barlow Condensed" panose="020B0604020202020204" charset="0"/>
              </a:rPr>
              <a:t>Lorem ipsum dolor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consectetuer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adipiscing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elit</a:t>
            </a:r>
            <a:r>
              <a:rPr lang="en-US" sz="1000" dirty="0">
                <a:latin typeface="Barlow Condensed" panose="020B0604020202020204" charset="0"/>
              </a:rPr>
              <a:t>. Maecenas </a:t>
            </a:r>
            <a:r>
              <a:rPr lang="en-US" sz="1000" dirty="0" err="1">
                <a:latin typeface="Barlow Condensed" panose="020B0604020202020204" charset="0"/>
              </a:rPr>
              <a:t>porttitor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congue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massa</a:t>
            </a:r>
            <a:r>
              <a:rPr lang="en-US" sz="1000" dirty="0">
                <a:latin typeface="Barlow Condensed" panose="020B0604020202020204" charset="0"/>
              </a:rPr>
              <a:t>. </a:t>
            </a:r>
            <a:r>
              <a:rPr lang="en-US" sz="1000" dirty="0" err="1">
                <a:latin typeface="Barlow Condensed" panose="020B0604020202020204" charset="0"/>
              </a:rPr>
              <a:t>urna</a:t>
            </a:r>
            <a:r>
              <a:rPr lang="en-US" sz="1000" dirty="0">
                <a:latin typeface="Barlow Condensed" panose="020B0604020202020204" charset="0"/>
              </a:rPr>
              <a:t>.</a:t>
            </a:r>
          </a:p>
          <a:p>
            <a:pPr lvl="0">
              <a:lnSpc>
                <a:spcPct val="150000"/>
              </a:lnSpc>
              <a:buClr>
                <a:srgbClr val="FFFFFF"/>
              </a:buClr>
              <a:buSzPts val="1000"/>
            </a:pPr>
            <a:endParaRPr lang="en-US" sz="1000" dirty="0">
              <a:latin typeface="Barlow Condensed" panose="020B060402020202020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9"/>
          <p:cNvSpPr/>
          <p:nvPr/>
        </p:nvSpPr>
        <p:spPr>
          <a:xfrm>
            <a:off x="723900" y="762000"/>
            <a:ext cx="10744200" cy="53340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76" name="Google Shape;476;p69"/>
          <p:cNvGrpSpPr/>
          <p:nvPr/>
        </p:nvGrpSpPr>
        <p:grpSpPr>
          <a:xfrm>
            <a:off x="6946442" y="2742608"/>
            <a:ext cx="3671216" cy="1067443"/>
            <a:chOff x="0" y="669032"/>
            <a:chExt cx="3671215" cy="1067441"/>
          </a:xfrm>
        </p:grpSpPr>
        <p:grpSp>
          <p:nvGrpSpPr>
            <p:cNvPr id="477" name="Google Shape;477;p69"/>
            <p:cNvGrpSpPr/>
            <p:nvPr/>
          </p:nvGrpSpPr>
          <p:grpSpPr>
            <a:xfrm>
              <a:off x="0" y="669032"/>
              <a:ext cx="3671215" cy="448843"/>
              <a:chOff x="0" y="669032"/>
              <a:chExt cx="3671214" cy="448842"/>
            </a:xfrm>
          </p:grpSpPr>
          <p:sp>
            <p:nvSpPr>
              <p:cNvPr id="478" name="Google Shape;478;p69"/>
              <p:cNvSpPr/>
              <p:nvPr/>
            </p:nvSpPr>
            <p:spPr>
              <a:xfrm>
                <a:off x="0" y="669032"/>
                <a:ext cx="3671214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93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62626"/>
                  </a:buClr>
                  <a:buSzPts val="3200"/>
                  <a:buFont typeface="Raleway Black"/>
                  <a:buNone/>
                </a:pPr>
                <a:r>
                  <a:rPr lang="en-US" sz="3200" b="1" i="0" u="none" strike="noStrike" cap="none" dirty="0">
                    <a:solidFill>
                      <a:srgbClr val="1E539E"/>
                    </a:solidFill>
                    <a:latin typeface="Barlow Condensed" panose="020B0604020202020204" charset="0"/>
                    <a:ea typeface="Raleway Black"/>
                    <a:cs typeface="Raleway Black"/>
                    <a:sym typeface="Raleway Black"/>
                  </a:rPr>
                  <a:t>BEAUTIFUL</a:t>
                </a:r>
                <a:endParaRPr dirty="0">
                  <a:solidFill>
                    <a:srgbClr val="1E539E"/>
                  </a:solidFill>
                  <a:latin typeface="Barlow Condensed" panose="020B0604020202020204" charset="0"/>
                </a:endParaRPr>
              </a:p>
              <a:p>
                <a:pPr marL="0" marR="0" lvl="0" indent="0" algn="l" rtl="0">
                  <a:lnSpc>
                    <a:spcPct val="1093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3200"/>
                  <a:buFont typeface="Raleway Black"/>
                  <a:buNone/>
                </a:pPr>
                <a:r>
                  <a:rPr lang="en-US" sz="3200" b="1" i="0" u="none" strike="noStrike" cap="none" dirty="0">
                    <a:solidFill>
                      <a:srgbClr val="55DDE0"/>
                    </a:solidFill>
                    <a:latin typeface="Barlow Condensed" panose="020B0604020202020204" charset="0"/>
                    <a:ea typeface="Raleway Black"/>
                    <a:cs typeface="Raleway Black"/>
                    <a:sym typeface="Raleway Black"/>
                  </a:rPr>
                  <a:t>SUMMER FASHION</a:t>
                </a:r>
                <a:endParaRPr dirty="0">
                  <a:solidFill>
                    <a:srgbClr val="55DDE0"/>
                  </a:solidFill>
                  <a:latin typeface="Barlow Condensed" panose="020B0604020202020204" charset="0"/>
                </a:endParaRPr>
              </a:p>
            </p:txBody>
          </p:sp>
          <p:sp>
            <p:nvSpPr>
              <p:cNvPr id="479" name="Google Shape;479;p69"/>
              <p:cNvSpPr/>
              <p:nvPr/>
            </p:nvSpPr>
            <p:spPr>
              <a:xfrm>
                <a:off x="0" y="1117873"/>
                <a:ext cx="3671214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ts val="1200"/>
                  <a:buFont typeface="Bitter"/>
                  <a:buNone/>
                </a:pPr>
                <a:endParaRPr dirty="0">
                  <a:latin typeface="Barlow Condensed" panose="020B0604020202020204" charset="0"/>
                </a:endParaRPr>
              </a:p>
            </p:txBody>
          </p:sp>
        </p:grpSp>
        <p:sp>
          <p:nvSpPr>
            <p:cNvPr id="480" name="Google Shape;480;p69"/>
            <p:cNvSpPr/>
            <p:nvPr/>
          </p:nvSpPr>
          <p:spPr>
            <a:xfrm>
              <a:off x="0" y="1736472"/>
              <a:ext cx="3671214" cy="1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50000"/>
                </a:lnSpc>
                <a:buClr>
                  <a:srgbClr val="FFFFFF"/>
                </a:buClr>
                <a:buSzPts val="1000"/>
              </a:pPr>
              <a:r>
                <a:rPr lang="en-US" sz="1000" dirty="0">
                  <a:latin typeface="Barlow Condensed" panose="020B0604020202020204" charset="0"/>
                </a:rPr>
                <a:t>Lorem ipsum dolor sit </a:t>
              </a:r>
              <a:r>
                <a:rPr lang="en-US" sz="1000" dirty="0" err="1">
                  <a:latin typeface="Barlow Condensed" panose="020B0604020202020204" charset="0"/>
                </a:rPr>
                <a:t>amet</a:t>
              </a:r>
              <a:r>
                <a:rPr lang="en-US" sz="1000" dirty="0">
                  <a:latin typeface="Barlow Condensed" panose="020B0604020202020204" charset="0"/>
                </a:rPr>
                <a:t>, </a:t>
              </a:r>
              <a:r>
                <a:rPr lang="en-US" sz="1000" dirty="0" err="1">
                  <a:latin typeface="Barlow Condensed" panose="020B0604020202020204" charset="0"/>
                </a:rPr>
                <a:t>consectetuer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adipiscing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elit</a:t>
              </a:r>
              <a:r>
                <a:rPr lang="en-US" sz="1000" dirty="0">
                  <a:latin typeface="Barlow Condensed" panose="020B0604020202020204" charset="0"/>
                </a:rPr>
                <a:t>. Maecenas </a:t>
              </a:r>
              <a:r>
                <a:rPr lang="en-US" sz="1000" dirty="0" err="1">
                  <a:latin typeface="Barlow Condensed" panose="020B0604020202020204" charset="0"/>
                </a:rPr>
                <a:t>porttitor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congue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massa</a:t>
              </a:r>
              <a:r>
                <a:rPr lang="en-US" sz="1000" dirty="0">
                  <a:latin typeface="Barlow Condensed" panose="020B0604020202020204" charset="0"/>
                </a:rPr>
                <a:t>. </a:t>
              </a:r>
              <a:r>
                <a:rPr lang="en-US" sz="1000" dirty="0" err="1">
                  <a:latin typeface="Barlow Condensed" panose="020B0604020202020204" charset="0"/>
                </a:rPr>
                <a:t>urna</a:t>
              </a:r>
              <a:r>
                <a:rPr lang="en-US" sz="1000" dirty="0">
                  <a:latin typeface="Barlow Condensed" panose="020B0604020202020204" charset="0"/>
                </a:rPr>
                <a:t>. Lorem ipsum dolor sit </a:t>
              </a:r>
              <a:r>
                <a:rPr lang="en-US" sz="1000" dirty="0" err="1">
                  <a:latin typeface="Barlow Condensed" panose="020B0604020202020204" charset="0"/>
                </a:rPr>
                <a:t>amet</a:t>
              </a:r>
              <a:r>
                <a:rPr lang="en-US" sz="1000" dirty="0">
                  <a:latin typeface="Barlow Condensed" panose="020B0604020202020204" charset="0"/>
                </a:rPr>
                <a:t>, </a:t>
              </a:r>
              <a:r>
                <a:rPr lang="en-US" sz="1000" dirty="0" err="1">
                  <a:latin typeface="Barlow Condensed" panose="020B0604020202020204" charset="0"/>
                </a:rPr>
                <a:t>consectetuer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adipiscing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elit</a:t>
              </a:r>
              <a:r>
                <a:rPr lang="en-US" sz="1000" dirty="0">
                  <a:latin typeface="Barlow Condensed" panose="020B0604020202020204" charset="0"/>
                </a:rPr>
                <a:t>. Maecenas </a:t>
              </a:r>
              <a:r>
                <a:rPr lang="en-US" sz="1000" dirty="0" err="1">
                  <a:latin typeface="Barlow Condensed" panose="020B0604020202020204" charset="0"/>
                </a:rPr>
                <a:t>porttitor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congue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massa</a:t>
              </a:r>
              <a:r>
                <a:rPr lang="en-US" sz="1000" dirty="0">
                  <a:latin typeface="Barlow Condensed" panose="020B0604020202020204" charset="0"/>
                </a:rPr>
                <a:t>. </a:t>
              </a:r>
              <a:r>
                <a:rPr lang="en-US" sz="1000" dirty="0" err="1">
                  <a:latin typeface="Barlow Condensed" panose="020B0604020202020204" charset="0"/>
                </a:rPr>
                <a:t>urna</a:t>
              </a:r>
              <a:r>
                <a:rPr lang="en-US" sz="1000" dirty="0">
                  <a:latin typeface="Barlow Condensed" panose="020B0604020202020204" charset="0"/>
                </a:rPr>
                <a:t>.</a:t>
              </a:r>
            </a:p>
            <a:p>
              <a:pPr lvl="0">
                <a:lnSpc>
                  <a:spcPct val="150000"/>
                </a:lnSpc>
                <a:buClr>
                  <a:srgbClr val="FFFFFF"/>
                </a:buClr>
                <a:buSzPts val="1000"/>
              </a:pPr>
              <a:endParaRPr lang="en-US" sz="1000" dirty="0">
                <a:latin typeface="Barlow Condensed" panose="020B0604020202020204" charset="0"/>
              </a:endParaRPr>
            </a:p>
          </p:txBody>
        </p:sp>
      </p:grpSp>
      <p:pic>
        <p:nvPicPr>
          <p:cNvPr id="5" name="Picture Placeholder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F9ADA02C-D2DF-4FB8-BAAD-51DA38EBB8E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7875" r="7875"/>
          <a:stretch>
            <a:fillRect/>
          </a:stretch>
        </p:blipFill>
        <p:spPr>
          <a:xfrm>
            <a:off x="2239616" y="761997"/>
            <a:ext cx="3856384" cy="5334001"/>
          </a:xfr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38D5BB1-C505-4DEF-8C30-C108D71FD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239616" y="761998"/>
            <a:ext cx="3856383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C27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2"/>
          <p:cNvSpPr/>
          <p:nvPr/>
        </p:nvSpPr>
        <p:spPr>
          <a:xfrm>
            <a:off x="4174435" y="380999"/>
            <a:ext cx="7644504" cy="6096001"/>
          </a:xfrm>
          <a:prstGeom prst="rect">
            <a:avLst/>
          </a:prstGeom>
          <a:solidFill>
            <a:srgbClr val="DEAC2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96" name="Google Shape;196;p52"/>
          <p:cNvGrpSpPr/>
          <p:nvPr/>
        </p:nvGrpSpPr>
        <p:grpSpPr>
          <a:xfrm>
            <a:off x="6638337" y="2405348"/>
            <a:ext cx="4035288" cy="2047304"/>
            <a:chOff x="-1" y="0"/>
            <a:chExt cx="4035287" cy="2047302"/>
          </a:xfrm>
          <a:solidFill>
            <a:srgbClr val="ED7D31"/>
          </a:solidFill>
        </p:grpSpPr>
        <p:sp>
          <p:nvSpPr>
            <p:cNvPr id="197" name="Google Shape;197;p52"/>
            <p:cNvSpPr/>
            <p:nvPr/>
          </p:nvSpPr>
          <p:spPr>
            <a:xfrm>
              <a:off x="-1" y="0"/>
              <a:ext cx="4035287" cy="20473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306" y="603"/>
                  </a:moveTo>
                  <a:lnTo>
                    <a:pt x="306" y="20997"/>
                  </a:lnTo>
                  <a:lnTo>
                    <a:pt x="21294" y="20997"/>
                  </a:lnTo>
                  <a:lnTo>
                    <a:pt x="21294" y="60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8" name="Google Shape;198;p52"/>
            <p:cNvGrpSpPr/>
            <p:nvPr/>
          </p:nvGrpSpPr>
          <p:grpSpPr>
            <a:xfrm>
              <a:off x="646674" y="645185"/>
              <a:ext cx="2741939" cy="764292"/>
              <a:chOff x="0" y="1019"/>
              <a:chExt cx="2741937" cy="764291"/>
            </a:xfrm>
            <a:grpFill/>
          </p:grpSpPr>
          <p:sp>
            <p:nvSpPr>
              <p:cNvPr id="199" name="Google Shape;199;p52"/>
              <p:cNvSpPr txBox="1"/>
              <p:nvPr/>
            </p:nvSpPr>
            <p:spPr>
              <a:xfrm>
                <a:off x="0" y="1019"/>
                <a:ext cx="2741937" cy="57403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125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4000"/>
                  <a:buFont typeface="Raleway Black"/>
                  <a:buNone/>
                </a:pPr>
                <a:r>
                  <a:rPr lang="en-US" sz="4000" b="1" dirty="0">
                    <a:solidFill>
                      <a:srgbClr val="FFFFFF"/>
                    </a:solidFill>
                    <a:latin typeface="Barlow Condensed" panose="020B0604020202020204" charset="0"/>
                    <a:ea typeface="Raleway Black"/>
                    <a:cs typeface="Raleway Black"/>
                    <a:sym typeface="Raleway Black"/>
                  </a:rPr>
                  <a:t>P</a:t>
                </a:r>
                <a:r>
                  <a:rPr lang="en-US" sz="4000" b="1" i="0" u="none" strike="noStrike" cap="none" dirty="0">
                    <a:solidFill>
                      <a:srgbClr val="FFFFFF"/>
                    </a:solidFill>
                    <a:latin typeface="Barlow Condensed" panose="020B0604020202020204" charset="0"/>
                    <a:ea typeface="Raleway Black"/>
                    <a:cs typeface="Raleway Black"/>
                    <a:sym typeface="Raleway Black"/>
                  </a:rPr>
                  <a:t>resentations</a:t>
                </a:r>
                <a:endParaRPr lang="en-US" dirty="0">
                  <a:latin typeface="Barlow Condensed" panose="020B0604020202020204" charset="0"/>
                </a:endParaRPr>
              </a:p>
            </p:txBody>
          </p:sp>
          <p:sp>
            <p:nvSpPr>
              <p:cNvPr id="200" name="Google Shape;200;p52"/>
              <p:cNvSpPr txBox="1"/>
              <p:nvPr/>
            </p:nvSpPr>
            <p:spPr>
              <a:xfrm>
                <a:off x="293" y="574809"/>
                <a:ext cx="2741644" cy="19050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Bitter"/>
                  <a:buNone/>
                </a:pPr>
                <a:r>
                  <a:rPr lang="en-US" sz="1200" b="0" i="0" u="none" strike="noStrike" cap="none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best</a:t>
                </a:r>
                <a:endParaRPr dirty="0">
                  <a:latin typeface="Barlow Condensed" panose="020B0604020202020204" charset="0"/>
                </a:endParaRPr>
              </a:p>
            </p:txBody>
          </p:sp>
        </p:grpSp>
      </p:grp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363B2A0-60D4-439F-BB29-C778498FD05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l="3018" t="2859" r="-3018" b="30375"/>
          <a:stretch/>
        </p:blipFill>
        <p:spPr>
          <a:xfrm>
            <a:off x="373061" y="945217"/>
            <a:ext cx="4967565" cy="4967565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E539E"/>
        </a:soli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0"/>
          <p:cNvSpPr/>
          <p:nvPr/>
        </p:nvSpPr>
        <p:spPr>
          <a:xfrm>
            <a:off x="7673009" y="367747"/>
            <a:ext cx="3615842" cy="6096001"/>
          </a:xfrm>
          <a:prstGeom prst="rect">
            <a:avLst/>
          </a:prstGeom>
          <a:solidFill>
            <a:srgbClr val="DEAC2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88" name="Google Shape;488;p70"/>
          <p:cNvGrpSpPr/>
          <p:nvPr/>
        </p:nvGrpSpPr>
        <p:grpSpPr>
          <a:xfrm>
            <a:off x="1032229" y="2744436"/>
            <a:ext cx="2454536" cy="448843"/>
            <a:chOff x="0" y="669032"/>
            <a:chExt cx="2454535" cy="448842"/>
          </a:xfrm>
        </p:grpSpPr>
        <p:sp>
          <p:nvSpPr>
            <p:cNvPr id="489" name="Google Shape;489;p70"/>
            <p:cNvSpPr/>
            <p:nvPr/>
          </p:nvSpPr>
          <p:spPr>
            <a:xfrm>
              <a:off x="0" y="669032"/>
              <a:ext cx="2454535" cy="1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rgbClr val="FFFFFF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QULTURE</a:t>
              </a:r>
              <a:endParaRPr dirty="0">
                <a:latin typeface="Barlow Condensed" panose="020B0604020202020204" charset="0"/>
              </a:endParaRPr>
            </a:p>
            <a:p>
              <a:pPr marL="0" marR="0" lvl="0" indent="0" algn="l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chemeClr val="accent3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OF SUMMER</a:t>
              </a:r>
              <a:endParaRPr dirty="0">
                <a:latin typeface="Barlow Condensed" panose="020B0604020202020204" charset="0"/>
              </a:endParaRPr>
            </a:p>
          </p:txBody>
        </p:sp>
        <p:sp>
          <p:nvSpPr>
            <p:cNvPr id="490" name="Google Shape;490;p70"/>
            <p:cNvSpPr/>
            <p:nvPr/>
          </p:nvSpPr>
          <p:spPr>
            <a:xfrm>
              <a:off x="0" y="1117873"/>
              <a:ext cx="2454535" cy="1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Bitter"/>
                <a:buNone/>
              </a:pPr>
              <a:r>
                <a:rPr lang="en-US" sz="1200" b="0" i="0" u="none" strike="noStrike" cap="none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endParaRPr dirty="0">
                <a:latin typeface="Barlow Condensed" panose="020B0604020202020204" charset="0"/>
              </a:endParaRPr>
            </a:p>
          </p:txBody>
        </p:sp>
      </p:grpSp>
      <p:sp>
        <p:nvSpPr>
          <p:cNvPr id="491" name="Google Shape;491;p70"/>
          <p:cNvSpPr txBox="1"/>
          <p:nvPr/>
        </p:nvSpPr>
        <p:spPr>
          <a:xfrm>
            <a:off x="1032229" y="3360675"/>
            <a:ext cx="2454535" cy="758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FFFFFF"/>
              </a:buClr>
              <a:buSzPts val="1000"/>
            </a:pP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consectetuer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. Maecenas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porttitor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congue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massa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urna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. Lorem ipsum dolor sit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consectetuer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. Maecenas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porttitor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congue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massa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urna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.</a:t>
            </a:r>
          </a:p>
        </p:txBody>
      </p:sp>
      <p:pic>
        <p:nvPicPr>
          <p:cNvPr id="5" name="Picture Placeholder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AFBAF771-DF5C-4B9A-B52D-FF53DACD131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2247" b="2247"/>
          <a:stretch>
            <a:fillRect/>
          </a:stretch>
        </p:blipFill>
        <p:spPr/>
      </p:pic>
      <p:grpSp>
        <p:nvGrpSpPr>
          <p:cNvPr id="13" name="Google Shape;49;p5">
            <a:extLst>
              <a:ext uri="{FF2B5EF4-FFF2-40B4-BE49-F238E27FC236}">
                <a16:creationId xmlns:a16="http://schemas.microsoft.com/office/drawing/2014/main" id="{B0F628E3-2B2D-4968-BDD1-14FEE1A7A6B4}"/>
              </a:ext>
            </a:extLst>
          </p:cNvPr>
          <p:cNvGrpSpPr/>
          <p:nvPr/>
        </p:nvGrpSpPr>
        <p:grpSpPr>
          <a:xfrm>
            <a:off x="0" y="5544514"/>
            <a:ext cx="1383801" cy="1355049"/>
            <a:chOff x="0" y="381001"/>
            <a:chExt cx="1037850" cy="1016287"/>
          </a:xfrm>
        </p:grpSpPr>
        <p:sp>
          <p:nvSpPr>
            <p:cNvPr id="14" name="Google Shape;50;p5">
              <a:extLst>
                <a:ext uri="{FF2B5EF4-FFF2-40B4-BE49-F238E27FC236}">
                  <a16:creationId xmlns:a16="http://schemas.microsoft.com/office/drawing/2014/main" id="{75C088CE-FECF-4A19-8826-ED17F06290E3}"/>
                </a:ext>
              </a:extLst>
            </p:cNvPr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rgbClr val="DE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latin typeface="Barlow Condensed" panose="020B0604020202020204" charset="0"/>
              </a:endParaRPr>
            </a:p>
          </p:txBody>
        </p:sp>
        <p:sp>
          <p:nvSpPr>
            <p:cNvPr id="15" name="Google Shape;51;p5">
              <a:extLst>
                <a:ext uri="{FF2B5EF4-FFF2-40B4-BE49-F238E27FC236}">
                  <a16:creationId xmlns:a16="http://schemas.microsoft.com/office/drawing/2014/main" id="{18D82854-B674-40A5-9E48-D599C50B2F55}"/>
                </a:ext>
              </a:extLst>
            </p:cNvPr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latin typeface="Barlow Condensed" panose="020B0604020202020204" charset="0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E539E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9196F22-FA54-4480-A1B7-919C67BD9E9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6501" b="6501"/>
          <a:stretch>
            <a:fillRect/>
          </a:stretch>
        </p:blipFill>
        <p:spPr/>
      </p:pic>
      <p:sp>
        <p:nvSpPr>
          <p:cNvPr id="499" name="Google Shape;499;p71"/>
          <p:cNvSpPr/>
          <p:nvPr/>
        </p:nvSpPr>
        <p:spPr>
          <a:xfrm>
            <a:off x="1777793" y="-13253"/>
            <a:ext cx="5126591" cy="4969568"/>
          </a:xfrm>
          <a:prstGeom prst="rect">
            <a:avLst/>
          </a:prstGeom>
          <a:solidFill>
            <a:srgbClr val="1E539E">
              <a:alpha val="6000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500" name="Google Shape;500;p71"/>
          <p:cNvGrpSpPr/>
          <p:nvPr/>
        </p:nvGrpSpPr>
        <p:grpSpPr>
          <a:xfrm>
            <a:off x="2809020" y="2392450"/>
            <a:ext cx="3064137" cy="448843"/>
            <a:chOff x="0" y="669032"/>
            <a:chExt cx="3064135" cy="448842"/>
          </a:xfrm>
        </p:grpSpPr>
        <p:sp>
          <p:nvSpPr>
            <p:cNvPr id="501" name="Google Shape;501;p71"/>
            <p:cNvSpPr/>
            <p:nvPr/>
          </p:nvSpPr>
          <p:spPr>
            <a:xfrm>
              <a:off x="0" y="669032"/>
              <a:ext cx="3064135" cy="1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rgbClr val="ED7D31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BEAUTIFUL</a:t>
              </a:r>
              <a:endParaRPr dirty="0">
                <a:solidFill>
                  <a:srgbClr val="ED7D31"/>
                </a:solidFill>
                <a:latin typeface="Barlow Condensed" panose="020B0604020202020204" charset="0"/>
              </a:endParaRPr>
            </a:p>
            <a:p>
              <a:pPr marL="0" marR="0" lvl="0" indent="0" algn="l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rgbClr val="F6AE2D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SUMMER MODE</a:t>
              </a:r>
              <a:endParaRPr dirty="0">
                <a:solidFill>
                  <a:srgbClr val="F6AE2D"/>
                </a:solidFill>
                <a:latin typeface="Barlow Condensed" panose="020B0604020202020204" charset="0"/>
              </a:endParaRPr>
            </a:p>
          </p:txBody>
        </p:sp>
        <p:sp>
          <p:nvSpPr>
            <p:cNvPr id="502" name="Google Shape;502;p71"/>
            <p:cNvSpPr/>
            <p:nvPr/>
          </p:nvSpPr>
          <p:spPr>
            <a:xfrm>
              <a:off x="0" y="1117873"/>
              <a:ext cx="3064135" cy="1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Bitter"/>
                <a:buNone/>
              </a:pPr>
              <a:endParaRPr dirty="0">
                <a:latin typeface="Barlow Condensed" panose="020B0604020202020204" charset="0"/>
              </a:endParaRPr>
            </a:p>
          </p:txBody>
        </p:sp>
      </p:grpSp>
      <p:grpSp>
        <p:nvGrpSpPr>
          <p:cNvPr id="503" name="Google Shape;503;p71"/>
          <p:cNvGrpSpPr/>
          <p:nvPr/>
        </p:nvGrpSpPr>
        <p:grpSpPr>
          <a:xfrm>
            <a:off x="8097586" y="2392450"/>
            <a:ext cx="2901212" cy="1641284"/>
            <a:chOff x="0" y="-434727"/>
            <a:chExt cx="2901211" cy="1641281"/>
          </a:xfrm>
        </p:grpSpPr>
        <p:sp>
          <p:nvSpPr>
            <p:cNvPr id="504" name="Google Shape;504;p71"/>
            <p:cNvSpPr txBox="1"/>
            <p:nvPr/>
          </p:nvSpPr>
          <p:spPr>
            <a:xfrm>
              <a:off x="0" y="257100"/>
              <a:ext cx="2901211" cy="9494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PT Sans"/>
                <a:buNone/>
              </a:pPr>
              <a:r>
                <a:rPr lang="en-US" dirty="0">
                  <a:latin typeface="Barlow Condensed" panose="020B0604020202020204" charset="0"/>
                </a:rPr>
                <a:t>Lorem ipsum dolor sit amet, consectetuer adipiscing elit. Maecenas porttitor congue massa. Fusce posuere, magna sed pulvinar ultricies, purus lectus malesuada libero, sit amet commodo magna eros quis urna.</a:t>
              </a: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PT Sans"/>
                <a:buNone/>
              </a:pPr>
              <a:endParaRPr lang="en-US" dirty="0">
                <a:latin typeface="Barlow Condensed" panose="020B0604020202020204" charset="0"/>
              </a:endParaRPr>
            </a:p>
          </p:txBody>
        </p:sp>
        <p:sp>
          <p:nvSpPr>
            <p:cNvPr id="505" name="Google Shape;505;p71"/>
            <p:cNvSpPr txBox="1"/>
            <p:nvPr/>
          </p:nvSpPr>
          <p:spPr>
            <a:xfrm>
              <a:off x="0" y="-434727"/>
              <a:ext cx="2901211" cy="2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PT Sans"/>
                <a:buNone/>
              </a:pPr>
              <a:r>
                <a:rPr lang="en-US" sz="2800" b="1" i="0" u="none" strike="noStrike" cap="none" dirty="0">
                  <a:solidFill>
                    <a:srgbClr val="F6AE2D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Fashion of The Week</a:t>
              </a:r>
              <a:endParaRPr sz="2400" dirty="0">
                <a:solidFill>
                  <a:srgbClr val="F6AE2D"/>
                </a:solidFill>
                <a:latin typeface="Barlow Condensed" panose="020B0604020202020204" charset="0"/>
              </a:endParaRPr>
            </a:p>
          </p:txBody>
        </p:sp>
      </p:grpSp>
      <p:sp>
        <p:nvSpPr>
          <p:cNvPr id="506" name="Google Shape;506;p71"/>
          <p:cNvSpPr txBox="1"/>
          <p:nvPr/>
        </p:nvSpPr>
        <p:spPr>
          <a:xfrm>
            <a:off x="8621355" y="5958832"/>
            <a:ext cx="2377441" cy="13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T Sans"/>
              <a:buNone/>
            </a:pPr>
            <a:r>
              <a:rPr lang="en-US" sz="900" b="0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WWW.CIVALA.COM</a:t>
            </a:r>
            <a:endParaRPr>
              <a:latin typeface="Barlow Condensed" panose="020B060402020202020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AE2D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sitt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E399F226-0B9B-4C15-B205-23D03758462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4607" r="24607"/>
          <a:stretch>
            <a:fillRect/>
          </a:stretch>
        </p:blipFill>
        <p:spPr>
          <a:xfrm>
            <a:off x="1347512" y="2138464"/>
            <a:ext cx="3536329" cy="4648201"/>
          </a:xfr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3344E989-2EC9-4E70-8C28-75F301B39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57" y="71335"/>
            <a:ext cx="8142768" cy="6858000"/>
          </a:xfrm>
          <a:prstGeom prst="rect">
            <a:avLst/>
          </a:prstGeom>
        </p:spPr>
      </p:pic>
      <p:sp>
        <p:nvSpPr>
          <p:cNvPr id="514" name="Google Shape;514;p72"/>
          <p:cNvSpPr/>
          <p:nvPr/>
        </p:nvSpPr>
        <p:spPr>
          <a:xfrm>
            <a:off x="3389676" y="4719536"/>
            <a:ext cx="3064136" cy="1"/>
          </a:xfrm>
          <a:custGeom>
            <a:avLst/>
            <a:gdLst/>
            <a:ahLst/>
            <a:cxnLst/>
            <a:rect l="l" t="t" r="r" b="b"/>
            <a:pathLst>
              <a:path w="21600" h="1200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aleway Black"/>
              <a:buNone/>
            </a:pPr>
            <a:r>
              <a:rPr lang="en-US" sz="3200" b="1" i="0" u="none" strike="noStrike" cap="none" dirty="0">
                <a:solidFill>
                  <a:schemeClr val="bg1"/>
                </a:solidFill>
                <a:latin typeface="Barlow Condensed" panose="020B0604020202020204" charset="0"/>
                <a:ea typeface="Raleway Black"/>
                <a:cs typeface="Raleway Black"/>
                <a:sym typeface="Raleway Black"/>
              </a:rPr>
              <a:t>BEAUTIFUL</a:t>
            </a:r>
            <a:endParaRPr dirty="0">
              <a:solidFill>
                <a:schemeClr val="bg1"/>
              </a:solidFill>
              <a:latin typeface="Barlow Condensed" panose="020B0604020202020204" charset="0"/>
            </a:endParaRPr>
          </a:p>
          <a:p>
            <a:pPr marL="0" marR="0" lvl="0" indent="0" algn="l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Raleway Black"/>
              <a:buNone/>
            </a:pPr>
            <a:r>
              <a:rPr lang="en-US" sz="3200" b="1" i="0" u="none" strike="noStrike" cap="none" dirty="0">
                <a:solidFill>
                  <a:schemeClr val="bg1"/>
                </a:solidFill>
                <a:latin typeface="Barlow Condensed" panose="020B0604020202020204" charset="0"/>
                <a:ea typeface="Raleway Black"/>
                <a:cs typeface="Raleway Black"/>
                <a:sym typeface="Raleway Black"/>
              </a:rPr>
              <a:t>SUMMER MODE</a:t>
            </a:r>
            <a:endParaRPr dirty="0">
              <a:solidFill>
                <a:schemeClr val="bg1"/>
              </a:solidFill>
              <a:latin typeface="Barlow Condensed" panose="020B0604020202020204" charset="0"/>
            </a:endParaRPr>
          </a:p>
        </p:txBody>
      </p:sp>
      <p:grpSp>
        <p:nvGrpSpPr>
          <p:cNvPr id="516" name="Google Shape;516;p72"/>
          <p:cNvGrpSpPr/>
          <p:nvPr/>
        </p:nvGrpSpPr>
        <p:grpSpPr>
          <a:xfrm>
            <a:off x="7210198" y="4270695"/>
            <a:ext cx="2977705" cy="1206556"/>
            <a:chOff x="0" y="0"/>
            <a:chExt cx="2977703" cy="1206554"/>
          </a:xfrm>
        </p:grpSpPr>
        <p:sp>
          <p:nvSpPr>
            <p:cNvPr id="517" name="Google Shape;517;p72"/>
            <p:cNvSpPr txBox="1"/>
            <p:nvPr/>
          </p:nvSpPr>
          <p:spPr>
            <a:xfrm>
              <a:off x="0" y="257100"/>
              <a:ext cx="2977703" cy="9494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PT Sans"/>
                <a:buNone/>
              </a:pPr>
              <a:r>
                <a:rPr lang="en-US" sz="1000" dirty="0">
                  <a:solidFill>
                    <a:schemeClr val="bg1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Lorem ipsum dolor sit amet, consectetuer adipiscing elit. Maecenas porttitor congue massa. Fusce posuere, magna sed pulvinar ultricies, purus lectus malesuada libero, sit amet commodo magna eros quis urna.</a:t>
              </a: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PT Sans"/>
                <a:buNone/>
              </a:pPr>
              <a:endParaRPr lang="en-US" sz="1000" b="0" i="0" u="none" strike="noStrike" cap="none" dirty="0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518" name="Google Shape;518;p72"/>
            <p:cNvSpPr txBox="1"/>
            <p:nvPr/>
          </p:nvSpPr>
          <p:spPr>
            <a:xfrm>
              <a:off x="0" y="0"/>
              <a:ext cx="2977703" cy="2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PT Sans"/>
                <a:buNone/>
              </a:pPr>
              <a:r>
                <a:rPr lang="en-US" sz="1600" b="1" i="0" u="none" strike="noStrike" cap="none" dirty="0">
                  <a:solidFill>
                    <a:srgbClr val="ED7D31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Fashion of The Week</a:t>
              </a:r>
              <a:endParaRPr dirty="0">
                <a:solidFill>
                  <a:srgbClr val="ED7D31"/>
                </a:solidFill>
                <a:latin typeface="Barlow Condensed" panose="020B0604020202020204" charset="0"/>
              </a:endParaRPr>
            </a:p>
          </p:txBody>
        </p:sp>
      </p:grpSp>
      <p:pic>
        <p:nvPicPr>
          <p:cNvPr id="9" name="Picture Placeholder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C305B814-F2F2-4069-A639-64C78F47CF46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5"/>
          <a:srcRect l="2944" t="6683" r="-2944" b="52151"/>
          <a:stretch/>
        </p:blipFill>
        <p:spPr>
          <a:xfrm>
            <a:off x="6453809" y="-3"/>
            <a:ext cx="4490485" cy="2826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EAC27"/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3"/>
          <p:cNvSpPr/>
          <p:nvPr/>
        </p:nvSpPr>
        <p:spPr>
          <a:xfrm>
            <a:off x="4297517" y="685800"/>
            <a:ext cx="4382658" cy="27432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525" name="Google Shape;525;p73"/>
          <p:cNvGrpSpPr/>
          <p:nvPr/>
        </p:nvGrpSpPr>
        <p:grpSpPr>
          <a:xfrm>
            <a:off x="5261578" y="1965066"/>
            <a:ext cx="2454536" cy="448843"/>
            <a:chOff x="0" y="669032"/>
            <a:chExt cx="2454535" cy="448842"/>
          </a:xfrm>
        </p:grpSpPr>
        <p:sp>
          <p:nvSpPr>
            <p:cNvPr id="526" name="Google Shape;526;p73"/>
            <p:cNvSpPr/>
            <p:nvPr/>
          </p:nvSpPr>
          <p:spPr>
            <a:xfrm>
              <a:off x="0" y="669032"/>
              <a:ext cx="2454535" cy="1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>
                  <a:solidFill>
                    <a:srgbClr val="262626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QULTURE</a:t>
              </a:r>
              <a:endParaRPr>
                <a:latin typeface="Barlow Condensed" panose="020B0604020202020204" charset="0"/>
              </a:endParaRPr>
            </a:p>
            <a:p>
              <a:pPr marL="0" marR="0" lvl="0" indent="0" algn="l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>
                  <a:solidFill>
                    <a:schemeClr val="accent3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OF SUMMER</a:t>
              </a:r>
              <a:endParaRPr>
                <a:latin typeface="Barlow Condensed" panose="020B0604020202020204" charset="0"/>
              </a:endParaRPr>
            </a:p>
          </p:txBody>
        </p:sp>
        <p:sp>
          <p:nvSpPr>
            <p:cNvPr id="527" name="Google Shape;527;p73"/>
            <p:cNvSpPr/>
            <p:nvPr/>
          </p:nvSpPr>
          <p:spPr>
            <a:xfrm>
              <a:off x="0" y="1117873"/>
              <a:ext cx="2454535" cy="1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200"/>
                <a:buFont typeface="Bitter"/>
                <a:buNone/>
              </a:pPr>
              <a:endParaRPr dirty="0">
                <a:latin typeface="Barlow Condensed" panose="020B0604020202020204" charset="0"/>
              </a:endParaRPr>
            </a:p>
          </p:txBody>
        </p:sp>
      </p:grpSp>
      <p:sp>
        <p:nvSpPr>
          <p:cNvPr id="528" name="Google Shape;528;p73"/>
          <p:cNvSpPr txBox="1"/>
          <p:nvPr/>
        </p:nvSpPr>
        <p:spPr>
          <a:xfrm>
            <a:off x="1905500" y="4231149"/>
            <a:ext cx="2040835" cy="1139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r>
              <a:rPr lang="en-US" sz="1000" b="0" i="0" u="none" strike="noStrike" cap="none" dirty="0">
                <a:solidFill>
                  <a:schemeClr val="tx1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endParaRPr dirty="0">
              <a:solidFill>
                <a:schemeClr val="tx1"/>
              </a:solidFill>
              <a:latin typeface="Barlow Condensed" panose="020B0604020202020204" charset="0"/>
            </a:endParaRPr>
          </a:p>
        </p:txBody>
      </p:sp>
      <p:pic>
        <p:nvPicPr>
          <p:cNvPr id="5" name="Picture Placeholder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45003881-3942-4D0C-AC07-BC57F1955F1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t="2777" b="30485"/>
          <a:stretch/>
        </p:blipFill>
        <p:spPr>
          <a:xfrm>
            <a:off x="1554318" y="685798"/>
            <a:ext cx="2743201" cy="2743201"/>
          </a:xfrm>
        </p:spPr>
      </p:pic>
      <p:pic>
        <p:nvPicPr>
          <p:cNvPr id="9" name="Picture Placeholder 8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37B6180D-3720-4DB3-8112-CA6E7ECF8592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4"/>
          <a:srcRect t="32411" b="2767"/>
          <a:stretch/>
        </p:blipFill>
        <p:spPr>
          <a:xfrm>
            <a:off x="4297517" y="3428998"/>
            <a:ext cx="6340166" cy="2743201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5AE"/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E9C8A3F-53AE-45F6-AAD0-8349AE3F5F8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2691" r="2691"/>
          <a:stretch>
            <a:fillRect/>
          </a:stretch>
        </p:blipFill>
        <p:spPr/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83A58AC2-0A46-4CB0-BBD8-9DCCF46C0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805" y="460722"/>
            <a:ext cx="8142768" cy="6858000"/>
          </a:xfrm>
          <a:prstGeom prst="rect">
            <a:avLst/>
          </a:prstGeom>
        </p:spPr>
      </p:pic>
      <p:pic>
        <p:nvPicPr>
          <p:cNvPr id="5" name="Picture Placeholder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68F967E-3539-47E6-BD84-EEF906C7017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5"/>
          <a:srcRect l="2195" r="2195"/>
          <a:stretch>
            <a:fillRect/>
          </a:stretch>
        </p:blipFill>
        <p:spPr/>
      </p:pic>
      <p:sp>
        <p:nvSpPr>
          <p:cNvPr id="536" name="Google Shape;536;p74"/>
          <p:cNvSpPr txBox="1"/>
          <p:nvPr/>
        </p:nvSpPr>
        <p:spPr>
          <a:xfrm>
            <a:off x="7232073" y="2834613"/>
            <a:ext cx="3491345" cy="105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r>
              <a:rPr lang="en-US" sz="1800" dirty="0">
                <a:solidFill>
                  <a:schemeClr val="tx1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endParaRPr lang="en-US" sz="1000" b="0" i="0" u="none" strike="noStrike" cap="none" dirty="0">
              <a:solidFill>
                <a:schemeClr val="tx1"/>
              </a:solidFill>
              <a:latin typeface="Barlow Condensed" panose="020B0604020202020204" charset="0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endParaRPr lang="en-US" sz="1000" dirty="0">
              <a:solidFill>
                <a:schemeClr val="tx1"/>
              </a:solidFill>
              <a:latin typeface="Barlow Condensed" panose="020B0604020202020204" charset="0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endParaRPr lang="en-US" sz="1000" dirty="0">
              <a:solidFill>
                <a:schemeClr val="tx1"/>
              </a:solidFill>
              <a:latin typeface="Barlow Condensed" panose="020B0604020202020204" charset="0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endParaRPr lang="en-US" sz="1000" dirty="0">
              <a:solidFill>
                <a:schemeClr val="tx1"/>
              </a:solidFill>
              <a:latin typeface="Barlow Condensed" panose="020B0604020202020204" charset="0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endParaRPr lang="en-US" sz="1000" dirty="0">
              <a:solidFill>
                <a:schemeClr val="tx1"/>
              </a:solidFill>
              <a:latin typeface="Barlow Condensed" panose="020B0604020202020204" charset="0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endParaRPr lang="en-US" sz="1000" dirty="0">
              <a:solidFill>
                <a:schemeClr val="tx1"/>
              </a:solidFill>
              <a:latin typeface="Barlow Condensed" panose="020B0604020202020204" charset="0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endParaRPr lang="en-US" sz="1000" dirty="0">
              <a:solidFill>
                <a:schemeClr val="tx1"/>
              </a:solidFill>
              <a:latin typeface="Barlow Condensed" panose="020B0604020202020204" charset="0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endParaRPr lang="en-US" sz="1000" dirty="0">
              <a:solidFill>
                <a:schemeClr val="tx1"/>
              </a:solidFill>
              <a:latin typeface="Barlow Condensed" panose="020B0604020202020204" charset="0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endParaRPr lang="en-US" sz="1000" dirty="0">
              <a:solidFill>
                <a:schemeClr val="tx1"/>
              </a:solidFill>
              <a:latin typeface="Barlow Condensed" panose="020B0604020202020204" charset="0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r>
              <a:rPr lang="en-US" sz="1000" dirty="0">
                <a:solidFill>
                  <a:schemeClr val="tx1"/>
                </a:solidFill>
                <a:latin typeface="Barlow Condensed" panose="020B0604020202020204" charset="0"/>
                <a:sym typeface="PT Sans"/>
              </a:rPr>
              <a:t>9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endParaRPr lang="en-US" sz="1000" dirty="0">
              <a:solidFill>
                <a:schemeClr val="tx1"/>
              </a:solidFill>
              <a:latin typeface="Barlow Condensed" panose="020B0604020202020204" charset="0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endParaRPr lang="en-US" sz="1000" dirty="0">
              <a:solidFill>
                <a:schemeClr val="tx1"/>
              </a:solidFill>
              <a:latin typeface="Barlow Condensed" panose="020B0604020202020204" charset="0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endParaRPr lang="en-US" sz="1000" dirty="0">
              <a:solidFill>
                <a:schemeClr val="tx1"/>
              </a:solidFill>
              <a:latin typeface="Barlow Condensed" panose="020B0604020202020204" charset="0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endParaRPr lang="en-US" sz="1000" dirty="0">
              <a:solidFill>
                <a:schemeClr val="tx1"/>
              </a:solidFill>
              <a:latin typeface="Barlow Condensed" panose="020B0604020202020204" charset="0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endParaRPr lang="en-US" sz="1000" dirty="0">
              <a:solidFill>
                <a:schemeClr val="tx1"/>
              </a:solidFill>
              <a:latin typeface="Barlow Condensed" panose="020B0604020202020204" charset="0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endParaRPr lang="en-US" sz="1000" dirty="0">
              <a:solidFill>
                <a:schemeClr val="tx1"/>
              </a:solidFill>
              <a:latin typeface="Barlow Condensed" panose="020B0604020202020204" charset="0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endParaRPr lang="en-US" sz="1000" dirty="0">
              <a:solidFill>
                <a:schemeClr val="tx1"/>
              </a:solidFill>
              <a:latin typeface="Barlow Condensed" panose="020B0604020202020204" charset="0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r>
              <a:rPr lang="en-US" sz="1000" dirty="0">
                <a:solidFill>
                  <a:schemeClr val="tx1"/>
                </a:solidFill>
                <a:latin typeface="Barlow Condensed" panose="020B0604020202020204" charset="0"/>
                <a:sym typeface="PT Sans"/>
              </a:rPr>
              <a:t>1</a:t>
            </a:r>
            <a:endParaRPr dirty="0">
              <a:solidFill>
                <a:schemeClr val="tx1"/>
              </a:solidFill>
              <a:latin typeface="Barlow Condensed" panose="020B0604020202020204" charset="0"/>
            </a:endParaRPr>
          </a:p>
        </p:txBody>
      </p:sp>
      <p:grpSp>
        <p:nvGrpSpPr>
          <p:cNvPr id="541" name="Google Shape;541;p74"/>
          <p:cNvGrpSpPr/>
          <p:nvPr/>
        </p:nvGrpSpPr>
        <p:grpSpPr>
          <a:xfrm>
            <a:off x="3632424" y="613692"/>
            <a:ext cx="4473530" cy="2067951"/>
            <a:chOff x="-1" y="0"/>
            <a:chExt cx="4473528" cy="2067950"/>
          </a:xfrm>
          <a:solidFill>
            <a:srgbClr val="1E539E"/>
          </a:solidFill>
        </p:grpSpPr>
        <p:sp>
          <p:nvSpPr>
            <p:cNvPr id="542" name="Google Shape;542;p74"/>
            <p:cNvSpPr/>
            <p:nvPr/>
          </p:nvSpPr>
          <p:spPr>
            <a:xfrm>
              <a:off x="-1" y="0"/>
              <a:ext cx="4473528" cy="206795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74"/>
            <p:cNvSpPr txBox="1"/>
            <p:nvPr/>
          </p:nvSpPr>
          <p:spPr>
            <a:xfrm>
              <a:off x="691445" y="494859"/>
              <a:ext cx="3090638" cy="89356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rgbClr val="ED7D31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FASHION</a:t>
              </a:r>
              <a:endParaRPr dirty="0">
                <a:solidFill>
                  <a:srgbClr val="ED7D31"/>
                </a:solidFill>
                <a:latin typeface="Barlow Condensed" panose="020B0604020202020204" charset="0"/>
              </a:endParaRPr>
            </a:p>
            <a:p>
              <a:pPr marL="0" marR="0" lvl="0" indent="0" algn="l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rgbClr val="ED7D31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SUNGLASSES</a:t>
              </a:r>
              <a:endParaRPr dirty="0">
                <a:solidFill>
                  <a:srgbClr val="ED7D31"/>
                </a:solidFill>
                <a:latin typeface="Barlow Condensed" panose="020B0604020202020204" charset="0"/>
              </a:endParaRPr>
            </a:p>
          </p:txBody>
        </p:sp>
      </p:grp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07B9B4E-F40B-4BE6-AAF2-0D051E1F679D}"/>
              </a:ext>
            </a:extLst>
          </p:cNvPr>
          <p:cNvPicPr>
            <a:picLocks noGrp="1" noChangeAspect="1"/>
          </p:cNvPicPr>
          <p:nvPr>
            <p:ph type="pic" idx="4"/>
          </p:nvPr>
        </p:nvPicPr>
        <p:blipFill>
          <a:blip r:embed="rId6"/>
          <a:srcRect l="25600" r="25600"/>
          <a:stretch>
            <a:fillRect/>
          </a:stretch>
        </p:blipFill>
        <p:spPr/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5AE"/>
        </a:soli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person, athletic game, sport, outdoor&#10;&#10;Description automatically generated">
            <a:extLst>
              <a:ext uri="{FF2B5EF4-FFF2-40B4-BE49-F238E27FC236}">
                <a16:creationId xmlns:a16="http://schemas.microsoft.com/office/drawing/2014/main" id="{126355AA-9178-4CE4-B5CE-4905FE449EE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8450" r="18450"/>
          <a:stretch>
            <a:fillRect/>
          </a:stretch>
        </p:blipFill>
        <p:spPr/>
      </p:pic>
      <p:sp>
        <p:nvSpPr>
          <p:cNvPr id="552" name="Google Shape;552;p75"/>
          <p:cNvSpPr txBox="1"/>
          <p:nvPr/>
        </p:nvSpPr>
        <p:spPr>
          <a:xfrm>
            <a:off x="7535371" y="3428999"/>
            <a:ext cx="2885955" cy="94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r>
              <a:rPr lang="en-US" sz="1600" b="0" i="0" u="none" strike="noStrike" cap="none" dirty="0">
                <a:solidFill>
                  <a:schemeClr val="tx1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r>
              <a:rPr lang="en-US" sz="1600" dirty="0">
                <a:solidFill>
                  <a:schemeClr val="tx1"/>
                </a:solidFill>
                <a:latin typeface="Barlow Condensed" panose="020B0604020202020204" charset="0"/>
                <a:sym typeface="PT Sans"/>
              </a:rPr>
              <a:t>a</a:t>
            </a:r>
            <a:endParaRPr sz="2800" dirty="0">
              <a:solidFill>
                <a:schemeClr val="tx1"/>
              </a:solidFill>
              <a:latin typeface="Barlow Condensed" panose="020B0604020202020204" charset="0"/>
            </a:endParaRPr>
          </a:p>
        </p:txBody>
      </p:sp>
      <p:sp>
        <p:nvSpPr>
          <p:cNvPr id="554" name="Google Shape;554;p75"/>
          <p:cNvSpPr/>
          <p:nvPr/>
        </p:nvSpPr>
        <p:spPr>
          <a:xfrm>
            <a:off x="1144325" y="1694621"/>
            <a:ext cx="3476047" cy="2859489"/>
          </a:xfrm>
          <a:prstGeom prst="rect">
            <a:avLst/>
          </a:prstGeom>
          <a:solidFill>
            <a:srgbClr val="F6AE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555" name="Google Shape;555;p75"/>
          <p:cNvGrpSpPr/>
          <p:nvPr/>
        </p:nvGrpSpPr>
        <p:grpSpPr>
          <a:xfrm>
            <a:off x="1782535" y="2667203"/>
            <a:ext cx="2199629" cy="1532795"/>
            <a:chOff x="0" y="815"/>
            <a:chExt cx="2199627" cy="1532794"/>
          </a:xfrm>
        </p:grpSpPr>
        <p:sp>
          <p:nvSpPr>
            <p:cNvPr id="556" name="Google Shape;556;p75"/>
            <p:cNvSpPr txBox="1"/>
            <p:nvPr/>
          </p:nvSpPr>
          <p:spPr>
            <a:xfrm>
              <a:off x="0" y="815"/>
              <a:ext cx="2199627" cy="1338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rgbClr val="1E539E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GREAT</a:t>
              </a:r>
              <a:endParaRPr dirty="0">
                <a:solidFill>
                  <a:srgbClr val="1E539E"/>
                </a:solidFill>
                <a:latin typeface="Barlow Condensed" panose="020B0604020202020204" charset="0"/>
              </a:endParaRPr>
            </a:p>
            <a:p>
              <a:pPr marL="0" marR="0" lvl="0" indent="0" algn="ctr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rgbClr val="1E539E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FASHION</a:t>
              </a:r>
              <a:endParaRPr dirty="0">
                <a:solidFill>
                  <a:srgbClr val="1E539E"/>
                </a:solidFill>
                <a:latin typeface="Barlow Condensed" panose="020B0604020202020204" charset="0"/>
              </a:endParaRPr>
            </a:p>
            <a:p>
              <a:pPr marL="0" marR="0" lvl="0" indent="0" algn="ctr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rgbClr val="1E539E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SUMMER</a:t>
              </a:r>
              <a:endParaRPr dirty="0">
                <a:solidFill>
                  <a:srgbClr val="1E539E"/>
                </a:solidFill>
                <a:latin typeface="Barlow Condensed" panose="020B0604020202020204" charset="0"/>
              </a:endParaRPr>
            </a:p>
          </p:txBody>
        </p:sp>
        <p:sp>
          <p:nvSpPr>
            <p:cNvPr id="557" name="Google Shape;557;p75"/>
            <p:cNvSpPr txBox="1"/>
            <p:nvPr/>
          </p:nvSpPr>
          <p:spPr>
            <a:xfrm>
              <a:off x="0" y="1343108"/>
              <a:ext cx="2199627" cy="190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200"/>
                <a:buFont typeface="Bitter"/>
                <a:buNone/>
              </a:pPr>
              <a:endParaRPr dirty="0">
                <a:latin typeface="Barlow Condensed" panose="020B0604020202020204" charset="0"/>
              </a:endParaRPr>
            </a:p>
          </p:txBody>
        </p:sp>
      </p:grpSp>
      <p:pic>
        <p:nvPicPr>
          <p:cNvPr id="13" name="Picture Placeholder 12" descr="A couple of people that are standing in the snow&#10;&#10;Description automatically generated">
            <a:extLst>
              <a:ext uri="{FF2B5EF4-FFF2-40B4-BE49-F238E27FC236}">
                <a16:creationId xmlns:a16="http://schemas.microsoft.com/office/drawing/2014/main" id="{D5BAC64F-5065-453A-982C-6D2170A42FA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/>
          <a:srcRect t="7727" b="7727"/>
          <a:stretch>
            <a:fillRect/>
          </a:stretch>
        </p:blipFill>
        <p:spPr/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6E23A3-9FFA-41F5-9DBF-8882EF44E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39916"/>
            <a:ext cx="12192000" cy="150049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EAC27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F97E1DF-2B6A-43A2-ABEB-03DD5C728E0B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t="16628" b="16628"/>
          <a:stretch>
            <a:fillRect/>
          </a:stretch>
        </p:blipFill>
        <p:spPr/>
      </p:pic>
      <p:pic>
        <p:nvPicPr>
          <p:cNvPr id="7" name="Picture Placeholder 6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AB7FF982-B7D0-4C76-A426-3B88E744D9C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t="16631" b="16631"/>
          <a:stretch>
            <a:fillRect/>
          </a:stretch>
        </p:blipFill>
        <p:spPr/>
      </p:pic>
      <p:sp>
        <p:nvSpPr>
          <p:cNvPr id="564" name="Google Shape;564;p76"/>
          <p:cNvSpPr/>
          <p:nvPr/>
        </p:nvSpPr>
        <p:spPr>
          <a:xfrm>
            <a:off x="3895576" y="1917008"/>
            <a:ext cx="4400849" cy="302398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7421" y="10800"/>
                </a:moveTo>
                <a:lnTo>
                  <a:pt x="14179" y="10800"/>
                </a:lnTo>
                <a:close/>
              </a:path>
            </a:pathLst>
          </a:custGeom>
          <a:solidFill>
            <a:srgbClr val="DEAC2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5CACC7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565" name="Google Shape;565;p76"/>
          <p:cNvGrpSpPr/>
          <p:nvPr/>
        </p:nvGrpSpPr>
        <p:grpSpPr>
          <a:xfrm>
            <a:off x="4435742" y="2520237"/>
            <a:ext cx="3320513" cy="1477217"/>
            <a:chOff x="0" y="815"/>
            <a:chExt cx="3320512" cy="1477215"/>
          </a:xfrm>
        </p:grpSpPr>
        <p:sp>
          <p:nvSpPr>
            <p:cNvPr id="566" name="Google Shape;566;p76"/>
            <p:cNvSpPr txBox="1"/>
            <p:nvPr/>
          </p:nvSpPr>
          <p:spPr>
            <a:xfrm>
              <a:off x="141772" y="909576"/>
              <a:ext cx="2969449" cy="5684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PT Sans"/>
                <a:buNone/>
              </a:pPr>
              <a:r>
                <a:rPr lang="en-US" sz="1200" b="0" i="0" u="none" strike="noStrike" cap="none" dirty="0">
                  <a:solidFill>
                    <a:schemeClr val="tx1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Lorem ipsum dolor sit amet, consectetuer adipiscing elit. Maecenas porttitor congue massa. Fusce posuere, magna sed pulvinar ultricies, purus lectus malesuada libero, sit amet commodo magna eros quis urna.</a:t>
              </a: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PT Sans"/>
                <a:buNone/>
              </a:pPr>
              <a:endParaRPr sz="2000" dirty="0">
                <a:latin typeface="Barlow Condensed" panose="020B0604020202020204" charset="0"/>
              </a:endParaRPr>
            </a:p>
          </p:txBody>
        </p:sp>
        <p:sp>
          <p:nvSpPr>
            <p:cNvPr id="568" name="Google Shape;568;p76"/>
            <p:cNvSpPr txBox="1"/>
            <p:nvPr/>
          </p:nvSpPr>
          <p:spPr>
            <a:xfrm>
              <a:off x="0" y="815"/>
              <a:ext cx="3320512" cy="893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rgbClr val="1E539E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THIS IS</a:t>
              </a:r>
              <a:endParaRPr dirty="0">
                <a:solidFill>
                  <a:srgbClr val="1E539E"/>
                </a:solidFill>
                <a:latin typeface="Barlow Condensed" panose="020B0604020202020204" charset="0"/>
              </a:endParaRPr>
            </a:p>
            <a:p>
              <a:pPr marL="0" marR="0" lvl="0" indent="0" algn="ctr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rgbClr val="1E539E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SECTION BREAK</a:t>
              </a:r>
              <a:endParaRPr dirty="0">
                <a:solidFill>
                  <a:srgbClr val="1E539E"/>
                </a:solidFill>
                <a:latin typeface="Barlow Condensed" panose="020B0604020202020204" charset="0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person, athletic game, sport, outdoor&#10;&#10;Description automatically generated">
            <a:extLst>
              <a:ext uri="{FF2B5EF4-FFF2-40B4-BE49-F238E27FC236}">
                <a16:creationId xmlns:a16="http://schemas.microsoft.com/office/drawing/2014/main" id="{7E907A7D-7284-4321-86C3-53B04EAF8596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t="7853" b="7853"/>
          <a:stretch>
            <a:fillRect/>
          </a:stretch>
        </p:blipFill>
        <p:spPr/>
      </p:pic>
      <p:sp>
        <p:nvSpPr>
          <p:cNvPr id="575" name="Google Shape;575;p77"/>
          <p:cNvSpPr/>
          <p:nvPr/>
        </p:nvSpPr>
        <p:spPr>
          <a:xfrm>
            <a:off x="844631" y="2090409"/>
            <a:ext cx="9631682" cy="4297680"/>
          </a:xfrm>
          <a:prstGeom prst="rect">
            <a:avLst/>
          </a:prstGeom>
          <a:solidFill>
            <a:srgbClr val="F6AE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77"/>
          <p:cNvSpPr/>
          <p:nvPr/>
        </p:nvSpPr>
        <p:spPr>
          <a:xfrm>
            <a:off x="1280160" y="1797148"/>
            <a:ext cx="3344849" cy="4297680"/>
          </a:xfrm>
          <a:prstGeom prst="rect">
            <a:avLst/>
          </a:prstGeom>
          <a:solidFill>
            <a:srgbClr val="55DDE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583" name="Google Shape;583;p77"/>
          <p:cNvGrpSpPr/>
          <p:nvPr/>
        </p:nvGrpSpPr>
        <p:grpSpPr>
          <a:xfrm>
            <a:off x="5805180" y="3519403"/>
            <a:ext cx="3926490" cy="1890661"/>
            <a:chOff x="0" y="0"/>
            <a:chExt cx="3926488" cy="1890660"/>
          </a:xfrm>
        </p:grpSpPr>
        <p:sp>
          <p:nvSpPr>
            <p:cNvPr id="584" name="Google Shape;584;p77"/>
            <p:cNvSpPr txBox="1"/>
            <p:nvPr/>
          </p:nvSpPr>
          <p:spPr>
            <a:xfrm>
              <a:off x="0" y="631104"/>
              <a:ext cx="3926488" cy="3779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r>
                <a:rPr lang="en-US" sz="1000" b="0" i="0" u="none" strike="noStrike" cap="none" dirty="0">
                  <a:solidFill>
                    <a:srgbClr val="808080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Lorem ipsum dolor sit amet, consectetuer adipiscing elit. Maecenas porttitor congue massa. Fusce posuere, magna sed pulvinar ultricies, purus lectus malesuada libero, sit amet commodo magna eros quis urna.</a:t>
              </a: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endParaRPr dirty="0">
                <a:latin typeface="Barlow Condensed" panose="020B0604020202020204" charset="0"/>
              </a:endParaRPr>
            </a:p>
          </p:txBody>
        </p:sp>
        <p:sp>
          <p:nvSpPr>
            <p:cNvPr id="585" name="Google Shape;585;p77"/>
            <p:cNvSpPr txBox="1"/>
            <p:nvPr/>
          </p:nvSpPr>
          <p:spPr>
            <a:xfrm>
              <a:off x="0" y="1135312"/>
              <a:ext cx="1918834" cy="177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100"/>
                <a:buFont typeface="PT Sans"/>
                <a:buNone/>
              </a:pPr>
              <a:r>
                <a:rPr lang="en-US" sz="1100" b="0" i="0" u="none" strike="noStrike" cap="none">
                  <a:solidFill>
                    <a:srgbClr val="808080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Team Work</a:t>
              </a:r>
              <a:endParaRPr>
                <a:latin typeface="Barlow Condensed" panose="020B0604020202020204" charset="0"/>
              </a:endParaRPr>
            </a:p>
          </p:txBody>
        </p:sp>
        <p:cxnSp>
          <p:nvCxnSpPr>
            <p:cNvPr id="586" name="Google Shape;586;p77"/>
            <p:cNvCxnSpPr/>
            <p:nvPr/>
          </p:nvCxnSpPr>
          <p:spPr>
            <a:xfrm rot="10800000">
              <a:off x="22604" y="1399900"/>
              <a:ext cx="2990930" cy="1"/>
            </a:xfrm>
            <a:prstGeom prst="straightConnector1">
              <a:avLst/>
            </a:prstGeom>
            <a:noFill/>
            <a:ln w="127000" cap="rnd" cmpd="sng">
              <a:solidFill>
                <a:srgbClr val="5CACC7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87" name="Google Shape;587;p77"/>
            <p:cNvSpPr txBox="1"/>
            <p:nvPr/>
          </p:nvSpPr>
          <p:spPr>
            <a:xfrm>
              <a:off x="3214106" y="1322568"/>
              <a:ext cx="421520" cy="165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r>
                <a:rPr lang="en-US" sz="1000" b="0" i="0" u="none" strike="noStrike" cap="none">
                  <a:solidFill>
                    <a:srgbClr val="808080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95%</a:t>
              </a:r>
              <a:endParaRPr>
                <a:latin typeface="Barlow Condensed" panose="020B0604020202020204" charset="0"/>
              </a:endParaRPr>
            </a:p>
          </p:txBody>
        </p:sp>
        <p:sp>
          <p:nvSpPr>
            <p:cNvPr id="588" name="Google Shape;588;p77"/>
            <p:cNvSpPr txBox="1"/>
            <p:nvPr/>
          </p:nvSpPr>
          <p:spPr>
            <a:xfrm>
              <a:off x="0" y="1545501"/>
              <a:ext cx="1918834" cy="177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100"/>
                <a:buFont typeface="PT Sans"/>
                <a:buNone/>
              </a:pPr>
              <a:r>
                <a:rPr lang="en-US" sz="1100" b="0" i="0" u="none" strike="noStrike" cap="none">
                  <a:solidFill>
                    <a:srgbClr val="808080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Leaders Team</a:t>
              </a:r>
              <a:endParaRPr>
                <a:latin typeface="Barlow Condensed" panose="020B0604020202020204" charset="0"/>
              </a:endParaRPr>
            </a:p>
          </p:txBody>
        </p:sp>
        <p:cxnSp>
          <p:nvCxnSpPr>
            <p:cNvPr id="589" name="Google Shape;589;p77"/>
            <p:cNvCxnSpPr/>
            <p:nvPr/>
          </p:nvCxnSpPr>
          <p:spPr>
            <a:xfrm rot="10800000">
              <a:off x="22604" y="1810090"/>
              <a:ext cx="3276433" cy="1"/>
            </a:xfrm>
            <a:prstGeom prst="straightConnector1">
              <a:avLst/>
            </a:prstGeom>
            <a:noFill/>
            <a:ln w="127000" cap="rnd" cmpd="sng">
              <a:solidFill>
                <a:srgbClr val="80808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90" name="Google Shape;590;p77"/>
            <p:cNvSpPr txBox="1"/>
            <p:nvPr/>
          </p:nvSpPr>
          <p:spPr>
            <a:xfrm>
              <a:off x="3485029" y="1725559"/>
              <a:ext cx="441459" cy="165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000"/>
                <a:buFont typeface="PT Sans"/>
                <a:buNone/>
              </a:pPr>
              <a:r>
                <a:rPr lang="en-US" sz="1000" b="0" i="0" u="none" strike="noStrike" cap="none">
                  <a:solidFill>
                    <a:srgbClr val="808080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100%</a:t>
              </a:r>
              <a:endParaRPr>
                <a:latin typeface="Barlow Condensed" panose="020B0604020202020204" charset="0"/>
              </a:endParaRPr>
            </a:p>
          </p:txBody>
        </p:sp>
        <p:sp>
          <p:nvSpPr>
            <p:cNvPr id="591" name="Google Shape;591;p77"/>
            <p:cNvSpPr txBox="1"/>
            <p:nvPr/>
          </p:nvSpPr>
          <p:spPr>
            <a:xfrm>
              <a:off x="0" y="0"/>
              <a:ext cx="3083636" cy="29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800"/>
                <a:buFont typeface="PT Sans"/>
                <a:buNone/>
              </a:pPr>
              <a:r>
                <a:rPr lang="en-US" sz="1800" b="1" i="0" u="none" strike="noStrike" cap="none">
                  <a:solidFill>
                    <a:srgbClr val="595959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Larrson Wilona Elizabet</a:t>
              </a:r>
              <a:endParaRPr>
                <a:latin typeface="Barlow Condensed" panose="020B0604020202020204" charset="0"/>
              </a:endParaRPr>
            </a:p>
          </p:txBody>
        </p:sp>
        <p:sp>
          <p:nvSpPr>
            <p:cNvPr id="592" name="Google Shape;592;p77"/>
            <p:cNvSpPr txBox="1"/>
            <p:nvPr/>
          </p:nvSpPr>
          <p:spPr>
            <a:xfrm>
              <a:off x="0" y="308036"/>
              <a:ext cx="3083636" cy="190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1200"/>
                <a:buFont typeface="PT Sans"/>
                <a:buNone/>
              </a:pPr>
              <a:r>
                <a:rPr lang="en-US" sz="1200" b="0" i="0" u="none" strike="noStrike" cap="none" dirty="0">
                  <a:solidFill>
                    <a:srgbClr val="808080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Fashion Leaders</a:t>
              </a:r>
              <a:endParaRPr dirty="0">
                <a:latin typeface="Barlow Condensed" panose="020B0604020202020204" charset="0"/>
              </a:endParaRPr>
            </a:p>
          </p:txBody>
        </p:sp>
      </p:grpSp>
      <p:pic>
        <p:nvPicPr>
          <p:cNvPr id="9" name="Picture Placeholder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5C75333-756A-4362-8173-B03D7EE3DAE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t="5988" b="5988"/>
          <a:stretch>
            <a:fillRect/>
          </a:stretch>
        </p:blipFill>
        <p:spPr>
          <a:xfrm>
            <a:off x="1122071" y="1789779"/>
            <a:ext cx="3258241" cy="4297680"/>
          </a:xfrm>
        </p:spPr>
      </p:pic>
      <p:grpSp>
        <p:nvGrpSpPr>
          <p:cNvPr id="578" name="Google Shape;578;p77"/>
          <p:cNvGrpSpPr/>
          <p:nvPr/>
        </p:nvGrpSpPr>
        <p:grpSpPr>
          <a:xfrm>
            <a:off x="4340687" y="381518"/>
            <a:ext cx="4473530" cy="2067951"/>
            <a:chOff x="-1" y="0"/>
            <a:chExt cx="4473528" cy="2067950"/>
          </a:xfrm>
          <a:solidFill>
            <a:srgbClr val="F6AE2D"/>
          </a:solidFill>
        </p:grpSpPr>
        <p:sp>
          <p:nvSpPr>
            <p:cNvPr id="579" name="Google Shape;579;p77"/>
            <p:cNvSpPr/>
            <p:nvPr/>
          </p:nvSpPr>
          <p:spPr>
            <a:xfrm>
              <a:off x="-1" y="0"/>
              <a:ext cx="4473528" cy="206795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80" name="Google Shape;580;p77"/>
            <p:cNvGrpSpPr/>
            <p:nvPr/>
          </p:nvGrpSpPr>
          <p:grpSpPr>
            <a:xfrm>
              <a:off x="691445" y="494859"/>
              <a:ext cx="3090638" cy="1086125"/>
              <a:chOff x="0" y="815"/>
              <a:chExt cx="3090637" cy="1086124"/>
            </a:xfrm>
            <a:grpFill/>
          </p:grpSpPr>
          <p:sp>
            <p:nvSpPr>
              <p:cNvPr id="581" name="Google Shape;581;p77"/>
              <p:cNvSpPr txBox="1"/>
              <p:nvPr/>
            </p:nvSpPr>
            <p:spPr>
              <a:xfrm>
                <a:off x="0" y="815"/>
                <a:ext cx="3090637" cy="89356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93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200"/>
                  <a:buFont typeface="Raleway Black"/>
                  <a:buNone/>
                </a:pPr>
                <a:r>
                  <a:rPr lang="en-US" sz="3200" b="1" i="0" u="none" strike="noStrike" cap="none">
                    <a:solidFill>
                      <a:srgbClr val="FFFFFF"/>
                    </a:solidFill>
                    <a:latin typeface="Barlow Condensed" panose="020B0604020202020204" charset="0"/>
                    <a:ea typeface="Raleway Black"/>
                    <a:cs typeface="Raleway Black"/>
                    <a:sym typeface="Raleway Black"/>
                  </a:rPr>
                  <a:t>MEET WITH</a:t>
                </a:r>
                <a:endParaRPr>
                  <a:latin typeface="Barlow Condensed" panose="020B0604020202020204" charset="0"/>
                </a:endParaRPr>
              </a:p>
              <a:p>
                <a:pPr marL="0" marR="0" lvl="0" indent="0" algn="l" rtl="0">
                  <a:lnSpc>
                    <a:spcPct val="1093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3200"/>
                  <a:buFont typeface="Raleway Black"/>
                  <a:buNone/>
                </a:pPr>
                <a:r>
                  <a:rPr lang="en-US" sz="3200" b="1" i="0" u="none" strike="noStrike" cap="none">
                    <a:solidFill>
                      <a:schemeClr val="accent3"/>
                    </a:solidFill>
                    <a:latin typeface="Barlow Condensed" panose="020B0604020202020204" charset="0"/>
                    <a:ea typeface="Raleway Black"/>
                    <a:cs typeface="Raleway Black"/>
                    <a:sym typeface="Raleway Black"/>
                  </a:rPr>
                  <a:t>MODE LEADER</a:t>
                </a:r>
                <a:endParaRPr>
                  <a:latin typeface="Barlow Condensed" panose="020B0604020202020204" charset="0"/>
                </a:endParaRPr>
              </a:p>
            </p:txBody>
          </p:sp>
          <p:sp>
            <p:nvSpPr>
              <p:cNvPr id="582" name="Google Shape;582;p77"/>
              <p:cNvSpPr txBox="1"/>
              <p:nvPr/>
            </p:nvSpPr>
            <p:spPr>
              <a:xfrm>
                <a:off x="0" y="896438"/>
                <a:ext cx="3090637" cy="19050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Bitter"/>
                  <a:buNone/>
                </a:pPr>
                <a:endParaRPr dirty="0">
                  <a:latin typeface="Barlow Condensed" panose="020B0604020202020204" charset="0"/>
                </a:endParaRPr>
              </a:p>
            </p:txBody>
          </p:sp>
        </p:grp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AE2D"/>
        </a:solidFill>
        <a:effectLst/>
      </p:bgPr>
    </p:bg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35C6AE4-7207-4A84-AB76-130F0D02B818}"/>
              </a:ext>
            </a:extLst>
          </p:cNvPr>
          <p:cNvPicPr>
            <a:picLocks noGrp="1" noChangeAspect="1"/>
          </p:cNvPicPr>
          <p:nvPr>
            <p:ph type="pic" idx="4"/>
          </p:nvPr>
        </p:nvPicPr>
        <p:blipFill>
          <a:blip r:embed="rId3"/>
          <a:srcRect l="12801" r="12801"/>
          <a:stretch>
            <a:fillRect/>
          </a:stretch>
        </p:blipFill>
        <p:spPr>
          <a:xfrm>
            <a:off x="8045695" y="282670"/>
            <a:ext cx="3276601" cy="4406348"/>
          </a:xfrm>
        </p:spPr>
      </p:pic>
      <p:grpSp>
        <p:nvGrpSpPr>
          <p:cNvPr id="600" name="Google Shape;600;p78"/>
          <p:cNvGrpSpPr/>
          <p:nvPr/>
        </p:nvGrpSpPr>
        <p:grpSpPr>
          <a:xfrm>
            <a:off x="737929" y="916331"/>
            <a:ext cx="2981840" cy="1010482"/>
            <a:chOff x="0" y="0"/>
            <a:chExt cx="2981838" cy="1010480"/>
          </a:xfrm>
        </p:grpSpPr>
        <p:sp>
          <p:nvSpPr>
            <p:cNvPr id="601" name="Google Shape;601;p78"/>
            <p:cNvSpPr txBox="1"/>
            <p:nvPr/>
          </p:nvSpPr>
          <p:spPr>
            <a:xfrm>
              <a:off x="0" y="259528"/>
              <a:ext cx="2981838" cy="7509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0" algn="r">
                <a:lnSpc>
                  <a:spcPct val="150000"/>
                </a:lnSpc>
                <a:buClr>
                  <a:srgbClr val="FFFFFF"/>
                </a:buClr>
                <a:buSzPts val="1000"/>
              </a:pPr>
              <a:r>
                <a:rPr lang="en-US" sz="1000" b="0" i="0" u="none" strike="noStrike" cap="none" dirty="0">
                  <a:solidFill>
                    <a:srgbClr val="FFFFFF"/>
                  </a:solidFill>
                  <a:latin typeface="Barlow Condensed" panose="020B0604020202020204" charset="0"/>
                  <a:ea typeface="Lato"/>
                  <a:cs typeface="Lato"/>
                  <a:sym typeface="Lato"/>
                </a:rPr>
                <a:t>Lorem ipsum dolor sit amet, consectetuer adipiscing elit. Maecenas porttitor congue massa. Fusce posuere, magna sed pulvinar ultricies, purus lectus malesuada libero, sit amet commodo magna eros quis urna.</a:t>
              </a:r>
            </a:p>
            <a:p>
              <a:pPr lvl="0" algn="r">
                <a:lnSpc>
                  <a:spcPct val="150000"/>
                </a:lnSpc>
                <a:buClr>
                  <a:srgbClr val="FFFFFF"/>
                </a:buClr>
                <a:buSzPts val="1000"/>
              </a:pPr>
              <a:endParaRPr dirty="0">
                <a:latin typeface="Barlow Condensed" panose="020B0604020202020204" charset="0"/>
              </a:endParaRPr>
            </a:p>
          </p:txBody>
        </p:sp>
        <p:sp>
          <p:nvSpPr>
            <p:cNvPr id="602" name="Google Shape;602;p78"/>
            <p:cNvSpPr txBox="1"/>
            <p:nvPr/>
          </p:nvSpPr>
          <p:spPr>
            <a:xfrm>
              <a:off x="0" y="0"/>
              <a:ext cx="2981838" cy="21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Lato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Barlow Condensed" panose="020B0604020202020204" charset="0"/>
                  <a:ea typeface="Lato"/>
                  <a:cs typeface="Lato"/>
                  <a:sym typeface="Lato"/>
                </a:rPr>
                <a:t>Summer Fashion Team</a:t>
              </a:r>
              <a:endParaRPr>
                <a:latin typeface="Barlow Condensed" panose="020B0604020202020204" charset="0"/>
              </a:endParaRPr>
            </a:p>
          </p:txBody>
        </p:sp>
      </p:grpSp>
      <p:grpSp>
        <p:nvGrpSpPr>
          <p:cNvPr id="603" name="Google Shape;603;p78"/>
          <p:cNvGrpSpPr/>
          <p:nvPr/>
        </p:nvGrpSpPr>
        <p:grpSpPr>
          <a:xfrm>
            <a:off x="3572165" y="4112931"/>
            <a:ext cx="4473530" cy="2067952"/>
            <a:chOff x="-470487" y="-19872"/>
            <a:chExt cx="4473528" cy="2067950"/>
          </a:xfrm>
          <a:solidFill>
            <a:srgbClr val="DEAC27"/>
          </a:solidFill>
        </p:grpSpPr>
        <p:sp>
          <p:nvSpPr>
            <p:cNvPr id="604" name="Google Shape;604;p78"/>
            <p:cNvSpPr/>
            <p:nvPr/>
          </p:nvSpPr>
          <p:spPr>
            <a:xfrm>
              <a:off x="-470487" y="-19872"/>
              <a:ext cx="4473528" cy="206795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78"/>
            <p:cNvSpPr txBox="1"/>
            <p:nvPr/>
          </p:nvSpPr>
          <p:spPr>
            <a:xfrm>
              <a:off x="691445" y="494859"/>
              <a:ext cx="3090638" cy="89356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rgbClr val="262626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MEET WITH</a:t>
              </a:r>
              <a:endParaRPr dirty="0">
                <a:latin typeface="Barlow Condensed" panose="020B0604020202020204" charset="0"/>
              </a:endParaRPr>
            </a:p>
            <a:p>
              <a:pPr marL="0" marR="0" lvl="0" indent="0" algn="r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chemeClr val="bg1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FASHION TEAM</a:t>
              </a:r>
              <a:endParaRPr dirty="0">
                <a:solidFill>
                  <a:schemeClr val="bg1"/>
                </a:solidFill>
                <a:latin typeface="Barlow Condensed" panose="020B0604020202020204" charset="0"/>
              </a:endParaRPr>
            </a:p>
          </p:txBody>
        </p:sp>
      </p:grpSp>
      <p:pic>
        <p:nvPicPr>
          <p:cNvPr id="9" name="Picture Placeholder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581D5B1-CDD2-44F3-8B59-572AB6C432C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/>
          <a:srcRect t="3504" b="3504"/>
          <a:stretch>
            <a:fillRect/>
          </a:stretch>
        </p:blipFill>
        <p:spPr/>
      </p:pic>
      <p:pic>
        <p:nvPicPr>
          <p:cNvPr id="11" name="Picture Placeholder 10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D74EE75-3801-4E96-8DC0-6152AE4D175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5"/>
          <a:srcRect t="3500" b="3500"/>
          <a:stretch>
            <a:fillRect/>
          </a:stretch>
        </p:blipFill>
        <p:spPr/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E539E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ouple of people that are standing in the snow&#10;&#10;Description automatically generated">
            <a:extLst>
              <a:ext uri="{FF2B5EF4-FFF2-40B4-BE49-F238E27FC236}">
                <a16:creationId xmlns:a16="http://schemas.microsoft.com/office/drawing/2014/main" id="{811B5494-180F-44A0-A208-E5EFAB0D843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5112" r="15112"/>
          <a:stretch>
            <a:fillRect/>
          </a:stretch>
        </p:blipFill>
        <p:spPr/>
      </p:pic>
      <p:sp>
        <p:nvSpPr>
          <p:cNvPr id="614" name="Google Shape;614;p79"/>
          <p:cNvSpPr/>
          <p:nvPr/>
        </p:nvSpPr>
        <p:spPr>
          <a:xfrm>
            <a:off x="7560364" y="1692965"/>
            <a:ext cx="4013245" cy="364434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79"/>
          <p:cNvSpPr/>
          <p:nvPr/>
        </p:nvSpPr>
        <p:spPr>
          <a:xfrm>
            <a:off x="7341703" y="1474304"/>
            <a:ext cx="4013245" cy="3644350"/>
          </a:xfrm>
          <a:prstGeom prst="rect">
            <a:avLst/>
          </a:prstGeom>
          <a:solidFill>
            <a:srgbClr val="F6AE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616" name="Google Shape;616;p79"/>
          <p:cNvGrpSpPr/>
          <p:nvPr/>
        </p:nvGrpSpPr>
        <p:grpSpPr>
          <a:xfrm>
            <a:off x="839111" y="1656159"/>
            <a:ext cx="1086125" cy="3545681"/>
            <a:chOff x="815" y="0"/>
            <a:chExt cx="1086124" cy="3545679"/>
          </a:xfrm>
        </p:grpSpPr>
        <p:sp>
          <p:nvSpPr>
            <p:cNvPr id="617" name="Google Shape;617;p79"/>
            <p:cNvSpPr txBox="1"/>
            <p:nvPr/>
          </p:nvSpPr>
          <p:spPr>
            <a:xfrm rot="-5400000">
              <a:off x="-1325242" y="1326057"/>
              <a:ext cx="3545679" cy="893565"/>
            </a:xfrm>
            <a:prstGeom prst="rect">
              <a:avLst/>
            </a:prstGeom>
            <a:solidFill>
              <a:srgbClr val="55DDE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rgbClr val="ED7D31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MEET WITH</a:t>
              </a:r>
              <a:endParaRPr dirty="0">
                <a:solidFill>
                  <a:srgbClr val="ED7D31"/>
                </a:solidFill>
                <a:latin typeface="Barlow Condensed" panose="020B0604020202020204" charset="0"/>
              </a:endParaRPr>
            </a:p>
            <a:p>
              <a:pPr marL="0" marR="0" lvl="0" indent="0" algn="ctr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rgbClr val="ED7D31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FASHION LEADER</a:t>
              </a:r>
              <a:endParaRPr dirty="0">
                <a:solidFill>
                  <a:srgbClr val="ED7D31"/>
                </a:solidFill>
                <a:latin typeface="Barlow Condensed" panose="020B0604020202020204" charset="0"/>
              </a:endParaRPr>
            </a:p>
          </p:txBody>
        </p:sp>
        <p:sp>
          <p:nvSpPr>
            <p:cNvPr id="618" name="Google Shape;618;p79"/>
            <p:cNvSpPr txBox="1"/>
            <p:nvPr/>
          </p:nvSpPr>
          <p:spPr>
            <a:xfrm rot="-5400000">
              <a:off x="-781151" y="1677589"/>
              <a:ext cx="3545679" cy="190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Bitter"/>
                <a:buNone/>
              </a:pPr>
              <a:endParaRPr dirty="0">
                <a:latin typeface="Barlow Condensed" panose="020B0604020202020204" charset="0"/>
              </a:endParaRPr>
            </a:p>
          </p:txBody>
        </p:sp>
      </p:grpSp>
      <p:grpSp>
        <p:nvGrpSpPr>
          <p:cNvPr id="619" name="Google Shape;619;p79"/>
          <p:cNvGrpSpPr/>
          <p:nvPr/>
        </p:nvGrpSpPr>
        <p:grpSpPr>
          <a:xfrm>
            <a:off x="8016847" y="2256727"/>
            <a:ext cx="2662961" cy="2083022"/>
            <a:chOff x="0" y="0"/>
            <a:chExt cx="2662960" cy="2083020"/>
          </a:xfrm>
        </p:grpSpPr>
        <p:sp>
          <p:nvSpPr>
            <p:cNvPr id="620" name="Google Shape;620;p79"/>
            <p:cNvSpPr txBox="1"/>
            <p:nvPr/>
          </p:nvSpPr>
          <p:spPr>
            <a:xfrm>
              <a:off x="0" y="631103"/>
              <a:ext cx="2662960" cy="5684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PT Sans"/>
                <a:buNone/>
              </a:pPr>
              <a:r>
                <a:rPr lang="en-US" sz="1000" b="0" i="0" u="none" strike="noStrike" cap="none" dirty="0" err="1">
                  <a:solidFill>
                    <a:srgbClr val="FFFFFF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ongue</a:t>
              </a:r>
              <a:r>
                <a:rPr lang="en-US" sz="1000" b="0" i="0" u="none" strike="noStrike" cap="none" dirty="0">
                  <a:solidFill>
                    <a:srgbClr val="FFFFFF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 massa. Fusce posuere, magna sed pulvinar ultricies, purus </a:t>
              </a:r>
              <a:r>
                <a:rPr lang="en-US" sz="1000" b="0" i="0" u="none" strike="noStrike" cap="none" dirty="0" err="1">
                  <a:solidFill>
                    <a:srgbClr val="FFFFFF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lectus</a:t>
              </a:r>
              <a:r>
                <a:rPr lang="en-US" sz="1000" b="0" i="0" u="none" strike="noStrike" cap="none" dirty="0">
                  <a:solidFill>
                    <a:srgbClr val="FFFFFF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 </a:t>
              </a:r>
              <a:r>
                <a:rPr lang="en-US" sz="1000" b="0" i="0" u="none" strike="noStrike" cap="none" dirty="0" err="1">
                  <a:solidFill>
                    <a:srgbClr val="FFFFFF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malesna</a:t>
              </a:r>
              <a:r>
                <a:rPr lang="en-US" sz="1000" b="0" i="0" u="none" strike="noStrike" cap="none" dirty="0">
                  <a:solidFill>
                    <a:srgbClr val="FFFFFF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.</a:t>
              </a: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PT Sans"/>
                <a:buNone/>
              </a:pPr>
              <a:endParaRPr dirty="0">
                <a:latin typeface="Barlow Condensed" panose="020B0604020202020204" charset="0"/>
              </a:endParaRPr>
            </a:p>
          </p:txBody>
        </p:sp>
        <p:sp>
          <p:nvSpPr>
            <p:cNvPr id="621" name="Google Shape;621;p79"/>
            <p:cNvSpPr txBox="1"/>
            <p:nvPr/>
          </p:nvSpPr>
          <p:spPr>
            <a:xfrm>
              <a:off x="0" y="1327671"/>
              <a:ext cx="1301361" cy="177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PT Sans"/>
                <a:buNone/>
              </a:pPr>
              <a:r>
                <a:rPr lang="en-US" sz="1100" b="0" i="0" u="none" strike="noStrike" cap="none">
                  <a:solidFill>
                    <a:srgbClr val="FFFFFF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Team Work</a:t>
              </a:r>
              <a:endParaRPr>
                <a:latin typeface="Barlow Condensed" panose="020B0604020202020204" charset="0"/>
              </a:endParaRPr>
            </a:p>
          </p:txBody>
        </p:sp>
        <p:cxnSp>
          <p:nvCxnSpPr>
            <p:cNvPr id="622" name="Google Shape;622;p79"/>
            <p:cNvCxnSpPr/>
            <p:nvPr/>
          </p:nvCxnSpPr>
          <p:spPr>
            <a:xfrm rot="10800000">
              <a:off x="15330" y="1592260"/>
              <a:ext cx="2028461" cy="1"/>
            </a:xfrm>
            <a:prstGeom prst="straightConnector1">
              <a:avLst/>
            </a:prstGeom>
            <a:noFill/>
            <a:ln w="127000" cap="rnd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23" name="Google Shape;623;p79"/>
            <p:cNvSpPr txBox="1"/>
            <p:nvPr/>
          </p:nvSpPr>
          <p:spPr>
            <a:xfrm>
              <a:off x="2204186" y="1514927"/>
              <a:ext cx="285877" cy="165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PT Sans"/>
                <a:buNone/>
              </a:pPr>
              <a:r>
                <a:rPr lang="en-US" sz="1000" b="0" i="0" u="none" strike="noStrike" cap="none">
                  <a:solidFill>
                    <a:srgbClr val="FFFFFF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95%</a:t>
              </a:r>
              <a:endParaRPr>
                <a:latin typeface="Barlow Condensed" panose="020B0604020202020204" charset="0"/>
              </a:endParaRPr>
            </a:p>
          </p:txBody>
        </p:sp>
        <p:sp>
          <p:nvSpPr>
            <p:cNvPr id="624" name="Google Shape;624;p79"/>
            <p:cNvSpPr txBox="1"/>
            <p:nvPr/>
          </p:nvSpPr>
          <p:spPr>
            <a:xfrm>
              <a:off x="0" y="1737860"/>
              <a:ext cx="1301361" cy="177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PT Sans"/>
                <a:buNone/>
              </a:pPr>
              <a:r>
                <a:rPr lang="en-US" sz="1100" b="0" i="0" u="none" strike="noStrike" cap="none">
                  <a:solidFill>
                    <a:srgbClr val="FFFFFF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Leaders Team</a:t>
              </a:r>
              <a:endParaRPr>
                <a:latin typeface="Barlow Condensed" panose="020B0604020202020204" charset="0"/>
              </a:endParaRPr>
            </a:p>
          </p:txBody>
        </p:sp>
        <p:cxnSp>
          <p:nvCxnSpPr>
            <p:cNvPr id="625" name="Google Shape;625;p79"/>
            <p:cNvCxnSpPr/>
            <p:nvPr/>
          </p:nvCxnSpPr>
          <p:spPr>
            <a:xfrm rot="10800000">
              <a:off x="15331" y="2002449"/>
              <a:ext cx="1839247" cy="1"/>
            </a:xfrm>
            <a:prstGeom prst="straightConnector1">
              <a:avLst/>
            </a:prstGeom>
            <a:noFill/>
            <a:ln w="127000" cap="rnd" cmpd="sng">
              <a:solidFill>
                <a:srgbClr val="D9D9D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26" name="Google Shape;626;p79"/>
            <p:cNvSpPr txBox="1"/>
            <p:nvPr/>
          </p:nvSpPr>
          <p:spPr>
            <a:xfrm>
              <a:off x="2016867" y="1917919"/>
              <a:ext cx="299399" cy="165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PT Sans"/>
                <a:buNone/>
              </a:pPr>
              <a:r>
                <a:rPr lang="en-US" sz="1000" b="0" i="0" u="none" strike="noStrike" cap="none">
                  <a:solidFill>
                    <a:srgbClr val="FFFFFF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90%</a:t>
              </a:r>
              <a:endParaRPr>
                <a:latin typeface="Barlow Condensed" panose="020B0604020202020204" charset="0"/>
              </a:endParaRPr>
            </a:p>
          </p:txBody>
        </p:sp>
        <p:sp>
          <p:nvSpPr>
            <p:cNvPr id="627" name="Google Shape;627;p79"/>
            <p:cNvSpPr txBox="1"/>
            <p:nvPr/>
          </p:nvSpPr>
          <p:spPr>
            <a:xfrm>
              <a:off x="0" y="0"/>
              <a:ext cx="2091335" cy="29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PT Sans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Gissele Hillary</a:t>
              </a:r>
              <a:endParaRPr>
                <a:latin typeface="Barlow Condensed" panose="020B0604020202020204" charset="0"/>
              </a:endParaRPr>
            </a:p>
          </p:txBody>
        </p:sp>
        <p:sp>
          <p:nvSpPr>
            <p:cNvPr id="628" name="Google Shape;628;p79"/>
            <p:cNvSpPr txBox="1"/>
            <p:nvPr/>
          </p:nvSpPr>
          <p:spPr>
            <a:xfrm>
              <a:off x="0" y="308035"/>
              <a:ext cx="2091335" cy="190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PT Sans"/>
                <a:buNone/>
              </a:pPr>
              <a:r>
                <a:rPr lang="en-US" sz="1200" b="0" i="0" u="none" strike="noStrike" cap="none">
                  <a:solidFill>
                    <a:srgbClr val="FFFFFF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Fashion Leaders</a:t>
              </a:r>
              <a:endParaRPr>
                <a:latin typeface="Barlow Condensed" panose="020B0604020202020204" charset="0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539E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BBB2E7-E300-4934-83C5-B2AD8E9BBCD9}"/>
              </a:ext>
            </a:extLst>
          </p:cNvPr>
          <p:cNvSpPr/>
          <p:nvPr/>
        </p:nvSpPr>
        <p:spPr>
          <a:xfrm>
            <a:off x="2894757" y="1140991"/>
            <a:ext cx="6096000" cy="125855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09375"/>
              </a:lnSpc>
              <a:buClr>
                <a:srgbClr val="262626"/>
              </a:buClr>
              <a:buSzPts val="3200"/>
            </a:pPr>
            <a:r>
              <a:rPr lang="en-US" sz="3600" b="1" dirty="0">
                <a:solidFill>
                  <a:srgbClr val="262626"/>
                </a:solidFill>
                <a:latin typeface="Barlow Condensed" panose="020B0604020202020204" charset="0"/>
                <a:ea typeface="Raleway Black"/>
                <a:cs typeface="Raleway Black"/>
                <a:sym typeface="Raleway Black"/>
              </a:rPr>
              <a:t>WELCOME</a:t>
            </a:r>
            <a:endParaRPr lang="en-US" sz="3600" dirty="0">
              <a:latin typeface="Barlow Condensed" panose="020B0604020202020204" charset="0"/>
            </a:endParaRPr>
          </a:p>
          <a:p>
            <a:pPr lvl="0" algn="ctr">
              <a:lnSpc>
                <a:spcPct val="109375"/>
              </a:lnSpc>
              <a:buClr>
                <a:schemeClr val="accent3"/>
              </a:buClr>
              <a:buSzPts val="3200"/>
            </a:pPr>
            <a:r>
              <a:rPr lang="en-US" sz="3600" b="1" dirty="0">
                <a:solidFill>
                  <a:srgbClr val="D2E5AE"/>
                </a:solidFill>
                <a:latin typeface="Barlow Condensed" panose="020B0604020202020204" charset="0"/>
                <a:ea typeface="Raleway Black"/>
                <a:cs typeface="Raleway Black"/>
                <a:sym typeface="Raleway Black"/>
              </a:rPr>
              <a:t>MESSAGE</a:t>
            </a:r>
            <a:endParaRPr lang="en-US" sz="3600" dirty="0">
              <a:solidFill>
                <a:srgbClr val="D2E5AE"/>
              </a:solidFill>
              <a:latin typeface="Barlow Condensed" panose="020B0604020202020204" charset="0"/>
            </a:endParaRPr>
          </a:p>
        </p:txBody>
      </p:sp>
      <p:pic>
        <p:nvPicPr>
          <p:cNvPr id="208" name="Google Shape;208;p53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73061" y="2756451"/>
            <a:ext cx="11445876" cy="3692413"/>
          </a:xfrm>
          <a:prstGeom prst="rect">
            <a:avLst/>
          </a:prstGeom>
          <a:solidFill>
            <a:srgbClr val="F6AE2D"/>
          </a:solidFill>
          <a:ln>
            <a:noFill/>
          </a:ln>
        </p:spPr>
      </p:pic>
      <p:sp>
        <p:nvSpPr>
          <p:cNvPr id="214" name="Google Shape;214;p53"/>
          <p:cNvSpPr txBox="1"/>
          <p:nvPr/>
        </p:nvSpPr>
        <p:spPr>
          <a:xfrm>
            <a:off x="4907276" y="5050395"/>
            <a:ext cx="2377441" cy="13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T Sans"/>
              <a:buNone/>
            </a:pPr>
            <a:r>
              <a:rPr lang="en-US" sz="900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WWW.CIVALA.COM</a:t>
            </a:r>
            <a:endParaRPr/>
          </a:p>
        </p:txBody>
      </p:sp>
      <p:grpSp>
        <p:nvGrpSpPr>
          <p:cNvPr id="10" name="Google Shape;209;p53">
            <a:extLst>
              <a:ext uri="{FF2B5EF4-FFF2-40B4-BE49-F238E27FC236}">
                <a16:creationId xmlns:a16="http://schemas.microsoft.com/office/drawing/2014/main" id="{FF73E096-0EDB-4573-A6B7-76BC4B400590}"/>
              </a:ext>
            </a:extLst>
          </p:cNvPr>
          <p:cNvGrpSpPr/>
          <p:nvPr/>
        </p:nvGrpSpPr>
        <p:grpSpPr>
          <a:xfrm>
            <a:off x="373056" y="2756450"/>
            <a:ext cx="11445875" cy="3692413"/>
            <a:chOff x="-1" y="0"/>
            <a:chExt cx="3784607" cy="2067950"/>
          </a:xfrm>
          <a:solidFill>
            <a:srgbClr val="ED7D31"/>
          </a:solidFill>
        </p:grpSpPr>
        <p:sp>
          <p:nvSpPr>
            <p:cNvPr id="11" name="Google Shape;210;p53">
              <a:extLst>
                <a:ext uri="{FF2B5EF4-FFF2-40B4-BE49-F238E27FC236}">
                  <a16:creationId xmlns:a16="http://schemas.microsoft.com/office/drawing/2014/main" id="{764B331B-FFE2-4E26-A5D1-9F0C81C2E815}"/>
                </a:ext>
              </a:extLst>
            </p:cNvPr>
            <p:cNvSpPr/>
            <p:nvPr/>
          </p:nvSpPr>
          <p:spPr>
            <a:xfrm>
              <a:off x="-1" y="0"/>
              <a:ext cx="3784607" cy="206795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211;p53">
              <a:extLst>
                <a:ext uri="{FF2B5EF4-FFF2-40B4-BE49-F238E27FC236}">
                  <a16:creationId xmlns:a16="http://schemas.microsoft.com/office/drawing/2014/main" id="{DE8AD31B-BA2C-4266-B5F1-06EE4E32F01C}"/>
                </a:ext>
              </a:extLst>
            </p:cNvPr>
            <p:cNvGrpSpPr/>
            <p:nvPr/>
          </p:nvGrpSpPr>
          <p:grpSpPr>
            <a:xfrm>
              <a:off x="768331" y="494860"/>
              <a:ext cx="2247947" cy="1086125"/>
              <a:chOff x="0" y="815"/>
              <a:chExt cx="2247945" cy="1086124"/>
            </a:xfrm>
            <a:grpFill/>
          </p:grpSpPr>
          <p:sp>
            <p:nvSpPr>
              <p:cNvPr id="13" name="Google Shape;212;p53">
                <a:extLst>
                  <a:ext uri="{FF2B5EF4-FFF2-40B4-BE49-F238E27FC236}">
                    <a16:creationId xmlns:a16="http://schemas.microsoft.com/office/drawing/2014/main" id="{D10A3FF7-D590-45CF-B09E-7ED5DEC40DEC}"/>
                  </a:ext>
                </a:extLst>
              </p:cNvPr>
              <p:cNvSpPr txBox="1"/>
              <p:nvPr/>
            </p:nvSpPr>
            <p:spPr>
              <a:xfrm>
                <a:off x="0" y="815"/>
                <a:ext cx="2247945" cy="89356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93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62626"/>
                  </a:buClr>
                  <a:buSzPts val="3200"/>
                  <a:buFont typeface="Raleway Black"/>
                  <a:buNone/>
                </a:pPr>
                <a:endParaRPr dirty="0"/>
              </a:p>
            </p:txBody>
          </p:sp>
          <p:sp>
            <p:nvSpPr>
              <p:cNvPr id="14" name="Google Shape;213;p53">
                <a:extLst>
                  <a:ext uri="{FF2B5EF4-FFF2-40B4-BE49-F238E27FC236}">
                    <a16:creationId xmlns:a16="http://schemas.microsoft.com/office/drawing/2014/main" id="{1C855ED8-350F-43D1-A37F-857C4C0C7D26}"/>
                  </a:ext>
                </a:extLst>
              </p:cNvPr>
              <p:cNvSpPr txBox="1"/>
              <p:nvPr/>
            </p:nvSpPr>
            <p:spPr>
              <a:xfrm>
                <a:off x="0" y="896438"/>
                <a:ext cx="2247945" cy="19050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ts val="1200"/>
                  <a:buFont typeface="Bitter"/>
                  <a:buNone/>
                </a:pPr>
                <a:endParaRPr dirty="0"/>
              </a:p>
            </p:txBody>
          </p:sp>
        </p:grpSp>
      </p:grpSp>
      <p:sp>
        <p:nvSpPr>
          <p:cNvPr id="15" name="Google Shape;207;p53">
            <a:extLst>
              <a:ext uri="{FF2B5EF4-FFF2-40B4-BE49-F238E27FC236}">
                <a16:creationId xmlns:a16="http://schemas.microsoft.com/office/drawing/2014/main" id="{4D6D0431-A31F-4A7D-A429-AFB63DD15B3A}"/>
              </a:ext>
            </a:extLst>
          </p:cNvPr>
          <p:cNvSpPr txBox="1"/>
          <p:nvPr/>
        </p:nvSpPr>
        <p:spPr>
          <a:xfrm>
            <a:off x="2894757" y="3612445"/>
            <a:ext cx="7765775" cy="568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400"/>
            </a:pPr>
            <a:r>
              <a:rPr lang="en-US" sz="2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Lorem ipsum dolor sit </a:t>
            </a:r>
            <a:r>
              <a:rPr lang="en-US" sz="2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amet</a:t>
            </a:r>
            <a:r>
              <a:rPr lang="en-US" sz="2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, </a:t>
            </a:r>
            <a:r>
              <a:rPr lang="en-US" sz="2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consectetuer</a:t>
            </a:r>
            <a:r>
              <a:rPr lang="en-US" sz="2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adipiscing</a:t>
            </a:r>
            <a:r>
              <a:rPr lang="en-US" sz="2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elit</a:t>
            </a:r>
            <a:r>
              <a:rPr lang="en-US" sz="2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. Maecenas </a:t>
            </a:r>
            <a:r>
              <a:rPr lang="en-US" sz="2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porttitor</a:t>
            </a:r>
            <a:r>
              <a:rPr lang="en-US" sz="2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congue</a:t>
            </a:r>
            <a:r>
              <a:rPr lang="en-US" sz="2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massa</a:t>
            </a:r>
            <a:r>
              <a:rPr lang="en-US" sz="2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. </a:t>
            </a:r>
            <a:r>
              <a:rPr lang="en-US" sz="2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Fusce</a:t>
            </a:r>
            <a:r>
              <a:rPr lang="en-US" sz="2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posuere</a:t>
            </a:r>
            <a:r>
              <a:rPr lang="en-US" sz="2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, magna sed pulvinar </a:t>
            </a:r>
            <a:r>
              <a:rPr lang="en-US" sz="2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ultricies</a:t>
            </a:r>
            <a:r>
              <a:rPr lang="en-US" sz="2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, </a:t>
            </a:r>
            <a:r>
              <a:rPr lang="en-US" sz="2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purus</a:t>
            </a:r>
            <a:r>
              <a:rPr lang="en-US" sz="2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lectus</a:t>
            </a:r>
            <a:r>
              <a:rPr lang="en-US" sz="2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malesuada</a:t>
            </a:r>
            <a:r>
              <a:rPr lang="en-US" sz="2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 libero, sit </a:t>
            </a:r>
            <a:r>
              <a:rPr lang="en-US" sz="2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amet</a:t>
            </a:r>
            <a:r>
              <a:rPr lang="en-US" sz="2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commodo</a:t>
            </a:r>
            <a:r>
              <a:rPr lang="en-US" sz="2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 magna </a:t>
            </a:r>
            <a:r>
              <a:rPr lang="en-US" sz="2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eros</a:t>
            </a:r>
            <a:r>
              <a:rPr lang="en-US" sz="2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quis</a:t>
            </a:r>
            <a:r>
              <a:rPr lang="en-US" sz="2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urna</a:t>
            </a:r>
            <a:r>
              <a:rPr lang="en-US" sz="2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.</a:t>
            </a:r>
          </a:p>
          <a:p>
            <a:pPr lvl="0">
              <a:lnSpc>
                <a:spcPct val="150000"/>
              </a:lnSpc>
              <a:buClr>
                <a:srgbClr val="FFFFFF"/>
              </a:buClr>
              <a:buSzPts val="1400"/>
            </a:pPr>
            <a:endParaRPr lang="en-US" sz="1000" dirty="0"/>
          </a:p>
        </p:txBody>
      </p:sp>
      <p:sp>
        <p:nvSpPr>
          <p:cNvPr id="207" name="Google Shape;207;p53"/>
          <p:cNvSpPr txBox="1"/>
          <p:nvPr/>
        </p:nvSpPr>
        <p:spPr>
          <a:xfrm>
            <a:off x="2497925" y="409136"/>
            <a:ext cx="7765775" cy="568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400"/>
            </a:pPr>
            <a:r>
              <a:rPr lang="en-US" sz="1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Lorem ipsum dolor sit </a:t>
            </a:r>
            <a:r>
              <a:rPr lang="en-US" sz="1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amet</a:t>
            </a:r>
            <a:r>
              <a:rPr lang="en-US" sz="1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, </a:t>
            </a:r>
            <a:r>
              <a:rPr lang="en-US" sz="1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consectetuer</a:t>
            </a:r>
            <a:r>
              <a:rPr lang="en-US" sz="1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adipiscing</a:t>
            </a:r>
            <a:r>
              <a:rPr lang="en-US" sz="1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elit</a:t>
            </a:r>
            <a:r>
              <a:rPr lang="en-US" sz="1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. Maecenas </a:t>
            </a:r>
            <a:r>
              <a:rPr lang="en-US" sz="1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porttitor</a:t>
            </a:r>
            <a:r>
              <a:rPr lang="en-US" sz="1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congue</a:t>
            </a:r>
            <a:r>
              <a:rPr lang="en-US" sz="1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massa</a:t>
            </a:r>
            <a:r>
              <a:rPr lang="en-US" sz="1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. </a:t>
            </a:r>
            <a:r>
              <a:rPr lang="en-US" sz="1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Fusce</a:t>
            </a:r>
            <a:r>
              <a:rPr lang="en-US" sz="1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posuere</a:t>
            </a:r>
            <a:r>
              <a:rPr lang="en-US" sz="1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, magna sed pulvinar </a:t>
            </a:r>
            <a:r>
              <a:rPr lang="en-US" sz="1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ultricies</a:t>
            </a:r>
            <a:r>
              <a:rPr lang="en-US" sz="1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, </a:t>
            </a:r>
            <a:r>
              <a:rPr lang="en-US" sz="1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purus</a:t>
            </a:r>
            <a:r>
              <a:rPr lang="en-US" sz="1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lectus</a:t>
            </a:r>
            <a:r>
              <a:rPr lang="en-US" sz="1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malesuada</a:t>
            </a:r>
            <a:r>
              <a:rPr lang="en-US" sz="1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 libero, sit </a:t>
            </a:r>
            <a:r>
              <a:rPr lang="en-US" sz="1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amet</a:t>
            </a:r>
            <a:r>
              <a:rPr lang="en-US" sz="1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commodo</a:t>
            </a:r>
            <a:r>
              <a:rPr lang="en-US" sz="1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 magna </a:t>
            </a:r>
            <a:r>
              <a:rPr lang="en-US" sz="1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eros</a:t>
            </a:r>
            <a:r>
              <a:rPr lang="en-US" sz="1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quis</a:t>
            </a:r>
            <a:r>
              <a:rPr lang="en-US" sz="1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urna</a:t>
            </a:r>
            <a:r>
              <a:rPr lang="en-US" sz="1000" b="1" i="1" dirty="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.</a:t>
            </a:r>
          </a:p>
          <a:p>
            <a:pPr lvl="0">
              <a:lnSpc>
                <a:spcPct val="150000"/>
              </a:lnSpc>
              <a:buClr>
                <a:srgbClr val="FFFFFF"/>
              </a:buClr>
              <a:buSzPts val="1400"/>
            </a:pPr>
            <a:endParaRPr lang="en-US" sz="1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E539E"/>
        </a:soli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80"/>
          <p:cNvSpPr/>
          <p:nvPr/>
        </p:nvSpPr>
        <p:spPr>
          <a:xfrm>
            <a:off x="-60191" y="0"/>
            <a:ext cx="4611757" cy="6858000"/>
          </a:xfrm>
          <a:prstGeom prst="rect">
            <a:avLst/>
          </a:prstGeom>
          <a:solidFill>
            <a:srgbClr val="D2E5A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PT Sans"/>
              <a:buNone/>
            </a:pPr>
            <a:endParaRPr sz="1800" b="0" i="0" u="none" strike="noStrike" cap="none">
              <a:solidFill>
                <a:srgbClr val="595959"/>
              </a:solidFill>
              <a:latin typeface="Barlow Condensed" panose="020B0604020202020204" charset="0"/>
              <a:ea typeface="PT Sans"/>
              <a:cs typeface="PT Sans"/>
              <a:sym typeface="PT Sans"/>
            </a:endParaRPr>
          </a:p>
        </p:txBody>
      </p:sp>
      <p:sp>
        <p:nvSpPr>
          <p:cNvPr id="634" name="Google Shape;634;p80"/>
          <p:cNvSpPr/>
          <p:nvPr/>
        </p:nvSpPr>
        <p:spPr>
          <a:xfrm>
            <a:off x="6235160" y="3353484"/>
            <a:ext cx="2642617" cy="247752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10125" y="10800"/>
                </a:moveTo>
                <a:lnTo>
                  <a:pt x="11475" y="10800"/>
                </a:lnTo>
                <a:close/>
              </a:path>
            </a:pathLst>
          </a:custGeom>
          <a:solidFill>
            <a:srgbClr val="F6AE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PT Sans"/>
              <a:buNone/>
            </a:pPr>
            <a:endParaRPr sz="1800" b="0" i="0" u="none" strike="noStrike" cap="none">
              <a:solidFill>
                <a:srgbClr val="595959"/>
              </a:solidFill>
              <a:latin typeface="Barlow Condensed" panose="020B0604020202020204" charset="0"/>
              <a:ea typeface="PT Sans"/>
              <a:cs typeface="PT Sans"/>
              <a:sym typeface="PT Sans"/>
            </a:endParaRPr>
          </a:p>
        </p:txBody>
      </p:sp>
      <p:sp>
        <p:nvSpPr>
          <p:cNvPr id="635" name="Google Shape;635;p80"/>
          <p:cNvSpPr txBox="1"/>
          <p:nvPr/>
        </p:nvSpPr>
        <p:spPr>
          <a:xfrm>
            <a:off x="6656941" y="3766120"/>
            <a:ext cx="1799053" cy="66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T Sans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Travelling Watch</a:t>
            </a:r>
            <a:endParaRPr>
              <a:latin typeface="Barlow Condensed" panose="020B0604020202020204" charset="0"/>
            </a:endParaRPr>
          </a:p>
        </p:txBody>
      </p:sp>
      <p:sp>
        <p:nvSpPr>
          <p:cNvPr id="636" name="Google Shape;636;p80"/>
          <p:cNvSpPr txBox="1"/>
          <p:nvPr/>
        </p:nvSpPr>
        <p:spPr>
          <a:xfrm>
            <a:off x="6808061" y="4262923"/>
            <a:ext cx="1496930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T Sans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$ 399</a:t>
            </a:r>
            <a:endParaRPr>
              <a:latin typeface="Barlow Condensed" panose="020B0604020202020204" charset="0"/>
            </a:endParaRPr>
          </a:p>
        </p:txBody>
      </p:sp>
      <p:sp>
        <p:nvSpPr>
          <p:cNvPr id="637" name="Google Shape;637;p80"/>
          <p:cNvSpPr txBox="1"/>
          <p:nvPr/>
        </p:nvSpPr>
        <p:spPr>
          <a:xfrm>
            <a:off x="6656940" y="4821282"/>
            <a:ext cx="1799054" cy="60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Make a type specimen book unkno printer took a galley of type and scrambled it.</a:t>
            </a:r>
            <a:endParaRPr>
              <a:latin typeface="Barlow Condensed" panose="020B0604020202020204" charset="0"/>
            </a:endParaRPr>
          </a:p>
        </p:txBody>
      </p:sp>
      <p:sp>
        <p:nvSpPr>
          <p:cNvPr id="638" name="Google Shape;638;p80"/>
          <p:cNvSpPr/>
          <p:nvPr/>
        </p:nvSpPr>
        <p:spPr>
          <a:xfrm>
            <a:off x="9037401" y="3353484"/>
            <a:ext cx="2642617" cy="247752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564" y="602"/>
                </a:moveTo>
                <a:lnTo>
                  <a:pt x="564" y="20998"/>
                </a:lnTo>
                <a:lnTo>
                  <a:pt x="21036" y="20998"/>
                </a:lnTo>
                <a:lnTo>
                  <a:pt x="21036" y="602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T Sans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PT Sans"/>
              <a:cs typeface="PT Sans"/>
              <a:sym typeface="PT Sans"/>
            </a:endParaRPr>
          </a:p>
        </p:txBody>
      </p:sp>
      <p:sp>
        <p:nvSpPr>
          <p:cNvPr id="639" name="Google Shape;639;p80"/>
          <p:cNvSpPr txBox="1"/>
          <p:nvPr/>
        </p:nvSpPr>
        <p:spPr>
          <a:xfrm>
            <a:off x="9459184" y="3766120"/>
            <a:ext cx="1799053" cy="33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T Sans"/>
              <a:buNone/>
            </a:pPr>
            <a:r>
              <a:rPr lang="en-US" sz="2000" b="1" i="0" u="none" strike="noStrike" cap="none" dirty="0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Sport Watch</a:t>
            </a:r>
            <a:endParaRPr dirty="0">
              <a:latin typeface="Barlow Condensed" panose="020B0604020202020204" charset="0"/>
            </a:endParaRPr>
          </a:p>
        </p:txBody>
      </p:sp>
      <p:sp>
        <p:nvSpPr>
          <p:cNvPr id="640" name="Google Shape;640;p80"/>
          <p:cNvSpPr txBox="1"/>
          <p:nvPr/>
        </p:nvSpPr>
        <p:spPr>
          <a:xfrm>
            <a:off x="9610304" y="4262923"/>
            <a:ext cx="1496930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T Sans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$ 299</a:t>
            </a:r>
            <a:endParaRPr>
              <a:latin typeface="Barlow Condensed" panose="020B0604020202020204" charset="0"/>
            </a:endParaRPr>
          </a:p>
        </p:txBody>
      </p:sp>
      <p:sp>
        <p:nvSpPr>
          <p:cNvPr id="641" name="Google Shape;641;p80"/>
          <p:cNvSpPr txBox="1"/>
          <p:nvPr/>
        </p:nvSpPr>
        <p:spPr>
          <a:xfrm>
            <a:off x="9459183" y="4821282"/>
            <a:ext cx="1799054" cy="60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ans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Make a type specimen book unkno printer took a galley of type and scrambled it.</a:t>
            </a:r>
            <a:endParaRPr>
              <a:latin typeface="Barlow Condensed" panose="020B0604020202020204" charset="0"/>
            </a:endParaRPr>
          </a:p>
        </p:txBody>
      </p:sp>
      <p:sp>
        <p:nvSpPr>
          <p:cNvPr id="642" name="Google Shape;642;p80"/>
          <p:cNvSpPr txBox="1"/>
          <p:nvPr/>
        </p:nvSpPr>
        <p:spPr>
          <a:xfrm>
            <a:off x="7244249" y="1031476"/>
            <a:ext cx="3426681" cy="89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aleway Black"/>
              <a:buNone/>
            </a:pPr>
            <a:r>
              <a:rPr lang="en-US" sz="3200" b="1" i="0" u="none" strike="noStrike" cap="none" dirty="0">
                <a:solidFill>
                  <a:srgbClr val="ED7D31"/>
                </a:solidFill>
                <a:latin typeface="Barlow Condensed" panose="020B0604020202020204" charset="0"/>
                <a:ea typeface="Raleway Black"/>
                <a:cs typeface="Raleway Black"/>
                <a:sym typeface="Raleway Black"/>
              </a:rPr>
              <a:t>CATALOGUE</a:t>
            </a:r>
            <a:endParaRPr dirty="0">
              <a:solidFill>
                <a:srgbClr val="ED7D31"/>
              </a:solidFill>
              <a:latin typeface="Barlow Condensed" panose="020B0604020202020204" charset="0"/>
            </a:endParaRPr>
          </a:p>
          <a:p>
            <a:pPr marL="0" marR="0" lvl="0" indent="0" algn="ctr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Raleway Black"/>
              <a:buNone/>
            </a:pPr>
            <a:r>
              <a:rPr lang="en-US" sz="3200" b="1" i="0" u="none" strike="noStrike" cap="none" dirty="0">
                <a:solidFill>
                  <a:srgbClr val="ED7D31"/>
                </a:solidFill>
                <a:latin typeface="Barlow Condensed" panose="020B0604020202020204" charset="0"/>
                <a:ea typeface="Raleway Black"/>
                <a:cs typeface="Raleway Black"/>
                <a:sym typeface="Raleway Black"/>
              </a:rPr>
              <a:t>SUMMER WATCH</a:t>
            </a:r>
            <a:endParaRPr dirty="0">
              <a:solidFill>
                <a:srgbClr val="ED7D31"/>
              </a:solidFill>
              <a:latin typeface="Barlow Condensed" panose="020B0604020202020204" charset="0"/>
            </a:endParaRPr>
          </a:p>
        </p:txBody>
      </p:sp>
      <p:pic>
        <p:nvPicPr>
          <p:cNvPr id="5" name="Picture Placeholder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23931DC4-5865-4A98-8477-4CF1A7A84A47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10485" r="10485"/>
          <a:stretch>
            <a:fillRect/>
          </a:stretch>
        </p:blipFill>
        <p:spPr>
          <a:xfrm>
            <a:off x="0" y="951478"/>
            <a:ext cx="2533936" cy="4804012"/>
          </a:xfrm>
        </p:spPr>
      </p:pic>
      <p:pic>
        <p:nvPicPr>
          <p:cNvPr id="9" name="Picture Placeholder 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16C711E-49CB-47A7-A58D-B437E27BF1E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15489" r="15489"/>
          <a:stretch>
            <a:fillRect/>
          </a:stretch>
        </p:blipFill>
        <p:spPr>
          <a:xfrm>
            <a:off x="2490042" y="951478"/>
            <a:ext cx="2212644" cy="4804012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E58939-8545-401C-9903-B05E6CD09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4848" y="0"/>
            <a:ext cx="480799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5AE"/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4C8B0058-46CC-42E1-BA87-8EE7239E69FA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20488" r="20488"/>
          <a:stretch>
            <a:fillRect/>
          </a:stretch>
        </p:blipFill>
        <p:spPr/>
      </p:pic>
      <p:sp>
        <p:nvSpPr>
          <p:cNvPr id="651" name="Google Shape;651;p81"/>
          <p:cNvSpPr/>
          <p:nvPr/>
        </p:nvSpPr>
        <p:spPr>
          <a:xfrm>
            <a:off x="6923150" y="0"/>
            <a:ext cx="5268851" cy="6858000"/>
          </a:xfrm>
          <a:prstGeom prst="rect">
            <a:avLst/>
          </a:prstGeom>
          <a:solidFill>
            <a:srgbClr val="F6AE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81"/>
          <p:cNvSpPr/>
          <p:nvPr/>
        </p:nvSpPr>
        <p:spPr>
          <a:xfrm>
            <a:off x="9312220" y="4842014"/>
            <a:ext cx="2292627" cy="5373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T Sans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PT Sans"/>
              <a:cs typeface="PT Sans"/>
              <a:sym typeface="PT Sans"/>
            </a:endParaRPr>
          </a:p>
        </p:txBody>
      </p:sp>
      <p:sp>
        <p:nvSpPr>
          <p:cNvPr id="658" name="Google Shape;658;p81"/>
          <p:cNvSpPr/>
          <p:nvPr/>
        </p:nvSpPr>
        <p:spPr>
          <a:xfrm>
            <a:off x="5758367" y="4842014"/>
            <a:ext cx="2292627" cy="5373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T Sans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PT Sans"/>
              <a:cs typeface="PT Sans"/>
              <a:sym typeface="PT Sans"/>
            </a:endParaRPr>
          </a:p>
        </p:txBody>
      </p:sp>
      <p:grpSp>
        <p:nvGrpSpPr>
          <p:cNvPr id="659" name="Google Shape;659;p81"/>
          <p:cNvGrpSpPr/>
          <p:nvPr/>
        </p:nvGrpSpPr>
        <p:grpSpPr>
          <a:xfrm>
            <a:off x="5939194" y="4987590"/>
            <a:ext cx="1930974" cy="254001"/>
            <a:chOff x="0" y="0"/>
            <a:chExt cx="1930972" cy="254000"/>
          </a:xfrm>
        </p:grpSpPr>
        <p:sp>
          <p:nvSpPr>
            <p:cNvPr id="660" name="Google Shape;660;p81"/>
            <p:cNvSpPr txBox="1"/>
            <p:nvPr/>
          </p:nvSpPr>
          <p:spPr>
            <a:xfrm>
              <a:off x="0" y="30777"/>
              <a:ext cx="1184874" cy="190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1200"/>
                <a:buFont typeface="PT Sans"/>
                <a:buNone/>
              </a:pPr>
              <a:r>
                <a:rPr lang="en-US" sz="1200" b="0" i="0" u="none" strike="noStrike" cap="none">
                  <a:solidFill>
                    <a:srgbClr val="262626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Dark Flower Dress</a:t>
              </a:r>
              <a:endParaRPr>
                <a:latin typeface="Barlow Condensed" panose="020B0604020202020204" charset="0"/>
              </a:endParaRPr>
            </a:p>
          </p:txBody>
        </p:sp>
        <p:sp>
          <p:nvSpPr>
            <p:cNvPr id="661" name="Google Shape;661;p81"/>
            <p:cNvSpPr txBox="1"/>
            <p:nvPr/>
          </p:nvSpPr>
          <p:spPr>
            <a:xfrm>
              <a:off x="1290891" y="0"/>
              <a:ext cx="640081" cy="2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1600"/>
                <a:buFont typeface="PT Sans"/>
                <a:buNone/>
              </a:pPr>
              <a:r>
                <a:rPr lang="en-US" sz="1600" b="1" i="0" u="none" strike="noStrike" cap="none">
                  <a:solidFill>
                    <a:srgbClr val="262626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$ 399</a:t>
              </a:r>
              <a:endParaRPr>
                <a:latin typeface="Barlow Condensed" panose="020B0604020202020204" charset="0"/>
              </a:endParaRPr>
            </a:p>
          </p:txBody>
        </p:sp>
      </p:grpSp>
      <p:sp>
        <p:nvSpPr>
          <p:cNvPr id="662" name="Google Shape;662;p81"/>
          <p:cNvSpPr/>
          <p:nvPr/>
        </p:nvSpPr>
        <p:spPr>
          <a:xfrm>
            <a:off x="1284841" y="2395022"/>
            <a:ext cx="4473528" cy="2067950"/>
          </a:xfrm>
          <a:prstGeom prst="rect">
            <a:avLst/>
          </a:prstGeom>
          <a:solidFill>
            <a:srgbClr val="1E53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81"/>
          <p:cNvSpPr/>
          <p:nvPr/>
        </p:nvSpPr>
        <p:spPr>
          <a:xfrm>
            <a:off x="1914106" y="3336663"/>
            <a:ext cx="3211622" cy="1"/>
          </a:xfrm>
          <a:custGeom>
            <a:avLst/>
            <a:gdLst/>
            <a:ahLst/>
            <a:cxnLst/>
            <a:rect l="l" t="t" r="r" b="b"/>
            <a:pathLst>
              <a:path w="21600" h="1200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Raleway Black"/>
              <a:buNone/>
            </a:pPr>
            <a:r>
              <a:rPr lang="en-US" sz="3200" b="1" i="0" u="none" strike="noStrike" cap="none" dirty="0">
                <a:solidFill>
                  <a:srgbClr val="F6AE2D"/>
                </a:solidFill>
                <a:latin typeface="Barlow Condensed" panose="020B0604020202020204" charset="0"/>
                <a:ea typeface="Raleway Black"/>
                <a:cs typeface="Raleway Black"/>
                <a:sym typeface="Raleway Black"/>
              </a:rPr>
              <a:t>FASHION WITH</a:t>
            </a:r>
            <a:endParaRPr dirty="0">
              <a:solidFill>
                <a:srgbClr val="F6AE2D"/>
              </a:solidFill>
              <a:latin typeface="Barlow Condensed" panose="020B0604020202020204" charset="0"/>
            </a:endParaRPr>
          </a:p>
          <a:p>
            <a:pPr marL="0" marR="0" lvl="0" indent="0" algn="r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Raleway Black"/>
              <a:buNone/>
            </a:pPr>
            <a:r>
              <a:rPr lang="en-US" sz="3200" b="1" i="0" u="none" strike="noStrike" cap="none" dirty="0">
                <a:solidFill>
                  <a:srgbClr val="F6AE2D"/>
                </a:solidFill>
                <a:latin typeface="Barlow Condensed" panose="020B0604020202020204" charset="0"/>
                <a:ea typeface="Raleway Black"/>
                <a:cs typeface="Raleway Black"/>
                <a:sym typeface="Raleway Black"/>
              </a:rPr>
              <a:t>SUMMER DRESS</a:t>
            </a:r>
            <a:endParaRPr dirty="0">
              <a:solidFill>
                <a:srgbClr val="F6AE2D"/>
              </a:solidFill>
              <a:latin typeface="Barlow Condensed" panose="020B0604020202020204" charset="0"/>
            </a:endParaRPr>
          </a:p>
        </p:txBody>
      </p:sp>
      <p:pic>
        <p:nvPicPr>
          <p:cNvPr id="9" name="Picture Placeholder 8" descr="A person sitt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EBB77C0F-A1CB-4EE5-9286-06F402FAA45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20489" r="20489"/>
          <a:stretch>
            <a:fillRect/>
          </a:stretch>
        </p:blipFill>
        <p:spPr>
          <a:xfrm>
            <a:off x="9007223" y="986708"/>
            <a:ext cx="3458818" cy="3912705"/>
          </a:xfrm>
        </p:spPr>
      </p:pic>
      <p:grpSp>
        <p:nvGrpSpPr>
          <p:cNvPr id="655" name="Google Shape;655;p81"/>
          <p:cNvGrpSpPr/>
          <p:nvPr/>
        </p:nvGrpSpPr>
        <p:grpSpPr>
          <a:xfrm>
            <a:off x="9493047" y="4987590"/>
            <a:ext cx="1930974" cy="254001"/>
            <a:chOff x="0" y="0"/>
            <a:chExt cx="1930972" cy="254000"/>
          </a:xfrm>
        </p:grpSpPr>
        <p:sp>
          <p:nvSpPr>
            <p:cNvPr id="656" name="Google Shape;656;p81"/>
            <p:cNvSpPr txBox="1"/>
            <p:nvPr/>
          </p:nvSpPr>
          <p:spPr>
            <a:xfrm>
              <a:off x="0" y="30777"/>
              <a:ext cx="1243584" cy="190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1200"/>
                <a:buFont typeface="PT Sans"/>
                <a:buNone/>
              </a:pPr>
              <a:r>
                <a:rPr lang="en-US" sz="1200" b="0" i="0" u="none" strike="noStrike" cap="none" dirty="0">
                  <a:solidFill>
                    <a:srgbClr val="262626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Light Flower Dress</a:t>
              </a:r>
              <a:endParaRPr dirty="0">
                <a:latin typeface="Barlow Condensed" panose="020B0604020202020204" charset="0"/>
              </a:endParaRPr>
            </a:p>
          </p:txBody>
        </p:sp>
        <p:sp>
          <p:nvSpPr>
            <p:cNvPr id="657" name="Google Shape;657;p81"/>
            <p:cNvSpPr txBox="1"/>
            <p:nvPr/>
          </p:nvSpPr>
          <p:spPr>
            <a:xfrm>
              <a:off x="1290891" y="0"/>
              <a:ext cx="640081" cy="2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1600"/>
                <a:buFont typeface="PT Sans"/>
                <a:buNone/>
              </a:pPr>
              <a:r>
                <a:rPr lang="en-US" sz="1600" b="1" i="0" u="none" strike="noStrike" cap="none">
                  <a:solidFill>
                    <a:srgbClr val="262626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$ 399</a:t>
              </a:r>
              <a:endParaRPr>
                <a:latin typeface="Barlow Condensed" panose="020B0604020202020204" charset="0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6AE2D"/>
        </a:solid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, athletic game, sport, outdoor&#10;&#10;Description automatically generated">
            <a:extLst>
              <a:ext uri="{FF2B5EF4-FFF2-40B4-BE49-F238E27FC236}">
                <a16:creationId xmlns:a16="http://schemas.microsoft.com/office/drawing/2014/main" id="{E0C43DF6-0912-4EDC-9CBA-12F62D61853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5122" b="5122"/>
          <a:stretch>
            <a:fillRect/>
          </a:stretch>
        </p:blipFill>
        <p:spPr>
          <a:xfrm>
            <a:off x="-2" y="-1"/>
            <a:ext cx="6970644" cy="4174437"/>
          </a:xfr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C796E740-513D-40B1-BF04-2300F2CD5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6693" y="-2"/>
            <a:ext cx="8142768" cy="6858000"/>
          </a:xfrm>
          <a:prstGeom prst="rect">
            <a:avLst/>
          </a:prstGeom>
        </p:spPr>
      </p:pic>
      <p:sp>
        <p:nvSpPr>
          <p:cNvPr id="671" name="Google Shape;671;p82"/>
          <p:cNvSpPr/>
          <p:nvPr/>
        </p:nvSpPr>
        <p:spPr>
          <a:xfrm>
            <a:off x="1921565" y="536712"/>
            <a:ext cx="5493026" cy="4174437"/>
          </a:xfrm>
          <a:prstGeom prst="rect">
            <a:avLst/>
          </a:prstGeom>
          <a:solidFill>
            <a:srgbClr val="1E53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82"/>
          <p:cNvSpPr txBox="1"/>
          <p:nvPr/>
        </p:nvSpPr>
        <p:spPr>
          <a:xfrm>
            <a:off x="1921565" y="5163311"/>
            <a:ext cx="5135220" cy="56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400"/>
            </a:pPr>
            <a:r>
              <a:rPr lang="en-US" sz="1000" b="1" i="1" dirty="0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Lorem ipsum dolor sit </a:t>
            </a:r>
            <a:r>
              <a:rPr lang="en-US" sz="1000" b="1" i="1" dirty="0" err="1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amet</a:t>
            </a:r>
            <a:r>
              <a:rPr lang="en-US" sz="1000" b="1" i="1" dirty="0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, </a:t>
            </a:r>
            <a:r>
              <a:rPr lang="en-US" sz="1000" b="1" i="1" dirty="0" err="1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consectetuer</a:t>
            </a:r>
            <a:r>
              <a:rPr lang="en-US" sz="1000" b="1" i="1" dirty="0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adipiscing</a:t>
            </a:r>
            <a:r>
              <a:rPr lang="en-US" sz="1000" b="1" i="1" dirty="0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elit</a:t>
            </a:r>
            <a:r>
              <a:rPr lang="en-US" sz="1000" b="1" i="1" dirty="0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. Maecenas </a:t>
            </a:r>
            <a:r>
              <a:rPr lang="en-US" sz="1000" b="1" i="1" dirty="0" err="1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porttitor</a:t>
            </a:r>
            <a:r>
              <a:rPr lang="en-US" sz="1000" b="1" i="1" dirty="0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congue</a:t>
            </a:r>
            <a:r>
              <a:rPr lang="en-US" sz="1000" b="1" i="1" dirty="0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massa</a:t>
            </a:r>
            <a:r>
              <a:rPr lang="en-US" sz="1000" b="1" i="1" dirty="0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. </a:t>
            </a:r>
            <a:r>
              <a:rPr lang="en-US" sz="1000" b="1" i="1" dirty="0" err="1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Fusce</a:t>
            </a:r>
            <a:r>
              <a:rPr lang="en-US" sz="1000" b="1" i="1" dirty="0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posuere</a:t>
            </a:r>
            <a:r>
              <a:rPr lang="en-US" sz="1000" b="1" i="1" dirty="0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, magna sed pulvinar </a:t>
            </a:r>
            <a:r>
              <a:rPr lang="en-US" sz="1000" b="1" i="1" dirty="0" err="1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ultricies</a:t>
            </a:r>
            <a:r>
              <a:rPr lang="en-US" sz="1000" b="1" i="1" dirty="0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, </a:t>
            </a:r>
            <a:r>
              <a:rPr lang="en-US" sz="1000" b="1" i="1" dirty="0" err="1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purus</a:t>
            </a:r>
            <a:r>
              <a:rPr lang="en-US" sz="1000" b="1" i="1" dirty="0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lectus</a:t>
            </a:r>
            <a:r>
              <a:rPr lang="en-US" sz="1000" b="1" i="1" dirty="0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malesuada</a:t>
            </a:r>
            <a:r>
              <a:rPr lang="en-US" sz="1000" b="1" i="1" dirty="0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libero, sit </a:t>
            </a:r>
            <a:r>
              <a:rPr lang="en-US" sz="1000" b="1" i="1" dirty="0" err="1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amet</a:t>
            </a:r>
            <a:r>
              <a:rPr lang="en-US" sz="1000" b="1" i="1" dirty="0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commodo</a:t>
            </a:r>
            <a:r>
              <a:rPr lang="en-US" sz="1000" b="1" i="1" dirty="0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magna </a:t>
            </a:r>
            <a:r>
              <a:rPr lang="en-US" sz="1000" b="1" i="1" dirty="0" err="1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eros</a:t>
            </a:r>
            <a:r>
              <a:rPr lang="en-US" sz="1000" b="1" i="1" dirty="0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quis</a:t>
            </a:r>
            <a:r>
              <a:rPr lang="en-US" sz="1000" b="1" i="1" dirty="0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urna</a:t>
            </a:r>
            <a:r>
              <a:rPr lang="en-US" sz="1000" b="1" i="1" dirty="0">
                <a:solidFill>
                  <a:schemeClr val="tx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.</a:t>
            </a:r>
          </a:p>
          <a:p>
            <a:pPr lvl="0">
              <a:lnSpc>
                <a:spcPct val="150000"/>
              </a:lnSpc>
              <a:buClr>
                <a:srgbClr val="FFFFFF"/>
              </a:buClr>
              <a:buSzPts val="1400"/>
            </a:pPr>
            <a:endParaRPr lang="en-US" sz="1000" dirty="0">
              <a:solidFill>
                <a:schemeClr val="tx1"/>
              </a:solidFill>
              <a:latin typeface="Barlow Condensed" panose="020B0604020202020204" charset="0"/>
            </a:endParaRPr>
          </a:p>
        </p:txBody>
      </p:sp>
      <p:sp>
        <p:nvSpPr>
          <p:cNvPr id="679" name="Google Shape;679;p82"/>
          <p:cNvSpPr txBox="1"/>
          <p:nvPr/>
        </p:nvSpPr>
        <p:spPr>
          <a:xfrm>
            <a:off x="3428499" y="1410462"/>
            <a:ext cx="3128617" cy="86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Bitter"/>
              <a:buNone/>
            </a:pPr>
            <a:r>
              <a:rPr lang="en-US" sz="1400" b="1" i="1" u="none" strike="noStrike" cap="none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Bitter"/>
              <a:buNone/>
            </a:pPr>
            <a:endParaRPr dirty="0">
              <a:latin typeface="Barlow Condensed" panose="020B0604020202020204" charset="0"/>
            </a:endParaRPr>
          </a:p>
        </p:txBody>
      </p:sp>
      <p:pic>
        <p:nvPicPr>
          <p:cNvPr id="9" name="Picture Placeholder 8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D5670236-31F3-4CDA-9F7D-717FD8745846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5"/>
          <a:srcRect l="36103" r="36103"/>
          <a:stretch>
            <a:fillRect/>
          </a:stretch>
        </p:blipFill>
        <p:spPr/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2F1D9D-93C1-4D2B-86C8-BB6176FC8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5036" y="0"/>
            <a:ext cx="45969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AE2D"/>
        </a:solidFill>
        <a:effectLst/>
      </p:bgPr>
    </p:bg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8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688" name="Google Shape;688;p83"/>
          <p:cNvGrpSpPr/>
          <p:nvPr/>
        </p:nvGrpSpPr>
        <p:grpSpPr>
          <a:xfrm>
            <a:off x="844601" y="2173057"/>
            <a:ext cx="3270334" cy="1889975"/>
            <a:chOff x="3221" y="0"/>
            <a:chExt cx="3270332" cy="1889974"/>
          </a:xfrm>
        </p:grpSpPr>
        <p:sp>
          <p:nvSpPr>
            <p:cNvPr id="689" name="Google Shape;689;p83"/>
            <p:cNvSpPr/>
            <p:nvPr/>
          </p:nvSpPr>
          <p:spPr>
            <a:xfrm>
              <a:off x="1408886" y="0"/>
              <a:ext cx="451964" cy="38355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9974" y="12771"/>
                  </a:moveTo>
                  <a:lnTo>
                    <a:pt x="9974" y="18668"/>
                  </a:lnTo>
                  <a:cubicBezTo>
                    <a:pt x="9974" y="20286"/>
                    <a:pt x="8862" y="21600"/>
                    <a:pt x="7494" y="21600"/>
                  </a:cubicBezTo>
                  <a:lnTo>
                    <a:pt x="2508" y="21600"/>
                  </a:lnTo>
                  <a:cubicBezTo>
                    <a:pt x="1111" y="21600"/>
                    <a:pt x="0" y="20286"/>
                    <a:pt x="0" y="18668"/>
                  </a:cubicBezTo>
                  <a:lnTo>
                    <a:pt x="0" y="7851"/>
                  </a:lnTo>
                  <a:cubicBezTo>
                    <a:pt x="0" y="3538"/>
                    <a:pt x="2992" y="0"/>
                    <a:pt x="6640" y="0"/>
                  </a:cubicBezTo>
                  <a:lnTo>
                    <a:pt x="7494" y="0"/>
                  </a:lnTo>
                  <a:cubicBezTo>
                    <a:pt x="7950" y="0"/>
                    <a:pt x="8321" y="438"/>
                    <a:pt x="8321" y="977"/>
                  </a:cubicBezTo>
                  <a:lnTo>
                    <a:pt x="8321" y="2932"/>
                  </a:lnTo>
                  <a:cubicBezTo>
                    <a:pt x="8321" y="3471"/>
                    <a:pt x="7950" y="3909"/>
                    <a:pt x="7494" y="3909"/>
                  </a:cubicBezTo>
                  <a:lnTo>
                    <a:pt x="6640" y="3909"/>
                  </a:lnTo>
                  <a:cubicBezTo>
                    <a:pt x="4816" y="3909"/>
                    <a:pt x="3334" y="5695"/>
                    <a:pt x="3334" y="7851"/>
                  </a:cubicBezTo>
                  <a:lnTo>
                    <a:pt x="3334" y="8357"/>
                  </a:lnTo>
                  <a:cubicBezTo>
                    <a:pt x="3334" y="9166"/>
                    <a:pt x="3875" y="9806"/>
                    <a:pt x="4588" y="9806"/>
                  </a:cubicBezTo>
                  <a:lnTo>
                    <a:pt x="7494" y="9806"/>
                  </a:lnTo>
                  <a:cubicBezTo>
                    <a:pt x="8862" y="9806"/>
                    <a:pt x="9974" y="11120"/>
                    <a:pt x="9974" y="12771"/>
                  </a:cubicBezTo>
                  <a:close/>
                  <a:moveTo>
                    <a:pt x="21600" y="12771"/>
                  </a:moveTo>
                  <a:lnTo>
                    <a:pt x="21600" y="18668"/>
                  </a:lnTo>
                  <a:cubicBezTo>
                    <a:pt x="21600" y="20286"/>
                    <a:pt x="20489" y="21600"/>
                    <a:pt x="19121" y="21600"/>
                  </a:cubicBezTo>
                  <a:lnTo>
                    <a:pt x="14134" y="21600"/>
                  </a:lnTo>
                  <a:cubicBezTo>
                    <a:pt x="12738" y="21600"/>
                    <a:pt x="11626" y="20286"/>
                    <a:pt x="11626" y="18668"/>
                  </a:cubicBezTo>
                  <a:lnTo>
                    <a:pt x="11626" y="7851"/>
                  </a:lnTo>
                  <a:cubicBezTo>
                    <a:pt x="11626" y="3538"/>
                    <a:pt x="14618" y="0"/>
                    <a:pt x="18294" y="0"/>
                  </a:cubicBezTo>
                  <a:lnTo>
                    <a:pt x="19121" y="0"/>
                  </a:lnTo>
                  <a:cubicBezTo>
                    <a:pt x="19577" y="0"/>
                    <a:pt x="19947" y="438"/>
                    <a:pt x="19947" y="977"/>
                  </a:cubicBezTo>
                  <a:lnTo>
                    <a:pt x="19947" y="2932"/>
                  </a:lnTo>
                  <a:cubicBezTo>
                    <a:pt x="19947" y="3471"/>
                    <a:pt x="19577" y="3909"/>
                    <a:pt x="19121" y="3909"/>
                  </a:cubicBezTo>
                  <a:lnTo>
                    <a:pt x="18294" y="3909"/>
                  </a:lnTo>
                  <a:cubicBezTo>
                    <a:pt x="16442" y="3909"/>
                    <a:pt x="14960" y="5695"/>
                    <a:pt x="14960" y="7851"/>
                  </a:cubicBezTo>
                  <a:lnTo>
                    <a:pt x="14960" y="8357"/>
                  </a:lnTo>
                  <a:cubicBezTo>
                    <a:pt x="14960" y="9166"/>
                    <a:pt x="15530" y="9806"/>
                    <a:pt x="16214" y="9806"/>
                  </a:cubicBezTo>
                  <a:lnTo>
                    <a:pt x="19121" y="9806"/>
                  </a:lnTo>
                  <a:cubicBezTo>
                    <a:pt x="20489" y="9806"/>
                    <a:pt x="21600" y="11120"/>
                    <a:pt x="21600" y="12771"/>
                  </a:cubicBezTo>
                  <a:close/>
                </a:path>
              </a:pathLst>
            </a:custGeom>
            <a:solidFill>
              <a:srgbClr val="5CACC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ACC7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5CACC7"/>
                </a:solidFill>
                <a:latin typeface="Barlow Condensed" panose="020B0604020202020204" charset="0"/>
                <a:sym typeface="Arial"/>
              </a:endParaRPr>
            </a:p>
          </p:txBody>
        </p:sp>
        <p:sp>
          <p:nvSpPr>
            <p:cNvPr id="690" name="Google Shape;690;p83"/>
            <p:cNvSpPr txBox="1"/>
            <p:nvPr/>
          </p:nvSpPr>
          <p:spPr>
            <a:xfrm>
              <a:off x="3221" y="378673"/>
              <a:ext cx="3270332" cy="1511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0">
                <a:lnSpc>
                  <a:spcPct val="150000"/>
                </a:lnSpc>
                <a:buClr>
                  <a:srgbClr val="FFFFFF"/>
                </a:buClr>
                <a:buSzPts val="1400"/>
              </a:pPr>
              <a:r>
                <a:rPr lang="en-US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Lorem ipsum dolor sit </a:t>
              </a:r>
              <a:r>
                <a:rPr lang="en-US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amet</a:t>
              </a:r>
              <a:r>
                <a:rPr lang="en-US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, </a:t>
              </a:r>
              <a:r>
                <a:rPr lang="en-US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consectetuer</a:t>
              </a:r>
              <a:r>
                <a:rPr lang="en-US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adipiscing</a:t>
              </a:r>
              <a:r>
                <a:rPr lang="en-US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elit</a:t>
              </a:r>
              <a:r>
                <a:rPr lang="en-US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. Maecenas </a:t>
              </a:r>
              <a:r>
                <a:rPr lang="en-US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porttitor</a:t>
              </a:r>
              <a:r>
                <a:rPr lang="en-US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congue</a:t>
              </a:r>
              <a:r>
                <a:rPr lang="en-US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massa</a:t>
              </a:r>
              <a:r>
                <a:rPr lang="en-US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. </a:t>
              </a:r>
              <a:r>
                <a:rPr lang="en-US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Fusce</a:t>
              </a:r>
              <a:r>
                <a:rPr lang="en-US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posuere</a:t>
              </a:r>
              <a:r>
                <a:rPr lang="en-US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, magna sed pulvinar </a:t>
              </a:r>
              <a:r>
                <a:rPr lang="en-US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ultricies</a:t>
              </a:r>
              <a:r>
                <a:rPr lang="en-US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, </a:t>
              </a:r>
              <a:r>
                <a:rPr lang="en-US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purus</a:t>
              </a:r>
              <a:r>
                <a:rPr lang="en-US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lectus</a:t>
              </a:r>
              <a:r>
                <a:rPr lang="en-US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malesuada</a:t>
              </a:r>
              <a:r>
                <a:rPr lang="en-US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libero, sit </a:t>
              </a:r>
              <a:r>
                <a:rPr lang="en-US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amet</a:t>
              </a:r>
              <a:r>
                <a:rPr lang="en-US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commodo</a:t>
              </a:r>
              <a:r>
                <a:rPr lang="en-US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magna </a:t>
              </a:r>
              <a:r>
                <a:rPr lang="en-US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eros</a:t>
              </a:r>
              <a:r>
                <a:rPr lang="en-US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quis</a:t>
              </a:r>
              <a:r>
                <a:rPr lang="en-US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urna</a:t>
              </a:r>
              <a:r>
                <a:rPr lang="en-US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.</a:t>
              </a:r>
            </a:p>
            <a:p>
              <a:pPr lvl="0">
                <a:lnSpc>
                  <a:spcPct val="150000"/>
                </a:lnSpc>
                <a:buClr>
                  <a:srgbClr val="FFFFFF"/>
                </a:buClr>
                <a:buSzPts val="1400"/>
              </a:pPr>
              <a:endParaRPr lang="en-US" dirty="0">
                <a:latin typeface="Barlow Condensed" panose="020B0604020202020204" charset="0"/>
              </a:endParaRPr>
            </a:p>
          </p:txBody>
        </p:sp>
      </p:grpSp>
      <p:pic>
        <p:nvPicPr>
          <p:cNvPr id="5" name="Picture Placeholder 4" descr="A person sitting in a living room&#10;&#10;Description automatically generated">
            <a:extLst>
              <a:ext uri="{FF2B5EF4-FFF2-40B4-BE49-F238E27FC236}">
                <a16:creationId xmlns:a16="http://schemas.microsoft.com/office/drawing/2014/main" id="{94A5DAA0-7A6A-422A-A172-3C020A5309A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13801" b="13801"/>
          <a:stretch>
            <a:fillRect/>
          </a:stretch>
        </p:blipFill>
        <p:spPr/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539E"/>
        </a:soli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0AAD2D85-0B62-4302-8E32-43D22A3D5FB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221" b="221"/>
          <a:stretch>
            <a:fillRect/>
          </a:stretch>
        </p:blipFill>
        <p:spPr/>
      </p:pic>
      <p:sp>
        <p:nvSpPr>
          <p:cNvPr id="697" name="Google Shape;697;p84"/>
          <p:cNvSpPr txBox="1"/>
          <p:nvPr/>
        </p:nvSpPr>
        <p:spPr>
          <a:xfrm rot="-5400000">
            <a:off x="-745627" y="3144774"/>
            <a:ext cx="3650039" cy="56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400"/>
            </a:pPr>
            <a:r>
              <a:rPr lang="en-US" sz="1000" b="1" i="1" dirty="0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Lorem ipsum dolor sit </a:t>
            </a:r>
            <a:r>
              <a:rPr lang="en-US" sz="1000" b="1" i="1" dirty="0" err="1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amet</a:t>
            </a:r>
            <a:r>
              <a:rPr lang="en-US" sz="1000" b="1" i="1" dirty="0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, </a:t>
            </a:r>
            <a:r>
              <a:rPr lang="en-US" sz="1000" b="1" i="1" dirty="0" err="1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consectetuer</a:t>
            </a:r>
            <a:r>
              <a:rPr lang="en-US" sz="1000" b="1" i="1" dirty="0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adipiscing</a:t>
            </a:r>
            <a:r>
              <a:rPr lang="en-US" sz="1000" b="1" i="1" dirty="0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elit</a:t>
            </a:r>
            <a:r>
              <a:rPr lang="en-US" sz="1000" b="1" i="1" dirty="0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. Maecenas </a:t>
            </a:r>
            <a:r>
              <a:rPr lang="en-US" sz="1000" b="1" i="1" dirty="0" err="1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porttitor</a:t>
            </a:r>
            <a:r>
              <a:rPr lang="en-US" sz="1000" b="1" i="1" dirty="0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congue</a:t>
            </a:r>
            <a:r>
              <a:rPr lang="en-US" sz="1000" b="1" i="1" dirty="0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massa</a:t>
            </a:r>
            <a:r>
              <a:rPr lang="en-US" sz="1000" b="1" i="1" dirty="0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. </a:t>
            </a:r>
            <a:r>
              <a:rPr lang="en-US" sz="1000" b="1" i="1" dirty="0" err="1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Fusce</a:t>
            </a:r>
            <a:r>
              <a:rPr lang="en-US" sz="1000" b="1" i="1" dirty="0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posuere</a:t>
            </a:r>
            <a:r>
              <a:rPr lang="en-US" sz="1000" b="1" i="1" dirty="0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, magna sed pulvinar </a:t>
            </a:r>
            <a:r>
              <a:rPr lang="en-US" sz="1000" b="1" i="1" dirty="0" err="1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ultricies</a:t>
            </a:r>
            <a:r>
              <a:rPr lang="en-US" sz="1000" b="1" i="1" dirty="0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, </a:t>
            </a:r>
            <a:r>
              <a:rPr lang="en-US" sz="1000" b="1" i="1" dirty="0" err="1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purus</a:t>
            </a:r>
            <a:r>
              <a:rPr lang="en-US" sz="1000" b="1" i="1" dirty="0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lectus</a:t>
            </a:r>
            <a:r>
              <a:rPr lang="en-US" sz="1000" b="1" i="1" dirty="0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malesuada</a:t>
            </a:r>
            <a:r>
              <a:rPr lang="en-US" sz="1000" b="1" i="1" dirty="0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libero, sit </a:t>
            </a:r>
            <a:r>
              <a:rPr lang="en-US" sz="1000" b="1" i="1" dirty="0" err="1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amet</a:t>
            </a:r>
            <a:r>
              <a:rPr lang="en-US" sz="1000" b="1" i="1" dirty="0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commodo</a:t>
            </a:r>
            <a:r>
              <a:rPr lang="en-US" sz="1000" b="1" i="1" dirty="0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magna </a:t>
            </a:r>
            <a:r>
              <a:rPr lang="en-US" sz="1000" b="1" i="1" dirty="0" err="1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eros</a:t>
            </a:r>
            <a:r>
              <a:rPr lang="en-US" sz="1000" b="1" i="1" dirty="0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quis</a:t>
            </a:r>
            <a:r>
              <a:rPr lang="en-US" sz="1000" b="1" i="1" dirty="0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urna</a:t>
            </a:r>
            <a:r>
              <a:rPr lang="en-US" sz="1000" b="1" i="1" dirty="0">
                <a:solidFill>
                  <a:schemeClr val="bg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.</a:t>
            </a:r>
          </a:p>
          <a:p>
            <a:pPr lvl="0">
              <a:lnSpc>
                <a:spcPct val="150000"/>
              </a:lnSpc>
              <a:buClr>
                <a:srgbClr val="FFFFFF"/>
              </a:buClr>
              <a:buSzPts val="1400"/>
            </a:pPr>
            <a:endParaRPr lang="en-US" sz="1000" dirty="0">
              <a:latin typeface="Barlow Condensed" panose="020B0604020202020204" charset="0"/>
            </a:endParaRPr>
          </a:p>
        </p:txBody>
      </p:sp>
      <p:grpSp>
        <p:nvGrpSpPr>
          <p:cNvPr id="698" name="Google Shape;698;p84"/>
          <p:cNvGrpSpPr/>
          <p:nvPr/>
        </p:nvGrpSpPr>
        <p:grpSpPr>
          <a:xfrm>
            <a:off x="4870703" y="3336666"/>
            <a:ext cx="2450594" cy="448843"/>
            <a:chOff x="0" y="669032"/>
            <a:chExt cx="2450593" cy="448842"/>
          </a:xfrm>
        </p:grpSpPr>
        <p:sp>
          <p:nvSpPr>
            <p:cNvPr id="699" name="Google Shape;699;p84"/>
            <p:cNvSpPr/>
            <p:nvPr/>
          </p:nvSpPr>
          <p:spPr>
            <a:xfrm>
              <a:off x="0" y="669032"/>
              <a:ext cx="2450593" cy="1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rgbClr val="F6AE2D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IT’S</a:t>
              </a:r>
              <a:endParaRPr dirty="0">
                <a:solidFill>
                  <a:srgbClr val="F6AE2D"/>
                </a:solidFill>
                <a:latin typeface="Barlow Condensed" panose="020B0604020202020204" charset="0"/>
              </a:endParaRPr>
            </a:p>
            <a:p>
              <a:pPr marL="0" marR="0" lvl="0" indent="0" algn="ctr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rgbClr val="F6AE2D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BREAK TIME</a:t>
              </a:r>
              <a:endParaRPr dirty="0">
                <a:solidFill>
                  <a:srgbClr val="F6AE2D"/>
                </a:solidFill>
                <a:latin typeface="Barlow Condensed" panose="020B0604020202020204" charset="0"/>
              </a:endParaRPr>
            </a:p>
          </p:txBody>
        </p:sp>
        <p:sp>
          <p:nvSpPr>
            <p:cNvPr id="700" name="Google Shape;700;p84"/>
            <p:cNvSpPr/>
            <p:nvPr/>
          </p:nvSpPr>
          <p:spPr>
            <a:xfrm>
              <a:off x="0" y="1117873"/>
              <a:ext cx="2450593" cy="1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Bitter"/>
                <a:buNone/>
              </a:pPr>
              <a:endParaRPr dirty="0">
                <a:latin typeface="Barlow Condensed" panose="020B0604020202020204" charset="0"/>
              </a:endParaRPr>
            </a:p>
          </p:txBody>
        </p:sp>
      </p:grpSp>
      <p:sp>
        <p:nvSpPr>
          <p:cNvPr id="701" name="Google Shape;701;p84"/>
          <p:cNvSpPr/>
          <p:nvPr/>
        </p:nvSpPr>
        <p:spPr>
          <a:xfrm>
            <a:off x="4525616" y="2534477"/>
            <a:ext cx="3140766" cy="178904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171" y="300"/>
                </a:moveTo>
                <a:lnTo>
                  <a:pt x="171" y="21300"/>
                </a:lnTo>
                <a:lnTo>
                  <a:pt x="21429" y="21300"/>
                </a:lnTo>
                <a:lnTo>
                  <a:pt x="21429" y="3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5CACC7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6AE2D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85"/>
          <p:cNvSpPr/>
          <p:nvPr/>
        </p:nvSpPr>
        <p:spPr>
          <a:xfrm>
            <a:off x="0" y="0"/>
            <a:ext cx="4505739" cy="6858000"/>
          </a:xfrm>
          <a:prstGeom prst="rect">
            <a:avLst/>
          </a:prstGeom>
          <a:solidFill>
            <a:srgbClr val="1E53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85"/>
          <p:cNvSpPr txBox="1"/>
          <p:nvPr/>
        </p:nvSpPr>
        <p:spPr>
          <a:xfrm>
            <a:off x="8170413" y="754392"/>
            <a:ext cx="3581824" cy="89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aleway Black"/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Barlow Condensed" panose="020B0604020202020204" charset="0"/>
                <a:ea typeface="Raleway Black"/>
                <a:cs typeface="Raleway Black"/>
                <a:sym typeface="Raleway Black"/>
              </a:rPr>
              <a:t>SMART WATCH</a:t>
            </a:r>
            <a:endParaRPr dirty="0">
              <a:solidFill>
                <a:schemeClr val="tx1"/>
              </a:solidFill>
              <a:latin typeface="Barlow Condensed" panose="020B0604020202020204" charset="0"/>
            </a:endParaRPr>
          </a:p>
          <a:p>
            <a:pPr marL="0" marR="0" lvl="0" indent="0" algn="l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Raleway Black"/>
              <a:buNone/>
            </a:pPr>
            <a:r>
              <a:rPr lang="en-US" sz="3200" b="1" i="0" u="none" strike="noStrike" cap="none" dirty="0">
                <a:solidFill>
                  <a:srgbClr val="1E539E"/>
                </a:solidFill>
                <a:latin typeface="Barlow Condensed" panose="020B0604020202020204" charset="0"/>
                <a:ea typeface="Raleway Black"/>
                <a:cs typeface="Raleway Black"/>
                <a:sym typeface="Raleway Black"/>
              </a:rPr>
              <a:t>MOCKUP LAYOUT</a:t>
            </a:r>
            <a:endParaRPr dirty="0">
              <a:solidFill>
                <a:srgbClr val="1E539E"/>
              </a:solidFill>
              <a:latin typeface="Barlow Condensed" panose="020B0604020202020204" charset="0"/>
            </a:endParaRPr>
          </a:p>
        </p:txBody>
      </p:sp>
      <p:sp>
        <p:nvSpPr>
          <p:cNvPr id="711" name="Google Shape;711;p85"/>
          <p:cNvSpPr txBox="1"/>
          <p:nvPr/>
        </p:nvSpPr>
        <p:spPr>
          <a:xfrm>
            <a:off x="8170413" y="2022873"/>
            <a:ext cx="3580487" cy="7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400"/>
            </a:pPr>
            <a:r>
              <a:rPr lang="en-US" sz="1000" b="1" i="1" dirty="0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Lorem ipsum dolor sit </a:t>
            </a:r>
            <a:r>
              <a:rPr lang="en-US" sz="1000" b="1" i="1" dirty="0" err="1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amet</a:t>
            </a:r>
            <a:r>
              <a:rPr lang="en-US" sz="1000" b="1" i="1" dirty="0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, </a:t>
            </a:r>
            <a:r>
              <a:rPr lang="en-US" sz="1000" b="1" i="1" dirty="0" err="1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consectetuer</a:t>
            </a:r>
            <a:r>
              <a:rPr lang="en-US" sz="1000" b="1" i="1" dirty="0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adipiscing</a:t>
            </a:r>
            <a:r>
              <a:rPr lang="en-US" sz="1000" b="1" i="1" dirty="0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elit</a:t>
            </a:r>
            <a:r>
              <a:rPr lang="en-US" sz="1000" b="1" i="1" dirty="0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. Maecenas </a:t>
            </a:r>
            <a:r>
              <a:rPr lang="en-US" sz="1000" b="1" i="1" dirty="0" err="1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porttitor</a:t>
            </a:r>
            <a:r>
              <a:rPr lang="en-US" sz="1000" b="1" i="1" dirty="0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congue</a:t>
            </a:r>
            <a:r>
              <a:rPr lang="en-US" sz="1000" b="1" i="1" dirty="0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massa</a:t>
            </a:r>
            <a:r>
              <a:rPr lang="en-US" sz="1000" b="1" i="1" dirty="0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. </a:t>
            </a:r>
            <a:r>
              <a:rPr lang="en-US" sz="1000" b="1" i="1" dirty="0" err="1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Fusce</a:t>
            </a:r>
            <a:r>
              <a:rPr lang="en-US" sz="1000" b="1" i="1" dirty="0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posuere</a:t>
            </a:r>
            <a:r>
              <a:rPr lang="en-US" sz="1000" b="1" i="1" dirty="0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, magna sed pulvinar </a:t>
            </a:r>
            <a:r>
              <a:rPr lang="en-US" sz="1000" b="1" i="1" dirty="0" err="1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ultricies</a:t>
            </a:r>
            <a:r>
              <a:rPr lang="en-US" sz="1000" b="1" i="1" dirty="0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, </a:t>
            </a:r>
            <a:r>
              <a:rPr lang="en-US" sz="1000" b="1" i="1" dirty="0" err="1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purus</a:t>
            </a:r>
            <a:r>
              <a:rPr lang="en-US" sz="1000" b="1" i="1" dirty="0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lectus</a:t>
            </a:r>
            <a:r>
              <a:rPr lang="en-US" sz="1000" b="1" i="1" dirty="0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malesuada</a:t>
            </a:r>
            <a:r>
              <a:rPr lang="en-US" sz="1000" b="1" i="1" dirty="0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libero, sit </a:t>
            </a:r>
            <a:r>
              <a:rPr lang="en-US" sz="1000" b="1" i="1" dirty="0" err="1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amet</a:t>
            </a:r>
            <a:r>
              <a:rPr lang="en-US" sz="1000" b="1" i="1" dirty="0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commodo</a:t>
            </a:r>
            <a:r>
              <a:rPr lang="en-US" sz="1000" b="1" i="1" dirty="0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magna </a:t>
            </a:r>
            <a:r>
              <a:rPr lang="en-US" sz="1000" b="1" i="1" dirty="0" err="1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eros</a:t>
            </a:r>
            <a:r>
              <a:rPr lang="en-US" sz="1000" b="1" i="1" dirty="0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quis</a:t>
            </a:r>
            <a:r>
              <a:rPr lang="en-US" sz="1000" b="1" i="1" dirty="0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urna</a:t>
            </a:r>
            <a:r>
              <a:rPr lang="en-US" sz="1000" b="1" i="1" dirty="0">
                <a:solidFill>
                  <a:srgbClr val="1E539E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.</a:t>
            </a:r>
          </a:p>
          <a:p>
            <a:pPr lvl="0">
              <a:lnSpc>
                <a:spcPct val="150000"/>
              </a:lnSpc>
              <a:buClr>
                <a:srgbClr val="FFFFFF"/>
              </a:buClr>
              <a:buSzPts val="1400"/>
            </a:pPr>
            <a:endParaRPr lang="en-US" sz="1000" dirty="0">
              <a:latin typeface="Barlow Condensed" panose="020B060402020202020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sitting in a living room&#10;&#10;Description automatically generated">
            <a:extLst>
              <a:ext uri="{FF2B5EF4-FFF2-40B4-BE49-F238E27FC236}">
                <a16:creationId xmlns:a16="http://schemas.microsoft.com/office/drawing/2014/main" id="{5FB1CFA9-EF5F-412C-A47A-FE79B1F31D1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5240" r="5240"/>
          <a:stretch>
            <a:fillRect/>
          </a:stretch>
        </p:blipFill>
        <p:spPr/>
      </p:pic>
      <p:sp>
        <p:nvSpPr>
          <p:cNvPr id="718" name="Google Shape;718;p86"/>
          <p:cNvSpPr/>
          <p:nvPr/>
        </p:nvSpPr>
        <p:spPr>
          <a:xfrm>
            <a:off x="5420138" y="1006880"/>
            <a:ext cx="6771862" cy="4844239"/>
          </a:xfrm>
          <a:prstGeom prst="rect">
            <a:avLst/>
          </a:prstGeom>
          <a:solidFill>
            <a:srgbClr val="D2E5A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719" name="Google Shape;719;p86"/>
          <p:cNvGrpSpPr/>
          <p:nvPr/>
        </p:nvGrpSpPr>
        <p:grpSpPr>
          <a:xfrm>
            <a:off x="6409665" y="1685703"/>
            <a:ext cx="4792808" cy="3505686"/>
            <a:chOff x="0" y="0"/>
            <a:chExt cx="4792807" cy="3505685"/>
          </a:xfrm>
        </p:grpSpPr>
        <p:sp>
          <p:nvSpPr>
            <p:cNvPr id="720" name="Google Shape;720;p86"/>
            <p:cNvSpPr txBox="1"/>
            <p:nvPr/>
          </p:nvSpPr>
          <p:spPr>
            <a:xfrm>
              <a:off x="2707975" y="2400769"/>
              <a:ext cx="2084832" cy="393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2400"/>
                <a:buFont typeface="PT Sans"/>
                <a:buNone/>
              </a:pPr>
              <a:r>
                <a:rPr lang="en-US" sz="2400" b="1" i="0" u="none" strike="noStrike" cap="none">
                  <a:solidFill>
                    <a:srgbClr val="595959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+ $205.000</a:t>
              </a:r>
              <a:endParaRPr>
                <a:latin typeface="Barlow Condensed" panose="020B0604020202020204" charset="0"/>
              </a:endParaRPr>
            </a:p>
          </p:txBody>
        </p:sp>
        <p:sp>
          <p:nvSpPr>
            <p:cNvPr id="721" name="Google Shape;721;p86"/>
            <p:cNvSpPr txBox="1"/>
            <p:nvPr/>
          </p:nvSpPr>
          <p:spPr>
            <a:xfrm>
              <a:off x="2707975" y="2901671"/>
              <a:ext cx="1864564" cy="604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0">
                <a:lnSpc>
                  <a:spcPct val="150000"/>
                </a:lnSpc>
                <a:buClr>
                  <a:srgbClr val="FFFFFF"/>
                </a:buClr>
                <a:buSzPts val="1400"/>
              </a:pP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Lorem ipsum dolor sit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amet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,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consectetuer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adipiscing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elit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. Maecenas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porttitor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cong</a:t>
              </a:r>
              <a:endPara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endParaRPr>
            </a:p>
            <a:p>
              <a:pPr lvl="0">
                <a:lnSpc>
                  <a:spcPct val="150000"/>
                </a:lnSpc>
                <a:buClr>
                  <a:srgbClr val="FFFFFF"/>
                </a:buClr>
                <a:buSzPts val="1400"/>
              </a:pPr>
              <a:endParaRPr lang="en-US" sz="1000" dirty="0">
                <a:latin typeface="Barlow Condensed" panose="020B0604020202020204" charset="0"/>
              </a:endParaRPr>
            </a:p>
          </p:txBody>
        </p:sp>
        <p:sp>
          <p:nvSpPr>
            <p:cNvPr id="722" name="Google Shape;722;p86"/>
            <p:cNvSpPr txBox="1"/>
            <p:nvPr/>
          </p:nvSpPr>
          <p:spPr>
            <a:xfrm>
              <a:off x="0" y="2400769"/>
              <a:ext cx="2082464" cy="393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2400"/>
                <a:buFont typeface="PT Sans"/>
                <a:buNone/>
              </a:pPr>
              <a:r>
                <a:rPr lang="en-US" sz="2400" b="1" i="0" u="none" strike="noStrike" cap="none">
                  <a:solidFill>
                    <a:srgbClr val="595959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+ $345.000</a:t>
              </a:r>
              <a:endParaRPr>
                <a:latin typeface="Barlow Condensed" panose="020B0604020202020204" charset="0"/>
              </a:endParaRPr>
            </a:p>
          </p:txBody>
        </p:sp>
        <p:sp>
          <p:nvSpPr>
            <p:cNvPr id="723" name="Google Shape;723;p86"/>
            <p:cNvSpPr txBox="1"/>
            <p:nvPr/>
          </p:nvSpPr>
          <p:spPr>
            <a:xfrm>
              <a:off x="0" y="2901671"/>
              <a:ext cx="1864563" cy="604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0">
                <a:lnSpc>
                  <a:spcPct val="150000"/>
                </a:lnSpc>
                <a:buClr>
                  <a:srgbClr val="FFFFFF"/>
                </a:buClr>
                <a:buSzPts val="1400"/>
              </a:pP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Lorem ipsum dolor sit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amet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,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consectetuer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adipiscing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elit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. Maecenas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porttitor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congue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</a:p>
            <a:p>
              <a:pPr lvl="0">
                <a:lnSpc>
                  <a:spcPct val="150000"/>
                </a:lnSpc>
                <a:buClr>
                  <a:srgbClr val="FFFFFF"/>
                </a:buClr>
                <a:buSzPts val="1400"/>
              </a:pPr>
              <a:endParaRPr lang="en-US" sz="1000" dirty="0">
                <a:latin typeface="Barlow Condensed" panose="020B0604020202020204" charset="0"/>
              </a:endParaRPr>
            </a:p>
          </p:txBody>
        </p:sp>
        <p:grpSp>
          <p:nvGrpSpPr>
            <p:cNvPr id="724" name="Google Shape;724;p86"/>
            <p:cNvGrpSpPr/>
            <p:nvPr/>
          </p:nvGrpSpPr>
          <p:grpSpPr>
            <a:xfrm>
              <a:off x="8057" y="285842"/>
              <a:ext cx="1845042" cy="1896706"/>
              <a:chOff x="0" y="0"/>
              <a:chExt cx="1845041" cy="1896704"/>
            </a:xfrm>
          </p:grpSpPr>
          <p:grpSp>
            <p:nvGrpSpPr>
              <p:cNvPr id="725" name="Google Shape;725;p86"/>
              <p:cNvGrpSpPr/>
              <p:nvPr/>
            </p:nvGrpSpPr>
            <p:grpSpPr>
              <a:xfrm>
                <a:off x="1457684" y="1129859"/>
                <a:ext cx="387357" cy="766059"/>
                <a:chOff x="0" y="0"/>
                <a:chExt cx="387355" cy="766058"/>
              </a:xfrm>
            </p:grpSpPr>
            <p:sp>
              <p:nvSpPr>
                <p:cNvPr id="726" name="Google Shape;726;p86"/>
                <p:cNvSpPr/>
                <p:nvPr/>
              </p:nvSpPr>
              <p:spPr>
                <a:xfrm>
                  <a:off x="0" y="0"/>
                  <a:ext cx="387355" cy="20263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27" name="Google Shape;727;p86"/>
                <p:cNvSpPr/>
                <p:nvPr/>
              </p:nvSpPr>
              <p:spPr>
                <a:xfrm>
                  <a:off x="0" y="283037"/>
                  <a:ext cx="387355" cy="196354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28" name="Google Shape;728;p86"/>
                <p:cNvSpPr/>
                <p:nvPr/>
              </p:nvSpPr>
              <p:spPr>
                <a:xfrm>
                  <a:off x="0" y="566720"/>
                  <a:ext cx="387355" cy="199338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</p:grpSp>
          <p:grpSp>
            <p:nvGrpSpPr>
              <p:cNvPr id="729" name="Google Shape;729;p86"/>
              <p:cNvGrpSpPr/>
              <p:nvPr/>
            </p:nvGrpSpPr>
            <p:grpSpPr>
              <a:xfrm>
                <a:off x="485946" y="564880"/>
                <a:ext cx="384765" cy="1330805"/>
                <a:chOff x="0" y="0"/>
                <a:chExt cx="384763" cy="1330803"/>
              </a:xfrm>
            </p:grpSpPr>
            <p:sp>
              <p:nvSpPr>
                <p:cNvPr id="730" name="Google Shape;730;p86"/>
                <p:cNvSpPr/>
                <p:nvPr/>
              </p:nvSpPr>
              <p:spPr>
                <a:xfrm>
                  <a:off x="0" y="0"/>
                  <a:ext cx="384763" cy="198195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31" name="Google Shape;731;p86"/>
                <p:cNvSpPr/>
                <p:nvPr/>
              </p:nvSpPr>
              <p:spPr>
                <a:xfrm>
                  <a:off x="0" y="282472"/>
                  <a:ext cx="384763" cy="199495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32" name="Google Shape;732;p86"/>
                <p:cNvSpPr/>
                <p:nvPr/>
              </p:nvSpPr>
              <p:spPr>
                <a:xfrm>
                  <a:off x="0" y="565254"/>
                  <a:ext cx="384763" cy="202637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33" name="Google Shape;733;p86"/>
                <p:cNvSpPr/>
                <p:nvPr/>
              </p:nvSpPr>
              <p:spPr>
                <a:xfrm>
                  <a:off x="0" y="848037"/>
                  <a:ext cx="384763" cy="196354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34" name="Google Shape;734;p86"/>
                <p:cNvSpPr/>
                <p:nvPr/>
              </p:nvSpPr>
              <p:spPr>
                <a:xfrm>
                  <a:off x="0" y="1131466"/>
                  <a:ext cx="384763" cy="199337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</p:grpSp>
          <p:grpSp>
            <p:nvGrpSpPr>
              <p:cNvPr id="735" name="Google Shape;735;p86"/>
              <p:cNvGrpSpPr/>
              <p:nvPr/>
            </p:nvGrpSpPr>
            <p:grpSpPr>
              <a:xfrm>
                <a:off x="971737" y="0"/>
                <a:ext cx="387357" cy="1896704"/>
                <a:chOff x="0" y="0"/>
                <a:chExt cx="387356" cy="1896703"/>
              </a:xfrm>
            </p:grpSpPr>
            <p:sp>
              <p:nvSpPr>
                <p:cNvPr id="736" name="Google Shape;736;p86"/>
                <p:cNvSpPr/>
                <p:nvPr/>
              </p:nvSpPr>
              <p:spPr>
                <a:xfrm>
                  <a:off x="0" y="564880"/>
                  <a:ext cx="387356" cy="198196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37" name="Google Shape;737;p86"/>
                <p:cNvSpPr/>
                <p:nvPr/>
              </p:nvSpPr>
              <p:spPr>
                <a:xfrm>
                  <a:off x="0" y="847607"/>
                  <a:ext cx="387356" cy="199495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38" name="Google Shape;738;p86"/>
                <p:cNvSpPr/>
                <p:nvPr/>
              </p:nvSpPr>
              <p:spPr>
                <a:xfrm>
                  <a:off x="0" y="1130645"/>
                  <a:ext cx="387356" cy="202637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39" name="Google Shape;739;p86"/>
                <p:cNvSpPr/>
                <p:nvPr/>
              </p:nvSpPr>
              <p:spPr>
                <a:xfrm>
                  <a:off x="0" y="1413683"/>
                  <a:ext cx="387356" cy="196353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40" name="Google Shape;740;p86"/>
                <p:cNvSpPr/>
                <p:nvPr/>
              </p:nvSpPr>
              <p:spPr>
                <a:xfrm>
                  <a:off x="0" y="1697366"/>
                  <a:ext cx="387356" cy="199337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41" name="Google Shape;741;p86"/>
                <p:cNvSpPr/>
                <p:nvPr/>
              </p:nvSpPr>
              <p:spPr>
                <a:xfrm>
                  <a:off x="0" y="283172"/>
                  <a:ext cx="387356" cy="198196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42" name="Google Shape;742;p86"/>
                <p:cNvSpPr/>
                <p:nvPr/>
              </p:nvSpPr>
              <p:spPr>
                <a:xfrm>
                  <a:off x="0" y="0"/>
                  <a:ext cx="387356" cy="198195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</p:grpSp>
          <p:grpSp>
            <p:nvGrpSpPr>
              <p:cNvPr id="743" name="Google Shape;743;p86"/>
              <p:cNvGrpSpPr/>
              <p:nvPr/>
            </p:nvGrpSpPr>
            <p:grpSpPr>
              <a:xfrm>
                <a:off x="0" y="89"/>
                <a:ext cx="387899" cy="1895596"/>
                <a:chOff x="0" y="0"/>
                <a:chExt cx="387898" cy="1895595"/>
              </a:xfrm>
            </p:grpSpPr>
            <p:sp>
              <p:nvSpPr>
                <p:cNvPr id="744" name="Google Shape;744;p86"/>
                <p:cNvSpPr/>
                <p:nvPr/>
              </p:nvSpPr>
              <p:spPr>
                <a:xfrm>
                  <a:off x="0" y="1130218"/>
                  <a:ext cx="387898" cy="202637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45" name="Google Shape;745;p86"/>
                <p:cNvSpPr/>
                <p:nvPr/>
              </p:nvSpPr>
              <p:spPr>
                <a:xfrm>
                  <a:off x="0" y="1412915"/>
                  <a:ext cx="387898" cy="196353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46" name="Google Shape;746;p86"/>
                <p:cNvSpPr/>
                <p:nvPr/>
              </p:nvSpPr>
              <p:spPr>
                <a:xfrm>
                  <a:off x="0" y="1696257"/>
                  <a:ext cx="387898" cy="199338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47" name="Google Shape;747;p86"/>
                <p:cNvSpPr/>
                <p:nvPr/>
              </p:nvSpPr>
              <p:spPr>
                <a:xfrm>
                  <a:off x="0" y="847521"/>
                  <a:ext cx="387898" cy="202637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48" name="Google Shape;748;p86"/>
                <p:cNvSpPr/>
                <p:nvPr/>
              </p:nvSpPr>
              <p:spPr>
                <a:xfrm>
                  <a:off x="0" y="564824"/>
                  <a:ext cx="387898" cy="202637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49" name="Google Shape;749;p86"/>
                <p:cNvSpPr/>
                <p:nvPr/>
              </p:nvSpPr>
              <p:spPr>
                <a:xfrm>
                  <a:off x="0" y="282697"/>
                  <a:ext cx="387898" cy="202637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50" name="Google Shape;750;p86"/>
                <p:cNvSpPr/>
                <p:nvPr/>
              </p:nvSpPr>
              <p:spPr>
                <a:xfrm>
                  <a:off x="0" y="0"/>
                  <a:ext cx="387898" cy="202636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</p:grpSp>
        </p:grpSp>
        <p:grpSp>
          <p:nvGrpSpPr>
            <p:cNvPr id="751" name="Google Shape;751;p86"/>
            <p:cNvGrpSpPr/>
            <p:nvPr/>
          </p:nvGrpSpPr>
          <p:grpSpPr>
            <a:xfrm>
              <a:off x="2716033" y="0"/>
              <a:ext cx="1852112" cy="2183691"/>
              <a:chOff x="0" y="0"/>
              <a:chExt cx="1852111" cy="2183690"/>
            </a:xfrm>
          </p:grpSpPr>
          <p:grpSp>
            <p:nvGrpSpPr>
              <p:cNvPr id="752" name="Google Shape;752;p86"/>
              <p:cNvGrpSpPr/>
              <p:nvPr/>
            </p:nvGrpSpPr>
            <p:grpSpPr>
              <a:xfrm>
                <a:off x="976451" y="1415826"/>
                <a:ext cx="387357" cy="766059"/>
                <a:chOff x="0" y="0"/>
                <a:chExt cx="387356" cy="766057"/>
              </a:xfrm>
            </p:grpSpPr>
            <p:sp>
              <p:nvSpPr>
                <p:cNvPr id="753" name="Google Shape;753;p86"/>
                <p:cNvSpPr/>
                <p:nvPr/>
              </p:nvSpPr>
              <p:spPr>
                <a:xfrm>
                  <a:off x="0" y="0"/>
                  <a:ext cx="387356" cy="20263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54" name="Google Shape;754;p86"/>
                <p:cNvSpPr/>
                <p:nvPr/>
              </p:nvSpPr>
              <p:spPr>
                <a:xfrm>
                  <a:off x="0" y="283037"/>
                  <a:ext cx="387356" cy="196354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55" name="Google Shape;755;p86"/>
                <p:cNvSpPr/>
                <p:nvPr/>
              </p:nvSpPr>
              <p:spPr>
                <a:xfrm>
                  <a:off x="0" y="566719"/>
                  <a:ext cx="387356" cy="199338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</p:grpSp>
          <p:grpSp>
            <p:nvGrpSpPr>
              <p:cNvPr id="756" name="Google Shape;756;p86"/>
              <p:cNvGrpSpPr/>
              <p:nvPr/>
            </p:nvGrpSpPr>
            <p:grpSpPr>
              <a:xfrm>
                <a:off x="488302" y="1134338"/>
                <a:ext cx="384766" cy="1048333"/>
                <a:chOff x="0" y="0"/>
                <a:chExt cx="384764" cy="1048331"/>
              </a:xfrm>
            </p:grpSpPr>
            <p:sp>
              <p:nvSpPr>
                <p:cNvPr id="757" name="Google Shape;757;p86"/>
                <p:cNvSpPr/>
                <p:nvPr/>
              </p:nvSpPr>
              <p:spPr>
                <a:xfrm>
                  <a:off x="0" y="0"/>
                  <a:ext cx="384764" cy="199494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58" name="Google Shape;758;p86"/>
                <p:cNvSpPr/>
                <p:nvPr/>
              </p:nvSpPr>
              <p:spPr>
                <a:xfrm>
                  <a:off x="0" y="282782"/>
                  <a:ext cx="384764" cy="202637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59" name="Google Shape;759;p86"/>
                <p:cNvSpPr/>
                <p:nvPr/>
              </p:nvSpPr>
              <p:spPr>
                <a:xfrm>
                  <a:off x="0" y="565565"/>
                  <a:ext cx="384764" cy="196353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60" name="Google Shape;760;p86"/>
                <p:cNvSpPr/>
                <p:nvPr/>
              </p:nvSpPr>
              <p:spPr>
                <a:xfrm>
                  <a:off x="0" y="848994"/>
                  <a:ext cx="384764" cy="199337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</p:grpSp>
          <p:grpSp>
            <p:nvGrpSpPr>
              <p:cNvPr id="761" name="Google Shape;761;p86"/>
              <p:cNvGrpSpPr/>
              <p:nvPr/>
            </p:nvGrpSpPr>
            <p:grpSpPr>
              <a:xfrm>
                <a:off x="1464754" y="0"/>
                <a:ext cx="387357" cy="2183690"/>
                <a:chOff x="0" y="0"/>
                <a:chExt cx="387355" cy="2183689"/>
              </a:xfrm>
            </p:grpSpPr>
            <p:sp>
              <p:nvSpPr>
                <p:cNvPr id="762" name="Google Shape;762;p86"/>
                <p:cNvSpPr/>
                <p:nvPr/>
              </p:nvSpPr>
              <p:spPr>
                <a:xfrm>
                  <a:off x="0" y="850293"/>
                  <a:ext cx="387355" cy="198196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63" name="Google Shape;763;p86"/>
                <p:cNvSpPr/>
                <p:nvPr/>
              </p:nvSpPr>
              <p:spPr>
                <a:xfrm>
                  <a:off x="0" y="1133414"/>
                  <a:ext cx="387355" cy="199495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64" name="Google Shape;764;p86"/>
                <p:cNvSpPr/>
                <p:nvPr/>
              </p:nvSpPr>
              <p:spPr>
                <a:xfrm>
                  <a:off x="0" y="1416845"/>
                  <a:ext cx="387355" cy="202637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65" name="Google Shape;765;p86"/>
                <p:cNvSpPr/>
                <p:nvPr/>
              </p:nvSpPr>
              <p:spPr>
                <a:xfrm>
                  <a:off x="0" y="1700276"/>
                  <a:ext cx="387355" cy="196354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66" name="Google Shape;766;p86"/>
                <p:cNvSpPr/>
                <p:nvPr/>
              </p:nvSpPr>
              <p:spPr>
                <a:xfrm>
                  <a:off x="0" y="1984351"/>
                  <a:ext cx="387355" cy="199338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67" name="Google Shape;767;p86"/>
                <p:cNvSpPr/>
                <p:nvPr/>
              </p:nvSpPr>
              <p:spPr>
                <a:xfrm>
                  <a:off x="0" y="566862"/>
                  <a:ext cx="387355" cy="198196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68" name="Google Shape;768;p86"/>
                <p:cNvSpPr/>
                <p:nvPr/>
              </p:nvSpPr>
              <p:spPr>
                <a:xfrm>
                  <a:off x="0" y="283431"/>
                  <a:ext cx="387355" cy="198195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69" name="Google Shape;769;p86"/>
                <p:cNvSpPr/>
                <p:nvPr/>
              </p:nvSpPr>
              <p:spPr>
                <a:xfrm>
                  <a:off x="0" y="0"/>
                  <a:ext cx="387355" cy="198195"/>
                </a:xfrm>
                <a:prstGeom prst="rect">
                  <a:avLst/>
                </a:prstGeom>
                <a:solidFill>
                  <a:srgbClr val="5CACC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</p:grpSp>
          <p:grpSp>
            <p:nvGrpSpPr>
              <p:cNvPr id="770" name="Google Shape;770;p86"/>
              <p:cNvGrpSpPr/>
              <p:nvPr/>
            </p:nvGrpSpPr>
            <p:grpSpPr>
              <a:xfrm>
                <a:off x="0" y="565156"/>
                <a:ext cx="387899" cy="1617515"/>
                <a:chOff x="0" y="0"/>
                <a:chExt cx="387898" cy="1617513"/>
              </a:xfrm>
            </p:grpSpPr>
            <p:sp>
              <p:nvSpPr>
                <p:cNvPr id="771" name="Google Shape;771;p86"/>
                <p:cNvSpPr/>
                <p:nvPr/>
              </p:nvSpPr>
              <p:spPr>
                <a:xfrm>
                  <a:off x="0" y="851964"/>
                  <a:ext cx="387898" cy="202637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72" name="Google Shape;772;p86"/>
                <p:cNvSpPr/>
                <p:nvPr/>
              </p:nvSpPr>
              <p:spPr>
                <a:xfrm>
                  <a:off x="0" y="1134746"/>
                  <a:ext cx="387898" cy="196354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73" name="Google Shape;773;p86"/>
                <p:cNvSpPr/>
                <p:nvPr/>
              </p:nvSpPr>
              <p:spPr>
                <a:xfrm>
                  <a:off x="0" y="1418176"/>
                  <a:ext cx="387898" cy="199337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74" name="Google Shape;774;p86"/>
                <p:cNvSpPr/>
                <p:nvPr/>
              </p:nvSpPr>
              <p:spPr>
                <a:xfrm>
                  <a:off x="0" y="569181"/>
                  <a:ext cx="387898" cy="202637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75" name="Google Shape;775;p86"/>
                <p:cNvSpPr/>
                <p:nvPr/>
              </p:nvSpPr>
              <p:spPr>
                <a:xfrm>
                  <a:off x="0" y="286398"/>
                  <a:ext cx="387898" cy="202637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776" name="Google Shape;776;p86"/>
                <p:cNvSpPr/>
                <p:nvPr/>
              </p:nvSpPr>
              <p:spPr>
                <a:xfrm>
                  <a:off x="0" y="0"/>
                  <a:ext cx="387898" cy="20263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CACC7"/>
                    </a:buClr>
                    <a:buSzPts val="1800"/>
                    <a:buFont typeface="PT Sans"/>
                    <a:buNone/>
                  </a:pPr>
                  <a:endParaRPr sz="1800" b="0" i="0" u="none" strike="noStrike" cap="none">
                    <a:solidFill>
                      <a:srgbClr val="5CACC7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endParaRPr>
                </a:p>
              </p:txBody>
            </p:sp>
          </p:grpSp>
        </p:grpSp>
      </p:grpSp>
      <p:pic>
        <p:nvPicPr>
          <p:cNvPr id="7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2E936EF3-060B-470F-B4CB-32AD208AC3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9274"/>
          <a:stretch/>
        </p:blipFill>
        <p:spPr>
          <a:xfrm>
            <a:off x="158420" y="616881"/>
            <a:ext cx="6365749" cy="69502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D7D31"/>
        </a:solidFill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87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87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6AE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87"/>
          <p:cNvSpPr/>
          <p:nvPr/>
        </p:nvSpPr>
        <p:spPr>
          <a:xfrm>
            <a:off x="373064" y="381000"/>
            <a:ext cx="11445876" cy="6096000"/>
          </a:xfrm>
          <a:prstGeom prst="rect">
            <a:avLst/>
          </a:prstGeom>
          <a:solidFill>
            <a:srgbClr val="F6AE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pic>
        <p:nvPicPr>
          <p:cNvPr id="784" name="Google Shape;784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7918" y="1485604"/>
            <a:ext cx="1503422" cy="1503422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87"/>
          <p:cNvSpPr txBox="1"/>
          <p:nvPr/>
        </p:nvSpPr>
        <p:spPr>
          <a:xfrm>
            <a:off x="6382061" y="2005470"/>
            <a:ext cx="705817" cy="48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PT Sans"/>
              <a:buNone/>
            </a:pPr>
            <a:r>
              <a:rPr lang="en-US" sz="2400" b="1" i="0" u="none" strike="noStrike" cap="none">
                <a:solidFill>
                  <a:srgbClr val="595959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74%</a:t>
            </a:r>
            <a:endParaRPr>
              <a:latin typeface="Barlow Condensed" panose="020B0604020202020204" charset="0"/>
            </a:endParaRPr>
          </a:p>
        </p:txBody>
      </p:sp>
      <p:pic>
        <p:nvPicPr>
          <p:cNvPr id="786" name="Google Shape;786;p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7918" y="3870995"/>
            <a:ext cx="1503422" cy="1503422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87"/>
          <p:cNvSpPr txBox="1"/>
          <p:nvPr/>
        </p:nvSpPr>
        <p:spPr>
          <a:xfrm>
            <a:off x="6382062" y="4390861"/>
            <a:ext cx="705816" cy="48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PT Sans"/>
              <a:buNone/>
            </a:pPr>
            <a:r>
              <a:rPr lang="en-US" sz="2400" b="1" i="0" u="none" strike="noStrike" cap="none">
                <a:solidFill>
                  <a:srgbClr val="595959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62%</a:t>
            </a:r>
            <a:endParaRPr>
              <a:latin typeface="Barlow Condensed" panose="020B0604020202020204" charset="0"/>
            </a:endParaRPr>
          </a:p>
        </p:txBody>
      </p:sp>
      <p:sp>
        <p:nvSpPr>
          <p:cNvPr id="788" name="Google Shape;788;p87"/>
          <p:cNvSpPr txBox="1"/>
          <p:nvPr/>
        </p:nvSpPr>
        <p:spPr>
          <a:xfrm>
            <a:off x="7967388" y="4331132"/>
            <a:ext cx="266230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PT Sans"/>
              <a:buNone/>
            </a:pPr>
            <a:r>
              <a:rPr lang="en-US" sz="1400" b="1" i="0" u="none" strike="noStrike" cap="none">
                <a:solidFill>
                  <a:srgbClr val="595959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Your Title Here</a:t>
            </a:r>
            <a:endParaRPr>
              <a:latin typeface="Barlow Condensed" panose="020B0604020202020204" charset="0"/>
            </a:endParaRPr>
          </a:p>
        </p:txBody>
      </p:sp>
      <p:sp>
        <p:nvSpPr>
          <p:cNvPr id="789" name="Google Shape;789;p87"/>
          <p:cNvSpPr txBox="1"/>
          <p:nvPr/>
        </p:nvSpPr>
        <p:spPr>
          <a:xfrm>
            <a:off x="7967388" y="4546577"/>
            <a:ext cx="2662307" cy="377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400"/>
            </a:pP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Lorem ipsum dolor sit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amet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,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consectetuer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adipiscing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elit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. Maecenas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porttitor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congue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massa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.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Fusce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posuere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, magna sed pulvinar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ultricies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,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purus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lectus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malesuada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libero, sit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amet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commodo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magna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eros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quis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urna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.</a:t>
            </a:r>
          </a:p>
          <a:p>
            <a:pPr lvl="0">
              <a:lnSpc>
                <a:spcPct val="150000"/>
              </a:lnSpc>
              <a:buClr>
                <a:srgbClr val="FFFFFF"/>
              </a:buClr>
              <a:buSzPts val="1400"/>
            </a:pPr>
            <a:endParaRPr lang="en-US" sz="1000" dirty="0">
              <a:latin typeface="Barlow Condensed" panose="020B0604020202020204" charset="0"/>
            </a:endParaRPr>
          </a:p>
        </p:txBody>
      </p:sp>
      <p:sp>
        <p:nvSpPr>
          <p:cNvPr id="790" name="Google Shape;790;p87"/>
          <p:cNvSpPr txBox="1"/>
          <p:nvPr/>
        </p:nvSpPr>
        <p:spPr>
          <a:xfrm>
            <a:off x="7967388" y="1945742"/>
            <a:ext cx="266230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PT Sans"/>
              <a:buNone/>
            </a:pPr>
            <a:r>
              <a:rPr lang="en-US" sz="1400" b="1" i="0" u="none" strike="noStrike" cap="none">
                <a:solidFill>
                  <a:srgbClr val="595959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Your Title Here</a:t>
            </a:r>
            <a:endParaRPr>
              <a:latin typeface="Barlow Condensed" panose="020B0604020202020204" charset="0"/>
            </a:endParaRPr>
          </a:p>
        </p:txBody>
      </p:sp>
      <p:sp>
        <p:nvSpPr>
          <p:cNvPr id="791" name="Google Shape;791;p87"/>
          <p:cNvSpPr txBox="1"/>
          <p:nvPr/>
        </p:nvSpPr>
        <p:spPr>
          <a:xfrm>
            <a:off x="7967388" y="2161185"/>
            <a:ext cx="2662307" cy="3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400"/>
            </a:pP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Lorem ipsum dolor sit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amet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,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consectetuer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adipiscing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elit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. Maecenas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porttitor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congue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massa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.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Fusce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posuere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, magna sed pulvinar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ultricies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,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purus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lectus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malesuada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libero, sit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amet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commodo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magna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eros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quis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urna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.</a:t>
            </a:r>
          </a:p>
          <a:p>
            <a:pPr lvl="0">
              <a:lnSpc>
                <a:spcPct val="150000"/>
              </a:lnSpc>
              <a:buClr>
                <a:srgbClr val="FFFFFF"/>
              </a:buClr>
              <a:buSzPts val="1400"/>
            </a:pPr>
            <a:endParaRPr lang="en-US" sz="1000" dirty="0">
              <a:latin typeface="Barlow Condensed" panose="020B0604020202020204" charset="0"/>
            </a:endParaRPr>
          </a:p>
        </p:txBody>
      </p:sp>
      <p:sp>
        <p:nvSpPr>
          <p:cNvPr id="793" name="Google Shape;793;p87"/>
          <p:cNvSpPr txBox="1"/>
          <p:nvPr/>
        </p:nvSpPr>
        <p:spPr>
          <a:xfrm>
            <a:off x="1720928" y="2192864"/>
            <a:ext cx="2909127" cy="89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Raleway Black"/>
              <a:buNone/>
            </a:pPr>
            <a:r>
              <a:rPr lang="en-US" sz="3200" b="1" i="0" u="none" strike="noStrike" cap="none">
                <a:solidFill>
                  <a:srgbClr val="262626"/>
                </a:solidFill>
                <a:latin typeface="Barlow Condensed" panose="020B0604020202020204" charset="0"/>
                <a:ea typeface="Raleway Black"/>
                <a:cs typeface="Raleway Black"/>
                <a:sym typeface="Raleway Black"/>
              </a:rPr>
              <a:t>SIMPLE</a:t>
            </a:r>
            <a:endParaRPr>
              <a:latin typeface="Barlow Condensed" panose="020B0604020202020204" charset="0"/>
            </a:endParaRPr>
          </a:p>
          <a:p>
            <a:pPr marL="0" marR="0" lvl="0" indent="0" algn="l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Raleway Black"/>
              <a:buNone/>
            </a:pPr>
            <a:r>
              <a:rPr lang="en-US" sz="3200" b="1" i="0" u="none" strike="noStrike" cap="none">
                <a:solidFill>
                  <a:schemeClr val="accent3"/>
                </a:solidFill>
                <a:latin typeface="Barlow Condensed" panose="020B0604020202020204" charset="0"/>
                <a:ea typeface="Raleway Black"/>
                <a:cs typeface="Raleway Black"/>
                <a:sym typeface="Raleway Black"/>
              </a:rPr>
              <a:t>INFOGRAPHIC</a:t>
            </a:r>
            <a:endParaRPr>
              <a:latin typeface="Barlow Condensed" panose="020B0604020202020204" charset="0"/>
            </a:endParaRPr>
          </a:p>
        </p:txBody>
      </p:sp>
      <p:sp>
        <p:nvSpPr>
          <p:cNvPr id="795" name="Google Shape;795;p87"/>
          <p:cNvSpPr txBox="1"/>
          <p:nvPr/>
        </p:nvSpPr>
        <p:spPr>
          <a:xfrm>
            <a:off x="1720928" y="3720653"/>
            <a:ext cx="2908040" cy="949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400"/>
            </a:pP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Lorem ipsum dolor sit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amet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,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consectetuer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adipiscing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elit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. Maecenas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porttitor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congue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massa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.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Fusce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posuere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, magna sed pulvinar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ultricies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,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purus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lectus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malesuada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libero, sit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amet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commodo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magna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eros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quis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urna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.</a:t>
            </a:r>
          </a:p>
          <a:p>
            <a:pPr lvl="0">
              <a:lnSpc>
                <a:spcPct val="150000"/>
              </a:lnSpc>
              <a:buClr>
                <a:srgbClr val="FFFFFF"/>
              </a:buClr>
              <a:buSzPts val="1400"/>
            </a:pPr>
            <a:endParaRPr lang="en-US" sz="1000" dirty="0">
              <a:latin typeface="Barlow Condensed" panose="020B060402020202020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C27"/>
        </a:solidFill>
        <a:effectLst/>
      </p:bgPr>
    </p:bg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88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p88"/>
          <p:cNvSpPr/>
          <p:nvPr/>
        </p:nvSpPr>
        <p:spPr>
          <a:xfrm>
            <a:off x="43112" y="669234"/>
            <a:ext cx="12192000" cy="551953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pic>
        <p:nvPicPr>
          <p:cNvPr id="802" name="Google Shape;802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235" y="1441375"/>
            <a:ext cx="4583820" cy="37516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3" name="Google Shape;803;p88"/>
          <p:cNvGrpSpPr/>
          <p:nvPr/>
        </p:nvGrpSpPr>
        <p:grpSpPr>
          <a:xfrm>
            <a:off x="5697366" y="2174602"/>
            <a:ext cx="2909128" cy="1817674"/>
            <a:chOff x="0" y="815"/>
            <a:chExt cx="2909126" cy="1817673"/>
          </a:xfrm>
        </p:grpSpPr>
        <p:sp>
          <p:nvSpPr>
            <p:cNvPr id="804" name="Google Shape;804;p88"/>
            <p:cNvSpPr txBox="1"/>
            <p:nvPr/>
          </p:nvSpPr>
          <p:spPr>
            <a:xfrm>
              <a:off x="1086" y="1059535"/>
              <a:ext cx="2908040" cy="7589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0">
                <a:lnSpc>
                  <a:spcPct val="150000"/>
                </a:lnSpc>
                <a:buClr>
                  <a:srgbClr val="FFFFFF"/>
                </a:buClr>
                <a:buSzPts val="1400"/>
              </a:pP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Lorem ipsum dolor sit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amet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,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consectetuer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adipiscing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elit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. Maecenas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porttitor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congue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massa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.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Fusce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posuere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, magna sed pulvinar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ultricies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,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purus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lectus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malesuada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libero, sit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amet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commodo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magna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eros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quis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urna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.</a:t>
              </a:r>
            </a:p>
            <a:p>
              <a:pPr lvl="0">
                <a:lnSpc>
                  <a:spcPct val="150000"/>
                </a:lnSpc>
                <a:buClr>
                  <a:srgbClr val="FFFFFF"/>
                </a:buClr>
                <a:buSzPts val="1400"/>
              </a:pPr>
              <a:endParaRPr lang="en-US" sz="1000" dirty="0">
                <a:latin typeface="Barlow Condensed" panose="020B0604020202020204" charset="0"/>
              </a:endParaRPr>
            </a:p>
          </p:txBody>
        </p:sp>
        <p:sp>
          <p:nvSpPr>
            <p:cNvPr id="807" name="Google Shape;807;p88"/>
            <p:cNvSpPr txBox="1"/>
            <p:nvPr/>
          </p:nvSpPr>
          <p:spPr>
            <a:xfrm>
              <a:off x="0" y="815"/>
              <a:ext cx="2909126" cy="893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>
                  <a:solidFill>
                    <a:srgbClr val="262626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SIMPLE</a:t>
              </a:r>
              <a:endParaRPr>
                <a:latin typeface="Barlow Condensed" panose="020B0604020202020204" charset="0"/>
              </a:endParaRPr>
            </a:p>
            <a:p>
              <a:pPr marL="0" marR="0" lvl="0" indent="0" algn="l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>
                  <a:solidFill>
                    <a:schemeClr val="accent3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INFOGRAPHIC</a:t>
              </a:r>
              <a:endParaRPr>
                <a:latin typeface="Barlow Condensed" panose="020B0604020202020204" charset="0"/>
              </a:endParaRPr>
            </a:p>
          </p:txBody>
        </p:sp>
      </p:grpSp>
      <p:pic>
        <p:nvPicPr>
          <p:cNvPr id="5" name="Picture Placeholder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DEF243E4-B352-4178-8CB1-AF607C6407E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4042" r="4042"/>
          <a:stretch>
            <a:fillRect/>
          </a:stretch>
        </p:blipFill>
        <p:spPr/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C27"/>
        </a:solidFill>
        <a:effectLst/>
      </p:bgPr>
    </p:bg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4" name="Google Shape;814;p89"/>
          <p:cNvGrpSpPr/>
          <p:nvPr/>
        </p:nvGrpSpPr>
        <p:grpSpPr>
          <a:xfrm>
            <a:off x="8130396" y="1903735"/>
            <a:ext cx="2906765" cy="3063005"/>
            <a:chOff x="0" y="815"/>
            <a:chExt cx="2906764" cy="3063003"/>
          </a:xfrm>
        </p:grpSpPr>
        <p:grpSp>
          <p:nvGrpSpPr>
            <p:cNvPr id="815" name="Google Shape;815;p89"/>
            <p:cNvGrpSpPr/>
            <p:nvPr/>
          </p:nvGrpSpPr>
          <p:grpSpPr>
            <a:xfrm>
              <a:off x="0" y="815"/>
              <a:ext cx="2558740" cy="1086125"/>
              <a:chOff x="0" y="815"/>
              <a:chExt cx="2558739" cy="1086124"/>
            </a:xfrm>
          </p:grpSpPr>
          <p:sp>
            <p:nvSpPr>
              <p:cNvPr id="816" name="Google Shape;816;p89"/>
              <p:cNvSpPr txBox="1"/>
              <p:nvPr/>
            </p:nvSpPr>
            <p:spPr>
              <a:xfrm>
                <a:off x="0" y="815"/>
                <a:ext cx="2558739" cy="8935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93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200"/>
                  <a:buFont typeface="Raleway Black"/>
                  <a:buNone/>
                </a:pPr>
                <a:r>
                  <a:rPr lang="en-US" sz="3200" b="1" i="0" u="none" strike="noStrike" cap="none">
                    <a:solidFill>
                      <a:srgbClr val="FFFFFF"/>
                    </a:solidFill>
                    <a:latin typeface="Barlow Condensed" panose="020B0604020202020204" charset="0"/>
                    <a:ea typeface="Raleway Black"/>
                    <a:cs typeface="Raleway Black"/>
                    <a:sym typeface="Raleway Black"/>
                  </a:rPr>
                  <a:t>WORLD MAP</a:t>
                </a:r>
                <a:endParaRPr>
                  <a:latin typeface="Barlow Condensed" panose="020B0604020202020204" charset="0"/>
                </a:endParaRPr>
              </a:p>
              <a:p>
                <a:pPr marL="0" marR="0" lvl="0" indent="0" algn="l" rtl="0">
                  <a:lnSpc>
                    <a:spcPct val="1093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3200"/>
                  <a:buFont typeface="Raleway Black"/>
                  <a:buNone/>
                </a:pPr>
                <a:r>
                  <a:rPr lang="en-US" sz="3200" b="1" i="0" u="none" strike="noStrike" cap="none">
                    <a:solidFill>
                      <a:schemeClr val="accent3"/>
                    </a:solidFill>
                    <a:latin typeface="Barlow Condensed" panose="020B0604020202020204" charset="0"/>
                    <a:ea typeface="Raleway Black"/>
                    <a:cs typeface="Raleway Black"/>
                    <a:sym typeface="Raleway Black"/>
                  </a:rPr>
                  <a:t>LAYOUT</a:t>
                </a:r>
                <a:endParaRPr>
                  <a:latin typeface="Barlow Condensed" panose="020B0604020202020204" charset="0"/>
                </a:endParaRPr>
              </a:p>
            </p:txBody>
          </p:sp>
          <p:sp>
            <p:nvSpPr>
              <p:cNvPr id="817" name="Google Shape;817;p89"/>
              <p:cNvSpPr txBox="1"/>
              <p:nvPr/>
            </p:nvSpPr>
            <p:spPr>
              <a:xfrm>
                <a:off x="0" y="896438"/>
                <a:ext cx="2557784" cy="1905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Bitter"/>
                  <a:buNone/>
                </a:pPr>
                <a:r>
                  <a:rPr lang="en-US" sz="1200" b="0" i="0" u="none" strike="noStrike" cap="none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Fashion Is Everything For Us</a:t>
                </a:r>
                <a:endParaRPr>
                  <a:latin typeface="Barlow Condensed" panose="020B0604020202020204" charset="0"/>
                </a:endParaRPr>
              </a:p>
            </p:txBody>
          </p:sp>
        </p:grpSp>
        <p:grpSp>
          <p:nvGrpSpPr>
            <p:cNvPr id="818" name="Google Shape;818;p89"/>
            <p:cNvGrpSpPr/>
            <p:nvPr/>
          </p:nvGrpSpPr>
          <p:grpSpPr>
            <a:xfrm>
              <a:off x="0" y="2495364"/>
              <a:ext cx="2906764" cy="568454"/>
              <a:chOff x="0" y="0"/>
              <a:chExt cx="2906763" cy="568453"/>
            </a:xfrm>
          </p:grpSpPr>
          <p:sp>
            <p:nvSpPr>
              <p:cNvPr id="819" name="Google Shape;819;p89"/>
              <p:cNvSpPr txBox="1"/>
              <p:nvPr/>
            </p:nvSpPr>
            <p:spPr>
              <a:xfrm>
                <a:off x="632026" y="0"/>
                <a:ext cx="2274737" cy="5684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lvl="0">
                  <a:lnSpc>
                    <a:spcPct val="150000"/>
                  </a:lnSpc>
                  <a:buClr>
                    <a:srgbClr val="FFFFFF"/>
                  </a:buClr>
                  <a:buSzPts val="1400"/>
                </a:pP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Lorem ipsum dolor sit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amet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,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consectetuer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adipiscing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elit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. Maecenas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porttitor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congue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massa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.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Fusce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posuere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, magna sed pulvinar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ultricies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,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purus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lectus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malesuada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 libero, sit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amet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commodo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 magna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eros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quis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urna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.</a:t>
                </a:r>
              </a:p>
              <a:p>
                <a:pPr lvl="0">
                  <a:lnSpc>
                    <a:spcPct val="150000"/>
                  </a:lnSpc>
                  <a:buClr>
                    <a:srgbClr val="FFFFFF"/>
                  </a:buClr>
                  <a:buSzPts val="1400"/>
                </a:pPr>
                <a:endParaRPr lang="en-US" sz="1000" dirty="0">
                  <a:latin typeface="Barlow Condensed" panose="020B0604020202020204" charset="0"/>
                </a:endParaRPr>
              </a:p>
            </p:txBody>
          </p:sp>
          <p:sp>
            <p:nvSpPr>
              <p:cNvPr id="820" name="Google Shape;820;p89"/>
              <p:cNvSpPr/>
              <p:nvPr/>
            </p:nvSpPr>
            <p:spPr>
              <a:xfrm>
                <a:off x="0" y="6214"/>
                <a:ext cx="418741" cy="41874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6219" y="11876"/>
                    </a:moveTo>
                    <a:lnTo>
                      <a:pt x="16219" y="9742"/>
                    </a:lnTo>
                    <a:lnTo>
                      <a:pt x="11858" y="9742"/>
                    </a:lnTo>
                    <a:lnTo>
                      <a:pt x="11858" y="5381"/>
                    </a:lnTo>
                    <a:lnTo>
                      <a:pt x="9724" y="5381"/>
                    </a:lnTo>
                    <a:lnTo>
                      <a:pt x="9724" y="9742"/>
                    </a:lnTo>
                    <a:lnTo>
                      <a:pt x="5363" y="9742"/>
                    </a:lnTo>
                    <a:lnTo>
                      <a:pt x="5363" y="11876"/>
                    </a:lnTo>
                    <a:lnTo>
                      <a:pt x="9724" y="11876"/>
                    </a:lnTo>
                    <a:lnTo>
                      <a:pt x="9724" y="16237"/>
                    </a:lnTo>
                    <a:lnTo>
                      <a:pt x="11858" y="16237"/>
                    </a:lnTo>
                    <a:lnTo>
                      <a:pt x="11858" y="11876"/>
                    </a:lnTo>
                    <a:lnTo>
                      <a:pt x="16219" y="11876"/>
                    </a:lnTo>
                    <a:close/>
                    <a:moveTo>
                      <a:pt x="10800" y="0"/>
                    </a:moveTo>
                    <a:cubicBezTo>
                      <a:pt x="16775" y="0"/>
                      <a:pt x="21600" y="4806"/>
                      <a:pt x="21600" y="10800"/>
                    </a:cubicBezTo>
                    <a:cubicBezTo>
                      <a:pt x="21600" y="16775"/>
                      <a:pt x="16794" y="21600"/>
                      <a:pt x="10800" y="21600"/>
                    </a:cubicBezTo>
                    <a:cubicBezTo>
                      <a:pt x="4825" y="21600"/>
                      <a:pt x="0" y="16775"/>
                      <a:pt x="0" y="10800"/>
                    </a:cubicBezTo>
                    <a:cubicBezTo>
                      <a:pt x="0" y="4806"/>
                      <a:pt x="4806" y="0"/>
                      <a:pt x="10800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CACC7"/>
                  </a:buClr>
                  <a:buSzPts val="1800"/>
                  <a:buFont typeface="PT Sans"/>
                  <a:buNone/>
                </a:pPr>
                <a:endParaRPr sz="1800" b="0" i="0" u="none" strike="noStrike" cap="none">
                  <a:solidFill>
                    <a:srgbClr val="5CACC7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endParaRPr>
              </a:p>
            </p:txBody>
          </p:sp>
        </p:grpSp>
        <p:grpSp>
          <p:nvGrpSpPr>
            <p:cNvPr id="821" name="Google Shape;821;p89"/>
            <p:cNvGrpSpPr/>
            <p:nvPr/>
          </p:nvGrpSpPr>
          <p:grpSpPr>
            <a:xfrm>
              <a:off x="0" y="1509215"/>
              <a:ext cx="2906764" cy="568454"/>
              <a:chOff x="0" y="0"/>
              <a:chExt cx="2906763" cy="568453"/>
            </a:xfrm>
          </p:grpSpPr>
          <p:sp>
            <p:nvSpPr>
              <p:cNvPr id="822" name="Google Shape;822;p89"/>
              <p:cNvSpPr/>
              <p:nvPr/>
            </p:nvSpPr>
            <p:spPr>
              <a:xfrm>
                <a:off x="0" y="0"/>
                <a:ext cx="418741" cy="41874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00" y="18612"/>
                    </a:moveTo>
                    <a:cubicBezTo>
                      <a:pt x="13491" y="18612"/>
                      <a:pt x="15866" y="17184"/>
                      <a:pt x="17295" y="15105"/>
                    </a:cubicBezTo>
                    <a:cubicBezTo>
                      <a:pt x="17239" y="12971"/>
                      <a:pt x="12934" y="11765"/>
                      <a:pt x="10800" y="11765"/>
                    </a:cubicBezTo>
                    <a:cubicBezTo>
                      <a:pt x="8610" y="11765"/>
                      <a:pt x="4361" y="12971"/>
                      <a:pt x="4305" y="15105"/>
                    </a:cubicBezTo>
                    <a:cubicBezTo>
                      <a:pt x="5715" y="17184"/>
                      <a:pt x="8109" y="18612"/>
                      <a:pt x="10800" y="18612"/>
                    </a:cubicBezTo>
                    <a:close/>
                    <a:moveTo>
                      <a:pt x="10800" y="3247"/>
                    </a:moveTo>
                    <a:cubicBezTo>
                      <a:pt x="9019" y="3247"/>
                      <a:pt x="7553" y="4713"/>
                      <a:pt x="7553" y="6495"/>
                    </a:cubicBezTo>
                    <a:cubicBezTo>
                      <a:pt x="7553" y="8258"/>
                      <a:pt x="9037" y="9724"/>
                      <a:pt x="10800" y="9724"/>
                    </a:cubicBezTo>
                    <a:cubicBezTo>
                      <a:pt x="12581" y="9724"/>
                      <a:pt x="14047" y="8258"/>
                      <a:pt x="14047" y="6495"/>
                    </a:cubicBezTo>
                    <a:cubicBezTo>
                      <a:pt x="14047" y="4713"/>
                      <a:pt x="12563" y="3247"/>
                      <a:pt x="10800" y="3247"/>
                    </a:cubicBezTo>
                    <a:close/>
                    <a:moveTo>
                      <a:pt x="10800" y="0"/>
                    </a:moveTo>
                    <a:cubicBezTo>
                      <a:pt x="16775" y="0"/>
                      <a:pt x="21600" y="4806"/>
                      <a:pt x="21600" y="10800"/>
                    </a:cubicBezTo>
                    <a:cubicBezTo>
                      <a:pt x="21600" y="16775"/>
                      <a:pt x="16794" y="21600"/>
                      <a:pt x="10800" y="21600"/>
                    </a:cubicBezTo>
                    <a:cubicBezTo>
                      <a:pt x="4825" y="21600"/>
                      <a:pt x="0" y="16775"/>
                      <a:pt x="0" y="10800"/>
                    </a:cubicBezTo>
                    <a:cubicBezTo>
                      <a:pt x="0" y="4806"/>
                      <a:pt x="4806" y="0"/>
                      <a:pt x="10800" y="0"/>
                    </a:cubicBezTo>
                    <a:close/>
                  </a:path>
                </a:pathLst>
              </a:custGeom>
              <a:solidFill>
                <a:srgbClr val="5CACC7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CACC7"/>
                  </a:buClr>
                  <a:buSzPts val="1800"/>
                  <a:buFont typeface="PT Sans"/>
                  <a:buNone/>
                </a:pPr>
                <a:endParaRPr sz="1800" b="0" i="0" u="none" strike="noStrike" cap="none">
                  <a:solidFill>
                    <a:srgbClr val="5CACC7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endParaRPr>
              </a:p>
            </p:txBody>
          </p:sp>
          <p:sp>
            <p:nvSpPr>
              <p:cNvPr id="823" name="Google Shape;823;p89"/>
              <p:cNvSpPr txBox="1"/>
              <p:nvPr/>
            </p:nvSpPr>
            <p:spPr>
              <a:xfrm>
                <a:off x="632026" y="0"/>
                <a:ext cx="2274737" cy="5684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lvl="0">
                  <a:lnSpc>
                    <a:spcPct val="150000"/>
                  </a:lnSpc>
                  <a:buClr>
                    <a:srgbClr val="FFFFFF"/>
                  </a:buClr>
                  <a:buSzPts val="1400"/>
                </a:pP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Lorem ipsum dolor sit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amet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,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consectetuer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adipiscing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elit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. Maecenas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porttitor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congue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 </a:t>
                </a:r>
                <a:r>
                  <a:rPr lang="en-US" sz="1000" b="1" i="1" dirty="0" err="1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massa</a:t>
                </a:r>
                <a:r>
                  <a:rPr lang="en-US" sz="1000" b="1" i="1" dirty="0">
                    <a:solidFill>
                      <a:srgbClr val="FFFFFF"/>
                    </a:solidFill>
                    <a:latin typeface="Barlow Condensed" panose="020B0604020202020204" charset="0"/>
                    <a:ea typeface="Bitter"/>
                    <a:cs typeface="Bitter"/>
                    <a:sym typeface="Bitter"/>
                  </a:rPr>
                  <a:t>. </a:t>
                </a:r>
                <a:endParaRPr lang="en-US" sz="1000" dirty="0">
                  <a:latin typeface="Barlow Condensed" panose="020B0604020202020204" charset="0"/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E539E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, athletic game, sport, outdoor&#10;&#10;Description automatically generated">
            <a:extLst>
              <a:ext uri="{FF2B5EF4-FFF2-40B4-BE49-F238E27FC236}">
                <a16:creationId xmlns:a16="http://schemas.microsoft.com/office/drawing/2014/main" id="{3CD579F8-90EE-41C7-A1A0-03D3C7FF71B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6521" b="6521"/>
          <a:stretch>
            <a:fillRect/>
          </a:stretch>
        </p:blipFill>
        <p:spPr/>
      </p:pic>
      <p:grpSp>
        <p:nvGrpSpPr>
          <p:cNvPr id="220" name="Google Shape;220;p54"/>
          <p:cNvGrpSpPr/>
          <p:nvPr/>
        </p:nvGrpSpPr>
        <p:grpSpPr>
          <a:xfrm>
            <a:off x="2443592" y="1080052"/>
            <a:ext cx="3848001" cy="1524001"/>
            <a:chOff x="-1" y="0"/>
            <a:chExt cx="3848000" cy="1524000"/>
          </a:xfrm>
          <a:solidFill>
            <a:srgbClr val="F6AE2D"/>
          </a:solidFill>
        </p:grpSpPr>
        <p:sp>
          <p:nvSpPr>
            <p:cNvPr id="221" name="Google Shape;221;p54"/>
            <p:cNvSpPr/>
            <p:nvPr/>
          </p:nvSpPr>
          <p:spPr>
            <a:xfrm>
              <a:off x="-1" y="0"/>
              <a:ext cx="3848000" cy="15240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54"/>
            <p:cNvSpPr txBox="1"/>
            <p:nvPr/>
          </p:nvSpPr>
          <p:spPr>
            <a:xfrm>
              <a:off x="550817" y="445135"/>
              <a:ext cx="2746365" cy="44906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rgbClr val="1E539E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WHO WE ARE</a:t>
              </a:r>
              <a:endParaRPr dirty="0">
                <a:solidFill>
                  <a:srgbClr val="1E539E"/>
                </a:solidFill>
                <a:latin typeface="Barlow Condensed" panose="020B0604020202020204" charset="0"/>
              </a:endParaRPr>
            </a:p>
          </p:txBody>
        </p:sp>
      </p:grpSp>
      <p:sp>
        <p:nvSpPr>
          <p:cNvPr id="225" name="Google Shape;225;p54"/>
          <p:cNvSpPr txBox="1"/>
          <p:nvPr/>
        </p:nvSpPr>
        <p:spPr>
          <a:xfrm>
            <a:off x="9004852" y="3351548"/>
            <a:ext cx="2544418" cy="161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000"/>
            </a:pP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consectetuer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. Maecenas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porttitor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congue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massa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Fusce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posuere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, magna sed pulvinar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ultricies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purus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lectus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malesuada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 libero, sit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commodo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 magna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eros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quis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Barlow Condensed" panose="020B0604020202020204" charset="0"/>
              </a:rPr>
              <a:t>urna</a:t>
            </a:r>
            <a:r>
              <a:rPr lang="en-US" sz="1000" dirty="0">
                <a:solidFill>
                  <a:schemeClr val="bg1"/>
                </a:solidFill>
                <a:latin typeface="Barlow Condensed" panose="020B0604020202020204" charset="0"/>
              </a:rPr>
              <a:t>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C27"/>
        </a:solidFill>
        <a:effectLst/>
      </p:bgPr>
    </p:bg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90"/>
          <p:cNvSpPr/>
          <p:nvPr/>
        </p:nvSpPr>
        <p:spPr>
          <a:xfrm>
            <a:off x="7962900" y="0"/>
            <a:ext cx="4229100" cy="68580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T Sans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PT Sans"/>
              <a:cs typeface="PT Sans"/>
              <a:sym typeface="PT Sans"/>
            </a:endParaRPr>
          </a:p>
        </p:txBody>
      </p:sp>
      <p:sp>
        <p:nvSpPr>
          <p:cNvPr id="829" name="Google Shape;829;p90"/>
          <p:cNvSpPr txBox="1"/>
          <p:nvPr/>
        </p:nvSpPr>
        <p:spPr>
          <a:xfrm>
            <a:off x="8803081" y="3889231"/>
            <a:ext cx="2548738" cy="94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400"/>
            </a:pP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Lorem ipsum dolor sit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amet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,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consectetuer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adipiscing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elit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. Maecenas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porttitor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congue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massa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.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Fusce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posuere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, magna sed pulvinar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ultricies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,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purus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lectus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malesuada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libero, sit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amet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commodo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magna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eros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quis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urna</a:t>
            </a:r>
            <a:r>
              <a:rPr lang="en-US" sz="1000" b="1" i="1" dirty="0">
                <a:solidFill>
                  <a:srgbClr val="FFFFFF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.</a:t>
            </a:r>
          </a:p>
          <a:p>
            <a:pPr lvl="0">
              <a:lnSpc>
                <a:spcPct val="150000"/>
              </a:lnSpc>
              <a:buClr>
                <a:srgbClr val="FFFFFF"/>
              </a:buClr>
              <a:buSzPts val="1400"/>
            </a:pPr>
            <a:endParaRPr lang="en-US" sz="1000" dirty="0">
              <a:latin typeface="Barlow Condensed" panose="020B0604020202020204" charset="0"/>
            </a:endParaRPr>
          </a:p>
        </p:txBody>
      </p:sp>
      <p:grpSp>
        <p:nvGrpSpPr>
          <p:cNvPr id="830" name="Google Shape;830;p90"/>
          <p:cNvGrpSpPr/>
          <p:nvPr/>
        </p:nvGrpSpPr>
        <p:grpSpPr>
          <a:xfrm>
            <a:off x="6166105" y="1218211"/>
            <a:ext cx="3593593" cy="2067951"/>
            <a:chOff x="0" y="0"/>
            <a:chExt cx="3593592" cy="2067950"/>
          </a:xfrm>
          <a:solidFill>
            <a:srgbClr val="D2E5AE"/>
          </a:solidFill>
        </p:grpSpPr>
        <p:sp>
          <p:nvSpPr>
            <p:cNvPr id="831" name="Google Shape;831;p90"/>
            <p:cNvSpPr/>
            <p:nvPr/>
          </p:nvSpPr>
          <p:spPr>
            <a:xfrm>
              <a:off x="0" y="0"/>
              <a:ext cx="3593592" cy="206795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2" name="Google Shape;832;p90"/>
            <p:cNvGrpSpPr/>
            <p:nvPr/>
          </p:nvGrpSpPr>
          <p:grpSpPr>
            <a:xfrm>
              <a:off x="691444" y="941641"/>
              <a:ext cx="2208929" cy="448843"/>
              <a:chOff x="0" y="669032"/>
              <a:chExt cx="2208927" cy="448842"/>
            </a:xfrm>
            <a:grpFill/>
          </p:grpSpPr>
          <p:sp>
            <p:nvSpPr>
              <p:cNvPr id="833" name="Google Shape;833;p90"/>
              <p:cNvSpPr/>
              <p:nvPr/>
            </p:nvSpPr>
            <p:spPr>
              <a:xfrm>
                <a:off x="0" y="669032"/>
                <a:ext cx="2208927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93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62626"/>
                  </a:buClr>
                  <a:buSzPts val="3200"/>
                  <a:buFont typeface="Raleway Black"/>
                  <a:buNone/>
                </a:pPr>
                <a:r>
                  <a:rPr lang="en-US" sz="3200" b="1" i="0" u="none" strike="noStrike" cap="none" dirty="0">
                    <a:solidFill>
                      <a:srgbClr val="FF0000"/>
                    </a:solidFill>
                    <a:latin typeface="Barlow Condensed" panose="020B0604020202020204" charset="0"/>
                    <a:ea typeface="Raleway Black"/>
                    <a:cs typeface="Raleway Black"/>
                    <a:sym typeface="Raleway Black"/>
                  </a:rPr>
                  <a:t>ASIAN MAP</a:t>
                </a:r>
                <a:endParaRPr dirty="0">
                  <a:solidFill>
                    <a:srgbClr val="FF0000"/>
                  </a:solidFill>
                  <a:latin typeface="Barlow Condensed" panose="020B0604020202020204" charset="0"/>
                </a:endParaRPr>
              </a:p>
              <a:p>
                <a:pPr marL="0" marR="0" lvl="0" indent="0" algn="l" rtl="0">
                  <a:lnSpc>
                    <a:spcPct val="1093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3200"/>
                  <a:buFont typeface="Raleway Black"/>
                  <a:buNone/>
                </a:pPr>
                <a:r>
                  <a:rPr lang="en-US" sz="3200" b="1" i="0" u="none" strike="noStrike" cap="none" dirty="0">
                    <a:solidFill>
                      <a:srgbClr val="FF0000"/>
                    </a:solidFill>
                    <a:latin typeface="Barlow Condensed" panose="020B0604020202020204" charset="0"/>
                    <a:ea typeface="Raleway Black"/>
                    <a:cs typeface="Raleway Black"/>
                    <a:sym typeface="Raleway Black"/>
                  </a:rPr>
                  <a:t>LAYOUT</a:t>
                </a:r>
                <a:endParaRPr dirty="0">
                  <a:solidFill>
                    <a:srgbClr val="FF0000"/>
                  </a:solidFill>
                  <a:latin typeface="Barlow Condensed" panose="020B0604020202020204" charset="0"/>
                </a:endParaRPr>
              </a:p>
            </p:txBody>
          </p:sp>
          <p:sp>
            <p:nvSpPr>
              <p:cNvPr id="834" name="Google Shape;834;p90"/>
              <p:cNvSpPr/>
              <p:nvPr/>
            </p:nvSpPr>
            <p:spPr>
              <a:xfrm>
                <a:off x="0" y="1117873"/>
                <a:ext cx="2208927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ts val="1200"/>
                  <a:buFont typeface="Bitter"/>
                  <a:buNone/>
                </a:pPr>
                <a:endParaRPr dirty="0">
                  <a:latin typeface="Barlow Condensed" panose="020B0604020202020204" charset="0"/>
                </a:endParaRPr>
              </a:p>
            </p:txBody>
          </p:sp>
        </p:grp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AE2D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91"/>
          <p:cNvGrpSpPr/>
          <p:nvPr/>
        </p:nvGrpSpPr>
        <p:grpSpPr>
          <a:xfrm>
            <a:off x="7375724" y="1974808"/>
            <a:ext cx="3154683" cy="2913960"/>
            <a:chOff x="0" y="815"/>
            <a:chExt cx="3154682" cy="2913959"/>
          </a:xfrm>
        </p:grpSpPr>
        <p:sp>
          <p:nvSpPr>
            <p:cNvPr id="840" name="Google Shape;840;p91"/>
            <p:cNvSpPr txBox="1"/>
            <p:nvPr/>
          </p:nvSpPr>
          <p:spPr>
            <a:xfrm>
              <a:off x="0" y="815"/>
              <a:ext cx="3154681" cy="893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rgbClr val="FFFFFF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GERMANY</a:t>
              </a:r>
              <a:endParaRPr dirty="0">
                <a:latin typeface="Barlow Condensed" panose="020B0604020202020204" charset="0"/>
              </a:endParaRPr>
            </a:p>
            <a:p>
              <a:pPr marL="0" marR="0" lvl="0" indent="0" algn="l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chemeClr val="accent3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MAP LAYOUT</a:t>
              </a:r>
              <a:endParaRPr dirty="0">
                <a:latin typeface="Barlow Condensed" panose="020B0604020202020204" charset="0"/>
              </a:endParaRPr>
            </a:p>
          </p:txBody>
        </p:sp>
        <p:sp>
          <p:nvSpPr>
            <p:cNvPr id="841" name="Google Shape;841;p91"/>
            <p:cNvSpPr txBox="1"/>
            <p:nvPr/>
          </p:nvSpPr>
          <p:spPr>
            <a:xfrm>
              <a:off x="0" y="896438"/>
              <a:ext cx="3154681" cy="190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Bitter"/>
                <a:buNone/>
              </a:pPr>
              <a:endParaRPr dirty="0">
                <a:latin typeface="Barlow Condensed" panose="020B0604020202020204" charset="0"/>
              </a:endParaRPr>
            </a:p>
          </p:txBody>
        </p:sp>
        <p:sp>
          <p:nvSpPr>
            <p:cNvPr id="842" name="Google Shape;842;p91"/>
            <p:cNvSpPr txBox="1"/>
            <p:nvPr/>
          </p:nvSpPr>
          <p:spPr>
            <a:xfrm>
              <a:off x="0" y="955797"/>
              <a:ext cx="3154681" cy="5684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0">
                <a:lnSpc>
                  <a:spcPct val="150000"/>
                </a:lnSpc>
                <a:buClr>
                  <a:srgbClr val="FFFFFF"/>
                </a:buClr>
                <a:buSzPts val="1400"/>
              </a:pP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Lorem ipsum dolor sit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amet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,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consectetuer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adipiscing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elit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. Maecenas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porttitor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congue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massa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.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Fusce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posuere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, magna sed pulvinar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ultricies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,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purus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lectus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malesuada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libero, sit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amet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commodo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magna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eros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quis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urna</a:t>
              </a:r>
              <a:r>
                <a:rPr lang="en-US" sz="1000" b="1" i="1" dirty="0">
                  <a:solidFill>
                    <a:srgbClr val="FFFFFF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.</a:t>
              </a:r>
            </a:p>
            <a:p>
              <a:pPr lvl="0">
                <a:lnSpc>
                  <a:spcPct val="150000"/>
                </a:lnSpc>
                <a:buClr>
                  <a:srgbClr val="FFFFFF"/>
                </a:buClr>
                <a:buSzPts val="1400"/>
              </a:pPr>
              <a:endParaRPr lang="en-US" sz="1000" dirty="0">
                <a:latin typeface="Barlow Condensed" panose="020B0604020202020204" charset="0"/>
              </a:endParaRPr>
            </a:p>
          </p:txBody>
        </p:sp>
        <p:grpSp>
          <p:nvGrpSpPr>
            <p:cNvPr id="843" name="Google Shape;843;p91"/>
            <p:cNvGrpSpPr/>
            <p:nvPr/>
          </p:nvGrpSpPr>
          <p:grpSpPr>
            <a:xfrm>
              <a:off x="7371" y="2159424"/>
              <a:ext cx="3147311" cy="755350"/>
              <a:chOff x="0" y="0"/>
              <a:chExt cx="3147309" cy="755348"/>
            </a:xfrm>
          </p:grpSpPr>
          <p:sp>
            <p:nvSpPr>
              <p:cNvPr id="844" name="Google Shape;844;p91"/>
              <p:cNvSpPr txBox="1"/>
              <p:nvPr/>
            </p:nvSpPr>
            <p:spPr>
              <a:xfrm>
                <a:off x="0" y="0"/>
                <a:ext cx="1538057" cy="17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PT Sans"/>
                  <a:buNone/>
                </a:pPr>
                <a:r>
                  <a:rPr lang="en-US" sz="1100" b="0" i="0" u="none" strike="noStrike" cap="none">
                    <a:solidFill>
                      <a:srgbClr val="FFFFFF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rPr>
                  <a:t>Women Fashion</a:t>
                </a:r>
                <a:endParaRPr>
                  <a:latin typeface="Barlow Condensed" panose="020B0604020202020204" charset="0"/>
                </a:endParaRPr>
              </a:p>
            </p:txBody>
          </p:sp>
          <p:cxnSp>
            <p:nvCxnSpPr>
              <p:cNvPr id="845" name="Google Shape;845;p91"/>
              <p:cNvCxnSpPr/>
              <p:nvPr/>
            </p:nvCxnSpPr>
            <p:spPr>
              <a:xfrm rot="10800000">
                <a:off x="18118" y="264589"/>
                <a:ext cx="2397405" cy="1"/>
              </a:xfrm>
              <a:prstGeom prst="straightConnector1">
                <a:avLst/>
              </a:prstGeom>
              <a:noFill/>
              <a:ln w="127000" cap="rnd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846" name="Google Shape;846;p91"/>
              <p:cNvSpPr txBox="1"/>
              <p:nvPr/>
            </p:nvSpPr>
            <p:spPr>
              <a:xfrm>
                <a:off x="2576292" y="187255"/>
                <a:ext cx="337874" cy="1651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PT Sans"/>
                  <a:buNone/>
                </a:pPr>
                <a:r>
                  <a:rPr lang="en-US" sz="1000" b="0" i="0" u="none" strike="noStrike" cap="none">
                    <a:solidFill>
                      <a:srgbClr val="FFFFFF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rPr>
                  <a:t>95%</a:t>
                </a:r>
                <a:endParaRPr>
                  <a:latin typeface="Barlow Condensed" panose="020B0604020202020204" charset="0"/>
                </a:endParaRPr>
              </a:p>
            </p:txBody>
          </p:sp>
          <p:sp>
            <p:nvSpPr>
              <p:cNvPr id="847" name="Google Shape;847;p91"/>
              <p:cNvSpPr txBox="1"/>
              <p:nvPr/>
            </p:nvSpPr>
            <p:spPr>
              <a:xfrm>
                <a:off x="0" y="410189"/>
                <a:ext cx="1538057" cy="177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PT Sans"/>
                  <a:buNone/>
                </a:pPr>
                <a:r>
                  <a:rPr lang="en-US" sz="1100" b="0" i="0" u="none" strike="noStrike" cap="none">
                    <a:solidFill>
                      <a:srgbClr val="FFFFFF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rPr>
                  <a:t>Men Fashion</a:t>
                </a:r>
                <a:endParaRPr>
                  <a:latin typeface="Barlow Condensed" panose="020B0604020202020204" charset="0"/>
                </a:endParaRPr>
              </a:p>
            </p:txBody>
          </p:sp>
          <p:cxnSp>
            <p:nvCxnSpPr>
              <p:cNvPr id="848" name="Google Shape;848;p91"/>
              <p:cNvCxnSpPr/>
              <p:nvPr/>
            </p:nvCxnSpPr>
            <p:spPr>
              <a:xfrm rot="10800000">
                <a:off x="18118" y="674777"/>
                <a:ext cx="2626253" cy="1"/>
              </a:xfrm>
              <a:prstGeom prst="straightConnector1">
                <a:avLst/>
              </a:prstGeom>
              <a:noFill/>
              <a:ln w="127000" cap="rnd" cmpd="sng">
                <a:solidFill>
                  <a:srgbClr val="5CACC7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849" name="Google Shape;849;p91"/>
              <p:cNvSpPr txBox="1"/>
              <p:nvPr/>
            </p:nvSpPr>
            <p:spPr>
              <a:xfrm>
                <a:off x="2793454" y="590247"/>
                <a:ext cx="353855" cy="1651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PT Sans"/>
                  <a:buNone/>
                </a:pPr>
                <a:r>
                  <a:rPr lang="en-US" sz="1000" b="0" i="0" u="none" strike="noStrike" cap="none">
                    <a:solidFill>
                      <a:srgbClr val="FFFFFF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rPr>
                  <a:t>100%</a:t>
                </a:r>
                <a:endParaRPr>
                  <a:latin typeface="Barlow Condensed" panose="020B0604020202020204" charset="0"/>
                </a:endParaRPr>
              </a:p>
            </p:txBody>
          </p:sp>
        </p:grp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C27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person, athletic game, sport, outdoor&#10;&#10;Description automatically generated">
            <a:extLst>
              <a:ext uri="{FF2B5EF4-FFF2-40B4-BE49-F238E27FC236}">
                <a16:creationId xmlns:a16="http://schemas.microsoft.com/office/drawing/2014/main" id="{E8333351-FDE8-4E77-808A-BF35E5C0123A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/>
          <a:srcRect l="-25852" t="-2906" r="48822" b="2906"/>
          <a:stretch/>
        </p:blipFill>
        <p:spPr>
          <a:xfrm>
            <a:off x="2537791" y="1156250"/>
            <a:ext cx="5247862" cy="4545498"/>
          </a:xfrm>
        </p:spPr>
      </p:pic>
      <p:grpSp>
        <p:nvGrpSpPr>
          <p:cNvPr id="857" name="Google Shape;857;p92"/>
          <p:cNvGrpSpPr/>
          <p:nvPr/>
        </p:nvGrpSpPr>
        <p:grpSpPr>
          <a:xfrm>
            <a:off x="4256116" y="4177748"/>
            <a:ext cx="3529537" cy="1524000"/>
            <a:chOff x="0" y="0"/>
            <a:chExt cx="3379305" cy="1524000"/>
          </a:xfrm>
          <a:solidFill>
            <a:srgbClr val="ED7D31"/>
          </a:solidFill>
        </p:grpSpPr>
        <p:sp>
          <p:nvSpPr>
            <p:cNvPr id="858" name="Google Shape;858;p92"/>
            <p:cNvSpPr/>
            <p:nvPr/>
          </p:nvSpPr>
          <p:spPr>
            <a:xfrm>
              <a:off x="0" y="0"/>
              <a:ext cx="3379305" cy="15240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59" name="Google Shape;859;p92"/>
            <p:cNvGrpSpPr/>
            <p:nvPr/>
          </p:nvGrpSpPr>
          <p:grpSpPr>
            <a:xfrm>
              <a:off x="397274" y="669667"/>
              <a:ext cx="2584757" cy="224422"/>
              <a:chOff x="0" y="446782"/>
              <a:chExt cx="2584756" cy="224421"/>
            </a:xfrm>
            <a:grpFill/>
          </p:grpSpPr>
          <p:sp>
            <p:nvSpPr>
              <p:cNvPr id="860" name="Google Shape;860;p92"/>
              <p:cNvSpPr/>
              <p:nvPr/>
            </p:nvSpPr>
            <p:spPr>
              <a:xfrm>
                <a:off x="0" y="446782"/>
                <a:ext cx="2584756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93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3200"/>
                  <a:buFont typeface="Raleway Black"/>
                  <a:buNone/>
                </a:pPr>
                <a:r>
                  <a:rPr lang="en-US" sz="3200" b="1" i="0" u="none" strike="noStrike" cap="none">
                    <a:solidFill>
                      <a:schemeClr val="accent3"/>
                    </a:solidFill>
                    <a:latin typeface="Barlow Condensed" panose="020B0604020202020204" charset="0"/>
                    <a:ea typeface="Raleway Black"/>
                    <a:cs typeface="Raleway Black"/>
                    <a:sym typeface="Raleway Black"/>
                  </a:rPr>
                  <a:t>IMAGE SLIDE</a:t>
                </a:r>
                <a:endParaRPr>
                  <a:latin typeface="Barlow Condensed" panose="020B0604020202020204" charset="0"/>
                </a:endParaRPr>
              </a:p>
            </p:txBody>
          </p:sp>
          <p:sp>
            <p:nvSpPr>
              <p:cNvPr id="861" name="Google Shape;861;p92"/>
              <p:cNvSpPr/>
              <p:nvPr/>
            </p:nvSpPr>
            <p:spPr>
              <a:xfrm>
                <a:off x="0" y="671202"/>
                <a:ext cx="2584756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ts val="1200"/>
                  <a:buFont typeface="Bitter"/>
                  <a:buNone/>
                </a:pPr>
                <a:endParaRPr dirty="0">
                  <a:latin typeface="Barlow Condensed" panose="020B0604020202020204" charset="0"/>
                </a:endParaRPr>
              </a:p>
            </p:txBody>
          </p:sp>
        </p:grpSp>
      </p:grpSp>
      <p:pic>
        <p:nvPicPr>
          <p:cNvPr id="5" name="Picture Placeholder 4" descr="A picture containing person, athletic game, sport, outdoor&#10;&#10;Description automatically generated">
            <a:extLst>
              <a:ext uri="{FF2B5EF4-FFF2-40B4-BE49-F238E27FC236}">
                <a16:creationId xmlns:a16="http://schemas.microsoft.com/office/drawing/2014/main" id="{1D18592F-A904-4F87-BF24-4E662A112183}"/>
              </a:ext>
            </a:extLst>
          </p:cNvPr>
          <p:cNvPicPr>
            <a:picLocks noGrp="1" noChangeAspect="1"/>
          </p:cNvPicPr>
          <p:nvPr>
            <p:ph type="pic" idx="4"/>
          </p:nvPr>
        </p:nvPicPr>
        <p:blipFill>
          <a:blip r:embed="rId3"/>
          <a:srcRect l="27853" r="27853"/>
          <a:stretch>
            <a:fillRect/>
          </a:stretch>
        </p:blipFill>
        <p:spPr/>
      </p:pic>
      <p:pic>
        <p:nvPicPr>
          <p:cNvPr id="13" name="Picture Placeholder 12" descr="A picture containing person, athletic game, sport, outdoor&#10;&#10;Description automatically generated">
            <a:extLst>
              <a:ext uri="{FF2B5EF4-FFF2-40B4-BE49-F238E27FC236}">
                <a16:creationId xmlns:a16="http://schemas.microsoft.com/office/drawing/2014/main" id="{E7150680-6CD3-463A-8D34-7B0C54DB71F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l="58903" t="4937" r="-3197" b="-4937"/>
          <a:stretch/>
        </p:blipFill>
        <p:spPr>
          <a:xfrm>
            <a:off x="9174480" y="1156250"/>
            <a:ext cx="3017521" cy="4545498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539E"/>
        </a:solidFill>
        <a:effectLst/>
      </p:bgPr>
    </p:bg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cture containing person, athletic game, sport, outdoor&#10;&#10;Description automatically generated">
            <a:extLst>
              <a:ext uri="{FF2B5EF4-FFF2-40B4-BE49-F238E27FC236}">
                <a16:creationId xmlns:a16="http://schemas.microsoft.com/office/drawing/2014/main" id="{84DAE515-0FF0-4F94-B911-FBD765287239}"/>
              </a:ext>
            </a:extLst>
          </p:cNvPr>
          <p:cNvPicPr>
            <a:picLocks noGrp="1" noChangeAspect="1"/>
          </p:cNvPicPr>
          <p:nvPr>
            <p:ph type="pic" idx="7"/>
          </p:nvPr>
        </p:nvPicPr>
        <p:blipFill>
          <a:blip r:embed="rId3"/>
          <a:srcRect t="14056" b="14056"/>
          <a:stretch>
            <a:fillRect/>
          </a:stretch>
        </p:blipFill>
        <p:spPr/>
      </p:pic>
      <p:pic>
        <p:nvPicPr>
          <p:cNvPr id="17" name="Picture Placeholder 16" descr="A couple of people that are standing in the snow&#10;&#10;Description automatically generated">
            <a:extLst>
              <a:ext uri="{FF2B5EF4-FFF2-40B4-BE49-F238E27FC236}">
                <a16:creationId xmlns:a16="http://schemas.microsoft.com/office/drawing/2014/main" id="{68A47EFC-678A-4D30-AF34-D430F58519C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27241" r="27241"/>
          <a:stretch>
            <a:fillRect/>
          </a:stretch>
        </p:blipFill>
        <p:spPr/>
      </p:pic>
      <p:pic>
        <p:nvPicPr>
          <p:cNvPr id="19" name="Picture Placeholder 18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89DE5F09-CA24-4B72-A75B-C06813E9DA8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5"/>
          <a:srcRect l="27240" r="27240"/>
          <a:stretch>
            <a:fillRect/>
          </a:stretch>
        </p:blipFill>
        <p:spPr/>
      </p:pic>
      <p:pic>
        <p:nvPicPr>
          <p:cNvPr id="21" name="Picture Placeholder 20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7D4CD975-76BC-454D-BC22-095F9B638F81}"/>
              </a:ext>
            </a:extLst>
          </p:cNvPr>
          <p:cNvPicPr>
            <a:picLocks noGrp="1" noChangeAspect="1"/>
          </p:cNvPicPr>
          <p:nvPr>
            <p:ph type="pic" idx="4"/>
          </p:nvPr>
        </p:nvPicPr>
        <p:blipFill>
          <a:blip r:embed="rId6"/>
          <a:srcRect t="14063" b="14063"/>
          <a:stretch>
            <a:fillRect/>
          </a:stretch>
        </p:blipFill>
        <p:spPr/>
      </p:pic>
      <p:pic>
        <p:nvPicPr>
          <p:cNvPr id="23" name="Picture Placeholder 2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391FC20E-44E1-40A6-89A7-A2E52F852D17}"/>
              </a:ext>
            </a:extLst>
          </p:cNvPr>
          <p:cNvPicPr>
            <a:picLocks noGrp="1" noChangeAspect="1"/>
          </p:cNvPicPr>
          <p:nvPr>
            <p:ph type="pic" idx="5"/>
          </p:nvPr>
        </p:nvPicPr>
        <p:blipFill>
          <a:blip r:embed="rId7"/>
          <a:srcRect t="1072" b="1072"/>
          <a:stretch>
            <a:fillRect/>
          </a:stretch>
        </p:blipFill>
        <p:spPr/>
      </p:pic>
      <p:pic>
        <p:nvPicPr>
          <p:cNvPr id="25" name="Picture Placeholder 2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B49E923-AC60-4466-B9B1-026354B5AC78}"/>
              </a:ext>
            </a:extLst>
          </p:cNvPr>
          <p:cNvPicPr>
            <a:picLocks noGrp="1" noChangeAspect="1"/>
          </p:cNvPicPr>
          <p:nvPr>
            <p:ph type="pic" idx="6"/>
          </p:nvPr>
        </p:nvPicPr>
        <p:blipFill>
          <a:blip r:embed="rId8"/>
          <a:srcRect t="1068" b="1068"/>
          <a:stretch>
            <a:fillRect/>
          </a:stretch>
        </p:blipFill>
        <p:spPr/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Google Shape;877;p94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28731" y="-2"/>
            <a:ext cx="9263268" cy="6858001"/>
          </a:xfrm>
          <a:prstGeom prst="rect">
            <a:avLst/>
          </a:prstGeom>
          <a:solidFill>
            <a:srgbClr val="F6AE2D"/>
          </a:solidFill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9BB715-F0B8-4E4E-B948-7185776401F4}"/>
              </a:ext>
            </a:extLst>
          </p:cNvPr>
          <p:cNvSpPr/>
          <p:nvPr/>
        </p:nvSpPr>
        <p:spPr>
          <a:xfrm>
            <a:off x="2927219" y="0"/>
            <a:ext cx="9264781" cy="6857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6" name="Google Shape;876;p94"/>
          <p:cNvSpPr/>
          <p:nvPr/>
        </p:nvSpPr>
        <p:spPr>
          <a:xfrm>
            <a:off x="2927219" y="-2"/>
            <a:ext cx="9263268" cy="6858001"/>
          </a:xfrm>
          <a:prstGeom prst="rect">
            <a:avLst/>
          </a:prstGeom>
          <a:solidFill>
            <a:srgbClr val="DEAC2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878" name="Google Shape;878;p94"/>
          <p:cNvGrpSpPr/>
          <p:nvPr/>
        </p:nvGrpSpPr>
        <p:grpSpPr>
          <a:xfrm>
            <a:off x="925249" y="1775069"/>
            <a:ext cx="1086125" cy="3307861"/>
            <a:chOff x="815" y="0"/>
            <a:chExt cx="1086124" cy="3307859"/>
          </a:xfrm>
        </p:grpSpPr>
        <p:sp>
          <p:nvSpPr>
            <p:cNvPr id="879" name="Google Shape;879;p94"/>
            <p:cNvSpPr txBox="1"/>
            <p:nvPr/>
          </p:nvSpPr>
          <p:spPr>
            <a:xfrm rot="-5400000">
              <a:off x="-1206332" y="1207147"/>
              <a:ext cx="3307859" cy="893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rgbClr val="1E539E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KEEP IN</a:t>
              </a:r>
              <a:endParaRPr dirty="0">
                <a:solidFill>
                  <a:srgbClr val="1E539E"/>
                </a:solidFill>
                <a:latin typeface="Barlow Condensed" panose="020B0604020202020204" charset="0"/>
              </a:endParaRPr>
            </a:p>
            <a:p>
              <a:pPr marL="0" marR="0" lvl="0" indent="0" algn="ctr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rgbClr val="1E539E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TOUCH WITH US</a:t>
              </a:r>
              <a:endParaRPr dirty="0">
                <a:solidFill>
                  <a:srgbClr val="1E539E"/>
                </a:solidFill>
                <a:latin typeface="Barlow Condensed" panose="020B0604020202020204" charset="0"/>
              </a:endParaRPr>
            </a:p>
          </p:txBody>
        </p:sp>
        <p:sp>
          <p:nvSpPr>
            <p:cNvPr id="880" name="Google Shape;880;p94"/>
            <p:cNvSpPr txBox="1"/>
            <p:nvPr/>
          </p:nvSpPr>
          <p:spPr>
            <a:xfrm rot="-5400000">
              <a:off x="-662241" y="1558679"/>
              <a:ext cx="3307859" cy="190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Bitter"/>
                <a:buNone/>
              </a:pPr>
              <a:endParaRPr dirty="0">
                <a:latin typeface="Barlow Condensed" panose="020B0604020202020204" charset="0"/>
              </a:endParaRPr>
            </a:p>
          </p:txBody>
        </p:sp>
      </p:grpSp>
      <p:grpSp>
        <p:nvGrpSpPr>
          <p:cNvPr id="881" name="Google Shape;881;p94"/>
          <p:cNvGrpSpPr/>
          <p:nvPr/>
        </p:nvGrpSpPr>
        <p:grpSpPr>
          <a:xfrm>
            <a:off x="4980073" y="2144998"/>
            <a:ext cx="5160584" cy="2219866"/>
            <a:chOff x="0" y="-347905"/>
            <a:chExt cx="5160582" cy="2219865"/>
          </a:xfrm>
        </p:grpSpPr>
        <p:grpSp>
          <p:nvGrpSpPr>
            <p:cNvPr id="882" name="Google Shape;882;p94"/>
            <p:cNvGrpSpPr/>
            <p:nvPr/>
          </p:nvGrpSpPr>
          <p:grpSpPr>
            <a:xfrm>
              <a:off x="1336621" y="1597874"/>
              <a:ext cx="2487342" cy="274086"/>
              <a:chOff x="0" y="0"/>
              <a:chExt cx="2487341" cy="274085"/>
            </a:xfrm>
          </p:grpSpPr>
          <p:sp>
            <p:nvSpPr>
              <p:cNvPr id="883" name="Google Shape;883;p94"/>
              <p:cNvSpPr txBox="1"/>
              <p:nvPr/>
            </p:nvSpPr>
            <p:spPr>
              <a:xfrm>
                <a:off x="475659" y="53771"/>
                <a:ext cx="2011682" cy="180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2727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PT Sans"/>
                  <a:buNone/>
                </a:pPr>
                <a:r>
                  <a:rPr lang="en-US" sz="1100" b="0" i="0" u="none" strike="noStrike" cap="none" dirty="0">
                    <a:solidFill>
                      <a:srgbClr val="1E539E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rPr>
                  <a:t>17 WEST AVENUE, NY 1910, USA</a:t>
                </a:r>
                <a:endParaRPr dirty="0">
                  <a:solidFill>
                    <a:srgbClr val="1E539E"/>
                  </a:solidFill>
                  <a:latin typeface="Barlow Condensed" panose="020B0604020202020204" charset="0"/>
                </a:endParaRPr>
              </a:p>
            </p:txBody>
          </p:sp>
          <p:sp>
            <p:nvSpPr>
              <p:cNvPr id="884" name="Google Shape;884;p94"/>
              <p:cNvSpPr/>
              <p:nvPr/>
            </p:nvSpPr>
            <p:spPr>
              <a:xfrm>
                <a:off x="0" y="0"/>
                <a:ext cx="274085" cy="274085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4047" y="10800"/>
                    </a:moveTo>
                    <a:cubicBezTo>
                      <a:pt x="14047" y="12581"/>
                      <a:pt x="12581" y="14047"/>
                      <a:pt x="10800" y="14047"/>
                    </a:cubicBezTo>
                    <a:cubicBezTo>
                      <a:pt x="9037" y="14047"/>
                      <a:pt x="7553" y="12563"/>
                      <a:pt x="7553" y="10800"/>
                    </a:cubicBezTo>
                    <a:cubicBezTo>
                      <a:pt x="7553" y="9019"/>
                      <a:pt x="9037" y="7571"/>
                      <a:pt x="10800" y="7571"/>
                    </a:cubicBezTo>
                    <a:cubicBezTo>
                      <a:pt x="12581" y="7571"/>
                      <a:pt x="14047" y="9037"/>
                      <a:pt x="14047" y="10800"/>
                    </a:cubicBezTo>
                    <a:close/>
                    <a:moveTo>
                      <a:pt x="10800" y="19485"/>
                    </a:moveTo>
                    <a:cubicBezTo>
                      <a:pt x="15551" y="19485"/>
                      <a:pt x="19466" y="15551"/>
                      <a:pt x="19466" y="10800"/>
                    </a:cubicBezTo>
                    <a:cubicBezTo>
                      <a:pt x="19466" y="6031"/>
                      <a:pt x="15569" y="2134"/>
                      <a:pt x="10800" y="2134"/>
                    </a:cubicBezTo>
                    <a:cubicBezTo>
                      <a:pt x="6049" y="2134"/>
                      <a:pt x="2115" y="6031"/>
                      <a:pt x="2115" y="10800"/>
                    </a:cubicBezTo>
                    <a:cubicBezTo>
                      <a:pt x="2115" y="15551"/>
                      <a:pt x="6031" y="19485"/>
                      <a:pt x="10800" y="19485"/>
                    </a:cubicBezTo>
                    <a:close/>
                    <a:moveTo>
                      <a:pt x="10800" y="0"/>
                    </a:moveTo>
                    <a:cubicBezTo>
                      <a:pt x="16775" y="0"/>
                      <a:pt x="21600" y="4806"/>
                      <a:pt x="21600" y="10800"/>
                    </a:cubicBezTo>
                    <a:cubicBezTo>
                      <a:pt x="21600" y="16775"/>
                      <a:pt x="16794" y="21600"/>
                      <a:pt x="10800" y="21600"/>
                    </a:cubicBezTo>
                    <a:cubicBezTo>
                      <a:pt x="4825" y="21600"/>
                      <a:pt x="0" y="16775"/>
                      <a:pt x="0" y="10800"/>
                    </a:cubicBezTo>
                    <a:cubicBezTo>
                      <a:pt x="0" y="4806"/>
                      <a:pt x="480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PT Sans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endParaRPr>
              </a:p>
            </p:txBody>
          </p:sp>
        </p:grpSp>
        <p:grpSp>
          <p:nvGrpSpPr>
            <p:cNvPr id="885" name="Google Shape;885;p94"/>
            <p:cNvGrpSpPr/>
            <p:nvPr/>
          </p:nvGrpSpPr>
          <p:grpSpPr>
            <a:xfrm>
              <a:off x="0" y="968129"/>
              <a:ext cx="2578781" cy="274086"/>
              <a:chOff x="0" y="0"/>
              <a:chExt cx="2578780" cy="274085"/>
            </a:xfrm>
          </p:grpSpPr>
          <p:sp>
            <p:nvSpPr>
              <p:cNvPr id="886" name="Google Shape;886;p94"/>
              <p:cNvSpPr txBox="1"/>
              <p:nvPr/>
            </p:nvSpPr>
            <p:spPr>
              <a:xfrm>
                <a:off x="475659" y="53771"/>
                <a:ext cx="2103121" cy="180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2727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PT Sans"/>
                  <a:buNone/>
                </a:pPr>
                <a:r>
                  <a:rPr lang="en-US" sz="1100" b="0" i="0" u="none" strike="noStrike" cap="none" dirty="0">
                    <a:solidFill>
                      <a:srgbClr val="1E539E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rPr>
                  <a:t>+ 1234 567 8910 | + 4567 890 777</a:t>
                </a:r>
                <a:endParaRPr dirty="0">
                  <a:solidFill>
                    <a:srgbClr val="1E539E"/>
                  </a:solidFill>
                  <a:latin typeface="Barlow Condensed" panose="020B0604020202020204" charset="0"/>
                </a:endParaRPr>
              </a:p>
            </p:txBody>
          </p:sp>
          <p:sp>
            <p:nvSpPr>
              <p:cNvPr id="887" name="Google Shape;887;p94"/>
              <p:cNvSpPr/>
              <p:nvPr/>
            </p:nvSpPr>
            <p:spPr>
              <a:xfrm>
                <a:off x="0" y="0"/>
                <a:ext cx="274085" cy="274085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00" y="18612"/>
                    </a:moveTo>
                    <a:cubicBezTo>
                      <a:pt x="13491" y="18612"/>
                      <a:pt x="15866" y="17184"/>
                      <a:pt x="17295" y="15105"/>
                    </a:cubicBezTo>
                    <a:cubicBezTo>
                      <a:pt x="17239" y="12971"/>
                      <a:pt x="12934" y="11765"/>
                      <a:pt x="10800" y="11765"/>
                    </a:cubicBezTo>
                    <a:cubicBezTo>
                      <a:pt x="8610" y="11765"/>
                      <a:pt x="4361" y="12971"/>
                      <a:pt x="4305" y="15105"/>
                    </a:cubicBezTo>
                    <a:cubicBezTo>
                      <a:pt x="5715" y="17184"/>
                      <a:pt x="8109" y="18612"/>
                      <a:pt x="10800" y="18612"/>
                    </a:cubicBezTo>
                    <a:close/>
                    <a:moveTo>
                      <a:pt x="10800" y="3247"/>
                    </a:moveTo>
                    <a:cubicBezTo>
                      <a:pt x="9019" y="3247"/>
                      <a:pt x="7553" y="4713"/>
                      <a:pt x="7553" y="6495"/>
                    </a:cubicBezTo>
                    <a:cubicBezTo>
                      <a:pt x="7553" y="8258"/>
                      <a:pt x="9037" y="9724"/>
                      <a:pt x="10800" y="9724"/>
                    </a:cubicBezTo>
                    <a:cubicBezTo>
                      <a:pt x="12581" y="9724"/>
                      <a:pt x="14047" y="8258"/>
                      <a:pt x="14047" y="6495"/>
                    </a:cubicBezTo>
                    <a:cubicBezTo>
                      <a:pt x="14047" y="4713"/>
                      <a:pt x="12563" y="3247"/>
                      <a:pt x="10800" y="3247"/>
                    </a:cubicBezTo>
                    <a:close/>
                    <a:moveTo>
                      <a:pt x="10800" y="0"/>
                    </a:moveTo>
                    <a:cubicBezTo>
                      <a:pt x="16775" y="0"/>
                      <a:pt x="21600" y="4806"/>
                      <a:pt x="21600" y="10800"/>
                    </a:cubicBezTo>
                    <a:cubicBezTo>
                      <a:pt x="21600" y="16775"/>
                      <a:pt x="16794" y="21600"/>
                      <a:pt x="10800" y="21600"/>
                    </a:cubicBezTo>
                    <a:cubicBezTo>
                      <a:pt x="4825" y="21600"/>
                      <a:pt x="0" y="16775"/>
                      <a:pt x="0" y="10800"/>
                    </a:cubicBezTo>
                    <a:cubicBezTo>
                      <a:pt x="0" y="4806"/>
                      <a:pt x="4806" y="0"/>
                      <a:pt x="10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PT Sans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endParaRPr>
              </a:p>
            </p:txBody>
          </p:sp>
        </p:grpSp>
        <p:grpSp>
          <p:nvGrpSpPr>
            <p:cNvPr id="888" name="Google Shape;888;p94"/>
            <p:cNvGrpSpPr/>
            <p:nvPr/>
          </p:nvGrpSpPr>
          <p:grpSpPr>
            <a:xfrm>
              <a:off x="2947560" y="968129"/>
              <a:ext cx="2213022" cy="274086"/>
              <a:chOff x="0" y="0"/>
              <a:chExt cx="2213021" cy="274085"/>
            </a:xfrm>
          </p:grpSpPr>
          <p:sp>
            <p:nvSpPr>
              <p:cNvPr id="889" name="Google Shape;889;p94"/>
              <p:cNvSpPr txBox="1"/>
              <p:nvPr/>
            </p:nvSpPr>
            <p:spPr>
              <a:xfrm>
                <a:off x="475659" y="53771"/>
                <a:ext cx="1737362" cy="180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2727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PT Sans"/>
                  <a:buNone/>
                </a:pPr>
                <a:r>
                  <a:rPr lang="en-US" sz="1100" b="0" i="0" u="none" strike="noStrike" cap="none" dirty="0">
                    <a:solidFill>
                      <a:srgbClr val="1E539E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rPr>
                  <a:t>civala.fashion@fashion.com</a:t>
                </a:r>
                <a:endParaRPr dirty="0">
                  <a:solidFill>
                    <a:srgbClr val="1E539E"/>
                  </a:solidFill>
                  <a:latin typeface="Barlow Condensed" panose="020B0604020202020204" charset="0"/>
                </a:endParaRPr>
              </a:p>
            </p:txBody>
          </p:sp>
          <p:sp>
            <p:nvSpPr>
              <p:cNvPr id="890" name="Google Shape;890;p94"/>
              <p:cNvSpPr/>
              <p:nvPr/>
            </p:nvSpPr>
            <p:spPr>
              <a:xfrm>
                <a:off x="0" y="0"/>
                <a:ext cx="274085" cy="274085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6219" y="11876"/>
                    </a:moveTo>
                    <a:lnTo>
                      <a:pt x="16219" y="9742"/>
                    </a:lnTo>
                    <a:lnTo>
                      <a:pt x="11858" y="9742"/>
                    </a:lnTo>
                    <a:lnTo>
                      <a:pt x="11858" y="5381"/>
                    </a:lnTo>
                    <a:lnTo>
                      <a:pt x="9724" y="5381"/>
                    </a:lnTo>
                    <a:lnTo>
                      <a:pt x="9724" y="9742"/>
                    </a:lnTo>
                    <a:lnTo>
                      <a:pt x="5363" y="9742"/>
                    </a:lnTo>
                    <a:lnTo>
                      <a:pt x="5363" y="11876"/>
                    </a:lnTo>
                    <a:lnTo>
                      <a:pt x="9724" y="11876"/>
                    </a:lnTo>
                    <a:lnTo>
                      <a:pt x="9724" y="16237"/>
                    </a:lnTo>
                    <a:lnTo>
                      <a:pt x="11858" y="16237"/>
                    </a:lnTo>
                    <a:lnTo>
                      <a:pt x="11858" y="11876"/>
                    </a:lnTo>
                    <a:lnTo>
                      <a:pt x="16219" y="11876"/>
                    </a:lnTo>
                    <a:close/>
                    <a:moveTo>
                      <a:pt x="10800" y="0"/>
                    </a:moveTo>
                    <a:cubicBezTo>
                      <a:pt x="16775" y="0"/>
                      <a:pt x="21600" y="4806"/>
                      <a:pt x="21600" y="10800"/>
                    </a:cubicBezTo>
                    <a:cubicBezTo>
                      <a:pt x="21600" y="16775"/>
                      <a:pt x="16794" y="21600"/>
                      <a:pt x="10800" y="21600"/>
                    </a:cubicBezTo>
                    <a:cubicBezTo>
                      <a:pt x="4825" y="21600"/>
                      <a:pt x="0" y="16775"/>
                      <a:pt x="0" y="10800"/>
                    </a:cubicBezTo>
                    <a:cubicBezTo>
                      <a:pt x="0" y="4806"/>
                      <a:pt x="4806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PT Sans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endParaRPr>
              </a:p>
            </p:txBody>
          </p:sp>
        </p:grpSp>
        <p:sp>
          <p:nvSpPr>
            <p:cNvPr id="891" name="Google Shape;891;p94"/>
            <p:cNvSpPr txBox="1"/>
            <p:nvPr/>
          </p:nvSpPr>
          <p:spPr>
            <a:xfrm>
              <a:off x="1115927" y="-347905"/>
              <a:ext cx="2969449" cy="5684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0">
                <a:lnSpc>
                  <a:spcPct val="150000"/>
                </a:lnSpc>
                <a:buClr>
                  <a:srgbClr val="FFFFFF"/>
                </a:buClr>
                <a:buSzPts val="1400"/>
              </a:pPr>
              <a:r>
                <a:rPr lang="en-US" sz="1000" b="1" i="1" dirty="0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Lorem ipsum dolor sit </a:t>
              </a:r>
              <a:r>
                <a:rPr lang="en-US" sz="1000" b="1" i="1" dirty="0" err="1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amet</a:t>
              </a:r>
              <a:r>
                <a:rPr lang="en-US" sz="1000" b="1" i="1" dirty="0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, </a:t>
              </a:r>
              <a:r>
                <a:rPr lang="en-US" sz="1000" b="1" i="1" dirty="0" err="1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consectetuer</a:t>
              </a:r>
              <a:r>
                <a:rPr lang="en-US" sz="1000" b="1" i="1" dirty="0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adipiscing</a:t>
              </a:r>
              <a:r>
                <a:rPr lang="en-US" sz="1000" b="1" i="1" dirty="0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elit</a:t>
              </a:r>
              <a:r>
                <a:rPr lang="en-US" sz="1000" b="1" i="1" dirty="0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. Maecenas </a:t>
              </a:r>
              <a:r>
                <a:rPr lang="en-US" sz="1000" b="1" i="1" dirty="0" err="1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porttitor</a:t>
              </a:r>
              <a:r>
                <a:rPr lang="en-US" sz="1000" b="1" i="1" dirty="0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congue</a:t>
              </a:r>
              <a:r>
                <a:rPr lang="en-US" sz="1000" b="1" i="1" dirty="0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massa</a:t>
              </a:r>
              <a:r>
                <a:rPr lang="en-US" sz="1000" b="1" i="1" dirty="0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. </a:t>
              </a:r>
              <a:r>
                <a:rPr lang="en-US" sz="1000" b="1" i="1" dirty="0" err="1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Fusce</a:t>
              </a:r>
              <a:r>
                <a:rPr lang="en-US" sz="1000" b="1" i="1" dirty="0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posuere</a:t>
              </a:r>
              <a:r>
                <a:rPr lang="en-US" sz="1000" b="1" i="1" dirty="0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, magna sed pulvinar </a:t>
              </a:r>
              <a:r>
                <a:rPr lang="en-US" sz="1000" b="1" i="1" dirty="0" err="1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ultricies</a:t>
              </a:r>
              <a:r>
                <a:rPr lang="en-US" sz="1000" b="1" i="1" dirty="0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, </a:t>
              </a:r>
              <a:r>
                <a:rPr lang="en-US" sz="1000" b="1" i="1" dirty="0" err="1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purus</a:t>
              </a:r>
              <a:r>
                <a:rPr lang="en-US" sz="1000" b="1" i="1" dirty="0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lectus</a:t>
              </a:r>
              <a:r>
                <a:rPr lang="en-US" sz="1000" b="1" i="1" dirty="0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malesuada</a:t>
              </a:r>
              <a:r>
                <a:rPr lang="en-US" sz="1000" b="1" i="1" dirty="0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libero, sit </a:t>
              </a:r>
              <a:r>
                <a:rPr lang="en-US" sz="1000" b="1" i="1" dirty="0" err="1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amet</a:t>
              </a:r>
              <a:r>
                <a:rPr lang="en-US" sz="1000" b="1" i="1" dirty="0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commodo</a:t>
              </a:r>
              <a:r>
                <a:rPr lang="en-US" sz="1000" b="1" i="1" dirty="0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magna </a:t>
              </a:r>
              <a:r>
                <a:rPr lang="en-US" sz="1000" b="1" i="1" dirty="0" err="1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eros</a:t>
              </a:r>
              <a:r>
                <a:rPr lang="en-US" sz="1000" b="1" i="1" dirty="0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quis</a:t>
              </a:r>
              <a:r>
                <a:rPr lang="en-US" sz="1000" b="1" i="1" dirty="0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 </a:t>
              </a:r>
              <a:r>
                <a:rPr lang="en-US" sz="1000" b="1" i="1" dirty="0" err="1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urna</a:t>
              </a:r>
              <a:r>
                <a:rPr lang="en-US" sz="1000" b="1" i="1" dirty="0">
                  <a:solidFill>
                    <a:srgbClr val="1E539E"/>
                  </a:solidFill>
                  <a:latin typeface="Barlow Condensed" panose="020B0604020202020204" charset="0"/>
                  <a:ea typeface="Bitter"/>
                  <a:cs typeface="Bitter"/>
                  <a:sym typeface="Bitter"/>
                </a:rPr>
                <a:t>.</a:t>
              </a:r>
            </a:p>
            <a:p>
              <a:pPr lvl="0">
                <a:lnSpc>
                  <a:spcPct val="150000"/>
                </a:lnSpc>
                <a:buClr>
                  <a:srgbClr val="FFFFFF"/>
                </a:buClr>
                <a:buSzPts val="1400"/>
              </a:pPr>
              <a:endParaRPr lang="en-US" sz="1000" dirty="0">
                <a:latin typeface="Barlow Condensed" panose="020B0604020202020204" charset="0"/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C27"/>
        </a:solidFill>
        <a:effectLst/>
      </p:bgPr>
    </p:bg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, athletic game, sport, outdoor&#10;&#10;Description automatically generated">
            <a:extLst>
              <a:ext uri="{FF2B5EF4-FFF2-40B4-BE49-F238E27FC236}">
                <a16:creationId xmlns:a16="http://schemas.microsoft.com/office/drawing/2014/main" id="{B76B3F69-7973-4221-8E56-ADF722856F7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12802" b="12802"/>
          <a:stretch>
            <a:fillRect/>
          </a:stretch>
        </p:blipFill>
        <p:spPr>
          <a:xfrm>
            <a:off x="723900" y="762000"/>
            <a:ext cx="10744200" cy="5334000"/>
          </a:xfrm>
        </p:spPr>
      </p:pic>
      <p:sp>
        <p:nvSpPr>
          <p:cNvPr id="897" name="Google Shape;897;p95"/>
          <p:cNvSpPr/>
          <p:nvPr/>
        </p:nvSpPr>
        <p:spPr>
          <a:xfrm>
            <a:off x="723900" y="761998"/>
            <a:ext cx="10913917" cy="5334003"/>
          </a:xfrm>
          <a:prstGeom prst="rect">
            <a:avLst/>
          </a:prstGeom>
          <a:solidFill>
            <a:srgbClr val="1E539E">
              <a:alpha val="6000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898" name="Google Shape;898;p95"/>
          <p:cNvGrpSpPr/>
          <p:nvPr/>
        </p:nvGrpSpPr>
        <p:grpSpPr>
          <a:xfrm>
            <a:off x="4121096" y="1469242"/>
            <a:ext cx="3949805" cy="1473302"/>
            <a:chOff x="0" y="1223"/>
            <a:chExt cx="3949804" cy="1473301"/>
          </a:xfrm>
        </p:grpSpPr>
        <p:sp>
          <p:nvSpPr>
            <p:cNvPr id="899" name="Google Shape;899;p95"/>
            <p:cNvSpPr txBox="1"/>
            <p:nvPr/>
          </p:nvSpPr>
          <p:spPr>
            <a:xfrm>
              <a:off x="0" y="1223"/>
              <a:ext cx="3949804" cy="12831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4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800"/>
                <a:buFont typeface="Raleway Black"/>
                <a:buNone/>
              </a:pPr>
              <a:r>
                <a:rPr lang="en-US" sz="4800" b="1" i="0" u="none" strike="noStrike" cap="none" dirty="0">
                  <a:solidFill>
                    <a:srgbClr val="ED7D31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THANKS FOR</a:t>
              </a:r>
              <a:endParaRPr dirty="0">
                <a:solidFill>
                  <a:srgbClr val="ED7D31"/>
                </a:solidFill>
                <a:latin typeface="Barlow Condensed" panose="020B0604020202020204" charset="0"/>
              </a:endParaRPr>
            </a:p>
            <a:p>
              <a:pPr marL="0" marR="0" lvl="0" indent="0" algn="ctr" rtl="0">
                <a:lnSpc>
                  <a:spcPct val="104166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4800"/>
                <a:buFont typeface="Raleway Black"/>
                <a:buNone/>
              </a:pPr>
              <a:r>
                <a:rPr lang="en-US" sz="4800" b="1" i="0" u="none" strike="noStrike" cap="none" dirty="0">
                  <a:solidFill>
                    <a:srgbClr val="ED7D31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WATCHING</a:t>
              </a:r>
              <a:endParaRPr dirty="0">
                <a:solidFill>
                  <a:srgbClr val="ED7D31"/>
                </a:solidFill>
                <a:latin typeface="Barlow Condensed" panose="020B0604020202020204" charset="0"/>
              </a:endParaRPr>
            </a:p>
          </p:txBody>
        </p:sp>
        <p:sp>
          <p:nvSpPr>
            <p:cNvPr id="900" name="Google Shape;900;p95"/>
            <p:cNvSpPr txBox="1"/>
            <p:nvPr/>
          </p:nvSpPr>
          <p:spPr>
            <a:xfrm>
              <a:off x="0" y="1284023"/>
              <a:ext cx="3949804" cy="190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Bitter"/>
                <a:buNone/>
              </a:pPr>
              <a:endParaRPr dirty="0">
                <a:latin typeface="Barlow Condensed" panose="020B0604020202020204" charset="0"/>
              </a:endParaRPr>
            </a:p>
          </p:txBody>
        </p:sp>
      </p:grpSp>
      <p:sp>
        <p:nvSpPr>
          <p:cNvPr id="901" name="Google Shape;901;p95"/>
          <p:cNvSpPr/>
          <p:nvPr/>
        </p:nvSpPr>
        <p:spPr>
          <a:xfrm>
            <a:off x="2894318" y="3028075"/>
            <a:ext cx="6573079" cy="10071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19" y="1429"/>
                </a:moveTo>
                <a:lnTo>
                  <a:pt x="219" y="20171"/>
                </a:lnTo>
                <a:lnTo>
                  <a:pt x="21381" y="20171"/>
                </a:lnTo>
                <a:lnTo>
                  <a:pt x="21381" y="14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5CACC7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95"/>
          <p:cNvSpPr txBox="1"/>
          <p:nvPr/>
        </p:nvSpPr>
        <p:spPr>
          <a:xfrm>
            <a:off x="3354297" y="3153704"/>
            <a:ext cx="5653120" cy="3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400"/>
            </a:pPr>
            <a:r>
              <a:rPr lang="en-US" sz="1000" b="1" i="1" dirty="0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Lorem ipsum dolor sit </a:t>
            </a:r>
            <a:r>
              <a:rPr lang="en-US" sz="1000" b="1" i="1" dirty="0" err="1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amet</a:t>
            </a:r>
            <a:r>
              <a:rPr lang="en-US" sz="1000" b="1" i="1" dirty="0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, </a:t>
            </a:r>
            <a:r>
              <a:rPr lang="en-US" sz="1000" b="1" i="1" dirty="0" err="1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consectetuer</a:t>
            </a:r>
            <a:r>
              <a:rPr lang="en-US" sz="1000" b="1" i="1" dirty="0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adipiscing</a:t>
            </a:r>
            <a:r>
              <a:rPr lang="en-US" sz="1000" b="1" i="1" dirty="0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elit</a:t>
            </a:r>
            <a:r>
              <a:rPr lang="en-US" sz="1000" b="1" i="1" dirty="0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. Maecenas </a:t>
            </a:r>
            <a:r>
              <a:rPr lang="en-US" sz="1000" b="1" i="1" dirty="0" err="1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porttitor</a:t>
            </a:r>
            <a:r>
              <a:rPr lang="en-US" sz="1000" b="1" i="1" dirty="0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congue</a:t>
            </a:r>
            <a:r>
              <a:rPr lang="en-US" sz="1000" b="1" i="1" dirty="0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massa</a:t>
            </a:r>
            <a:r>
              <a:rPr lang="en-US" sz="1000" b="1" i="1" dirty="0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. </a:t>
            </a:r>
            <a:r>
              <a:rPr lang="en-US" sz="1000" b="1" i="1" dirty="0" err="1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Fusce</a:t>
            </a:r>
            <a:r>
              <a:rPr lang="en-US" sz="1000" b="1" i="1" dirty="0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posuere</a:t>
            </a:r>
            <a:r>
              <a:rPr lang="en-US" sz="1000" b="1" i="1" dirty="0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, magna sed pulvinar </a:t>
            </a:r>
            <a:r>
              <a:rPr lang="en-US" sz="1000" b="1" i="1" dirty="0" err="1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ultricies</a:t>
            </a:r>
            <a:r>
              <a:rPr lang="en-US" sz="1000" b="1" i="1" dirty="0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, </a:t>
            </a:r>
            <a:r>
              <a:rPr lang="en-US" sz="1000" b="1" i="1" dirty="0" err="1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purus</a:t>
            </a:r>
            <a:r>
              <a:rPr lang="en-US" sz="1000" b="1" i="1" dirty="0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lectus</a:t>
            </a:r>
            <a:r>
              <a:rPr lang="en-US" sz="1000" b="1" i="1" dirty="0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malesuada</a:t>
            </a:r>
            <a:r>
              <a:rPr lang="en-US" sz="1000" b="1" i="1" dirty="0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libero, sit </a:t>
            </a:r>
            <a:r>
              <a:rPr lang="en-US" sz="1000" b="1" i="1" dirty="0" err="1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amet</a:t>
            </a:r>
            <a:r>
              <a:rPr lang="en-US" sz="1000" b="1" i="1" dirty="0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commodo</a:t>
            </a:r>
            <a:r>
              <a:rPr lang="en-US" sz="1000" b="1" i="1" dirty="0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magna </a:t>
            </a:r>
            <a:r>
              <a:rPr lang="en-US" sz="1000" b="1" i="1" dirty="0" err="1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eros</a:t>
            </a:r>
            <a:r>
              <a:rPr lang="en-US" sz="1000" b="1" i="1" dirty="0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quis</a:t>
            </a:r>
            <a:r>
              <a:rPr lang="en-US" sz="1000" b="1" i="1" dirty="0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 </a:t>
            </a:r>
            <a:r>
              <a:rPr lang="en-US" sz="1000" b="1" i="1" dirty="0" err="1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urna</a:t>
            </a:r>
            <a:r>
              <a:rPr lang="en-US" sz="1000" b="1" i="1" dirty="0">
                <a:solidFill>
                  <a:srgbClr val="ED7D31"/>
                </a:solidFill>
                <a:latin typeface="Barlow Condensed" panose="020B0604020202020204" charset="0"/>
                <a:ea typeface="Bitter"/>
                <a:cs typeface="Bitter"/>
                <a:sym typeface="Bitter"/>
              </a:rPr>
              <a:t>.</a:t>
            </a:r>
          </a:p>
          <a:p>
            <a:pPr lvl="0">
              <a:lnSpc>
                <a:spcPct val="150000"/>
              </a:lnSpc>
              <a:buClr>
                <a:srgbClr val="FFFFFF"/>
              </a:buClr>
              <a:buSzPts val="1400"/>
            </a:pPr>
            <a:endParaRPr lang="en-US" sz="1000" dirty="0">
              <a:latin typeface="Barlow Condensed" panose="020B0604020202020204" charset="0"/>
            </a:endParaRPr>
          </a:p>
        </p:txBody>
      </p:sp>
      <p:sp>
        <p:nvSpPr>
          <p:cNvPr id="903" name="Google Shape;903;p95"/>
          <p:cNvSpPr txBox="1"/>
          <p:nvPr/>
        </p:nvSpPr>
        <p:spPr>
          <a:xfrm>
            <a:off x="4907276" y="5304506"/>
            <a:ext cx="2377441" cy="13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T Sans"/>
              <a:buNone/>
            </a:pPr>
            <a:r>
              <a:rPr lang="en-US" sz="900" b="0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WWW.CIVALA.COM</a:t>
            </a:r>
            <a:endParaRPr>
              <a:latin typeface="Barlow Condensed" panose="020B06040202020202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5AE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5"/>
          <p:cNvSpPr/>
          <p:nvPr/>
        </p:nvSpPr>
        <p:spPr>
          <a:xfrm>
            <a:off x="0" y="0"/>
            <a:ext cx="31738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233" name="Google Shape;233;p55"/>
          <p:cNvGrpSpPr/>
          <p:nvPr/>
        </p:nvGrpSpPr>
        <p:grpSpPr>
          <a:xfrm>
            <a:off x="4499112" y="705678"/>
            <a:ext cx="3379307" cy="1524001"/>
            <a:chOff x="0" y="0"/>
            <a:chExt cx="3379305" cy="1524000"/>
          </a:xfrm>
          <a:solidFill>
            <a:srgbClr val="D2E5AE"/>
          </a:solidFill>
        </p:grpSpPr>
        <p:sp>
          <p:nvSpPr>
            <p:cNvPr id="234" name="Google Shape;234;p55"/>
            <p:cNvSpPr/>
            <p:nvPr/>
          </p:nvSpPr>
          <p:spPr>
            <a:xfrm>
              <a:off x="0" y="0"/>
              <a:ext cx="3379305" cy="15240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5"/>
            <p:cNvSpPr txBox="1"/>
            <p:nvPr/>
          </p:nvSpPr>
          <p:spPr>
            <a:xfrm>
              <a:off x="397274" y="445135"/>
              <a:ext cx="2584757" cy="44906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chemeClr val="accent3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OUR VISION</a:t>
              </a:r>
              <a:endParaRPr dirty="0">
                <a:latin typeface="Barlow Condensed" panose="020B0604020202020204" charset="0"/>
              </a:endParaRPr>
            </a:p>
          </p:txBody>
        </p:sp>
      </p:grpSp>
      <p:grpSp>
        <p:nvGrpSpPr>
          <p:cNvPr id="238" name="Google Shape;238;p55"/>
          <p:cNvGrpSpPr/>
          <p:nvPr/>
        </p:nvGrpSpPr>
        <p:grpSpPr>
          <a:xfrm>
            <a:off x="6812078" y="3332264"/>
            <a:ext cx="5105103" cy="2433565"/>
            <a:chOff x="0" y="-1"/>
            <a:chExt cx="5105100" cy="2433563"/>
          </a:xfrm>
        </p:grpSpPr>
        <p:grpSp>
          <p:nvGrpSpPr>
            <p:cNvPr id="239" name="Google Shape;239;p55"/>
            <p:cNvGrpSpPr/>
            <p:nvPr/>
          </p:nvGrpSpPr>
          <p:grpSpPr>
            <a:xfrm>
              <a:off x="0" y="1601121"/>
              <a:ext cx="3868713" cy="832441"/>
              <a:chOff x="0" y="825"/>
              <a:chExt cx="3868713" cy="832439"/>
            </a:xfrm>
          </p:grpSpPr>
          <p:sp>
            <p:nvSpPr>
              <p:cNvPr id="240" name="Google Shape;240;p55"/>
              <p:cNvSpPr txBox="1"/>
              <p:nvPr/>
            </p:nvSpPr>
            <p:spPr>
              <a:xfrm>
                <a:off x="632025" y="825"/>
                <a:ext cx="3236686" cy="22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PT Sans"/>
                  <a:buNone/>
                </a:pPr>
                <a:r>
                  <a:rPr lang="en-US" sz="1400" b="1" i="0" u="none" strike="noStrike" cap="none" dirty="0">
                    <a:solidFill>
                      <a:srgbClr val="FF0000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rPr>
                  <a:t>Coaching Clinic</a:t>
                </a:r>
                <a:endParaRPr dirty="0">
                  <a:solidFill>
                    <a:srgbClr val="FF0000"/>
                  </a:solidFill>
                  <a:latin typeface="Barlow Condensed" panose="020B0604020202020204" charset="0"/>
                </a:endParaRPr>
              </a:p>
            </p:txBody>
          </p:sp>
          <p:sp>
            <p:nvSpPr>
              <p:cNvPr id="241" name="Google Shape;241;p55"/>
              <p:cNvSpPr txBox="1"/>
              <p:nvPr/>
            </p:nvSpPr>
            <p:spPr>
              <a:xfrm>
                <a:off x="632026" y="264810"/>
                <a:ext cx="3236687" cy="5684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lvl="0">
                  <a:lnSpc>
                    <a:spcPct val="150000"/>
                  </a:lnSpc>
                  <a:buClr>
                    <a:srgbClr val="FFFFFF"/>
                  </a:buClr>
                  <a:buSzPts val="1000"/>
                </a:pPr>
                <a:r>
                  <a:rPr lang="en-US" sz="1000" dirty="0">
                    <a:latin typeface="Barlow Condensed" panose="020B0604020202020204" charset="0"/>
                  </a:rPr>
                  <a:t>Lorem ipsum dolor sit </a:t>
                </a:r>
                <a:r>
                  <a:rPr lang="en-US" sz="1000" dirty="0" err="1">
                    <a:latin typeface="Barlow Condensed" panose="020B0604020202020204" charset="0"/>
                  </a:rPr>
                  <a:t>amet</a:t>
                </a:r>
                <a:r>
                  <a:rPr lang="en-US" sz="1000" dirty="0">
                    <a:latin typeface="Barlow Condensed" panose="020B0604020202020204" charset="0"/>
                  </a:rPr>
                  <a:t>, </a:t>
                </a:r>
                <a:r>
                  <a:rPr lang="en-US" sz="1000" dirty="0" err="1">
                    <a:latin typeface="Barlow Condensed" panose="020B0604020202020204" charset="0"/>
                  </a:rPr>
                  <a:t>consectetuer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adipiscing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elit</a:t>
                </a:r>
                <a:r>
                  <a:rPr lang="en-US" sz="1000" dirty="0">
                    <a:latin typeface="Barlow Condensed" panose="020B0604020202020204" charset="0"/>
                  </a:rPr>
                  <a:t>. Maecenas </a:t>
                </a:r>
                <a:r>
                  <a:rPr lang="en-US" sz="1000" dirty="0" err="1">
                    <a:latin typeface="Barlow Condensed" panose="020B0604020202020204" charset="0"/>
                  </a:rPr>
                  <a:t>porttitor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congue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massa</a:t>
                </a:r>
                <a:r>
                  <a:rPr lang="en-US" sz="1000" dirty="0">
                    <a:latin typeface="Barlow Condensed" panose="020B0604020202020204" charset="0"/>
                  </a:rPr>
                  <a:t>. </a:t>
                </a:r>
                <a:r>
                  <a:rPr lang="en-US" sz="1000" dirty="0" err="1">
                    <a:latin typeface="Barlow Condensed" panose="020B0604020202020204" charset="0"/>
                  </a:rPr>
                  <a:t>Fusce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posuere</a:t>
                </a:r>
                <a:r>
                  <a:rPr lang="en-US" sz="1000" dirty="0">
                    <a:latin typeface="Barlow Condensed" panose="020B0604020202020204" charset="0"/>
                  </a:rPr>
                  <a:t>, magna sed pulvinar </a:t>
                </a:r>
                <a:r>
                  <a:rPr lang="en-US" sz="1000" dirty="0" err="1">
                    <a:latin typeface="Barlow Condensed" panose="020B0604020202020204" charset="0"/>
                  </a:rPr>
                  <a:t>ultricies</a:t>
                </a:r>
                <a:r>
                  <a:rPr lang="en-US" sz="1000" dirty="0">
                    <a:latin typeface="Barlow Condensed" panose="020B0604020202020204" charset="0"/>
                  </a:rPr>
                  <a:t>, </a:t>
                </a:r>
                <a:r>
                  <a:rPr lang="en-US" sz="1000" dirty="0" err="1">
                    <a:latin typeface="Barlow Condensed" panose="020B0604020202020204" charset="0"/>
                  </a:rPr>
                  <a:t>purus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lectus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malesuada</a:t>
                </a:r>
                <a:r>
                  <a:rPr lang="en-US" sz="1000" dirty="0">
                    <a:latin typeface="Barlow Condensed" panose="020B0604020202020204" charset="0"/>
                  </a:rPr>
                  <a:t> libero, sit </a:t>
                </a:r>
                <a:r>
                  <a:rPr lang="en-US" sz="1000" dirty="0" err="1">
                    <a:latin typeface="Barlow Condensed" panose="020B0604020202020204" charset="0"/>
                  </a:rPr>
                  <a:t>amet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commodo</a:t>
                </a:r>
                <a:r>
                  <a:rPr lang="en-US" sz="1000" dirty="0">
                    <a:latin typeface="Barlow Condensed" panose="020B0604020202020204" charset="0"/>
                  </a:rPr>
                  <a:t> magna </a:t>
                </a:r>
                <a:r>
                  <a:rPr lang="en-US" sz="1000" dirty="0" err="1">
                    <a:latin typeface="Barlow Condensed" panose="020B0604020202020204" charset="0"/>
                  </a:rPr>
                  <a:t>eros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quis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urna</a:t>
                </a:r>
                <a:r>
                  <a:rPr lang="en-US" sz="1000" dirty="0">
                    <a:latin typeface="Barlow Condensed" panose="020B0604020202020204" charset="0"/>
                  </a:rPr>
                  <a:t>.</a:t>
                </a:r>
              </a:p>
            </p:txBody>
          </p:sp>
          <p:sp>
            <p:nvSpPr>
              <p:cNvPr id="242" name="Google Shape;242;p55"/>
              <p:cNvSpPr/>
              <p:nvPr/>
            </p:nvSpPr>
            <p:spPr>
              <a:xfrm>
                <a:off x="0" y="5894"/>
                <a:ext cx="418741" cy="41874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791" y="12971"/>
                    </a:moveTo>
                    <a:cubicBezTo>
                      <a:pt x="13331" y="12971"/>
                      <a:pt x="15463" y="14493"/>
                      <a:pt x="16316" y="16738"/>
                    </a:cubicBezTo>
                    <a:lnTo>
                      <a:pt x="5284" y="16738"/>
                    </a:lnTo>
                    <a:cubicBezTo>
                      <a:pt x="6137" y="14493"/>
                      <a:pt x="8269" y="12971"/>
                      <a:pt x="10791" y="12971"/>
                    </a:cubicBezTo>
                    <a:close/>
                    <a:moveTo>
                      <a:pt x="6990" y="9724"/>
                    </a:moveTo>
                    <a:cubicBezTo>
                      <a:pt x="6081" y="9724"/>
                      <a:pt x="5377" y="9019"/>
                      <a:pt x="5377" y="8109"/>
                    </a:cubicBezTo>
                    <a:cubicBezTo>
                      <a:pt x="5377" y="7200"/>
                      <a:pt x="6081" y="6495"/>
                      <a:pt x="6990" y="6495"/>
                    </a:cubicBezTo>
                    <a:cubicBezTo>
                      <a:pt x="7917" y="6495"/>
                      <a:pt x="8621" y="7200"/>
                      <a:pt x="8621" y="8109"/>
                    </a:cubicBezTo>
                    <a:cubicBezTo>
                      <a:pt x="8621" y="9019"/>
                      <a:pt x="7917" y="9724"/>
                      <a:pt x="6990" y="9724"/>
                    </a:cubicBezTo>
                    <a:close/>
                    <a:moveTo>
                      <a:pt x="14592" y="9724"/>
                    </a:moveTo>
                    <a:cubicBezTo>
                      <a:pt x="13683" y="9724"/>
                      <a:pt x="12979" y="9019"/>
                      <a:pt x="12979" y="8109"/>
                    </a:cubicBezTo>
                    <a:cubicBezTo>
                      <a:pt x="12979" y="7200"/>
                      <a:pt x="13683" y="6495"/>
                      <a:pt x="14592" y="6495"/>
                    </a:cubicBezTo>
                    <a:cubicBezTo>
                      <a:pt x="15519" y="6495"/>
                      <a:pt x="16223" y="7200"/>
                      <a:pt x="16223" y="8109"/>
                    </a:cubicBezTo>
                    <a:cubicBezTo>
                      <a:pt x="16223" y="9019"/>
                      <a:pt x="15519" y="9724"/>
                      <a:pt x="14592" y="9724"/>
                    </a:cubicBezTo>
                    <a:close/>
                    <a:moveTo>
                      <a:pt x="10791" y="19466"/>
                    </a:moveTo>
                    <a:cubicBezTo>
                      <a:pt x="15556" y="19466"/>
                      <a:pt x="19468" y="15569"/>
                      <a:pt x="19468" y="10800"/>
                    </a:cubicBezTo>
                    <a:cubicBezTo>
                      <a:pt x="19468" y="6031"/>
                      <a:pt x="15556" y="2134"/>
                      <a:pt x="10791" y="2134"/>
                    </a:cubicBezTo>
                    <a:cubicBezTo>
                      <a:pt x="6044" y="2134"/>
                      <a:pt x="2132" y="6031"/>
                      <a:pt x="2132" y="10800"/>
                    </a:cubicBezTo>
                    <a:cubicBezTo>
                      <a:pt x="2132" y="15569"/>
                      <a:pt x="6044" y="19466"/>
                      <a:pt x="10791" y="19466"/>
                    </a:cubicBezTo>
                    <a:close/>
                    <a:moveTo>
                      <a:pt x="10791" y="0"/>
                    </a:moveTo>
                    <a:cubicBezTo>
                      <a:pt x="16779" y="0"/>
                      <a:pt x="21600" y="4825"/>
                      <a:pt x="21600" y="10800"/>
                    </a:cubicBezTo>
                    <a:cubicBezTo>
                      <a:pt x="21600" y="16794"/>
                      <a:pt x="16779" y="21600"/>
                      <a:pt x="10791" y="21600"/>
                    </a:cubicBezTo>
                    <a:cubicBezTo>
                      <a:pt x="4821" y="21600"/>
                      <a:pt x="0" y="16794"/>
                      <a:pt x="0" y="10800"/>
                    </a:cubicBezTo>
                    <a:cubicBezTo>
                      <a:pt x="0" y="4825"/>
                      <a:pt x="4821" y="0"/>
                      <a:pt x="10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PT Sans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endParaRPr>
              </a:p>
            </p:txBody>
          </p:sp>
        </p:grpSp>
        <p:grpSp>
          <p:nvGrpSpPr>
            <p:cNvPr id="243" name="Google Shape;243;p55"/>
            <p:cNvGrpSpPr/>
            <p:nvPr/>
          </p:nvGrpSpPr>
          <p:grpSpPr>
            <a:xfrm>
              <a:off x="0" y="-1"/>
              <a:ext cx="5105100" cy="833586"/>
              <a:chOff x="0" y="0"/>
              <a:chExt cx="5105100" cy="833584"/>
            </a:xfrm>
          </p:grpSpPr>
          <p:sp>
            <p:nvSpPr>
              <p:cNvPr id="244" name="Google Shape;244;p55"/>
              <p:cNvSpPr/>
              <p:nvPr/>
            </p:nvSpPr>
            <p:spPr>
              <a:xfrm>
                <a:off x="0" y="0"/>
                <a:ext cx="418741" cy="41874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00" y="18612"/>
                    </a:moveTo>
                    <a:cubicBezTo>
                      <a:pt x="13491" y="18612"/>
                      <a:pt x="15866" y="17184"/>
                      <a:pt x="17295" y="15105"/>
                    </a:cubicBezTo>
                    <a:cubicBezTo>
                      <a:pt x="17239" y="12971"/>
                      <a:pt x="12934" y="11765"/>
                      <a:pt x="10800" y="11765"/>
                    </a:cubicBezTo>
                    <a:cubicBezTo>
                      <a:pt x="8610" y="11765"/>
                      <a:pt x="4361" y="12971"/>
                      <a:pt x="4305" y="15105"/>
                    </a:cubicBezTo>
                    <a:cubicBezTo>
                      <a:pt x="5715" y="17184"/>
                      <a:pt x="8109" y="18612"/>
                      <a:pt x="10800" y="18612"/>
                    </a:cubicBezTo>
                    <a:close/>
                    <a:moveTo>
                      <a:pt x="10800" y="3247"/>
                    </a:moveTo>
                    <a:cubicBezTo>
                      <a:pt x="9019" y="3247"/>
                      <a:pt x="7553" y="4713"/>
                      <a:pt x="7553" y="6495"/>
                    </a:cubicBezTo>
                    <a:cubicBezTo>
                      <a:pt x="7553" y="8258"/>
                      <a:pt x="9037" y="9724"/>
                      <a:pt x="10800" y="9724"/>
                    </a:cubicBezTo>
                    <a:cubicBezTo>
                      <a:pt x="12581" y="9724"/>
                      <a:pt x="14047" y="8258"/>
                      <a:pt x="14047" y="6495"/>
                    </a:cubicBezTo>
                    <a:cubicBezTo>
                      <a:pt x="14047" y="4713"/>
                      <a:pt x="12563" y="3247"/>
                      <a:pt x="10800" y="3247"/>
                    </a:cubicBezTo>
                    <a:close/>
                    <a:moveTo>
                      <a:pt x="10800" y="0"/>
                    </a:moveTo>
                    <a:cubicBezTo>
                      <a:pt x="16775" y="0"/>
                      <a:pt x="21600" y="4806"/>
                      <a:pt x="21600" y="10800"/>
                    </a:cubicBezTo>
                    <a:cubicBezTo>
                      <a:pt x="21600" y="16775"/>
                      <a:pt x="16794" y="21600"/>
                      <a:pt x="10800" y="21600"/>
                    </a:cubicBezTo>
                    <a:cubicBezTo>
                      <a:pt x="4825" y="21600"/>
                      <a:pt x="0" y="16775"/>
                      <a:pt x="0" y="10800"/>
                    </a:cubicBezTo>
                    <a:cubicBezTo>
                      <a:pt x="0" y="4806"/>
                      <a:pt x="4806" y="0"/>
                      <a:pt x="10800" y="0"/>
                    </a:cubicBezTo>
                    <a:close/>
                  </a:path>
                </a:pathLst>
              </a:custGeom>
              <a:solidFill>
                <a:srgbClr val="5CACC7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PT Sans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endParaRPr>
              </a:p>
            </p:txBody>
          </p:sp>
          <p:sp>
            <p:nvSpPr>
              <p:cNvPr id="245" name="Google Shape;245;p55"/>
              <p:cNvSpPr txBox="1"/>
              <p:nvPr/>
            </p:nvSpPr>
            <p:spPr>
              <a:xfrm>
                <a:off x="632025" y="319"/>
                <a:ext cx="3236686" cy="2286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PT Sans"/>
                  <a:buNone/>
                </a:pPr>
                <a:r>
                  <a:rPr lang="en-US" sz="1400" b="1" i="0" u="none" strike="noStrike" cap="none" dirty="0">
                    <a:solidFill>
                      <a:srgbClr val="ED7D31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rPr>
                  <a:t>Observation</a:t>
                </a:r>
                <a:endParaRPr dirty="0">
                  <a:solidFill>
                    <a:srgbClr val="ED7D31"/>
                  </a:solidFill>
                  <a:latin typeface="Barlow Condensed" panose="020B0604020202020204" charset="0"/>
                </a:endParaRPr>
              </a:p>
            </p:txBody>
          </p:sp>
          <p:sp>
            <p:nvSpPr>
              <p:cNvPr id="246" name="Google Shape;246;p55"/>
              <p:cNvSpPr txBox="1"/>
              <p:nvPr/>
            </p:nvSpPr>
            <p:spPr>
              <a:xfrm>
                <a:off x="632026" y="265130"/>
                <a:ext cx="4473074" cy="5684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PT Sans"/>
                  <a:buNone/>
                </a:pPr>
                <a:r>
                  <a:rPr lang="en-US" dirty="0">
                    <a:latin typeface="Barlow Condensed" panose="020B0604020202020204" charset="0"/>
                  </a:rPr>
                  <a:t>Lorem ipsum dolor sit amet, consectetuer adipiscing elit. Maecenas porttitor congue massa. Fusce posuere, magna sed pulvinar ultricies, purus lectus malesuada libero, sit amet commodo magna eros quis urna.</a:t>
                </a: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PT Sans"/>
                  <a:buNone/>
                </a:pPr>
                <a:endParaRPr dirty="0">
                  <a:latin typeface="Barlow Condensed" panose="020B0604020202020204" charset="0"/>
                </a:endParaRPr>
              </a:p>
            </p:txBody>
          </p:sp>
        </p:grpSp>
      </p:grpSp>
      <p:pic>
        <p:nvPicPr>
          <p:cNvPr id="5" name="Picture Placeholder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3532E85-DE16-4008-879C-8C45CBD69D9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4317" b="4317"/>
          <a:stretch>
            <a:fillRect/>
          </a:stretch>
        </p:blipFill>
        <p:spPr>
          <a:xfrm>
            <a:off x="1071629" y="1568219"/>
            <a:ext cx="3379307" cy="462680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6"/>
          <p:cNvSpPr/>
          <p:nvPr/>
        </p:nvSpPr>
        <p:spPr>
          <a:xfrm>
            <a:off x="373060" y="381000"/>
            <a:ext cx="11818939" cy="6096000"/>
          </a:xfrm>
          <a:prstGeom prst="rect">
            <a:avLst/>
          </a:prstGeom>
          <a:solidFill>
            <a:srgbClr val="D2E5A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56"/>
          <p:cNvSpPr/>
          <p:nvPr/>
        </p:nvSpPr>
        <p:spPr>
          <a:xfrm>
            <a:off x="0" y="1693792"/>
            <a:ext cx="6096001" cy="415952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3" name="Google Shape;253;p56"/>
          <p:cNvGrpSpPr/>
          <p:nvPr/>
        </p:nvGrpSpPr>
        <p:grpSpPr>
          <a:xfrm>
            <a:off x="1113643" y="2570908"/>
            <a:ext cx="3868713" cy="2413867"/>
            <a:chOff x="-1" y="446782"/>
            <a:chExt cx="3868711" cy="2413865"/>
          </a:xfrm>
        </p:grpSpPr>
        <p:grpSp>
          <p:nvGrpSpPr>
            <p:cNvPr id="254" name="Google Shape;254;p56"/>
            <p:cNvGrpSpPr/>
            <p:nvPr/>
          </p:nvGrpSpPr>
          <p:grpSpPr>
            <a:xfrm>
              <a:off x="1078832" y="446782"/>
              <a:ext cx="2789878" cy="224422"/>
              <a:chOff x="0" y="446782"/>
              <a:chExt cx="2789876" cy="224421"/>
            </a:xfrm>
          </p:grpSpPr>
          <p:sp>
            <p:nvSpPr>
              <p:cNvPr id="255" name="Google Shape;255;p56"/>
              <p:cNvSpPr/>
              <p:nvPr/>
            </p:nvSpPr>
            <p:spPr>
              <a:xfrm>
                <a:off x="0" y="446782"/>
                <a:ext cx="2789876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r" rtl="0">
                  <a:lnSpc>
                    <a:spcPct val="1093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3200"/>
                  <a:buFont typeface="Raleway Black"/>
                  <a:buNone/>
                </a:pPr>
                <a:r>
                  <a:rPr lang="en-US" sz="3200" b="1" i="0" u="none" strike="noStrike" cap="none" dirty="0">
                    <a:solidFill>
                      <a:schemeClr val="accent3"/>
                    </a:solidFill>
                    <a:latin typeface="Barlow Condensed" panose="020B0604020202020204" charset="0"/>
                    <a:ea typeface="Raleway Black"/>
                    <a:cs typeface="Raleway Black"/>
                    <a:sym typeface="Raleway Black"/>
                  </a:rPr>
                  <a:t>OUR SERVICE</a:t>
                </a:r>
                <a:endParaRPr dirty="0">
                  <a:latin typeface="Barlow Condensed" panose="020B0604020202020204" charset="0"/>
                </a:endParaRPr>
              </a:p>
            </p:txBody>
          </p:sp>
          <p:sp>
            <p:nvSpPr>
              <p:cNvPr id="256" name="Google Shape;256;p56"/>
              <p:cNvSpPr/>
              <p:nvPr/>
            </p:nvSpPr>
            <p:spPr>
              <a:xfrm>
                <a:off x="0" y="671202"/>
                <a:ext cx="2789876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ts val="1200"/>
                  <a:buFont typeface="Bitter"/>
                  <a:buNone/>
                </a:pPr>
                <a:endParaRPr dirty="0"/>
              </a:p>
            </p:txBody>
          </p:sp>
        </p:grpSp>
        <p:grpSp>
          <p:nvGrpSpPr>
            <p:cNvPr id="257" name="Google Shape;257;p56"/>
            <p:cNvGrpSpPr/>
            <p:nvPr/>
          </p:nvGrpSpPr>
          <p:grpSpPr>
            <a:xfrm>
              <a:off x="-1" y="1304709"/>
              <a:ext cx="3868351" cy="418742"/>
              <a:chOff x="0" y="0"/>
              <a:chExt cx="3868349" cy="418741"/>
            </a:xfrm>
          </p:grpSpPr>
          <p:sp>
            <p:nvSpPr>
              <p:cNvPr id="258" name="Google Shape;258;p56"/>
              <p:cNvSpPr/>
              <p:nvPr/>
            </p:nvSpPr>
            <p:spPr>
              <a:xfrm>
                <a:off x="0" y="319"/>
                <a:ext cx="3236685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ts val="1400"/>
                  <a:buFont typeface="PT Sans"/>
                  <a:buNone/>
                </a:pPr>
                <a:r>
                  <a:rPr lang="en-US" sz="1400" b="1" i="0" u="none" strike="noStrike" cap="none" dirty="0">
                    <a:solidFill>
                      <a:srgbClr val="595959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rPr>
                  <a:t>Consultation</a:t>
                </a:r>
                <a:endParaRPr dirty="0">
                  <a:latin typeface="Barlow Condensed" panose="020B0604020202020204" charset="0"/>
                </a:endParaRPr>
              </a:p>
            </p:txBody>
          </p:sp>
          <p:sp>
            <p:nvSpPr>
              <p:cNvPr id="259" name="Google Shape;259;p56"/>
              <p:cNvSpPr/>
              <p:nvPr/>
            </p:nvSpPr>
            <p:spPr>
              <a:xfrm>
                <a:off x="1" y="265130"/>
                <a:ext cx="3236686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lvl="0">
                  <a:lnSpc>
                    <a:spcPct val="150000"/>
                  </a:lnSpc>
                  <a:buClr>
                    <a:srgbClr val="FFFFFF"/>
                  </a:buClr>
                  <a:buSzPts val="1000"/>
                </a:pPr>
                <a:r>
                  <a:rPr lang="en-US" sz="1000" dirty="0">
                    <a:latin typeface="Barlow Condensed" panose="020B0604020202020204" charset="0"/>
                  </a:rPr>
                  <a:t>Lorem ipsum dolor sit </a:t>
                </a:r>
                <a:r>
                  <a:rPr lang="en-US" sz="1000" dirty="0" err="1">
                    <a:latin typeface="Barlow Condensed" panose="020B0604020202020204" charset="0"/>
                  </a:rPr>
                  <a:t>amet</a:t>
                </a:r>
                <a:r>
                  <a:rPr lang="en-US" sz="1000" dirty="0">
                    <a:latin typeface="Barlow Condensed" panose="020B0604020202020204" charset="0"/>
                  </a:rPr>
                  <a:t>, </a:t>
                </a:r>
                <a:r>
                  <a:rPr lang="en-US" sz="1000" dirty="0" err="1">
                    <a:latin typeface="Barlow Condensed" panose="020B0604020202020204" charset="0"/>
                  </a:rPr>
                  <a:t>consectetuer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adipiscing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elit</a:t>
                </a:r>
                <a:r>
                  <a:rPr lang="en-US" sz="1000" dirty="0">
                    <a:latin typeface="Barlow Condensed" panose="020B0604020202020204" charset="0"/>
                  </a:rPr>
                  <a:t>. Maecenas </a:t>
                </a:r>
                <a:r>
                  <a:rPr lang="en-US" sz="1000" dirty="0" err="1">
                    <a:latin typeface="Barlow Condensed" panose="020B0604020202020204" charset="0"/>
                  </a:rPr>
                  <a:t>porttitor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congue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massa</a:t>
                </a:r>
                <a:r>
                  <a:rPr lang="en-US" sz="1000" dirty="0">
                    <a:latin typeface="Barlow Condensed" panose="020B0604020202020204" charset="0"/>
                  </a:rPr>
                  <a:t>. </a:t>
                </a:r>
                <a:r>
                  <a:rPr lang="en-US" sz="1000" dirty="0" err="1">
                    <a:latin typeface="Barlow Condensed" panose="020B0604020202020204" charset="0"/>
                  </a:rPr>
                  <a:t>Fusce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posuere</a:t>
                </a:r>
                <a:r>
                  <a:rPr lang="en-US" sz="1000" dirty="0">
                    <a:latin typeface="Barlow Condensed" panose="020B0604020202020204" charset="0"/>
                  </a:rPr>
                  <a:t>, magna sed pulvinar </a:t>
                </a:r>
                <a:r>
                  <a:rPr lang="en-US" sz="1000" dirty="0" err="1">
                    <a:latin typeface="Barlow Condensed" panose="020B0604020202020204" charset="0"/>
                  </a:rPr>
                  <a:t>ultricies</a:t>
                </a:r>
                <a:r>
                  <a:rPr lang="en-US" sz="1000" dirty="0">
                    <a:latin typeface="Barlow Condensed" panose="020B0604020202020204" charset="0"/>
                  </a:rPr>
                  <a:t>, </a:t>
                </a:r>
                <a:r>
                  <a:rPr lang="en-US" sz="1000" dirty="0" err="1">
                    <a:latin typeface="Barlow Condensed" panose="020B0604020202020204" charset="0"/>
                  </a:rPr>
                  <a:t>purus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lectus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malesuada</a:t>
                </a:r>
                <a:r>
                  <a:rPr lang="en-US" sz="1000" dirty="0">
                    <a:latin typeface="Barlow Condensed" panose="020B0604020202020204" charset="0"/>
                  </a:rPr>
                  <a:t> libero, sit </a:t>
                </a:r>
                <a:r>
                  <a:rPr lang="en-US" sz="1000" dirty="0" err="1">
                    <a:latin typeface="Barlow Condensed" panose="020B0604020202020204" charset="0"/>
                  </a:rPr>
                  <a:t>amet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commodo</a:t>
                </a:r>
                <a:r>
                  <a:rPr lang="en-US" sz="1000" dirty="0">
                    <a:latin typeface="Barlow Condensed" panose="020B0604020202020204" charset="0"/>
                  </a:rPr>
                  <a:t> magna </a:t>
                </a:r>
                <a:r>
                  <a:rPr lang="en-US" sz="1000" dirty="0" err="1">
                    <a:latin typeface="Barlow Condensed" panose="020B0604020202020204" charset="0"/>
                  </a:rPr>
                  <a:t>eros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quis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urna</a:t>
                </a:r>
                <a:r>
                  <a:rPr lang="en-US" sz="1000" dirty="0">
                    <a:latin typeface="Barlow Condensed" panose="020B0604020202020204" charset="0"/>
                  </a:rPr>
                  <a:t>.</a:t>
                </a:r>
              </a:p>
            </p:txBody>
          </p:sp>
          <p:sp>
            <p:nvSpPr>
              <p:cNvPr id="260" name="Google Shape;260;p56"/>
              <p:cNvSpPr/>
              <p:nvPr/>
            </p:nvSpPr>
            <p:spPr>
              <a:xfrm>
                <a:off x="3449608" y="0"/>
                <a:ext cx="418741" cy="41874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6219" y="11876"/>
                    </a:moveTo>
                    <a:lnTo>
                      <a:pt x="16219" y="9742"/>
                    </a:lnTo>
                    <a:lnTo>
                      <a:pt x="11858" y="9742"/>
                    </a:lnTo>
                    <a:lnTo>
                      <a:pt x="11858" y="5381"/>
                    </a:lnTo>
                    <a:lnTo>
                      <a:pt x="9724" y="5381"/>
                    </a:lnTo>
                    <a:lnTo>
                      <a:pt x="9724" y="9742"/>
                    </a:lnTo>
                    <a:lnTo>
                      <a:pt x="5363" y="9742"/>
                    </a:lnTo>
                    <a:lnTo>
                      <a:pt x="5363" y="11876"/>
                    </a:lnTo>
                    <a:lnTo>
                      <a:pt x="9724" y="11876"/>
                    </a:lnTo>
                    <a:lnTo>
                      <a:pt x="9724" y="16237"/>
                    </a:lnTo>
                    <a:lnTo>
                      <a:pt x="11858" y="16237"/>
                    </a:lnTo>
                    <a:lnTo>
                      <a:pt x="11858" y="11876"/>
                    </a:lnTo>
                    <a:lnTo>
                      <a:pt x="16219" y="11876"/>
                    </a:lnTo>
                    <a:close/>
                    <a:moveTo>
                      <a:pt x="10800" y="0"/>
                    </a:moveTo>
                    <a:cubicBezTo>
                      <a:pt x="16775" y="0"/>
                      <a:pt x="21600" y="4806"/>
                      <a:pt x="21600" y="10800"/>
                    </a:cubicBezTo>
                    <a:cubicBezTo>
                      <a:pt x="21600" y="16775"/>
                      <a:pt x="16794" y="21600"/>
                      <a:pt x="10800" y="21600"/>
                    </a:cubicBezTo>
                    <a:cubicBezTo>
                      <a:pt x="4825" y="21600"/>
                      <a:pt x="0" y="16775"/>
                      <a:pt x="0" y="10800"/>
                    </a:cubicBezTo>
                    <a:cubicBezTo>
                      <a:pt x="0" y="4806"/>
                      <a:pt x="4806" y="0"/>
                      <a:pt x="10800" y="0"/>
                    </a:cubicBez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CACC7"/>
                  </a:buClr>
                  <a:buSzPts val="1800"/>
                  <a:buFont typeface="PT Sans"/>
                  <a:buNone/>
                </a:pPr>
                <a:endParaRPr sz="1800" b="0" i="0" u="none" strike="noStrike" cap="none">
                  <a:solidFill>
                    <a:srgbClr val="5CACC7"/>
                  </a:solidFill>
                  <a:latin typeface="PT Sans"/>
                  <a:ea typeface="PT Sans"/>
                  <a:cs typeface="PT Sans"/>
                  <a:sym typeface="PT Sans"/>
                </a:endParaRPr>
              </a:p>
            </p:txBody>
          </p:sp>
        </p:grpSp>
        <p:grpSp>
          <p:nvGrpSpPr>
            <p:cNvPr id="261" name="Google Shape;261;p56"/>
            <p:cNvGrpSpPr/>
            <p:nvPr/>
          </p:nvGrpSpPr>
          <p:grpSpPr>
            <a:xfrm>
              <a:off x="0" y="2441905"/>
              <a:ext cx="3868352" cy="418742"/>
              <a:chOff x="1" y="0"/>
              <a:chExt cx="3868350" cy="418741"/>
            </a:xfrm>
          </p:grpSpPr>
          <p:sp>
            <p:nvSpPr>
              <p:cNvPr id="262" name="Google Shape;262;p56"/>
              <p:cNvSpPr/>
              <p:nvPr/>
            </p:nvSpPr>
            <p:spPr>
              <a:xfrm>
                <a:off x="26395" y="75203"/>
                <a:ext cx="3236685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ts val="1400"/>
                  <a:buFont typeface="PT Sans"/>
                  <a:buNone/>
                </a:pPr>
                <a:r>
                  <a:rPr lang="en-US" sz="1400" b="1" i="0" u="none" strike="noStrike" cap="none" dirty="0">
                    <a:solidFill>
                      <a:srgbClr val="595959"/>
                    </a:solidFill>
                    <a:latin typeface="Barlow Condensed" panose="020B0604020202020204" charset="0"/>
                    <a:ea typeface="PT Sans"/>
                    <a:cs typeface="PT Sans"/>
                    <a:sym typeface="PT Sans"/>
                  </a:rPr>
                  <a:t>Observation</a:t>
                </a:r>
                <a:endParaRPr dirty="0">
                  <a:latin typeface="Barlow Condensed" panose="020B0604020202020204" charset="0"/>
                </a:endParaRPr>
              </a:p>
            </p:txBody>
          </p:sp>
          <p:sp>
            <p:nvSpPr>
              <p:cNvPr id="263" name="Google Shape;263;p56"/>
              <p:cNvSpPr/>
              <p:nvPr/>
            </p:nvSpPr>
            <p:spPr>
              <a:xfrm>
                <a:off x="1" y="265130"/>
                <a:ext cx="3236686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lvl="0">
                  <a:lnSpc>
                    <a:spcPct val="150000"/>
                  </a:lnSpc>
                  <a:buClr>
                    <a:srgbClr val="FFFFFF"/>
                  </a:buClr>
                  <a:buSzPts val="1000"/>
                </a:pPr>
                <a:r>
                  <a:rPr lang="en-US" sz="1000" dirty="0">
                    <a:latin typeface="Barlow Condensed" panose="020B0604020202020204" charset="0"/>
                  </a:rPr>
                  <a:t>Lorem ipsum dolor sit </a:t>
                </a:r>
                <a:r>
                  <a:rPr lang="en-US" sz="1000" dirty="0" err="1">
                    <a:latin typeface="Barlow Condensed" panose="020B0604020202020204" charset="0"/>
                  </a:rPr>
                  <a:t>amet</a:t>
                </a:r>
                <a:r>
                  <a:rPr lang="en-US" sz="1000" dirty="0">
                    <a:latin typeface="Barlow Condensed" panose="020B0604020202020204" charset="0"/>
                  </a:rPr>
                  <a:t>, </a:t>
                </a:r>
                <a:r>
                  <a:rPr lang="en-US" sz="1000" dirty="0" err="1">
                    <a:latin typeface="Barlow Condensed" panose="020B0604020202020204" charset="0"/>
                  </a:rPr>
                  <a:t>consectetuer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adipiscing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elit</a:t>
                </a:r>
                <a:r>
                  <a:rPr lang="en-US" sz="1000" dirty="0">
                    <a:latin typeface="Barlow Condensed" panose="020B0604020202020204" charset="0"/>
                  </a:rPr>
                  <a:t>. Maecenas </a:t>
                </a:r>
                <a:r>
                  <a:rPr lang="en-US" sz="1000" dirty="0" err="1">
                    <a:latin typeface="Barlow Condensed" panose="020B0604020202020204" charset="0"/>
                  </a:rPr>
                  <a:t>porttitor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congue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massa</a:t>
                </a:r>
                <a:r>
                  <a:rPr lang="en-US" sz="1000" dirty="0">
                    <a:latin typeface="Barlow Condensed" panose="020B0604020202020204" charset="0"/>
                  </a:rPr>
                  <a:t>. </a:t>
                </a:r>
                <a:r>
                  <a:rPr lang="en-US" sz="1000" dirty="0" err="1">
                    <a:latin typeface="Barlow Condensed" panose="020B0604020202020204" charset="0"/>
                  </a:rPr>
                  <a:t>Fusce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posuere</a:t>
                </a:r>
                <a:r>
                  <a:rPr lang="en-US" sz="1000" dirty="0">
                    <a:latin typeface="Barlow Condensed" panose="020B0604020202020204" charset="0"/>
                  </a:rPr>
                  <a:t>, magna sed pulvinar </a:t>
                </a:r>
                <a:r>
                  <a:rPr lang="en-US" sz="1000" dirty="0" err="1">
                    <a:latin typeface="Barlow Condensed" panose="020B0604020202020204" charset="0"/>
                  </a:rPr>
                  <a:t>ultricies</a:t>
                </a:r>
                <a:r>
                  <a:rPr lang="en-US" sz="1000" dirty="0">
                    <a:latin typeface="Barlow Condensed" panose="020B0604020202020204" charset="0"/>
                  </a:rPr>
                  <a:t>, </a:t>
                </a:r>
                <a:r>
                  <a:rPr lang="en-US" sz="1000" dirty="0" err="1">
                    <a:latin typeface="Barlow Condensed" panose="020B0604020202020204" charset="0"/>
                  </a:rPr>
                  <a:t>purus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lectus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malesuada</a:t>
                </a:r>
                <a:r>
                  <a:rPr lang="en-US" sz="1000" dirty="0">
                    <a:latin typeface="Barlow Condensed" panose="020B0604020202020204" charset="0"/>
                  </a:rPr>
                  <a:t> libero, sit </a:t>
                </a:r>
                <a:r>
                  <a:rPr lang="en-US" sz="1000" dirty="0" err="1">
                    <a:latin typeface="Barlow Condensed" panose="020B0604020202020204" charset="0"/>
                  </a:rPr>
                  <a:t>amet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commodo</a:t>
                </a:r>
                <a:r>
                  <a:rPr lang="en-US" sz="1000" dirty="0">
                    <a:latin typeface="Barlow Condensed" panose="020B0604020202020204" charset="0"/>
                  </a:rPr>
                  <a:t> magna </a:t>
                </a:r>
                <a:r>
                  <a:rPr lang="en-US" sz="1000" dirty="0" err="1">
                    <a:latin typeface="Barlow Condensed" panose="020B0604020202020204" charset="0"/>
                  </a:rPr>
                  <a:t>eros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quis</a:t>
                </a:r>
                <a:r>
                  <a:rPr lang="en-US" sz="1000" dirty="0">
                    <a:latin typeface="Barlow Condensed" panose="020B0604020202020204" charset="0"/>
                  </a:rPr>
                  <a:t> </a:t>
                </a:r>
                <a:r>
                  <a:rPr lang="en-US" sz="1000" dirty="0" err="1">
                    <a:latin typeface="Barlow Condensed" panose="020B0604020202020204" charset="0"/>
                  </a:rPr>
                  <a:t>urna</a:t>
                </a:r>
                <a:r>
                  <a:rPr lang="en-US" sz="1000" dirty="0">
                    <a:latin typeface="Barlow Condensed" panose="020B0604020202020204" charset="0"/>
                  </a:rPr>
                  <a:t>.</a:t>
                </a:r>
              </a:p>
            </p:txBody>
          </p:sp>
          <p:sp>
            <p:nvSpPr>
              <p:cNvPr id="264" name="Google Shape;264;p56"/>
              <p:cNvSpPr/>
              <p:nvPr/>
            </p:nvSpPr>
            <p:spPr>
              <a:xfrm>
                <a:off x="3449609" y="0"/>
                <a:ext cx="418742" cy="41874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00" y="18612"/>
                    </a:moveTo>
                    <a:cubicBezTo>
                      <a:pt x="13491" y="18612"/>
                      <a:pt x="15866" y="17184"/>
                      <a:pt x="17295" y="15105"/>
                    </a:cubicBezTo>
                    <a:cubicBezTo>
                      <a:pt x="17239" y="12971"/>
                      <a:pt x="12934" y="11765"/>
                      <a:pt x="10800" y="11765"/>
                    </a:cubicBezTo>
                    <a:cubicBezTo>
                      <a:pt x="8610" y="11765"/>
                      <a:pt x="4361" y="12971"/>
                      <a:pt x="4305" y="15105"/>
                    </a:cubicBezTo>
                    <a:cubicBezTo>
                      <a:pt x="5715" y="17184"/>
                      <a:pt x="8109" y="18612"/>
                      <a:pt x="10800" y="18612"/>
                    </a:cubicBezTo>
                    <a:close/>
                    <a:moveTo>
                      <a:pt x="10800" y="3247"/>
                    </a:moveTo>
                    <a:cubicBezTo>
                      <a:pt x="9019" y="3247"/>
                      <a:pt x="7553" y="4713"/>
                      <a:pt x="7553" y="6495"/>
                    </a:cubicBezTo>
                    <a:cubicBezTo>
                      <a:pt x="7553" y="8258"/>
                      <a:pt x="9037" y="9724"/>
                      <a:pt x="10800" y="9724"/>
                    </a:cubicBezTo>
                    <a:cubicBezTo>
                      <a:pt x="12581" y="9724"/>
                      <a:pt x="14047" y="8258"/>
                      <a:pt x="14047" y="6495"/>
                    </a:cubicBezTo>
                    <a:cubicBezTo>
                      <a:pt x="14047" y="4713"/>
                      <a:pt x="12563" y="3247"/>
                      <a:pt x="10800" y="3247"/>
                    </a:cubicBezTo>
                    <a:close/>
                    <a:moveTo>
                      <a:pt x="10800" y="0"/>
                    </a:moveTo>
                    <a:cubicBezTo>
                      <a:pt x="16775" y="0"/>
                      <a:pt x="21600" y="4806"/>
                      <a:pt x="21600" y="10800"/>
                    </a:cubicBezTo>
                    <a:cubicBezTo>
                      <a:pt x="21600" y="16775"/>
                      <a:pt x="16794" y="21600"/>
                      <a:pt x="10800" y="21600"/>
                    </a:cubicBezTo>
                    <a:cubicBezTo>
                      <a:pt x="4825" y="21600"/>
                      <a:pt x="0" y="16775"/>
                      <a:pt x="0" y="10800"/>
                    </a:cubicBezTo>
                    <a:cubicBezTo>
                      <a:pt x="0" y="4806"/>
                      <a:pt x="4806" y="0"/>
                      <a:pt x="108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CACC7"/>
                  </a:buClr>
                  <a:buSzPts val="1800"/>
                  <a:buFont typeface="PT Sans"/>
                  <a:buNone/>
                </a:pPr>
                <a:endParaRPr sz="1800" b="0" i="0" u="none" strike="noStrike" cap="none">
                  <a:solidFill>
                    <a:srgbClr val="5CACC7"/>
                  </a:solidFill>
                  <a:latin typeface="PT Sans"/>
                  <a:ea typeface="PT Sans"/>
                  <a:cs typeface="PT Sans"/>
                  <a:sym typeface="PT Sans"/>
                </a:endParaRPr>
              </a:p>
            </p:txBody>
          </p:sp>
        </p:grpSp>
      </p:grpSp>
      <p:pic>
        <p:nvPicPr>
          <p:cNvPr id="9" name="Picture Placeholder 8" descr="A person sitting in a living room&#10;&#10;Description automatically generated">
            <a:extLst>
              <a:ext uri="{FF2B5EF4-FFF2-40B4-BE49-F238E27FC236}">
                <a16:creationId xmlns:a16="http://schemas.microsoft.com/office/drawing/2014/main" id="{84DE37F9-B68F-40EE-A1CC-5DF5B2D6A27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7362" b="7362"/>
          <a:stretch>
            <a:fillRect/>
          </a:stretch>
        </p:blipFill>
        <p:spPr/>
      </p:pic>
      <p:pic>
        <p:nvPicPr>
          <p:cNvPr id="11" name="Picture 10" descr="A picture containing object&#10;&#10;Description automatically generated">
            <a:extLst>
              <a:ext uri="{FF2B5EF4-FFF2-40B4-BE49-F238E27FC236}">
                <a16:creationId xmlns:a16="http://schemas.microsoft.com/office/drawing/2014/main" id="{1AE71E5A-9840-4D62-A797-6720150B8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036" y="421043"/>
            <a:ext cx="4596964" cy="651344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D9C77CC3-4216-41F6-92E0-2DC4C703F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864" y="132087"/>
            <a:ext cx="5137533" cy="6858000"/>
          </a:xfrm>
          <a:prstGeom prst="rect">
            <a:avLst/>
          </a:prstGeom>
        </p:spPr>
      </p:pic>
      <p:sp>
        <p:nvSpPr>
          <p:cNvPr id="271" name="Google Shape;271;p57"/>
          <p:cNvSpPr/>
          <p:nvPr/>
        </p:nvSpPr>
        <p:spPr>
          <a:xfrm>
            <a:off x="-1" y="662608"/>
            <a:ext cx="8044071" cy="5532783"/>
          </a:xfrm>
          <a:prstGeom prst="rect">
            <a:avLst/>
          </a:prstGeom>
          <a:solidFill>
            <a:srgbClr val="F6AE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3" name="Google Shape;273;p57"/>
          <p:cNvGrpSpPr/>
          <p:nvPr/>
        </p:nvGrpSpPr>
        <p:grpSpPr>
          <a:xfrm>
            <a:off x="5587526" y="2666999"/>
            <a:ext cx="3571464" cy="1524001"/>
            <a:chOff x="-1" y="0"/>
            <a:chExt cx="3571463" cy="1524000"/>
          </a:xfrm>
          <a:solidFill>
            <a:srgbClr val="F6AE2D"/>
          </a:solidFill>
        </p:grpSpPr>
        <p:sp>
          <p:nvSpPr>
            <p:cNvPr id="274" name="Google Shape;274;p57"/>
            <p:cNvSpPr/>
            <p:nvPr/>
          </p:nvSpPr>
          <p:spPr>
            <a:xfrm>
              <a:off x="-1" y="0"/>
              <a:ext cx="3571463" cy="15240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7"/>
            <p:cNvSpPr/>
            <p:nvPr/>
          </p:nvSpPr>
          <p:spPr>
            <a:xfrm>
              <a:off x="419864" y="669667"/>
              <a:ext cx="2731733" cy="1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0937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200"/>
                <a:buFont typeface="Raleway Black"/>
                <a:buNone/>
              </a:pPr>
              <a:r>
                <a:rPr lang="en-US" sz="3200" b="1" i="0" u="none" strike="noStrike" cap="none" dirty="0">
                  <a:solidFill>
                    <a:srgbClr val="55DDE0"/>
                  </a:solidFill>
                  <a:latin typeface="Barlow Condensed" panose="020B0604020202020204" charset="0"/>
                  <a:ea typeface="Raleway Black"/>
                  <a:cs typeface="Raleway Black"/>
                  <a:sym typeface="Raleway Black"/>
                </a:rPr>
                <a:t>OUR SERVICE</a:t>
              </a:r>
              <a:endParaRPr dirty="0">
                <a:solidFill>
                  <a:srgbClr val="55DDE0"/>
                </a:solidFill>
                <a:latin typeface="Barlow Condensed" panose="020B0604020202020204" charset="0"/>
              </a:endParaRPr>
            </a:p>
          </p:txBody>
        </p:sp>
      </p:grpSp>
      <p:sp>
        <p:nvSpPr>
          <p:cNvPr id="279" name="Google Shape;279;p57"/>
          <p:cNvSpPr txBox="1"/>
          <p:nvPr/>
        </p:nvSpPr>
        <p:spPr>
          <a:xfrm>
            <a:off x="1068162" y="3047929"/>
            <a:ext cx="3451205" cy="758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000"/>
            </a:pPr>
            <a:r>
              <a:rPr lang="en-US" sz="1000" dirty="0">
                <a:latin typeface="Barlow Condensed" panose="020B0604020202020204" charset="0"/>
              </a:rPr>
              <a:t>Lorem ipsum dolor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consectetuer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adipiscing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elit</a:t>
            </a:r>
            <a:r>
              <a:rPr lang="en-US" sz="1000" dirty="0">
                <a:latin typeface="Barlow Condensed" panose="020B0604020202020204" charset="0"/>
              </a:rPr>
              <a:t>. Maecenas </a:t>
            </a:r>
            <a:r>
              <a:rPr lang="en-US" sz="1000" dirty="0" err="1">
                <a:latin typeface="Barlow Condensed" panose="020B0604020202020204" charset="0"/>
              </a:rPr>
              <a:t>porttitor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congue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massa</a:t>
            </a:r>
            <a:r>
              <a:rPr lang="en-US" sz="1000" dirty="0">
                <a:latin typeface="Barlow Condensed" panose="020B0604020202020204" charset="0"/>
              </a:rPr>
              <a:t>. </a:t>
            </a:r>
            <a:r>
              <a:rPr lang="en-US" sz="1000" dirty="0" err="1">
                <a:latin typeface="Barlow Condensed" panose="020B0604020202020204" charset="0"/>
              </a:rPr>
              <a:t>Fusce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posuere</a:t>
            </a:r>
            <a:r>
              <a:rPr lang="en-US" sz="1000" dirty="0">
                <a:latin typeface="Barlow Condensed" panose="020B0604020202020204" charset="0"/>
              </a:rPr>
              <a:t>, magna sed pulvinar </a:t>
            </a:r>
            <a:r>
              <a:rPr lang="en-US" sz="1000" dirty="0" err="1">
                <a:latin typeface="Barlow Condensed" panose="020B0604020202020204" charset="0"/>
              </a:rPr>
              <a:t>ultricies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purus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lectus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malesuada</a:t>
            </a:r>
            <a:r>
              <a:rPr lang="en-US" sz="1000" dirty="0">
                <a:latin typeface="Barlow Condensed" panose="020B0604020202020204" charset="0"/>
              </a:rPr>
              <a:t> libero,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commodo</a:t>
            </a:r>
            <a:r>
              <a:rPr lang="en-US" sz="1000" dirty="0">
                <a:latin typeface="Barlow Condensed" panose="020B0604020202020204" charset="0"/>
              </a:rPr>
              <a:t> magna </a:t>
            </a:r>
            <a:r>
              <a:rPr lang="en-US" sz="1000" dirty="0" err="1">
                <a:latin typeface="Barlow Condensed" panose="020B0604020202020204" charset="0"/>
              </a:rPr>
              <a:t>eros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quis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urna</a:t>
            </a:r>
            <a:r>
              <a:rPr lang="en-US" sz="1000" dirty="0">
                <a:latin typeface="Barlow Condensed" panose="020B0604020202020204" charset="0"/>
              </a:rPr>
              <a:t>.</a:t>
            </a:r>
          </a:p>
        </p:txBody>
      </p:sp>
      <p:grpSp>
        <p:nvGrpSpPr>
          <p:cNvPr id="280" name="Google Shape;280;p57"/>
          <p:cNvGrpSpPr/>
          <p:nvPr/>
        </p:nvGrpSpPr>
        <p:grpSpPr>
          <a:xfrm>
            <a:off x="1322678" y="1253219"/>
            <a:ext cx="3196330" cy="833585"/>
            <a:chOff x="0" y="0"/>
            <a:chExt cx="3196328" cy="833584"/>
          </a:xfrm>
        </p:grpSpPr>
        <p:sp>
          <p:nvSpPr>
            <p:cNvPr id="281" name="Google Shape;281;p57"/>
            <p:cNvSpPr/>
            <p:nvPr/>
          </p:nvSpPr>
          <p:spPr>
            <a:xfrm>
              <a:off x="2777587" y="0"/>
              <a:ext cx="418741" cy="41874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18612"/>
                  </a:moveTo>
                  <a:cubicBezTo>
                    <a:pt x="13491" y="18612"/>
                    <a:pt x="15866" y="17184"/>
                    <a:pt x="17295" y="15105"/>
                  </a:cubicBezTo>
                  <a:cubicBezTo>
                    <a:pt x="17239" y="12971"/>
                    <a:pt x="12934" y="11765"/>
                    <a:pt x="10800" y="11765"/>
                  </a:cubicBezTo>
                  <a:cubicBezTo>
                    <a:pt x="8610" y="11765"/>
                    <a:pt x="4361" y="12971"/>
                    <a:pt x="4305" y="15105"/>
                  </a:cubicBezTo>
                  <a:cubicBezTo>
                    <a:pt x="5715" y="17184"/>
                    <a:pt x="8109" y="18612"/>
                    <a:pt x="10800" y="18612"/>
                  </a:cubicBezTo>
                  <a:close/>
                  <a:moveTo>
                    <a:pt x="10800" y="3247"/>
                  </a:moveTo>
                  <a:cubicBezTo>
                    <a:pt x="9019" y="3247"/>
                    <a:pt x="7553" y="4713"/>
                    <a:pt x="7553" y="6495"/>
                  </a:cubicBezTo>
                  <a:cubicBezTo>
                    <a:pt x="7553" y="8258"/>
                    <a:pt x="9037" y="9724"/>
                    <a:pt x="10800" y="9724"/>
                  </a:cubicBezTo>
                  <a:cubicBezTo>
                    <a:pt x="12581" y="9724"/>
                    <a:pt x="14047" y="8258"/>
                    <a:pt x="14047" y="6495"/>
                  </a:cubicBezTo>
                  <a:cubicBezTo>
                    <a:pt x="14047" y="4713"/>
                    <a:pt x="12563" y="3247"/>
                    <a:pt x="10800" y="3247"/>
                  </a:cubicBezTo>
                  <a:close/>
                  <a:moveTo>
                    <a:pt x="10800" y="0"/>
                  </a:moveTo>
                  <a:cubicBezTo>
                    <a:pt x="16775" y="0"/>
                    <a:pt x="21600" y="4806"/>
                    <a:pt x="21600" y="10800"/>
                  </a:cubicBezTo>
                  <a:cubicBezTo>
                    <a:pt x="21600" y="16775"/>
                    <a:pt x="16794" y="21600"/>
                    <a:pt x="10800" y="21600"/>
                  </a:cubicBezTo>
                  <a:cubicBezTo>
                    <a:pt x="4825" y="21600"/>
                    <a:pt x="0" y="16775"/>
                    <a:pt x="0" y="10800"/>
                  </a:cubicBezTo>
                  <a:cubicBezTo>
                    <a:pt x="0" y="4806"/>
                    <a:pt x="4806" y="0"/>
                    <a:pt x="10800" y="0"/>
                  </a:cubicBezTo>
                  <a:close/>
                </a:path>
              </a:pathLst>
            </a:custGeom>
            <a:solidFill>
              <a:srgbClr val="0D0D0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r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ACC7"/>
                </a:buClr>
                <a:buSzPts val="1800"/>
                <a:buFont typeface="PT Sans"/>
                <a:buNone/>
              </a:pPr>
              <a:endParaRPr sz="1800" b="0" i="0" u="none" strike="noStrike" cap="none">
                <a:solidFill>
                  <a:srgbClr val="5CACC7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282" name="Google Shape;282;p57"/>
            <p:cNvSpPr txBox="1"/>
            <p:nvPr/>
          </p:nvSpPr>
          <p:spPr>
            <a:xfrm>
              <a:off x="0" y="319"/>
              <a:ext cx="2564662" cy="228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400"/>
                <a:buFont typeface="PT Sans"/>
                <a:buNone/>
              </a:pPr>
              <a:r>
                <a:rPr lang="en-US" sz="1400" b="1" i="0" u="none" strike="noStrike" cap="none" dirty="0">
                  <a:solidFill>
                    <a:srgbClr val="595959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Observation</a:t>
              </a:r>
              <a:endParaRPr dirty="0">
                <a:latin typeface="Barlow Condensed" panose="020B0604020202020204" charset="0"/>
              </a:endParaRPr>
            </a:p>
          </p:txBody>
        </p:sp>
        <p:sp>
          <p:nvSpPr>
            <p:cNvPr id="283" name="Google Shape;283;p57"/>
            <p:cNvSpPr txBox="1"/>
            <p:nvPr/>
          </p:nvSpPr>
          <p:spPr>
            <a:xfrm>
              <a:off x="1" y="265130"/>
              <a:ext cx="2564663" cy="5684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0">
                <a:lnSpc>
                  <a:spcPct val="150000"/>
                </a:lnSpc>
                <a:buClr>
                  <a:srgbClr val="FFFFFF"/>
                </a:buClr>
                <a:buSzPts val="1000"/>
              </a:pPr>
              <a:r>
                <a:rPr lang="en-US" sz="1000" dirty="0">
                  <a:latin typeface="Barlow Condensed" panose="020B0604020202020204" charset="0"/>
                </a:rPr>
                <a:t>Lorem ipsum dolor sit </a:t>
              </a:r>
              <a:r>
                <a:rPr lang="en-US" sz="1000" dirty="0" err="1">
                  <a:latin typeface="Barlow Condensed" panose="020B0604020202020204" charset="0"/>
                </a:rPr>
                <a:t>amet</a:t>
              </a:r>
              <a:r>
                <a:rPr lang="en-US" sz="1000" dirty="0">
                  <a:latin typeface="Barlow Condensed" panose="020B0604020202020204" charset="0"/>
                </a:rPr>
                <a:t>, </a:t>
              </a:r>
              <a:r>
                <a:rPr lang="en-US" sz="1000" dirty="0" err="1">
                  <a:latin typeface="Barlow Condensed" panose="020B0604020202020204" charset="0"/>
                </a:rPr>
                <a:t>consectetuer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adipiscing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elit</a:t>
              </a:r>
              <a:r>
                <a:rPr lang="en-US" sz="1000" dirty="0">
                  <a:latin typeface="Barlow Condensed" panose="020B0604020202020204" charset="0"/>
                </a:rPr>
                <a:t>. Maecenas </a:t>
              </a:r>
              <a:r>
                <a:rPr lang="en-US" sz="1000" dirty="0" err="1">
                  <a:latin typeface="Barlow Condensed" panose="020B0604020202020204" charset="0"/>
                </a:rPr>
                <a:t>porttitor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congue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massa</a:t>
              </a:r>
              <a:r>
                <a:rPr lang="en-US" sz="1000" dirty="0">
                  <a:latin typeface="Barlow Condensed" panose="020B0604020202020204" charset="0"/>
                </a:rPr>
                <a:t>. </a:t>
              </a:r>
              <a:r>
                <a:rPr lang="en-US" sz="1000" dirty="0" err="1">
                  <a:latin typeface="Barlow Condensed" panose="020B0604020202020204" charset="0"/>
                </a:rPr>
                <a:t>Fusce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posuere</a:t>
              </a:r>
              <a:r>
                <a:rPr lang="en-US" sz="1000" dirty="0">
                  <a:latin typeface="Barlow Condensed" panose="020B0604020202020204" charset="0"/>
                </a:rPr>
                <a:t>, magna sed pulvinar </a:t>
              </a:r>
              <a:r>
                <a:rPr lang="en-US" sz="1000" dirty="0" err="1">
                  <a:latin typeface="Barlow Condensed" panose="020B0604020202020204" charset="0"/>
                </a:rPr>
                <a:t>ultricies</a:t>
              </a:r>
              <a:r>
                <a:rPr lang="en-US" sz="1000" dirty="0">
                  <a:latin typeface="Barlow Condensed" panose="020B0604020202020204" charset="0"/>
                </a:rPr>
                <a:t>, </a:t>
              </a:r>
              <a:r>
                <a:rPr lang="en-US" sz="1000" dirty="0" err="1">
                  <a:latin typeface="Barlow Condensed" panose="020B0604020202020204" charset="0"/>
                </a:rPr>
                <a:t>purus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lectus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malesuada</a:t>
              </a:r>
              <a:r>
                <a:rPr lang="en-US" sz="1000" dirty="0">
                  <a:latin typeface="Barlow Condensed" panose="020B0604020202020204" charset="0"/>
                </a:rPr>
                <a:t> libero, sit </a:t>
              </a:r>
              <a:r>
                <a:rPr lang="en-US" sz="1000" dirty="0" err="1">
                  <a:latin typeface="Barlow Condensed" panose="020B0604020202020204" charset="0"/>
                </a:rPr>
                <a:t>amet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commodo</a:t>
              </a:r>
              <a:r>
                <a:rPr lang="en-US" sz="1000" dirty="0">
                  <a:latin typeface="Barlow Condensed" panose="020B0604020202020204" charset="0"/>
                </a:rPr>
                <a:t> magna </a:t>
              </a:r>
              <a:r>
                <a:rPr lang="en-US" sz="1000" dirty="0" err="1">
                  <a:latin typeface="Barlow Condensed" panose="020B0604020202020204" charset="0"/>
                </a:rPr>
                <a:t>eros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quis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urna</a:t>
              </a:r>
              <a:r>
                <a:rPr lang="en-US" sz="1000" dirty="0">
                  <a:latin typeface="Barlow Condensed" panose="020B0604020202020204" charset="0"/>
                </a:rPr>
                <a:t>.</a:t>
              </a:r>
            </a:p>
          </p:txBody>
        </p:sp>
      </p:grpSp>
      <p:grpSp>
        <p:nvGrpSpPr>
          <p:cNvPr id="284" name="Google Shape;284;p57"/>
          <p:cNvGrpSpPr/>
          <p:nvPr/>
        </p:nvGrpSpPr>
        <p:grpSpPr>
          <a:xfrm>
            <a:off x="1322678" y="4781770"/>
            <a:ext cx="3196329" cy="759121"/>
            <a:chOff x="0" y="0"/>
            <a:chExt cx="3196327" cy="759120"/>
          </a:xfrm>
        </p:grpSpPr>
        <p:sp>
          <p:nvSpPr>
            <p:cNvPr id="285" name="Google Shape;285;p57"/>
            <p:cNvSpPr txBox="1"/>
            <p:nvPr/>
          </p:nvSpPr>
          <p:spPr>
            <a:xfrm>
              <a:off x="0" y="0"/>
              <a:ext cx="2564661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400"/>
                <a:buFont typeface="PT Sans"/>
                <a:buNone/>
              </a:pPr>
              <a:r>
                <a:rPr lang="en-US" sz="1400" b="1" i="0" u="none" strike="noStrike" cap="none" dirty="0">
                  <a:solidFill>
                    <a:srgbClr val="595959"/>
                  </a:solidFill>
                  <a:latin typeface="Barlow Condensed" panose="020B0604020202020204" charset="0"/>
                  <a:ea typeface="PT Sans"/>
                  <a:cs typeface="PT Sans"/>
                  <a:sym typeface="PT Sans"/>
                </a:rPr>
                <a:t>Consultation</a:t>
              </a:r>
              <a:endParaRPr dirty="0">
                <a:latin typeface="Barlow Condensed" panose="020B0604020202020204" charset="0"/>
              </a:endParaRPr>
            </a:p>
          </p:txBody>
        </p:sp>
        <p:sp>
          <p:nvSpPr>
            <p:cNvPr id="286" name="Google Shape;286;p57"/>
            <p:cNvSpPr txBox="1"/>
            <p:nvPr/>
          </p:nvSpPr>
          <p:spPr>
            <a:xfrm>
              <a:off x="0" y="190666"/>
              <a:ext cx="2564661" cy="5684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0">
                <a:lnSpc>
                  <a:spcPct val="150000"/>
                </a:lnSpc>
                <a:buClr>
                  <a:srgbClr val="FFFFFF"/>
                </a:buClr>
                <a:buSzPts val="1000"/>
              </a:pPr>
              <a:r>
                <a:rPr lang="en-US" sz="1000" dirty="0">
                  <a:latin typeface="Barlow Condensed" panose="020B0604020202020204" charset="0"/>
                </a:rPr>
                <a:t>Lorem ipsum dolor sit </a:t>
              </a:r>
              <a:r>
                <a:rPr lang="en-US" sz="1000" dirty="0" err="1">
                  <a:latin typeface="Barlow Condensed" panose="020B0604020202020204" charset="0"/>
                </a:rPr>
                <a:t>amet</a:t>
              </a:r>
              <a:r>
                <a:rPr lang="en-US" sz="1000" dirty="0">
                  <a:latin typeface="Barlow Condensed" panose="020B0604020202020204" charset="0"/>
                </a:rPr>
                <a:t>, </a:t>
              </a:r>
              <a:r>
                <a:rPr lang="en-US" sz="1000" dirty="0" err="1">
                  <a:latin typeface="Barlow Condensed" panose="020B0604020202020204" charset="0"/>
                </a:rPr>
                <a:t>consectetuer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adipiscing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elit</a:t>
              </a:r>
              <a:r>
                <a:rPr lang="en-US" sz="1000" dirty="0">
                  <a:latin typeface="Barlow Condensed" panose="020B0604020202020204" charset="0"/>
                </a:rPr>
                <a:t>. Maecenas </a:t>
              </a:r>
              <a:r>
                <a:rPr lang="en-US" sz="1000" dirty="0" err="1">
                  <a:latin typeface="Barlow Condensed" panose="020B0604020202020204" charset="0"/>
                </a:rPr>
                <a:t>porttitor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congue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massa</a:t>
              </a:r>
              <a:r>
                <a:rPr lang="en-US" sz="1000" dirty="0">
                  <a:latin typeface="Barlow Condensed" panose="020B0604020202020204" charset="0"/>
                </a:rPr>
                <a:t>. </a:t>
              </a:r>
              <a:r>
                <a:rPr lang="en-US" sz="1000" dirty="0" err="1">
                  <a:latin typeface="Barlow Condensed" panose="020B0604020202020204" charset="0"/>
                </a:rPr>
                <a:t>Fusce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posuere</a:t>
              </a:r>
              <a:r>
                <a:rPr lang="en-US" sz="1000" dirty="0">
                  <a:latin typeface="Barlow Condensed" panose="020B0604020202020204" charset="0"/>
                </a:rPr>
                <a:t>, magna sed pulvinar </a:t>
              </a:r>
              <a:r>
                <a:rPr lang="en-US" sz="1000" dirty="0" err="1">
                  <a:latin typeface="Barlow Condensed" panose="020B0604020202020204" charset="0"/>
                </a:rPr>
                <a:t>ultricies</a:t>
              </a:r>
              <a:r>
                <a:rPr lang="en-US" sz="1000" dirty="0">
                  <a:latin typeface="Barlow Condensed" panose="020B0604020202020204" charset="0"/>
                </a:rPr>
                <a:t>, </a:t>
              </a:r>
              <a:r>
                <a:rPr lang="en-US" sz="1000" dirty="0" err="1">
                  <a:latin typeface="Barlow Condensed" panose="020B0604020202020204" charset="0"/>
                </a:rPr>
                <a:t>purus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lectus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malesuada</a:t>
              </a:r>
              <a:r>
                <a:rPr lang="en-US" sz="1000" dirty="0">
                  <a:latin typeface="Barlow Condensed" panose="020B0604020202020204" charset="0"/>
                </a:rPr>
                <a:t> libero, sit </a:t>
              </a:r>
              <a:r>
                <a:rPr lang="en-US" sz="1000" dirty="0" err="1">
                  <a:latin typeface="Barlow Condensed" panose="020B0604020202020204" charset="0"/>
                </a:rPr>
                <a:t>amet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commodo</a:t>
              </a:r>
              <a:r>
                <a:rPr lang="en-US" sz="1000" dirty="0">
                  <a:latin typeface="Barlow Condensed" panose="020B0604020202020204" charset="0"/>
                </a:rPr>
                <a:t> magna </a:t>
              </a:r>
              <a:r>
                <a:rPr lang="en-US" sz="1000" dirty="0" err="1">
                  <a:latin typeface="Barlow Condensed" panose="020B0604020202020204" charset="0"/>
                </a:rPr>
                <a:t>eros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quis</a:t>
              </a:r>
              <a:r>
                <a:rPr lang="en-US" sz="1000" dirty="0">
                  <a:latin typeface="Barlow Condensed" panose="020B0604020202020204" charset="0"/>
                </a:rPr>
                <a:t> </a:t>
              </a:r>
              <a:r>
                <a:rPr lang="en-US" sz="1000" dirty="0" err="1">
                  <a:latin typeface="Barlow Condensed" panose="020B0604020202020204" charset="0"/>
                </a:rPr>
                <a:t>urna</a:t>
              </a:r>
              <a:r>
                <a:rPr lang="en-US" sz="1000" dirty="0">
                  <a:latin typeface="Barlow Condensed" panose="020B0604020202020204" charset="0"/>
                </a:rPr>
                <a:t>.</a:t>
              </a:r>
            </a:p>
          </p:txBody>
        </p:sp>
        <p:sp>
          <p:nvSpPr>
            <p:cNvPr id="287" name="Google Shape;287;p57"/>
            <p:cNvSpPr/>
            <p:nvPr/>
          </p:nvSpPr>
          <p:spPr>
            <a:xfrm>
              <a:off x="2777586" y="5894"/>
              <a:ext cx="418741" cy="41874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219" y="11876"/>
                  </a:moveTo>
                  <a:lnTo>
                    <a:pt x="16219" y="9742"/>
                  </a:lnTo>
                  <a:lnTo>
                    <a:pt x="11858" y="9742"/>
                  </a:lnTo>
                  <a:lnTo>
                    <a:pt x="11858" y="5381"/>
                  </a:lnTo>
                  <a:lnTo>
                    <a:pt x="9724" y="5381"/>
                  </a:lnTo>
                  <a:lnTo>
                    <a:pt x="9724" y="9742"/>
                  </a:lnTo>
                  <a:lnTo>
                    <a:pt x="5363" y="9742"/>
                  </a:lnTo>
                  <a:lnTo>
                    <a:pt x="5363" y="11876"/>
                  </a:lnTo>
                  <a:lnTo>
                    <a:pt x="9724" y="11876"/>
                  </a:lnTo>
                  <a:lnTo>
                    <a:pt x="9724" y="16237"/>
                  </a:lnTo>
                  <a:lnTo>
                    <a:pt x="11858" y="16237"/>
                  </a:lnTo>
                  <a:lnTo>
                    <a:pt x="11858" y="11876"/>
                  </a:lnTo>
                  <a:lnTo>
                    <a:pt x="16219" y="11876"/>
                  </a:lnTo>
                  <a:close/>
                  <a:moveTo>
                    <a:pt x="10800" y="0"/>
                  </a:moveTo>
                  <a:cubicBezTo>
                    <a:pt x="16775" y="0"/>
                    <a:pt x="21600" y="4806"/>
                    <a:pt x="21600" y="10800"/>
                  </a:cubicBezTo>
                  <a:cubicBezTo>
                    <a:pt x="21600" y="16775"/>
                    <a:pt x="16794" y="21600"/>
                    <a:pt x="10800" y="21600"/>
                  </a:cubicBezTo>
                  <a:cubicBezTo>
                    <a:pt x="4825" y="21600"/>
                    <a:pt x="0" y="16775"/>
                    <a:pt x="0" y="10800"/>
                  </a:cubicBezTo>
                  <a:cubicBezTo>
                    <a:pt x="0" y="4806"/>
                    <a:pt x="480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r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ACC7"/>
                </a:buClr>
                <a:buSzPts val="1800"/>
                <a:buFont typeface="PT Sans"/>
                <a:buNone/>
              </a:pPr>
              <a:endParaRPr sz="1800" b="0" i="0" u="none" strike="noStrike" cap="none">
                <a:solidFill>
                  <a:srgbClr val="5CACC7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pic>
        <p:nvPicPr>
          <p:cNvPr id="21" name="Picture Placeholder 20" descr="A picture containing object&#10;&#10;Description automatically generated">
            <a:extLst>
              <a:ext uri="{FF2B5EF4-FFF2-40B4-BE49-F238E27FC236}">
                <a16:creationId xmlns:a16="http://schemas.microsoft.com/office/drawing/2014/main" id="{A841A37D-D899-4177-9ABB-D1C40CE4BA1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t="2294" b="2294"/>
          <a:stretch>
            <a:fillRect/>
          </a:stretch>
        </p:blipFill>
        <p:spPr>
          <a:xfrm>
            <a:off x="7373259" y="0"/>
            <a:ext cx="4818744" cy="68580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C27">
            <a:alpha val="99000"/>
          </a:srgbClr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8"/>
          <p:cNvSpPr/>
          <p:nvPr/>
        </p:nvSpPr>
        <p:spPr>
          <a:xfrm>
            <a:off x="8057323" y="2650433"/>
            <a:ext cx="2729949" cy="349857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10800" y="8427"/>
                </a:moveTo>
                <a:lnTo>
                  <a:pt x="10800" y="13173"/>
                </a:lnTo>
                <a:lnTo>
                  <a:pt x="10800" y="8427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800"/>
              <a:buFont typeface="PT Sans"/>
              <a:buNone/>
            </a:pPr>
            <a:endParaRPr sz="1800" b="0" i="0" u="none" strike="noStrike" cap="none">
              <a:solidFill>
                <a:srgbClr val="5CACC7"/>
              </a:solidFill>
              <a:latin typeface="Barlow Condensed" panose="020B0604020202020204" charset="0"/>
              <a:ea typeface="PT Sans"/>
              <a:cs typeface="PT Sans"/>
              <a:sym typeface="PT Sans"/>
            </a:endParaRPr>
          </a:p>
        </p:txBody>
      </p:sp>
      <p:sp>
        <p:nvSpPr>
          <p:cNvPr id="293" name="Google Shape;293;p58"/>
          <p:cNvSpPr txBox="1"/>
          <p:nvPr/>
        </p:nvSpPr>
        <p:spPr>
          <a:xfrm>
            <a:off x="8444714" y="3025912"/>
            <a:ext cx="1955169" cy="29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PT Sans"/>
              <a:buNone/>
            </a:pPr>
            <a:r>
              <a:rPr lang="en-US" sz="1800" b="1" i="0" u="none" strike="noStrike" cap="none" dirty="0">
                <a:solidFill>
                  <a:srgbClr val="1E539E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YEARLY</a:t>
            </a:r>
            <a:endParaRPr dirty="0">
              <a:solidFill>
                <a:srgbClr val="1E539E"/>
              </a:solidFill>
              <a:latin typeface="Barlow Condensed" panose="020B0604020202020204" charset="0"/>
            </a:endParaRPr>
          </a:p>
        </p:txBody>
      </p:sp>
      <p:sp>
        <p:nvSpPr>
          <p:cNvPr id="294" name="Google Shape;294;p58"/>
          <p:cNvSpPr txBox="1"/>
          <p:nvPr/>
        </p:nvSpPr>
        <p:spPr>
          <a:xfrm>
            <a:off x="8207221" y="4073732"/>
            <a:ext cx="2729952" cy="7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000"/>
            </a:pPr>
            <a:r>
              <a:rPr lang="en-US" sz="1000" dirty="0">
                <a:latin typeface="Barlow Condensed" panose="020B0604020202020204" charset="0"/>
              </a:rPr>
              <a:t>Lorem ipsum dolor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consectetuer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adipiscing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elit</a:t>
            </a:r>
            <a:r>
              <a:rPr lang="en-US" sz="1000" dirty="0">
                <a:latin typeface="Barlow Condensed" panose="020B0604020202020204" charset="0"/>
              </a:rPr>
              <a:t>. Maecenas </a:t>
            </a:r>
            <a:r>
              <a:rPr lang="en-US" sz="1000" dirty="0" err="1">
                <a:latin typeface="Barlow Condensed" panose="020B0604020202020204" charset="0"/>
              </a:rPr>
              <a:t>porttitor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congue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massa</a:t>
            </a:r>
            <a:r>
              <a:rPr lang="en-US" sz="1000" dirty="0">
                <a:latin typeface="Barlow Condensed" panose="020B0604020202020204" charset="0"/>
              </a:rPr>
              <a:t>. </a:t>
            </a:r>
            <a:r>
              <a:rPr lang="en-US" sz="1000" dirty="0" err="1">
                <a:latin typeface="Barlow Condensed" panose="020B0604020202020204" charset="0"/>
              </a:rPr>
              <a:t>Fusce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posuere</a:t>
            </a:r>
            <a:r>
              <a:rPr lang="en-US" sz="1000" dirty="0">
                <a:latin typeface="Barlow Condensed" panose="020B0604020202020204" charset="0"/>
              </a:rPr>
              <a:t>, magna sed pulvinar </a:t>
            </a:r>
            <a:r>
              <a:rPr lang="en-US" sz="1000" dirty="0" err="1">
                <a:latin typeface="Barlow Condensed" panose="020B0604020202020204" charset="0"/>
              </a:rPr>
              <a:t>ultricies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purus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lectus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malesuada</a:t>
            </a:r>
            <a:r>
              <a:rPr lang="en-US" sz="1000" dirty="0">
                <a:latin typeface="Barlow Condensed" panose="020B0604020202020204" charset="0"/>
              </a:rPr>
              <a:t> libero,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commodo</a:t>
            </a:r>
            <a:r>
              <a:rPr lang="en-US" sz="1000" dirty="0">
                <a:latin typeface="Barlow Condensed" panose="020B0604020202020204" charset="0"/>
              </a:rPr>
              <a:t> magna </a:t>
            </a:r>
            <a:r>
              <a:rPr lang="en-US" sz="1000" dirty="0" err="1">
                <a:latin typeface="Barlow Condensed" panose="020B0604020202020204" charset="0"/>
              </a:rPr>
              <a:t>eros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quis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urna</a:t>
            </a:r>
            <a:r>
              <a:rPr lang="en-US" sz="1000" dirty="0">
                <a:latin typeface="Barlow Condensed" panose="020B0604020202020204" charset="0"/>
              </a:rPr>
              <a:t>.</a:t>
            </a:r>
          </a:p>
        </p:txBody>
      </p:sp>
      <p:sp>
        <p:nvSpPr>
          <p:cNvPr id="295" name="Google Shape;295;p58"/>
          <p:cNvSpPr txBox="1"/>
          <p:nvPr/>
        </p:nvSpPr>
        <p:spPr>
          <a:xfrm>
            <a:off x="8444714" y="3648295"/>
            <a:ext cx="1955169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PT Sans"/>
              <a:buNone/>
            </a:pPr>
            <a:r>
              <a:rPr lang="en-US" sz="2400" b="1" i="0" u="none" strike="noStrike" cap="none" dirty="0">
                <a:solidFill>
                  <a:srgbClr val="1E539E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SPECIAL</a:t>
            </a:r>
            <a:endParaRPr dirty="0">
              <a:solidFill>
                <a:srgbClr val="1E539E"/>
              </a:solidFill>
              <a:latin typeface="Barlow Condensed" panose="020B0604020202020204" charset="0"/>
            </a:endParaRPr>
          </a:p>
        </p:txBody>
      </p:sp>
      <p:sp>
        <p:nvSpPr>
          <p:cNvPr id="296" name="Google Shape;296;p58"/>
          <p:cNvSpPr/>
          <p:nvPr/>
        </p:nvSpPr>
        <p:spPr>
          <a:xfrm>
            <a:off x="8590722" y="5477411"/>
            <a:ext cx="1663151" cy="36933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455" y="2048"/>
                </a:moveTo>
                <a:lnTo>
                  <a:pt x="455" y="19552"/>
                </a:lnTo>
                <a:lnTo>
                  <a:pt x="21145" y="19552"/>
                </a:lnTo>
                <a:lnTo>
                  <a:pt x="21145" y="204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800"/>
              <a:buFont typeface="PT Sans"/>
              <a:buNone/>
            </a:pPr>
            <a:endParaRPr sz="1800" b="0" i="0" u="none" strike="noStrike" cap="none">
              <a:solidFill>
                <a:srgbClr val="5CACC7"/>
              </a:solidFill>
              <a:latin typeface="Barlow Condensed" panose="020B0604020202020204" charset="0"/>
              <a:ea typeface="PT Sans"/>
              <a:cs typeface="PT Sans"/>
              <a:sym typeface="PT Sans"/>
            </a:endParaRPr>
          </a:p>
        </p:txBody>
      </p:sp>
      <p:sp>
        <p:nvSpPr>
          <p:cNvPr id="297" name="Google Shape;297;p58"/>
          <p:cNvSpPr txBox="1"/>
          <p:nvPr/>
        </p:nvSpPr>
        <p:spPr>
          <a:xfrm>
            <a:off x="8736497" y="5554355"/>
            <a:ext cx="1371601" cy="228601"/>
          </a:xfrm>
          <a:prstGeom prst="rect">
            <a:avLst/>
          </a:prstGeom>
          <a:solidFill>
            <a:srgbClr val="55DD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T Sans"/>
              <a:buNone/>
            </a:pPr>
            <a:r>
              <a:rPr lang="en-US" sz="1400" b="1" i="0" u="none" strike="noStrike" cap="none" dirty="0">
                <a:solidFill>
                  <a:schemeClr val="accent3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$ 199 /  MO</a:t>
            </a:r>
            <a:endParaRPr dirty="0">
              <a:latin typeface="Barlow Condensed" panose="020B0604020202020204" charset="0"/>
            </a:endParaRPr>
          </a:p>
        </p:txBody>
      </p:sp>
      <p:sp>
        <p:nvSpPr>
          <p:cNvPr id="298" name="Google Shape;298;p58"/>
          <p:cNvSpPr/>
          <p:nvPr/>
        </p:nvSpPr>
        <p:spPr>
          <a:xfrm>
            <a:off x="1404728" y="2650433"/>
            <a:ext cx="2729949" cy="349857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10800" y="8427"/>
                </a:moveTo>
                <a:lnTo>
                  <a:pt x="10800" y="13173"/>
                </a:lnTo>
                <a:lnTo>
                  <a:pt x="10800" y="8427"/>
                </a:lnTo>
                <a:close/>
              </a:path>
            </a:pathLst>
          </a:custGeom>
          <a:solidFill>
            <a:srgbClr val="D2E5A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800"/>
              <a:buFont typeface="PT Sans"/>
              <a:buNone/>
            </a:pPr>
            <a:endParaRPr sz="1800" b="0" i="0" u="none" strike="noStrike" cap="none" dirty="0">
              <a:solidFill>
                <a:srgbClr val="5CACC7"/>
              </a:solidFill>
              <a:latin typeface="Barlow Condensed" panose="020B0604020202020204" charset="0"/>
              <a:ea typeface="PT Sans"/>
              <a:cs typeface="PT Sans"/>
              <a:sym typeface="PT Sans"/>
            </a:endParaRPr>
          </a:p>
        </p:txBody>
      </p:sp>
      <p:sp>
        <p:nvSpPr>
          <p:cNvPr id="299" name="Google Shape;299;p58"/>
          <p:cNvSpPr txBox="1"/>
          <p:nvPr/>
        </p:nvSpPr>
        <p:spPr>
          <a:xfrm>
            <a:off x="1792117" y="3025912"/>
            <a:ext cx="1955169" cy="29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PT Sans"/>
              <a:buNone/>
            </a:pPr>
            <a:r>
              <a:rPr lang="en-US" sz="1800" b="1" i="0" u="none" strike="noStrike" cap="none" dirty="0">
                <a:solidFill>
                  <a:srgbClr val="595959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DAILY</a:t>
            </a:r>
            <a:endParaRPr dirty="0">
              <a:latin typeface="Barlow Condensed" panose="020B0604020202020204" charset="0"/>
            </a:endParaRPr>
          </a:p>
        </p:txBody>
      </p:sp>
      <p:sp>
        <p:nvSpPr>
          <p:cNvPr id="300" name="Google Shape;300;p58"/>
          <p:cNvSpPr txBox="1"/>
          <p:nvPr/>
        </p:nvSpPr>
        <p:spPr>
          <a:xfrm>
            <a:off x="1642217" y="4158750"/>
            <a:ext cx="2492457" cy="7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000"/>
            </a:pPr>
            <a:r>
              <a:rPr lang="en-US" sz="1000" dirty="0">
                <a:latin typeface="Barlow Condensed" panose="020B0604020202020204" charset="0"/>
              </a:rPr>
              <a:t>Lorem ipsum dolor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consectetuer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adipiscing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elit</a:t>
            </a:r>
            <a:r>
              <a:rPr lang="en-US" sz="1000" dirty="0">
                <a:latin typeface="Barlow Condensed" panose="020B0604020202020204" charset="0"/>
              </a:rPr>
              <a:t>. Maecenas </a:t>
            </a:r>
            <a:r>
              <a:rPr lang="en-US" sz="1000" dirty="0" err="1">
                <a:latin typeface="Barlow Condensed" panose="020B0604020202020204" charset="0"/>
              </a:rPr>
              <a:t>porttitor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congue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massa</a:t>
            </a:r>
            <a:r>
              <a:rPr lang="en-US" sz="1000" dirty="0">
                <a:latin typeface="Barlow Condensed" panose="020B0604020202020204" charset="0"/>
              </a:rPr>
              <a:t>. </a:t>
            </a:r>
            <a:r>
              <a:rPr lang="en-US" sz="1000" dirty="0" err="1">
                <a:latin typeface="Barlow Condensed" panose="020B0604020202020204" charset="0"/>
              </a:rPr>
              <a:t>Fusce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posuere</a:t>
            </a:r>
            <a:r>
              <a:rPr lang="en-US" sz="1000" dirty="0">
                <a:latin typeface="Barlow Condensed" panose="020B0604020202020204" charset="0"/>
              </a:rPr>
              <a:t>, magna sed pulvinar </a:t>
            </a:r>
            <a:r>
              <a:rPr lang="en-US" sz="1000" dirty="0" err="1">
                <a:latin typeface="Barlow Condensed" panose="020B0604020202020204" charset="0"/>
              </a:rPr>
              <a:t>ultricies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purus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lectus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malesuada</a:t>
            </a:r>
            <a:r>
              <a:rPr lang="en-US" sz="1000" dirty="0">
                <a:latin typeface="Barlow Condensed" panose="020B0604020202020204" charset="0"/>
              </a:rPr>
              <a:t> libero,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commodo</a:t>
            </a:r>
            <a:r>
              <a:rPr lang="en-US" sz="1000" dirty="0">
                <a:latin typeface="Barlow Condensed" panose="020B0604020202020204" charset="0"/>
              </a:rPr>
              <a:t> magna </a:t>
            </a:r>
            <a:r>
              <a:rPr lang="en-US" sz="1000" dirty="0" err="1">
                <a:latin typeface="Barlow Condensed" panose="020B0604020202020204" charset="0"/>
              </a:rPr>
              <a:t>eros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quis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urna</a:t>
            </a:r>
            <a:r>
              <a:rPr lang="en-US" sz="1000" dirty="0">
                <a:latin typeface="Barlow Condensed" panose="020B0604020202020204" charset="0"/>
              </a:rPr>
              <a:t>.</a:t>
            </a:r>
          </a:p>
        </p:txBody>
      </p:sp>
      <p:sp>
        <p:nvSpPr>
          <p:cNvPr id="301" name="Google Shape;301;p58"/>
          <p:cNvSpPr txBox="1"/>
          <p:nvPr/>
        </p:nvSpPr>
        <p:spPr>
          <a:xfrm>
            <a:off x="1792117" y="3653240"/>
            <a:ext cx="1955169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PT Sans"/>
              <a:buNone/>
            </a:pPr>
            <a:r>
              <a:rPr lang="en-US" sz="2400" b="1" i="0" u="none" strike="noStrike" cap="none" dirty="0">
                <a:solidFill>
                  <a:schemeClr val="accent3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STANDART</a:t>
            </a:r>
            <a:endParaRPr dirty="0">
              <a:latin typeface="Barlow Condensed" panose="020B0604020202020204" charset="0"/>
            </a:endParaRPr>
          </a:p>
        </p:txBody>
      </p:sp>
      <p:sp>
        <p:nvSpPr>
          <p:cNvPr id="302" name="Google Shape;302;p58"/>
          <p:cNvSpPr/>
          <p:nvPr/>
        </p:nvSpPr>
        <p:spPr>
          <a:xfrm>
            <a:off x="1938127" y="5477411"/>
            <a:ext cx="1663151" cy="36933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455" y="2048"/>
                </a:moveTo>
                <a:lnTo>
                  <a:pt x="455" y="19552"/>
                </a:lnTo>
                <a:lnTo>
                  <a:pt x="21145" y="19552"/>
                </a:lnTo>
                <a:lnTo>
                  <a:pt x="21145" y="204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800"/>
              <a:buFont typeface="PT Sans"/>
              <a:buNone/>
            </a:pPr>
            <a:endParaRPr sz="1800" b="0" i="0" u="none" strike="noStrike" cap="none">
              <a:solidFill>
                <a:srgbClr val="5CACC7"/>
              </a:solidFill>
              <a:latin typeface="Barlow Condensed" panose="020B0604020202020204" charset="0"/>
              <a:ea typeface="PT Sans"/>
              <a:cs typeface="PT Sans"/>
              <a:sym typeface="PT Sans"/>
            </a:endParaRPr>
          </a:p>
        </p:txBody>
      </p:sp>
      <p:sp>
        <p:nvSpPr>
          <p:cNvPr id="303" name="Google Shape;303;p58"/>
          <p:cNvSpPr txBox="1"/>
          <p:nvPr/>
        </p:nvSpPr>
        <p:spPr>
          <a:xfrm>
            <a:off x="2083902" y="5554355"/>
            <a:ext cx="1371601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T Sans"/>
              <a:buNone/>
            </a:pPr>
            <a:r>
              <a:rPr lang="en-US" sz="1400" b="1" i="0" u="none" strike="noStrike" cap="none" dirty="0">
                <a:solidFill>
                  <a:schemeClr val="accent3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$ 99 /  MO</a:t>
            </a:r>
            <a:endParaRPr dirty="0">
              <a:latin typeface="Barlow Condensed" panose="020B0604020202020204" charset="0"/>
            </a:endParaRPr>
          </a:p>
        </p:txBody>
      </p:sp>
      <p:sp>
        <p:nvSpPr>
          <p:cNvPr id="304" name="Google Shape;304;p58"/>
          <p:cNvSpPr/>
          <p:nvPr/>
        </p:nvSpPr>
        <p:spPr>
          <a:xfrm>
            <a:off x="4731024" y="2650433"/>
            <a:ext cx="2729949" cy="349857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314" y="245"/>
                </a:moveTo>
                <a:lnTo>
                  <a:pt x="314" y="21355"/>
                </a:lnTo>
                <a:lnTo>
                  <a:pt x="21286" y="21355"/>
                </a:lnTo>
                <a:lnTo>
                  <a:pt x="21286" y="245"/>
                </a:lnTo>
                <a:close/>
              </a:path>
            </a:pathLst>
          </a:custGeom>
          <a:solidFill>
            <a:srgbClr val="1E53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800"/>
              <a:buFont typeface="PT Sans"/>
              <a:buNone/>
            </a:pPr>
            <a:endParaRPr sz="1800" b="0" i="0" u="none" strike="noStrike" cap="none">
              <a:solidFill>
                <a:srgbClr val="5CACC7"/>
              </a:solidFill>
              <a:latin typeface="Barlow Condensed" panose="020B0604020202020204" charset="0"/>
              <a:ea typeface="PT Sans"/>
              <a:cs typeface="PT Sans"/>
              <a:sym typeface="PT Sans"/>
            </a:endParaRPr>
          </a:p>
        </p:txBody>
      </p:sp>
      <p:sp>
        <p:nvSpPr>
          <p:cNvPr id="305" name="Google Shape;305;p58"/>
          <p:cNvSpPr txBox="1"/>
          <p:nvPr/>
        </p:nvSpPr>
        <p:spPr>
          <a:xfrm>
            <a:off x="5118413" y="3025912"/>
            <a:ext cx="1955169" cy="29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T Sans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MONTLY</a:t>
            </a:r>
            <a:endParaRPr dirty="0">
              <a:latin typeface="Barlow Condensed" panose="020B0604020202020204" charset="0"/>
            </a:endParaRPr>
          </a:p>
        </p:txBody>
      </p:sp>
      <p:sp>
        <p:nvSpPr>
          <p:cNvPr id="306" name="Google Shape;306;p58"/>
          <p:cNvSpPr txBox="1"/>
          <p:nvPr/>
        </p:nvSpPr>
        <p:spPr>
          <a:xfrm>
            <a:off x="4947675" y="4158751"/>
            <a:ext cx="2513298" cy="758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000"/>
            </a:pPr>
            <a:r>
              <a:rPr lang="en-US" sz="1000" dirty="0">
                <a:latin typeface="Barlow Condensed" panose="020B0604020202020204" charset="0"/>
              </a:rPr>
              <a:t>Lorem ipsum dolor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consectetuer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adipiscing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elit</a:t>
            </a:r>
            <a:r>
              <a:rPr lang="en-US" sz="1000" dirty="0">
                <a:latin typeface="Barlow Condensed" panose="020B0604020202020204" charset="0"/>
              </a:rPr>
              <a:t>. Maecenas </a:t>
            </a:r>
            <a:r>
              <a:rPr lang="en-US" sz="1000" dirty="0" err="1">
                <a:latin typeface="Barlow Condensed" panose="020B0604020202020204" charset="0"/>
              </a:rPr>
              <a:t>porttitor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congue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massa</a:t>
            </a:r>
            <a:r>
              <a:rPr lang="en-US" sz="1000" dirty="0">
                <a:latin typeface="Barlow Condensed" panose="020B0604020202020204" charset="0"/>
              </a:rPr>
              <a:t>. </a:t>
            </a:r>
            <a:r>
              <a:rPr lang="en-US" sz="1000" dirty="0" err="1">
                <a:latin typeface="Barlow Condensed" panose="020B0604020202020204" charset="0"/>
              </a:rPr>
              <a:t>Fusce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posuere</a:t>
            </a:r>
            <a:r>
              <a:rPr lang="en-US" sz="1000" dirty="0">
                <a:latin typeface="Barlow Condensed" panose="020B0604020202020204" charset="0"/>
              </a:rPr>
              <a:t>, magna sed pulvinar </a:t>
            </a:r>
            <a:r>
              <a:rPr lang="en-US" sz="1000" dirty="0" err="1">
                <a:latin typeface="Barlow Condensed" panose="020B0604020202020204" charset="0"/>
              </a:rPr>
              <a:t>ultricies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purus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lectus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malesuada</a:t>
            </a:r>
            <a:r>
              <a:rPr lang="en-US" sz="1000" dirty="0">
                <a:latin typeface="Barlow Condensed" panose="020B0604020202020204" charset="0"/>
              </a:rPr>
              <a:t> libero,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commodo</a:t>
            </a:r>
            <a:r>
              <a:rPr lang="en-US" sz="1000" dirty="0">
                <a:latin typeface="Barlow Condensed" panose="020B0604020202020204" charset="0"/>
              </a:rPr>
              <a:t> magna </a:t>
            </a:r>
            <a:r>
              <a:rPr lang="en-US" sz="1000" dirty="0" err="1">
                <a:latin typeface="Barlow Condensed" panose="020B0604020202020204" charset="0"/>
              </a:rPr>
              <a:t>eros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quis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urna</a:t>
            </a:r>
            <a:r>
              <a:rPr lang="en-US" sz="1000" dirty="0">
                <a:latin typeface="Barlow Condensed" panose="020B0604020202020204" charset="0"/>
              </a:rPr>
              <a:t>.</a:t>
            </a:r>
          </a:p>
        </p:txBody>
      </p:sp>
      <p:sp>
        <p:nvSpPr>
          <p:cNvPr id="307" name="Google Shape;307;p58"/>
          <p:cNvSpPr txBox="1"/>
          <p:nvPr/>
        </p:nvSpPr>
        <p:spPr>
          <a:xfrm>
            <a:off x="5118413" y="3648295"/>
            <a:ext cx="1955169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PT Sans"/>
              <a:buNone/>
            </a:pPr>
            <a:r>
              <a:rPr lang="en-US" sz="2400" b="1" i="0" u="none" strike="noStrike" cap="none" dirty="0">
                <a:solidFill>
                  <a:schemeClr val="accent3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POPULAR</a:t>
            </a:r>
            <a:endParaRPr dirty="0">
              <a:latin typeface="Barlow Condensed" panose="020B0604020202020204" charset="0"/>
            </a:endParaRPr>
          </a:p>
        </p:txBody>
      </p:sp>
      <p:sp>
        <p:nvSpPr>
          <p:cNvPr id="308" name="Google Shape;308;p58"/>
          <p:cNvSpPr/>
          <p:nvPr/>
        </p:nvSpPr>
        <p:spPr>
          <a:xfrm>
            <a:off x="5264422" y="5477411"/>
            <a:ext cx="1663151" cy="36933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398" y="10800"/>
                </a:moveTo>
                <a:lnTo>
                  <a:pt x="19202" y="108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ACC7"/>
              </a:buClr>
              <a:buSzPts val="1800"/>
              <a:buFont typeface="PT Sans"/>
              <a:buNone/>
            </a:pPr>
            <a:endParaRPr sz="1800" b="0" i="0" u="none" strike="noStrike" cap="none">
              <a:solidFill>
                <a:srgbClr val="5CACC7"/>
              </a:solidFill>
              <a:latin typeface="Barlow Condensed" panose="020B0604020202020204" charset="0"/>
              <a:ea typeface="PT Sans"/>
              <a:cs typeface="PT Sans"/>
              <a:sym typeface="PT Sans"/>
            </a:endParaRPr>
          </a:p>
        </p:txBody>
      </p:sp>
      <p:sp>
        <p:nvSpPr>
          <p:cNvPr id="309" name="Google Shape;309;p58"/>
          <p:cNvSpPr txBox="1"/>
          <p:nvPr/>
        </p:nvSpPr>
        <p:spPr>
          <a:xfrm>
            <a:off x="5410198" y="5554355"/>
            <a:ext cx="1371601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T Sans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$ 299 /  MO</a:t>
            </a:r>
            <a:endParaRPr dirty="0">
              <a:latin typeface="Barlow Condensed" panose="020B0604020202020204" charset="0"/>
            </a:endParaRPr>
          </a:p>
        </p:txBody>
      </p:sp>
      <p:sp>
        <p:nvSpPr>
          <p:cNvPr id="310" name="Google Shape;310;p58"/>
          <p:cNvSpPr txBox="1"/>
          <p:nvPr/>
        </p:nvSpPr>
        <p:spPr>
          <a:xfrm>
            <a:off x="2290495" y="1588095"/>
            <a:ext cx="7611008" cy="3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000"/>
            </a:pPr>
            <a:r>
              <a:rPr lang="en-US" sz="1000" dirty="0">
                <a:latin typeface="Barlow Condensed" panose="020B0604020202020204" charset="0"/>
              </a:rPr>
              <a:t>Lorem ipsum dolor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consectetuer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adipiscing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elit</a:t>
            </a:r>
            <a:r>
              <a:rPr lang="en-US" sz="1000" dirty="0">
                <a:latin typeface="Barlow Condensed" panose="020B0604020202020204" charset="0"/>
              </a:rPr>
              <a:t>. Maecenas </a:t>
            </a:r>
            <a:r>
              <a:rPr lang="en-US" sz="1000" dirty="0" err="1">
                <a:latin typeface="Barlow Condensed" panose="020B0604020202020204" charset="0"/>
              </a:rPr>
              <a:t>porttitor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congue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massa</a:t>
            </a:r>
            <a:r>
              <a:rPr lang="en-US" sz="1000" dirty="0">
                <a:latin typeface="Barlow Condensed" panose="020B0604020202020204" charset="0"/>
              </a:rPr>
              <a:t>. </a:t>
            </a:r>
            <a:r>
              <a:rPr lang="en-US" sz="1000" dirty="0" err="1">
                <a:latin typeface="Barlow Condensed" panose="020B0604020202020204" charset="0"/>
              </a:rPr>
              <a:t>Fusce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posuere</a:t>
            </a:r>
            <a:r>
              <a:rPr lang="en-US" sz="1000" dirty="0">
                <a:latin typeface="Barlow Condensed" panose="020B0604020202020204" charset="0"/>
              </a:rPr>
              <a:t>, magna sed pulvinar </a:t>
            </a:r>
            <a:r>
              <a:rPr lang="en-US" sz="1000" dirty="0" err="1">
                <a:latin typeface="Barlow Condensed" panose="020B0604020202020204" charset="0"/>
              </a:rPr>
              <a:t>ultricies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purus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lectus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malesuada</a:t>
            </a:r>
            <a:r>
              <a:rPr lang="en-US" sz="1000" dirty="0">
                <a:latin typeface="Barlow Condensed" panose="020B0604020202020204" charset="0"/>
              </a:rPr>
              <a:t> libero,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commodo</a:t>
            </a:r>
            <a:r>
              <a:rPr lang="en-US" sz="1000" dirty="0">
                <a:latin typeface="Barlow Condensed" panose="020B0604020202020204" charset="0"/>
              </a:rPr>
              <a:t> magna </a:t>
            </a:r>
            <a:r>
              <a:rPr lang="en-US" sz="1000" dirty="0" err="1">
                <a:latin typeface="Barlow Condensed" panose="020B0604020202020204" charset="0"/>
              </a:rPr>
              <a:t>eros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quis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urna</a:t>
            </a:r>
            <a:r>
              <a:rPr lang="en-US" sz="1000" dirty="0">
                <a:latin typeface="Barlow Condensed" panose="020B0604020202020204" charset="0"/>
              </a:rPr>
              <a:t>.</a:t>
            </a:r>
          </a:p>
        </p:txBody>
      </p:sp>
      <p:sp>
        <p:nvSpPr>
          <p:cNvPr id="312" name="Google Shape;312;p58"/>
          <p:cNvSpPr txBox="1"/>
          <p:nvPr/>
        </p:nvSpPr>
        <p:spPr>
          <a:xfrm>
            <a:off x="4560282" y="692765"/>
            <a:ext cx="3071431" cy="449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Raleway Black"/>
              <a:buNone/>
            </a:pPr>
            <a:r>
              <a:rPr lang="en-US" sz="3200" b="1" i="0" u="none" strike="noStrike" cap="none" dirty="0">
                <a:solidFill>
                  <a:srgbClr val="1E539E"/>
                </a:solidFill>
                <a:latin typeface="Barlow Condensed" panose="020B0604020202020204" charset="0"/>
                <a:ea typeface="Raleway Black"/>
                <a:cs typeface="Raleway Black"/>
                <a:sym typeface="Raleway Black"/>
              </a:rPr>
              <a:t>PRICING TABLE</a:t>
            </a:r>
            <a:endParaRPr dirty="0">
              <a:solidFill>
                <a:srgbClr val="1E539E"/>
              </a:solidFill>
              <a:latin typeface="Barlow Condensed" panose="020B0604020202020204" charset="0"/>
            </a:endParaRPr>
          </a:p>
        </p:txBody>
      </p:sp>
      <p:grpSp>
        <p:nvGrpSpPr>
          <p:cNvPr id="25" name="Google Shape;49;p5">
            <a:extLst>
              <a:ext uri="{FF2B5EF4-FFF2-40B4-BE49-F238E27FC236}">
                <a16:creationId xmlns:a16="http://schemas.microsoft.com/office/drawing/2014/main" id="{2C353DD2-EFE2-40B6-AECE-732D9EF4A114}"/>
              </a:ext>
            </a:extLst>
          </p:cNvPr>
          <p:cNvGrpSpPr/>
          <p:nvPr/>
        </p:nvGrpSpPr>
        <p:grpSpPr>
          <a:xfrm>
            <a:off x="0" y="5544514"/>
            <a:ext cx="1383801" cy="1355049"/>
            <a:chOff x="0" y="381001"/>
            <a:chExt cx="1037850" cy="1016287"/>
          </a:xfrm>
        </p:grpSpPr>
        <p:sp>
          <p:nvSpPr>
            <p:cNvPr id="26" name="Google Shape;50;p5">
              <a:extLst>
                <a:ext uri="{FF2B5EF4-FFF2-40B4-BE49-F238E27FC236}">
                  <a16:creationId xmlns:a16="http://schemas.microsoft.com/office/drawing/2014/main" id="{5D61EFD5-E927-4D3D-9761-984217C88640}"/>
                </a:ext>
              </a:extLst>
            </p:cNvPr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rgbClr val="1E53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latin typeface="Barlow Condensed" panose="020B0604020202020204" charset="0"/>
              </a:endParaRPr>
            </a:p>
          </p:txBody>
        </p:sp>
        <p:sp>
          <p:nvSpPr>
            <p:cNvPr id="27" name="Google Shape;51;p5">
              <a:extLst>
                <a:ext uri="{FF2B5EF4-FFF2-40B4-BE49-F238E27FC236}">
                  <a16:creationId xmlns:a16="http://schemas.microsoft.com/office/drawing/2014/main" id="{6CBC21BC-D317-4DC0-860C-23D91781BCEF}"/>
                </a:ext>
              </a:extLst>
            </p:cNvPr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rgbClr val="D2E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srgbClr val="D2E5AE"/>
                </a:solidFill>
                <a:latin typeface="Barlow Condensed" panose="020B0604020202020204" charset="0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9"/>
          <p:cNvSpPr/>
          <p:nvPr/>
        </p:nvSpPr>
        <p:spPr>
          <a:xfrm>
            <a:off x="0" y="1"/>
            <a:ext cx="12192000" cy="422534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59"/>
          <p:cNvSpPr/>
          <p:nvPr/>
        </p:nvSpPr>
        <p:spPr>
          <a:xfrm>
            <a:off x="6050279" y="2874397"/>
            <a:ext cx="91441" cy="4023360"/>
          </a:xfrm>
          <a:prstGeom prst="rect">
            <a:avLst/>
          </a:prstGeom>
          <a:solidFill>
            <a:srgbClr val="1E53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59"/>
          <p:cNvSpPr/>
          <p:nvPr/>
        </p:nvSpPr>
        <p:spPr>
          <a:xfrm>
            <a:off x="5820929" y="2600076"/>
            <a:ext cx="548641" cy="548641"/>
          </a:xfrm>
          <a:prstGeom prst="ellipse">
            <a:avLst/>
          </a:prstGeom>
          <a:solidFill>
            <a:srgbClr val="1E53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59"/>
          <p:cNvSpPr/>
          <p:nvPr/>
        </p:nvSpPr>
        <p:spPr>
          <a:xfrm>
            <a:off x="5820929" y="3950030"/>
            <a:ext cx="548641" cy="548641"/>
          </a:xfrm>
          <a:prstGeom prst="ellipse">
            <a:avLst/>
          </a:prstGeom>
          <a:solidFill>
            <a:srgbClr val="1E53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59"/>
          <p:cNvSpPr/>
          <p:nvPr/>
        </p:nvSpPr>
        <p:spPr>
          <a:xfrm>
            <a:off x="5820929" y="5149574"/>
            <a:ext cx="548641" cy="548641"/>
          </a:xfrm>
          <a:prstGeom prst="ellipse">
            <a:avLst/>
          </a:prstGeom>
          <a:solidFill>
            <a:srgbClr val="1E53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59"/>
          <p:cNvSpPr/>
          <p:nvPr/>
        </p:nvSpPr>
        <p:spPr>
          <a:xfrm>
            <a:off x="5958089" y="4087190"/>
            <a:ext cx="274321" cy="27432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59"/>
          <p:cNvSpPr/>
          <p:nvPr/>
        </p:nvSpPr>
        <p:spPr>
          <a:xfrm>
            <a:off x="5958089" y="5286733"/>
            <a:ext cx="274321" cy="27432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59"/>
          <p:cNvSpPr/>
          <p:nvPr/>
        </p:nvSpPr>
        <p:spPr>
          <a:xfrm>
            <a:off x="5958089" y="2737236"/>
            <a:ext cx="274321" cy="27432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Barlow Condense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59"/>
          <p:cNvSpPr txBox="1"/>
          <p:nvPr/>
        </p:nvSpPr>
        <p:spPr>
          <a:xfrm>
            <a:off x="2676938" y="2260664"/>
            <a:ext cx="2551552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T Sans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Make Planning</a:t>
            </a:r>
            <a:endParaRPr dirty="0">
              <a:latin typeface="Barlow Condensed" panose="020B0604020202020204" charset="0"/>
            </a:endParaRPr>
          </a:p>
        </p:txBody>
      </p:sp>
      <p:sp>
        <p:nvSpPr>
          <p:cNvPr id="327" name="Google Shape;327;p59"/>
          <p:cNvSpPr txBox="1"/>
          <p:nvPr/>
        </p:nvSpPr>
        <p:spPr>
          <a:xfrm>
            <a:off x="1453746" y="2438819"/>
            <a:ext cx="4453577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000"/>
            </a:pPr>
            <a:r>
              <a:rPr lang="en-US" sz="1000" dirty="0">
                <a:latin typeface="Barlow Condensed" panose="020B0604020202020204" charset="0"/>
              </a:rPr>
              <a:t>Lorem ipsum dolor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consectetuer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adipiscing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elit</a:t>
            </a:r>
            <a:r>
              <a:rPr lang="en-US" sz="1000" dirty="0">
                <a:latin typeface="Barlow Condensed" panose="020B0604020202020204" charset="0"/>
              </a:rPr>
              <a:t>. Maecenas </a:t>
            </a:r>
            <a:r>
              <a:rPr lang="en-US" sz="1000" dirty="0" err="1">
                <a:latin typeface="Barlow Condensed" panose="020B0604020202020204" charset="0"/>
              </a:rPr>
              <a:t>porttitor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congue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massa</a:t>
            </a:r>
            <a:r>
              <a:rPr lang="en-US" sz="1000" dirty="0">
                <a:latin typeface="Barlow Condensed" panose="020B0604020202020204" charset="0"/>
              </a:rPr>
              <a:t>. </a:t>
            </a:r>
            <a:r>
              <a:rPr lang="en-US" sz="1000" dirty="0" err="1">
                <a:latin typeface="Barlow Condensed" panose="020B0604020202020204" charset="0"/>
              </a:rPr>
              <a:t>Fusce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posuere</a:t>
            </a:r>
            <a:r>
              <a:rPr lang="en-US" sz="1000" dirty="0">
                <a:latin typeface="Barlow Condensed" panose="020B0604020202020204" charset="0"/>
              </a:rPr>
              <a:t>, magna sed pulvinar </a:t>
            </a:r>
            <a:r>
              <a:rPr lang="en-US" sz="1000" dirty="0" err="1">
                <a:latin typeface="Barlow Condensed" panose="020B0604020202020204" charset="0"/>
              </a:rPr>
              <a:t>ultricies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purus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lectus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malesuada</a:t>
            </a:r>
            <a:r>
              <a:rPr lang="en-US" sz="1000" dirty="0">
                <a:latin typeface="Barlow Condensed" panose="020B0604020202020204" charset="0"/>
              </a:rPr>
              <a:t> libero,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commodo</a:t>
            </a:r>
            <a:r>
              <a:rPr lang="en-US" sz="1000" dirty="0">
                <a:latin typeface="Barlow Condensed" panose="020B0604020202020204" charset="0"/>
              </a:rPr>
              <a:t> magna </a:t>
            </a:r>
            <a:r>
              <a:rPr lang="en-US" sz="1000" dirty="0" err="1">
                <a:latin typeface="Barlow Condensed" panose="020B0604020202020204" charset="0"/>
              </a:rPr>
              <a:t>eros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quis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urna</a:t>
            </a:r>
            <a:r>
              <a:rPr lang="en-US" sz="1000" dirty="0">
                <a:latin typeface="Barlow Condensed" panose="020B0604020202020204" charset="0"/>
              </a:rPr>
              <a:t>.</a:t>
            </a:r>
          </a:p>
        </p:txBody>
      </p:sp>
      <p:cxnSp>
        <p:nvCxnSpPr>
          <p:cNvPr id="328" name="Google Shape;328;p59"/>
          <p:cNvCxnSpPr/>
          <p:nvPr/>
        </p:nvCxnSpPr>
        <p:spPr>
          <a:xfrm>
            <a:off x="3651518" y="3403489"/>
            <a:ext cx="1528651" cy="1"/>
          </a:xfrm>
          <a:prstGeom prst="straightConnector1">
            <a:avLst/>
          </a:prstGeom>
          <a:noFill/>
          <a:ln w="228600" cap="rnd" cmpd="sng">
            <a:solidFill>
              <a:srgbClr val="D2E5AE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329" name="Google Shape;329;p59"/>
          <p:cNvCxnSpPr/>
          <p:nvPr/>
        </p:nvCxnSpPr>
        <p:spPr>
          <a:xfrm>
            <a:off x="3942202" y="3403489"/>
            <a:ext cx="1251222" cy="1"/>
          </a:xfrm>
          <a:prstGeom prst="straightConnector1">
            <a:avLst/>
          </a:prstGeom>
          <a:noFill/>
          <a:ln w="228600" cap="rnd" cmpd="sng">
            <a:solidFill>
              <a:srgbClr val="1E539E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30" name="Google Shape;330;p59"/>
          <p:cNvSpPr txBox="1"/>
          <p:nvPr/>
        </p:nvSpPr>
        <p:spPr>
          <a:xfrm>
            <a:off x="3152575" y="3025978"/>
            <a:ext cx="2075915" cy="17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T Sans"/>
              <a:buNone/>
            </a:pPr>
            <a:r>
              <a:rPr lang="en-US" sz="1100" b="1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Market Sale</a:t>
            </a:r>
            <a:endParaRPr>
              <a:latin typeface="Barlow Condensed" panose="020B0604020202020204" charset="0"/>
            </a:endParaRPr>
          </a:p>
        </p:txBody>
      </p:sp>
      <p:sp>
        <p:nvSpPr>
          <p:cNvPr id="331" name="Google Shape;331;p59"/>
          <p:cNvSpPr txBox="1"/>
          <p:nvPr/>
        </p:nvSpPr>
        <p:spPr>
          <a:xfrm>
            <a:off x="3152575" y="3318850"/>
            <a:ext cx="309087" cy="17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T Sans"/>
              <a:buNone/>
            </a:pPr>
            <a:r>
              <a:rPr lang="en-US" sz="1100" b="1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85%</a:t>
            </a:r>
            <a:endParaRPr>
              <a:latin typeface="Barlow Condensed" panose="020B0604020202020204" charset="0"/>
            </a:endParaRPr>
          </a:p>
        </p:txBody>
      </p:sp>
      <p:sp>
        <p:nvSpPr>
          <p:cNvPr id="332" name="Google Shape;332;p59"/>
          <p:cNvSpPr txBox="1"/>
          <p:nvPr/>
        </p:nvSpPr>
        <p:spPr>
          <a:xfrm>
            <a:off x="2676936" y="4848138"/>
            <a:ext cx="2551553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T Sans"/>
              <a:buNone/>
            </a:pPr>
            <a:r>
              <a:rPr lang="en-US" sz="1400" b="1" i="0" u="none" strike="noStrike" cap="none" dirty="0">
                <a:solidFill>
                  <a:srgbClr val="ED7D31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Make Strategy</a:t>
            </a:r>
            <a:endParaRPr dirty="0">
              <a:solidFill>
                <a:srgbClr val="ED7D31"/>
              </a:solidFill>
              <a:latin typeface="Barlow Condensed" panose="020B0604020202020204" charset="0"/>
            </a:endParaRPr>
          </a:p>
        </p:txBody>
      </p:sp>
      <p:sp>
        <p:nvSpPr>
          <p:cNvPr id="333" name="Google Shape;333;p59"/>
          <p:cNvSpPr txBox="1"/>
          <p:nvPr/>
        </p:nvSpPr>
        <p:spPr>
          <a:xfrm>
            <a:off x="2676936" y="5117770"/>
            <a:ext cx="2551554" cy="3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000"/>
            </a:pPr>
            <a:r>
              <a:rPr lang="en-US" sz="1000" dirty="0">
                <a:latin typeface="Barlow Condensed" panose="020B0604020202020204" charset="0"/>
              </a:rPr>
              <a:t>Lorem ipsum dolor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consectetuer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adipiscing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elit</a:t>
            </a:r>
            <a:r>
              <a:rPr lang="en-US" sz="1000" dirty="0">
                <a:latin typeface="Barlow Condensed" panose="020B0604020202020204" charset="0"/>
              </a:rPr>
              <a:t>. Maecenas </a:t>
            </a:r>
            <a:r>
              <a:rPr lang="en-US" sz="1000" dirty="0" err="1">
                <a:latin typeface="Barlow Condensed" panose="020B0604020202020204" charset="0"/>
              </a:rPr>
              <a:t>porttitor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congue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massa</a:t>
            </a:r>
            <a:r>
              <a:rPr lang="en-US" sz="1000" dirty="0">
                <a:latin typeface="Barlow Condensed" panose="020B0604020202020204" charset="0"/>
              </a:rPr>
              <a:t>..</a:t>
            </a:r>
          </a:p>
        </p:txBody>
      </p:sp>
      <p:sp>
        <p:nvSpPr>
          <p:cNvPr id="334" name="Google Shape;334;p59"/>
          <p:cNvSpPr txBox="1"/>
          <p:nvPr/>
        </p:nvSpPr>
        <p:spPr>
          <a:xfrm>
            <a:off x="4357116" y="5613451"/>
            <a:ext cx="871373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T Sans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99K+</a:t>
            </a:r>
            <a:endParaRPr>
              <a:latin typeface="Barlow Condensed" panose="020B0604020202020204" charset="0"/>
            </a:endParaRPr>
          </a:p>
        </p:txBody>
      </p:sp>
      <p:sp>
        <p:nvSpPr>
          <p:cNvPr id="335" name="Google Shape;335;p59"/>
          <p:cNvSpPr txBox="1"/>
          <p:nvPr/>
        </p:nvSpPr>
        <p:spPr>
          <a:xfrm>
            <a:off x="4357116" y="5828896"/>
            <a:ext cx="871373" cy="180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T Sans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Followers</a:t>
            </a:r>
            <a:endParaRPr>
              <a:latin typeface="Barlow Condensed" panose="020B0604020202020204" charset="0"/>
            </a:endParaRPr>
          </a:p>
        </p:txBody>
      </p:sp>
      <p:sp>
        <p:nvSpPr>
          <p:cNvPr id="336" name="Google Shape;336;p59"/>
          <p:cNvSpPr txBox="1"/>
          <p:nvPr/>
        </p:nvSpPr>
        <p:spPr>
          <a:xfrm>
            <a:off x="3324876" y="5613451"/>
            <a:ext cx="871373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T Sans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79K</a:t>
            </a:r>
            <a:endParaRPr>
              <a:latin typeface="Barlow Condensed" panose="020B0604020202020204" charset="0"/>
            </a:endParaRPr>
          </a:p>
        </p:txBody>
      </p:sp>
      <p:sp>
        <p:nvSpPr>
          <p:cNvPr id="337" name="Google Shape;337;p59"/>
          <p:cNvSpPr txBox="1"/>
          <p:nvPr/>
        </p:nvSpPr>
        <p:spPr>
          <a:xfrm>
            <a:off x="3324876" y="5828896"/>
            <a:ext cx="871373" cy="180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T Sans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Members</a:t>
            </a:r>
            <a:endParaRPr>
              <a:latin typeface="Barlow Condensed" panose="020B0604020202020204" charset="0"/>
            </a:endParaRPr>
          </a:p>
        </p:txBody>
      </p:sp>
      <p:sp>
        <p:nvSpPr>
          <p:cNvPr id="338" name="Google Shape;338;p59"/>
          <p:cNvSpPr txBox="1"/>
          <p:nvPr/>
        </p:nvSpPr>
        <p:spPr>
          <a:xfrm>
            <a:off x="9109674" y="3790700"/>
            <a:ext cx="162791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T Sans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Barlow Condensed" panose="020B0604020202020204" charset="0"/>
                <a:ea typeface="PT Sans"/>
                <a:cs typeface="PT Sans"/>
                <a:sym typeface="PT Sans"/>
              </a:rPr>
              <a:t>Meet With Team</a:t>
            </a:r>
            <a:endParaRPr dirty="0">
              <a:latin typeface="Barlow Condensed" panose="020B0604020202020204" charset="0"/>
            </a:endParaRPr>
          </a:p>
        </p:txBody>
      </p:sp>
      <p:sp>
        <p:nvSpPr>
          <p:cNvPr id="339" name="Google Shape;339;p59"/>
          <p:cNvSpPr txBox="1"/>
          <p:nvPr/>
        </p:nvSpPr>
        <p:spPr>
          <a:xfrm>
            <a:off x="9109674" y="4060332"/>
            <a:ext cx="1627911" cy="56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000"/>
            </a:pPr>
            <a:r>
              <a:rPr lang="en-US" sz="1000" dirty="0">
                <a:latin typeface="Barlow Condensed" panose="020B0604020202020204" charset="0"/>
              </a:rPr>
              <a:t>Lorem ipsum dolor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consectetuer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adipiscing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elit</a:t>
            </a:r>
            <a:r>
              <a:rPr lang="en-US" sz="1000" dirty="0">
                <a:latin typeface="Barlow Condensed" panose="020B0604020202020204" charset="0"/>
              </a:rPr>
              <a:t>. Maecenas </a:t>
            </a:r>
            <a:r>
              <a:rPr lang="en-US" sz="1000" dirty="0" err="1">
                <a:latin typeface="Barlow Condensed" panose="020B0604020202020204" charset="0"/>
              </a:rPr>
              <a:t>porttitor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congue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massa</a:t>
            </a:r>
            <a:r>
              <a:rPr lang="en-US" sz="1000" dirty="0">
                <a:latin typeface="Barlow Condensed" panose="020B0604020202020204" charset="0"/>
              </a:rPr>
              <a:t>. </a:t>
            </a:r>
            <a:r>
              <a:rPr lang="en-US" sz="1000" dirty="0" err="1">
                <a:latin typeface="Barlow Condensed" panose="020B0604020202020204" charset="0"/>
              </a:rPr>
              <a:t>Fusce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posuere</a:t>
            </a:r>
            <a:r>
              <a:rPr lang="en-US" sz="1000" dirty="0">
                <a:latin typeface="Barlow Condensed" panose="020B0604020202020204" charset="0"/>
              </a:rPr>
              <a:t>, magna sed pulvinar </a:t>
            </a:r>
            <a:r>
              <a:rPr lang="en-US" sz="1000" dirty="0" err="1">
                <a:latin typeface="Barlow Condensed" panose="020B0604020202020204" charset="0"/>
              </a:rPr>
              <a:t>ultricies</a:t>
            </a:r>
            <a:r>
              <a:rPr lang="en-US" sz="1000" dirty="0">
                <a:latin typeface="Barlow Condensed" panose="020B0604020202020204" charset="0"/>
              </a:rPr>
              <a:t>, </a:t>
            </a:r>
            <a:r>
              <a:rPr lang="en-US" sz="1000" dirty="0" err="1">
                <a:latin typeface="Barlow Condensed" panose="020B0604020202020204" charset="0"/>
              </a:rPr>
              <a:t>purus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lectus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malesuada</a:t>
            </a:r>
            <a:r>
              <a:rPr lang="en-US" sz="1000" dirty="0">
                <a:latin typeface="Barlow Condensed" panose="020B0604020202020204" charset="0"/>
              </a:rPr>
              <a:t> libero, sit </a:t>
            </a:r>
            <a:r>
              <a:rPr lang="en-US" sz="1000" dirty="0" err="1">
                <a:latin typeface="Barlow Condensed" panose="020B0604020202020204" charset="0"/>
              </a:rPr>
              <a:t>amet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commodo</a:t>
            </a:r>
            <a:r>
              <a:rPr lang="en-US" sz="1000" dirty="0">
                <a:latin typeface="Barlow Condensed" panose="020B0604020202020204" charset="0"/>
              </a:rPr>
              <a:t> magna </a:t>
            </a:r>
            <a:r>
              <a:rPr lang="en-US" sz="1000" dirty="0" err="1">
                <a:latin typeface="Barlow Condensed" panose="020B0604020202020204" charset="0"/>
              </a:rPr>
              <a:t>eros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quis</a:t>
            </a:r>
            <a:r>
              <a:rPr lang="en-US" sz="1000" dirty="0">
                <a:latin typeface="Barlow Condensed" panose="020B0604020202020204" charset="0"/>
              </a:rPr>
              <a:t> </a:t>
            </a:r>
            <a:r>
              <a:rPr lang="en-US" sz="1000" dirty="0" err="1">
                <a:latin typeface="Barlow Condensed" panose="020B0604020202020204" charset="0"/>
              </a:rPr>
              <a:t>urna</a:t>
            </a:r>
            <a:r>
              <a:rPr lang="en-US" sz="1000" dirty="0">
                <a:latin typeface="Barlow Condensed" panose="020B0604020202020204" charset="0"/>
              </a:rPr>
              <a:t>.</a:t>
            </a:r>
          </a:p>
        </p:txBody>
      </p:sp>
      <p:sp>
        <p:nvSpPr>
          <p:cNvPr id="341" name="Google Shape;341;p59"/>
          <p:cNvSpPr txBox="1"/>
          <p:nvPr/>
        </p:nvSpPr>
        <p:spPr>
          <a:xfrm>
            <a:off x="4560282" y="577956"/>
            <a:ext cx="3071431" cy="89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aleway Black"/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Barlow Condensed" panose="020B0604020202020204" charset="0"/>
                <a:ea typeface="Raleway Black"/>
                <a:cs typeface="Raleway Black"/>
                <a:sym typeface="Raleway Black"/>
              </a:rPr>
              <a:t>START</a:t>
            </a:r>
            <a:endParaRPr dirty="0">
              <a:latin typeface="Barlow Condensed" panose="020B0604020202020204" charset="0"/>
            </a:endParaRPr>
          </a:p>
          <a:p>
            <a:pPr marL="0" marR="0" lvl="0" indent="0" algn="ctr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Raleway Black"/>
              <a:buNone/>
            </a:pPr>
            <a:r>
              <a:rPr lang="en-US" sz="3200" b="1" i="0" u="none" strike="noStrike" cap="none" dirty="0">
                <a:solidFill>
                  <a:srgbClr val="55DDE0"/>
                </a:solidFill>
                <a:latin typeface="Barlow Condensed" panose="020B0604020202020204" charset="0"/>
                <a:ea typeface="Raleway Black"/>
                <a:cs typeface="Raleway Black"/>
                <a:sym typeface="Raleway Black"/>
              </a:rPr>
              <a:t>THE TIMELINE</a:t>
            </a:r>
            <a:endParaRPr dirty="0">
              <a:solidFill>
                <a:srgbClr val="55DDE0"/>
              </a:solidFill>
              <a:latin typeface="Barlow Condensed" panose="020B0604020202020204" charset="0"/>
            </a:endParaRPr>
          </a:p>
        </p:txBody>
      </p:sp>
      <p:pic>
        <p:nvPicPr>
          <p:cNvPr id="9" name="Picture Placeholder 8" descr="A close up of a logo&#10;&#10;Description automatically generated">
            <a:extLst>
              <a:ext uri="{FF2B5EF4-FFF2-40B4-BE49-F238E27FC236}">
                <a16:creationId xmlns:a16="http://schemas.microsoft.com/office/drawing/2014/main" id="{7302063B-82A6-4510-8B80-D8478E26946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10350" b="10350"/>
          <a:stretch>
            <a:fillRect/>
          </a:stretch>
        </p:blipFill>
        <p:spPr/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4E9CD"/>
      </a:accent1>
      <a:accent2>
        <a:srgbClr val="89C3C4"/>
      </a:accent2>
      <a:accent3>
        <a:srgbClr val="E67C54"/>
      </a:accent3>
      <a:accent4>
        <a:srgbClr val="111111"/>
      </a:accent4>
      <a:accent5>
        <a:srgbClr val="1C1C1C"/>
      </a:accent5>
      <a:accent6>
        <a:srgbClr val="4D4D4D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2228</Words>
  <Application>Microsoft Office PowerPoint</Application>
  <PresentationFormat>Widescreen</PresentationFormat>
  <Paragraphs>259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Lato</vt:lpstr>
      <vt:lpstr>Raleway Black</vt:lpstr>
      <vt:lpstr>Bitter</vt:lpstr>
      <vt:lpstr>PT Sans</vt:lpstr>
      <vt:lpstr>Calibri</vt:lpstr>
      <vt:lpstr>Barlow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Nadeem Khan</dc:creator>
  <cp:lastModifiedBy>Afaq Nazir</cp:lastModifiedBy>
  <cp:revision>33</cp:revision>
  <dcterms:modified xsi:type="dcterms:W3CDTF">2019-09-30T12:37:12Z</dcterms:modified>
</cp:coreProperties>
</file>