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76" r:id="rId3"/>
    <p:sldId id="277" r:id="rId4"/>
    <p:sldId id="275" r:id="rId5"/>
    <p:sldId id="290" r:id="rId6"/>
    <p:sldId id="292" r:id="rId7"/>
    <p:sldId id="287" r:id="rId8"/>
    <p:sldId id="291" r:id="rId9"/>
    <p:sldId id="280" r:id="rId10"/>
    <p:sldId id="29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0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42424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56-42C9-926A-B7DECEBD37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E5951C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D119-44BF-97ED-C792DCA86BBF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D119-44BF-97ED-C792DCA86BBF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D119-44BF-97ED-C792DCA86BBF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D119-44BF-97ED-C792DCA86BBF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56-42C9-926A-B7DECEBD37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9381192"/>
        <c:axId val="350342536"/>
        <c:axId val="0"/>
      </c:bar3DChart>
      <c:catAx>
        <c:axId val="319381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50342536"/>
        <c:crosses val="autoZero"/>
        <c:auto val="1"/>
        <c:lblAlgn val="ctr"/>
        <c:lblOffset val="100"/>
        <c:noMultiLvlLbl val="0"/>
      </c:catAx>
      <c:valAx>
        <c:axId val="350342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19381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BD20F-76B4-479F-B3BC-6BC8A884B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872F38-B4A3-436C-B1D3-473DFA9E0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1DB55-7AE6-421D-974C-ACE792C87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2DB8-9974-4E79-A159-AE7001B1452F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2DB4D-275E-40A5-A4D4-2A67CEAF4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C1C9F-B9E8-497D-9D23-7AB1AD798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472D-C3E6-4786-8F44-2A7EA066A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05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F49EB-5FD9-49ED-A52E-CD459F27A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CF8D94-2BCB-4B6E-8FAD-4CBDA7776A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D6D04-628E-4A99-B719-13B419E97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2DB8-9974-4E79-A159-AE7001B1452F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0DC90-D654-454D-9761-404890966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D9EFC-E102-43A5-93EB-869DD1E4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472D-C3E6-4786-8F44-2A7EA066A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67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3C15C9-D0AB-4977-A144-CEE2E2DE38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B75517-2BB6-4E54-AB32-DBC1CFA965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F26D0-87D9-4D0C-B6E7-8824FB294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2DB8-9974-4E79-A159-AE7001B1452F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406B1-AC4B-42EA-B5F1-8179EDA76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0EC45-8AF4-4910-98F5-5C9634E30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472D-C3E6-4786-8F44-2A7EA066A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55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084215" y="865188"/>
            <a:ext cx="5022000" cy="2390775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096000" y="3602038"/>
            <a:ext cx="5020491" cy="239077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8583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8181703" cy="3429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87273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732088" y="3429000"/>
            <a:ext cx="6727825" cy="3429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0418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338378" y="1341378"/>
            <a:ext cx="5907677" cy="3285199"/>
          </a:xfrm>
          <a:custGeom>
            <a:avLst/>
            <a:gdLst>
              <a:gd name="connsiteX0" fmla="*/ 0 w 5907677"/>
              <a:gd name="connsiteY0" fmla="*/ 0 h 3285199"/>
              <a:gd name="connsiteX1" fmla="*/ 5907677 w 5907677"/>
              <a:gd name="connsiteY1" fmla="*/ 0 h 3285199"/>
              <a:gd name="connsiteX2" fmla="*/ 5907677 w 5907677"/>
              <a:gd name="connsiteY2" fmla="*/ 3285199 h 3285199"/>
              <a:gd name="connsiteX3" fmla="*/ 0 w 5907677"/>
              <a:gd name="connsiteY3" fmla="*/ 3285199 h 3285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7677" h="3285199">
                <a:moveTo>
                  <a:pt x="0" y="0"/>
                </a:moveTo>
                <a:lnTo>
                  <a:pt x="5907677" y="0"/>
                </a:lnTo>
                <a:lnTo>
                  <a:pt x="5907677" y="3285199"/>
                </a:lnTo>
                <a:lnTo>
                  <a:pt x="0" y="328519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5790985" y="3278946"/>
            <a:ext cx="4256872" cy="2367203"/>
          </a:xfrm>
          <a:custGeom>
            <a:avLst/>
            <a:gdLst>
              <a:gd name="connsiteX0" fmla="*/ 0 w 4256872"/>
              <a:gd name="connsiteY0" fmla="*/ 0 h 2367203"/>
              <a:gd name="connsiteX1" fmla="*/ 4256872 w 4256872"/>
              <a:gd name="connsiteY1" fmla="*/ 0 h 2367203"/>
              <a:gd name="connsiteX2" fmla="*/ 4256872 w 4256872"/>
              <a:gd name="connsiteY2" fmla="*/ 2367203 h 2367203"/>
              <a:gd name="connsiteX3" fmla="*/ 0 w 4256872"/>
              <a:gd name="connsiteY3" fmla="*/ 2367203 h 2367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6872" h="2367203">
                <a:moveTo>
                  <a:pt x="0" y="0"/>
                </a:moveTo>
                <a:lnTo>
                  <a:pt x="4256872" y="0"/>
                </a:lnTo>
                <a:lnTo>
                  <a:pt x="4256872" y="2367203"/>
                </a:lnTo>
                <a:lnTo>
                  <a:pt x="0" y="236720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15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574" y="878447"/>
            <a:ext cx="3200399" cy="5616613"/>
          </a:xfrm>
          <a:prstGeom prst="rect">
            <a:avLst/>
          </a:prstGeom>
          <a:effectLst>
            <a:outerShdw blurRad="508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7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2273544" y="1465553"/>
            <a:ext cx="2185518" cy="394976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0" dist="50800" dir="54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91739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B18C5AF-08E0-4F63-9ED5-FA7D2E66FC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6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93200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8653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FC030-4958-4CDF-9FDB-F0A941612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D8A94-45F1-46AE-A0AD-0FA1B1170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5ECF7-806C-4649-986D-50EC75064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2DB8-9974-4E79-A159-AE7001B1452F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5C058-09EE-4242-8778-2C1AFEA8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EAB6-451C-4FF4-882B-2D13FD695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472D-C3E6-4786-8F44-2A7EA066A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48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1AC29-C217-4A73-A8D4-78406EFAC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15761-5BCA-4087-9598-AB9171002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1424D-8F99-413A-B6A3-70059B449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2DB8-9974-4E79-A159-AE7001B1452F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8066D-2435-4610-ACA2-D66DE53ED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4121A-F87A-4028-B827-CA45DE24F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472D-C3E6-4786-8F44-2A7EA066A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02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58EF5-0BA1-4478-AC55-012E038B0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38A2F-B56A-4D67-BFE8-7D3B4388CA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F2B521-ED4D-4123-B2DF-E143A3990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FB2DF-DA28-4B4E-A0D5-48BA9E266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2DB8-9974-4E79-A159-AE7001B1452F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27D252-C465-4484-9455-1B6D7498F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10CDA-5BED-4DC8-8E1A-36605B19D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472D-C3E6-4786-8F44-2A7EA066A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1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E85CE-F078-42FF-AE11-0E55C286B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673EE-8D3A-466C-82A1-76B7ED05C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AAF7E-F740-40FD-892E-C0C2F93AB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A22376-EED0-4660-B3A2-F6BBD53DC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294B88-D596-446C-9158-DDA1FE4861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42DA98-B4CE-471F-BC56-8C9F3328E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2DB8-9974-4E79-A159-AE7001B1452F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83BFF6-1B05-49E4-AA3B-A7E6C5C12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5EBEEF-E1AD-4EEF-87B7-868E18392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472D-C3E6-4786-8F44-2A7EA066A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26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85664-229B-46F5-937E-DF30CC77A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213628-84BD-427E-BF95-1220F8A29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2DB8-9974-4E79-A159-AE7001B1452F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C3D77C-00D7-429C-8B47-812456229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6405E8-E7A3-4EA7-898E-4E249E70D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472D-C3E6-4786-8F44-2A7EA066A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53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36BF0C-E009-46EF-97FB-C2A533628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2DB8-9974-4E79-A159-AE7001B1452F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85E1CF-88E7-420C-BE3D-EB31D690E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56F96-6760-4B9E-8D7C-DACBD48AF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472D-C3E6-4786-8F44-2A7EA066A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76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97E57-CD4E-4CFA-8A57-F3ACCE66C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ACC52-1E4F-4702-8529-5842D419B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3346BF-7E7C-43D2-9CA1-25E14ACE7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CE9E47-0863-493E-9818-5327147F1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2DB8-9974-4E79-A159-AE7001B1452F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2D185-9066-44CA-BA67-947AEDD37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05B323-C869-4916-A04E-DBED76508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472D-C3E6-4786-8F44-2A7EA066A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89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AAC11-AFE1-4F93-A656-7D5BF0278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7A0FDB-6AA0-42DA-804F-F46D89BFDE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7EDA66-06E2-4A90-9C0B-3396303278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360614-9C1C-42A4-888E-71B2EA1ED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2DB8-9974-4E79-A159-AE7001B1452F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3530DC-4C8E-4E3E-BF1C-702191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69AA85-0238-41F7-A3BF-642672443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472D-C3E6-4786-8F44-2A7EA066A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88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12FA65-4594-40AA-9323-435809064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68F80-6FF7-4EF4-9BF0-0154D0CAA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C2BBA-1217-4064-B771-4DD33B6895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12DB8-9974-4E79-A159-AE7001B1452F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2BFDF-862E-436C-8B9F-85F3033B83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D09EF-8E3C-4113-AD60-39D5BB486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5472D-C3E6-4786-8F44-2A7EA066A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9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  <p:sldLayoutId id="2147483666" r:id="rId17"/>
    <p:sldLayoutId id="214748366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text, book, indoor, shelf&#10;&#10;Description automatically generated">
            <a:extLst>
              <a:ext uri="{FF2B5EF4-FFF2-40B4-BE49-F238E27FC236}">
                <a16:creationId xmlns:a16="http://schemas.microsoft.com/office/drawing/2014/main" id="{0EFD1BD3-E2D2-441A-811C-33620EDACF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6" b="12526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TextBox 8"/>
          <p:cNvSpPr txBox="1"/>
          <p:nvPr/>
        </p:nvSpPr>
        <p:spPr>
          <a:xfrm>
            <a:off x="4216323" y="2967335"/>
            <a:ext cx="3759354" cy="923330"/>
          </a:xfrm>
          <a:prstGeom prst="rect">
            <a:avLst/>
          </a:prstGeom>
          <a:solidFill>
            <a:schemeClr val="tx1">
              <a:alpha val="42000"/>
            </a:schemeClr>
          </a:solidFill>
          <a:effectLst>
            <a:outerShdw blurRad="127000" dist="50800" dir="5400000" algn="ctr" rotWithShape="0">
              <a:schemeClr val="tx1"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  <a:latin typeface="Josefin Sans" panose="00000500000000000000" pitchFamily="2" charset="0"/>
                <a:cs typeface="Mongolian Baiti" panose="03000500000000000000" pitchFamily="66" charset="0"/>
              </a:rPr>
              <a:t>TUTORING</a:t>
            </a:r>
            <a:endParaRPr lang="id-ID" sz="5400" dirty="0">
              <a:solidFill>
                <a:schemeClr val="bg1"/>
              </a:solidFill>
              <a:latin typeface="Josefin Sans" panose="00000500000000000000" pitchFamily="2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184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4017F097-D255-4CB3-97F0-5EFD51DBFEF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5" b="7515"/>
          <a:stretch>
            <a:fillRect/>
          </a:stretch>
        </p:blipFill>
        <p:spPr/>
      </p:pic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TextBox 8"/>
          <p:cNvSpPr txBox="1"/>
          <p:nvPr/>
        </p:nvSpPr>
        <p:spPr>
          <a:xfrm>
            <a:off x="4216323" y="2967335"/>
            <a:ext cx="3759354" cy="923330"/>
          </a:xfrm>
          <a:prstGeom prst="rect">
            <a:avLst/>
          </a:prstGeom>
          <a:solidFill>
            <a:schemeClr val="tx1">
              <a:alpha val="42000"/>
            </a:schemeClr>
          </a:solidFill>
          <a:effectLst>
            <a:outerShdw blurRad="127000" dist="50800" dir="5400000" algn="ctr" rotWithShape="0">
              <a:schemeClr val="tx1"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Josefin Sans" panose="00000500000000000000" pitchFamily="2" charset="0"/>
                <a:cs typeface="Mongolian Baiti" panose="03000500000000000000" pitchFamily="66" charset="0"/>
              </a:rPr>
              <a:t>THANKS</a:t>
            </a:r>
            <a:endParaRPr lang="id-ID" sz="5400" dirty="0">
              <a:solidFill>
                <a:schemeClr val="bg1"/>
              </a:solidFill>
              <a:latin typeface="Josefin Sans" panose="00000500000000000000" pitchFamily="2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035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8175" y="989737"/>
            <a:ext cx="5629275" cy="923330"/>
          </a:xfrm>
          <a:prstGeom prst="rect">
            <a:avLst/>
          </a:prstGeom>
          <a:noFill/>
          <a:effectLst>
            <a:outerShdw blurRad="127000" dist="50800" dir="5400000" algn="ctr" rotWithShape="0">
              <a:schemeClr val="tx1"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Josefin Sans" panose="00000500000000000000" pitchFamily="2" charset="0"/>
                <a:cs typeface="Mongolian Baiti" panose="03000500000000000000" pitchFamily="66" charset="0"/>
              </a:rPr>
              <a:t>TITLE OF THE SLIDE</a:t>
            </a:r>
            <a:endParaRPr lang="id-ID" sz="5400" dirty="0">
              <a:solidFill>
                <a:schemeClr val="tx1">
                  <a:lumMod val="75000"/>
                  <a:lumOff val="25000"/>
                </a:schemeClr>
              </a:solidFill>
              <a:latin typeface="Josefin Sans" panose="00000500000000000000" pitchFamily="2" charset="0"/>
              <a:cs typeface="Mongolian Baiti" panose="03000500000000000000" pitchFamily="66" charset="0"/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30D77A42-A7A2-4232-A81B-CA2B93F21F0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4" b="18584"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495745-CBE8-4D6A-A9B4-6CD1737EBED1}"/>
              </a:ext>
            </a:extLst>
          </p:cNvPr>
          <p:cNvSpPr txBox="1"/>
          <p:nvPr/>
        </p:nvSpPr>
        <p:spPr>
          <a:xfrm flipH="1">
            <a:off x="8351838" y="3249158"/>
            <a:ext cx="3676039" cy="32792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Vestibulum vel </a:t>
            </a:r>
            <a:r>
              <a:rPr lang="en-US" dirty="0" err="1"/>
              <a:t>aliquet</a:t>
            </a:r>
            <a:r>
              <a:rPr lang="en-US" dirty="0"/>
              <a:t> nisi.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in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vestibulum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sed </a:t>
            </a:r>
            <a:r>
              <a:rPr lang="en-US" dirty="0" err="1"/>
              <a:t>ullamcorper</a:t>
            </a:r>
            <a:r>
              <a:rPr lang="en-US" dirty="0"/>
              <a:t> dolor </a:t>
            </a:r>
            <a:r>
              <a:rPr lang="en-US" dirty="0" err="1"/>
              <a:t>varius</a:t>
            </a:r>
            <a:r>
              <a:rPr lang="en-US" dirty="0"/>
              <a:t> id. Donec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non semper </a:t>
            </a:r>
            <a:r>
              <a:rPr lang="en-US" dirty="0" err="1"/>
              <a:t>porttitor</a:t>
            </a:r>
            <a:r>
              <a:rPr lang="en-US" dirty="0"/>
              <a:t>. 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46821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933950"/>
            <a:ext cx="3886200" cy="19240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A0C23E59-8603-4241-A8B1-B08DA190FC4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" b="1959"/>
          <a:stretch>
            <a:fillRect/>
          </a:stretch>
        </p:blipFill>
        <p:spPr>
          <a:xfrm>
            <a:off x="2732088" y="2546350"/>
            <a:ext cx="6727825" cy="4311650"/>
          </a:xfrm>
        </p:spPr>
      </p:pic>
      <p:sp>
        <p:nvSpPr>
          <p:cNvPr id="6" name="TextBox 5"/>
          <p:cNvSpPr txBox="1"/>
          <p:nvPr/>
        </p:nvSpPr>
        <p:spPr>
          <a:xfrm>
            <a:off x="2563910" y="169724"/>
            <a:ext cx="3709988" cy="1754326"/>
          </a:xfrm>
          <a:prstGeom prst="rect">
            <a:avLst/>
          </a:prstGeom>
          <a:noFill/>
          <a:effectLst>
            <a:outerShdw blurRad="127000" dist="50800" dir="5400000" algn="ctr" rotWithShape="0">
              <a:schemeClr val="tx1"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Josefin Sans" panose="00000500000000000000" pitchFamily="2" charset="0"/>
                <a:cs typeface="Mongolian Baiti" panose="03000500000000000000" pitchFamily="66" charset="0"/>
              </a:rPr>
              <a:t>TITLE OF THE SLIDE</a:t>
            </a:r>
            <a:endParaRPr lang="id-ID" sz="5400" dirty="0">
              <a:solidFill>
                <a:schemeClr val="tx1">
                  <a:lumMod val="75000"/>
                  <a:lumOff val="25000"/>
                </a:schemeClr>
              </a:solidFill>
              <a:latin typeface="Josefin Sans" panose="00000500000000000000" pitchFamily="2" charset="0"/>
              <a:cs typeface="Mongolian Baiti" panose="03000500000000000000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38E153-58A5-4BC9-87F0-EF18FDC2D16E}"/>
              </a:ext>
            </a:extLst>
          </p:cNvPr>
          <p:cNvSpPr txBox="1"/>
          <p:nvPr/>
        </p:nvSpPr>
        <p:spPr>
          <a:xfrm flipH="1">
            <a:off x="9678573" y="2397026"/>
            <a:ext cx="2150016" cy="41102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Vestibulum vel </a:t>
            </a:r>
            <a:r>
              <a:rPr lang="en-US" dirty="0" err="1"/>
              <a:t>aliquet</a:t>
            </a:r>
            <a:r>
              <a:rPr lang="en-US" dirty="0"/>
              <a:t> nisi.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in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vestibulum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4780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6647291" y="2354626"/>
            <a:ext cx="3701395" cy="3897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ssistant" panose="00000500000000000000" pitchFamily="2" charset="-79"/>
              </a:rPr>
              <a:t>A wonderful serenity has taken possession of my entire soul, like these sweet mornings of spring which I enjoy with my whole heart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91989" y="1292970"/>
            <a:ext cx="4011998" cy="923330"/>
          </a:xfrm>
          <a:prstGeom prst="rect">
            <a:avLst/>
          </a:prstGeom>
          <a:noFill/>
          <a:effectLst>
            <a:outerShdw blurRad="127000" dist="50800" dir="5400000" algn="ctr" rotWithShape="0">
              <a:schemeClr val="tx1"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Josefin Sans" panose="00000500000000000000" pitchFamily="2" charset="0"/>
                <a:cs typeface="Mongolian Baiti" panose="03000500000000000000" pitchFamily="66" charset="0"/>
              </a:rPr>
              <a:t>HEADING</a:t>
            </a:r>
            <a:endParaRPr lang="id-ID" sz="5400" dirty="0">
              <a:solidFill>
                <a:schemeClr val="bg1"/>
              </a:solidFill>
              <a:latin typeface="Josefin Sans" panose="00000500000000000000" pitchFamily="2" charset="0"/>
              <a:cs typeface="Mongolian Baiti" panose="03000500000000000000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1853948" y="5106646"/>
            <a:ext cx="3701395" cy="3924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ssistant" panose="00000500000000000000" pitchFamily="2" charset="-79"/>
              </a:rPr>
              <a:t>A wonderful serenity has taken possession of my entire soul, like these sweet mornings of spring which I enjoy with my whole heart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98646" y="4044990"/>
            <a:ext cx="4011998" cy="923330"/>
          </a:xfrm>
          <a:prstGeom prst="rect">
            <a:avLst/>
          </a:prstGeom>
          <a:noFill/>
          <a:effectLst>
            <a:outerShdw blurRad="127000" dist="50800" dir="5400000" algn="ctr" rotWithShape="0">
              <a:schemeClr val="tx1"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Josefin Sans" panose="00000500000000000000" pitchFamily="2" charset="0"/>
                <a:cs typeface="Mongolian Baiti" panose="03000500000000000000" pitchFamily="66" charset="0"/>
              </a:rPr>
              <a:t>HEADING</a:t>
            </a:r>
            <a:endParaRPr lang="id-ID" sz="5400" dirty="0">
              <a:solidFill>
                <a:schemeClr val="bg1"/>
              </a:solidFill>
              <a:latin typeface="Josefin Sans" panose="00000500000000000000" pitchFamily="2" charset="0"/>
              <a:cs typeface="Mongolian Baiti" panose="03000500000000000000" pitchFamily="66" charset="0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3EE9255-2511-434C-A161-E6951F89F78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4" b="14254"/>
          <a:stretch>
            <a:fillRect/>
          </a:stretch>
        </p:blipFill>
        <p:spPr/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02A1CA2C-C3E0-4ABD-BDE5-2C0BEF1B4AE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8" b="143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99589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3450" y="0"/>
            <a:ext cx="413385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E3FDE7-68A5-43AF-B2D1-9344904BB2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8015" y="459569"/>
            <a:ext cx="7284184" cy="672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37479" y="1905000"/>
            <a:ext cx="3060133" cy="1085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90096" y="3903783"/>
            <a:ext cx="3660531" cy="2642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</a:rPr>
              <a:t>amet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consectetur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adipiscing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elit</a:t>
            </a:r>
            <a:r>
              <a:rPr lang="en-US" sz="1400" dirty="0">
                <a:solidFill>
                  <a:schemeClr val="bg1"/>
                </a:solidFill>
              </a:rPr>
              <a:t>. Vestibulum vel </a:t>
            </a:r>
            <a:r>
              <a:rPr lang="en-US" sz="1400" dirty="0" err="1">
                <a:solidFill>
                  <a:schemeClr val="bg1"/>
                </a:solidFill>
              </a:rPr>
              <a:t>aliquet</a:t>
            </a:r>
            <a:r>
              <a:rPr lang="en-US" sz="1400" dirty="0">
                <a:solidFill>
                  <a:schemeClr val="bg1"/>
                </a:solidFill>
              </a:rPr>
              <a:t> nisi. </a:t>
            </a:r>
            <a:r>
              <a:rPr lang="en-US" sz="1400" dirty="0" err="1">
                <a:solidFill>
                  <a:schemeClr val="bg1"/>
                </a:solidFill>
              </a:rPr>
              <a:t>Suspendisse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ornare</a:t>
            </a:r>
            <a:r>
              <a:rPr lang="en-US" sz="1400" dirty="0">
                <a:solidFill>
                  <a:schemeClr val="bg1"/>
                </a:solidFill>
              </a:rPr>
              <a:t> in </a:t>
            </a:r>
            <a:r>
              <a:rPr lang="en-US" sz="1400" dirty="0" err="1">
                <a:solidFill>
                  <a:schemeClr val="bg1"/>
                </a:solidFill>
              </a:rPr>
              <a:t>felis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eu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porttitor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Suspendisse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eu</a:t>
            </a:r>
            <a:r>
              <a:rPr lang="en-US" sz="1400" dirty="0">
                <a:solidFill>
                  <a:schemeClr val="bg1"/>
                </a:solidFill>
              </a:rPr>
              <a:t> vestibulum </a:t>
            </a:r>
            <a:r>
              <a:rPr lang="en-US" sz="1400" dirty="0" err="1">
                <a:solidFill>
                  <a:schemeClr val="bg1"/>
                </a:solidFill>
              </a:rPr>
              <a:t>odio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Curabitur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suscipit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urna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nulla</a:t>
            </a:r>
            <a:r>
              <a:rPr lang="en-US" sz="1400" dirty="0">
                <a:solidFill>
                  <a:schemeClr val="bg1"/>
                </a:solidFill>
              </a:rPr>
              <a:t>, sed </a:t>
            </a:r>
            <a:r>
              <a:rPr lang="en-US" sz="1400" dirty="0" err="1">
                <a:solidFill>
                  <a:schemeClr val="bg1"/>
                </a:solidFill>
              </a:rPr>
              <a:t>ullamcorper</a:t>
            </a:r>
            <a:r>
              <a:rPr lang="en-US" sz="1400" dirty="0">
                <a:solidFill>
                  <a:schemeClr val="bg1"/>
                </a:solidFill>
              </a:rPr>
              <a:t> dolor </a:t>
            </a:r>
            <a:r>
              <a:rPr lang="en-US" sz="1400" dirty="0" err="1">
                <a:solidFill>
                  <a:schemeClr val="bg1"/>
                </a:solidFill>
              </a:rPr>
              <a:t>varius</a:t>
            </a:r>
            <a:r>
              <a:rPr lang="en-US" sz="1400" dirty="0">
                <a:solidFill>
                  <a:schemeClr val="bg1"/>
                </a:solidFill>
              </a:rPr>
              <a:t> id. Donec </a:t>
            </a:r>
            <a:r>
              <a:rPr lang="en-US" sz="1400" dirty="0" err="1">
                <a:solidFill>
                  <a:schemeClr val="bg1"/>
                </a:solidFill>
              </a:rPr>
              <a:t>molestie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enim</a:t>
            </a:r>
            <a:r>
              <a:rPr lang="en-US" sz="1400" dirty="0">
                <a:solidFill>
                  <a:schemeClr val="bg1"/>
                </a:solidFill>
              </a:rPr>
              <a:t> non semper </a:t>
            </a:r>
            <a:r>
              <a:rPr lang="en-US" sz="1400" dirty="0" err="1">
                <a:solidFill>
                  <a:schemeClr val="bg1"/>
                </a:solidFill>
              </a:rPr>
              <a:t>porttitor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Suspendisse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tincidunt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Suspendisse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eu</a:t>
            </a:r>
            <a:r>
              <a:rPr lang="en-US" sz="1400" dirty="0">
                <a:solidFill>
                  <a:schemeClr val="bg1"/>
                </a:solidFill>
              </a:rPr>
              <a:t> vestibulum </a:t>
            </a:r>
            <a:r>
              <a:rPr lang="en-US" sz="1400" dirty="0" err="1">
                <a:solidFill>
                  <a:schemeClr val="bg1"/>
                </a:solidFill>
              </a:rPr>
              <a:t>odio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endParaRPr lang="en-US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3605" y="3509999"/>
            <a:ext cx="1933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>
                <a:solidFill>
                  <a:schemeClr val="bg1"/>
                </a:solidFill>
                <a:latin typeface="Raleway" panose="020B0503030101060003" pitchFamily="34" charset="0"/>
              </a:rPr>
              <a:t>The </a:t>
            </a:r>
            <a:r>
              <a:rPr lang="en-US" sz="2000" b="1" dirty="0">
                <a:solidFill>
                  <a:schemeClr val="bg1"/>
                </a:solidFill>
                <a:latin typeface="Raleway" panose="020B0503030101060003" pitchFamily="34" charset="0"/>
              </a:rPr>
              <a:t>HEADING</a:t>
            </a: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2E213875-8495-4627-BE3F-6DC4FCA888F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8" b="8318"/>
          <a:stretch>
            <a:fillRect/>
          </a:stretch>
        </p:blipFill>
        <p:spPr/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E8A23A-5635-4CEC-981F-AABD1953D4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1477" y="2685747"/>
            <a:ext cx="5248736" cy="48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0496E739-9665-4A4D-B69B-84C2C4C00D4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3" b="8283"/>
          <a:stretch>
            <a:fillRect/>
          </a:stretch>
        </p:blipFill>
        <p:spPr/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81828F0-9689-4936-8BC9-C8FB4DCF005D}"/>
              </a:ext>
            </a:extLst>
          </p:cNvPr>
          <p:cNvSpPr txBox="1"/>
          <p:nvPr/>
        </p:nvSpPr>
        <p:spPr>
          <a:xfrm>
            <a:off x="469122" y="1986260"/>
            <a:ext cx="3000700" cy="923330"/>
          </a:xfrm>
          <a:prstGeom prst="rect">
            <a:avLst/>
          </a:prstGeom>
          <a:noFill/>
          <a:effectLst>
            <a:outerShdw blurRad="127000" dist="50800" dir="5400000" algn="ctr" rotWithShape="0">
              <a:schemeClr val="tx1"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Josefin Sans" panose="00000500000000000000" pitchFamily="2" charset="0"/>
                <a:cs typeface="Mongolian Baiti" panose="03000500000000000000" pitchFamily="66" charset="0"/>
              </a:rPr>
              <a:t>HEADING</a:t>
            </a:r>
            <a:endParaRPr lang="id-ID" sz="5400" dirty="0">
              <a:solidFill>
                <a:schemeClr val="tx1">
                  <a:lumMod val="75000"/>
                  <a:lumOff val="25000"/>
                </a:schemeClr>
              </a:solidFill>
              <a:latin typeface="Josefin Sans" panose="00000500000000000000" pitchFamily="2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515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BAD3A4-2003-4EC6-BC5F-A516EDB99DD3}"/>
              </a:ext>
            </a:extLst>
          </p:cNvPr>
          <p:cNvSpPr/>
          <p:nvPr/>
        </p:nvSpPr>
        <p:spPr>
          <a:xfrm>
            <a:off x="8408530" y="6507572"/>
            <a:ext cx="371287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>
                <a:solidFill>
                  <a:schemeClr val="bg1">
                    <a:lumMod val="85000"/>
                  </a:schemeClr>
                </a:solidFill>
              </a:rPr>
              <a:t>© 2019</a:t>
            </a:r>
            <a:r>
              <a:rPr lang="en-US" sz="900" spc="300">
                <a:solidFill>
                  <a:schemeClr val="bg1">
                    <a:lumMod val="85000"/>
                  </a:schemeClr>
                </a:solidFill>
              </a:rPr>
              <a:t> holstuff – Presentation template</a:t>
            </a:r>
            <a:endParaRPr lang="en-US" sz="900" spc="3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Shape 161">
            <a:extLst>
              <a:ext uri="{FF2B5EF4-FFF2-40B4-BE49-F238E27FC236}">
                <a16:creationId xmlns:a16="http://schemas.microsoft.com/office/drawing/2014/main" id="{86AFC7C9-618F-49C9-93E2-06481BB102FE}"/>
              </a:ext>
            </a:extLst>
          </p:cNvPr>
          <p:cNvSpPr>
            <a:spLocks/>
          </p:cNvSpPr>
          <p:nvPr/>
        </p:nvSpPr>
        <p:spPr bwMode="auto">
          <a:xfrm>
            <a:off x="6894401" y="1676355"/>
            <a:ext cx="2768705" cy="1838712"/>
          </a:xfrm>
          <a:custGeom>
            <a:avLst/>
            <a:gdLst>
              <a:gd name="T0" fmla="*/ 2147483646 w 21539"/>
              <a:gd name="T1" fmla="*/ 2147483646 h 21518"/>
              <a:gd name="T2" fmla="*/ 2147483646 w 21539"/>
              <a:gd name="T3" fmla="*/ 2147483646 h 21518"/>
              <a:gd name="T4" fmla="*/ 2147483646 w 21539"/>
              <a:gd name="T5" fmla="*/ 2147483646 h 21518"/>
              <a:gd name="T6" fmla="*/ 2147483646 w 21539"/>
              <a:gd name="T7" fmla="*/ 2147483646 h 21518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39" h="21518" extrusionOk="0">
                <a:moveTo>
                  <a:pt x="0" y="18767"/>
                </a:moveTo>
                <a:cubicBezTo>
                  <a:pt x="1713" y="16023"/>
                  <a:pt x="4331" y="15028"/>
                  <a:pt x="6705" y="16219"/>
                </a:cubicBezTo>
                <a:cubicBezTo>
                  <a:pt x="8419" y="17079"/>
                  <a:pt x="9802" y="19011"/>
                  <a:pt x="10500" y="21518"/>
                </a:cubicBezTo>
                <a:cubicBezTo>
                  <a:pt x="11048" y="19703"/>
                  <a:pt x="11967" y="18197"/>
                  <a:pt x="13123" y="17221"/>
                </a:cubicBezTo>
                <a:cubicBezTo>
                  <a:pt x="14017" y="16467"/>
                  <a:pt x="15020" y="16058"/>
                  <a:pt x="16045" y="16031"/>
                </a:cubicBezTo>
                <a:cubicBezTo>
                  <a:pt x="19101" y="16136"/>
                  <a:pt x="21600" y="12387"/>
                  <a:pt x="21538" y="7788"/>
                </a:cubicBezTo>
                <a:cubicBezTo>
                  <a:pt x="21482" y="3615"/>
                  <a:pt x="19291" y="217"/>
                  <a:pt x="16520" y="4"/>
                </a:cubicBezTo>
                <a:cubicBezTo>
                  <a:pt x="13249" y="-82"/>
                  <a:pt x="10033" y="1276"/>
                  <a:pt x="7269" y="3911"/>
                </a:cubicBezTo>
                <a:cubicBezTo>
                  <a:pt x="3694" y="7318"/>
                  <a:pt x="1100" y="12620"/>
                  <a:pt x="0" y="1876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50800" tIns="50800" rIns="50800" bIns="50800" anchor="ctr"/>
          <a:lstStyle/>
          <a:p>
            <a:endParaRPr lang="ar-IQ">
              <a:latin typeface="+mj-lt"/>
            </a:endParaRPr>
          </a:p>
        </p:txBody>
      </p:sp>
      <p:sp>
        <p:nvSpPr>
          <p:cNvPr id="12" name="Shape 162">
            <a:extLst>
              <a:ext uri="{FF2B5EF4-FFF2-40B4-BE49-F238E27FC236}">
                <a16:creationId xmlns:a16="http://schemas.microsoft.com/office/drawing/2014/main" id="{01F0067E-31B7-4724-B103-6037B86FE1E3}"/>
              </a:ext>
            </a:extLst>
          </p:cNvPr>
          <p:cNvSpPr>
            <a:spLocks/>
          </p:cNvSpPr>
          <p:nvPr/>
        </p:nvSpPr>
        <p:spPr bwMode="auto">
          <a:xfrm>
            <a:off x="6810064" y="3165559"/>
            <a:ext cx="1855427" cy="2774783"/>
          </a:xfrm>
          <a:custGeom>
            <a:avLst/>
            <a:gdLst>
              <a:gd name="T0" fmla="*/ 2147483646 w 21519"/>
              <a:gd name="T1" fmla="*/ 2147483646 h 21265"/>
              <a:gd name="T2" fmla="*/ 2147483646 w 21519"/>
              <a:gd name="T3" fmla="*/ 2147483646 h 21265"/>
              <a:gd name="T4" fmla="*/ 2147483646 w 21519"/>
              <a:gd name="T5" fmla="*/ 2147483646 h 21265"/>
              <a:gd name="T6" fmla="*/ 2147483646 w 21519"/>
              <a:gd name="T7" fmla="*/ 2147483646 h 2126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19" h="21265" extrusionOk="0">
                <a:moveTo>
                  <a:pt x="3" y="4866"/>
                </a:moveTo>
                <a:cubicBezTo>
                  <a:pt x="381" y="1859"/>
                  <a:pt x="4474" y="-335"/>
                  <a:pt x="9005" y="42"/>
                </a:cubicBezTo>
                <a:cubicBezTo>
                  <a:pt x="12975" y="372"/>
                  <a:pt x="15936" y="2620"/>
                  <a:pt x="15885" y="5263"/>
                </a:cubicBezTo>
                <a:cubicBezTo>
                  <a:pt x="15909" y="6363"/>
                  <a:pt x="16385" y="7438"/>
                  <a:pt x="17263" y="8374"/>
                </a:cubicBezTo>
                <a:cubicBezTo>
                  <a:pt x="18270" y="9447"/>
                  <a:pt x="19757" y="10287"/>
                  <a:pt x="21519" y="10777"/>
                </a:cubicBezTo>
                <a:cubicBezTo>
                  <a:pt x="19387" y="11390"/>
                  <a:pt x="17680" y="12509"/>
                  <a:pt x="16736" y="13913"/>
                </a:cubicBezTo>
                <a:cubicBezTo>
                  <a:pt x="15035" y="16442"/>
                  <a:pt x="15984" y="19407"/>
                  <a:pt x="19090" y="21265"/>
                </a:cubicBezTo>
                <a:cubicBezTo>
                  <a:pt x="12840" y="20229"/>
                  <a:pt x="7425" y="17656"/>
                  <a:pt x="3951" y="14070"/>
                </a:cubicBezTo>
                <a:cubicBezTo>
                  <a:pt x="1292" y="11326"/>
                  <a:pt x="-81" y="8124"/>
                  <a:pt x="3" y="486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50800" tIns="50800" rIns="50800" bIns="50800" anchor="ctr"/>
          <a:lstStyle/>
          <a:p>
            <a:endParaRPr lang="ar-IQ">
              <a:latin typeface="+mj-lt"/>
            </a:endParaRPr>
          </a:p>
        </p:txBody>
      </p:sp>
      <p:sp>
        <p:nvSpPr>
          <p:cNvPr id="13" name="Shape 163">
            <a:extLst>
              <a:ext uri="{FF2B5EF4-FFF2-40B4-BE49-F238E27FC236}">
                <a16:creationId xmlns:a16="http://schemas.microsoft.com/office/drawing/2014/main" id="{052427E5-AB51-4818-9AAB-A4EDD031F64D}"/>
              </a:ext>
            </a:extLst>
          </p:cNvPr>
          <p:cNvSpPr>
            <a:spLocks/>
          </p:cNvSpPr>
          <p:nvPr/>
        </p:nvSpPr>
        <p:spPr bwMode="auto">
          <a:xfrm>
            <a:off x="8334979" y="4151777"/>
            <a:ext cx="2744392" cy="1846310"/>
          </a:xfrm>
          <a:custGeom>
            <a:avLst/>
            <a:gdLst>
              <a:gd name="T0" fmla="*/ 2147483646 w 21100"/>
              <a:gd name="T1" fmla="*/ 2147483646 h 21462"/>
              <a:gd name="T2" fmla="*/ 2147483646 w 21100"/>
              <a:gd name="T3" fmla="*/ 2147483646 h 21462"/>
              <a:gd name="T4" fmla="*/ 2147483646 w 21100"/>
              <a:gd name="T5" fmla="*/ 2147483646 h 21462"/>
              <a:gd name="T6" fmla="*/ 2147483646 w 21100"/>
              <a:gd name="T7" fmla="*/ 2147483646 h 21462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100" h="21462" extrusionOk="0">
                <a:moveTo>
                  <a:pt x="10545" y="0"/>
                </a:moveTo>
                <a:cubicBezTo>
                  <a:pt x="10131" y="1501"/>
                  <a:pt x="9458" y="2807"/>
                  <a:pt x="8595" y="3780"/>
                </a:cubicBezTo>
                <a:cubicBezTo>
                  <a:pt x="7643" y="4854"/>
                  <a:pt x="6501" y="5478"/>
                  <a:pt x="5314" y="5573"/>
                </a:cubicBezTo>
                <a:cubicBezTo>
                  <a:pt x="2756" y="5425"/>
                  <a:pt x="520" y="8159"/>
                  <a:pt x="81" y="11972"/>
                </a:cubicBezTo>
                <a:cubicBezTo>
                  <a:pt x="-500" y="17016"/>
                  <a:pt x="2122" y="21600"/>
                  <a:pt x="5507" y="21459"/>
                </a:cubicBezTo>
                <a:cubicBezTo>
                  <a:pt x="9349" y="21246"/>
                  <a:pt x="13026" y="19036"/>
                  <a:pt x="15915" y="15202"/>
                </a:cubicBezTo>
                <a:cubicBezTo>
                  <a:pt x="18478" y="11801"/>
                  <a:pt x="20288" y="7292"/>
                  <a:pt x="21100" y="2285"/>
                </a:cubicBezTo>
                <a:cubicBezTo>
                  <a:pt x="19472" y="5030"/>
                  <a:pt x="16957" y="6150"/>
                  <a:pt x="14604" y="5177"/>
                </a:cubicBezTo>
                <a:cubicBezTo>
                  <a:pt x="12814" y="4437"/>
                  <a:pt x="11329" y="2544"/>
                  <a:pt x="1054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50800" tIns="50800" rIns="50800" bIns="50800" anchor="ctr"/>
          <a:lstStyle/>
          <a:p>
            <a:endParaRPr lang="ar-IQ">
              <a:latin typeface="+mj-lt"/>
            </a:endParaRPr>
          </a:p>
        </p:txBody>
      </p:sp>
      <p:sp>
        <p:nvSpPr>
          <p:cNvPr id="14" name="Shape 164">
            <a:extLst>
              <a:ext uri="{FF2B5EF4-FFF2-40B4-BE49-F238E27FC236}">
                <a16:creationId xmlns:a16="http://schemas.microsoft.com/office/drawing/2014/main" id="{430B85C1-3C5D-419F-8C8E-C114976A7B4B}"/>
              </a:ext>
            </a:extLst>
          </p:cNvPr>
          <p:cNvSpPr>
            <a:spLocks/>
          </p:cNvSpPr>
          <p:nvPr/>
        </p:nvSpPr>
        <p:spPr bwMode="auto">
          <a:xfrm>
            <a:off x="9312840" y="1754614"/>
            <a:ext cx="1829594" cy="2725396"/>
          </a:xfrm>
          <a:custGeom>
            <a:avLst/>
            <a:gdLst>
              <a:gd name="T0" fmla="*/ 2147483646 w 21600"/>
              <a:gd name="T1" fmla="*/ 2147483646 h 21393"/>
              <a:gd name="T2" fmla="*/ 2147483646 w 21600"/>
              <a:gd name="T3" fmla="*/ 2147483646 h 21393"/>
              <a:gd name="T4" fmla="*/ 2147483646 w 21600"/>
              <a:gd name="T5" fmla="*/ 2147483646 h 21393"/>
              <a:gd name="T6" fmla="*/ 2147483646 w 21600"/>
              <a:gd name="T7" fmla="*/ 2147483646 h 21393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393" extrusionOk="0">
                <a:moveTo>
                  <a:pt x="0" y="10701"/>
                </a:moveTo>
                <a:cubicBezTo>
                  <a:pt x="1688" y="11238"/>
                  <a:pt x="3104" y="12089"/>
                  <a:pt x="4074" y="13153"/>
                </a:cubicBezTo>
                <a:cubicBezTo>
                  <a:pt x="4952" y="14115"/>
                  <a:pt x="5431" y="15214"/>
                  <a:pt x="5462" y="16339"/>
                </a:cubicBezTo>
                <a:cubicBezTo>
                  <a:pt x="5757" y="19337"/>
                  <a:pt x="9672" y="21600"/>
                  <a:pt x="14179" y="21378"/>
                </a:cubicBezTo>
                <a:cubicBezTo>
                  <a:pt x="18284" y="21176"/>
                  <a:pt x="21491" y="18940"/>
                  <a:pt x="21600" y="16205"/>
                </a:cubicBezTo>
                <a:cubicBezTo>
                  <a:pt x="21518" y="12536"/>
                  <a:pt x="19660" y="8982"/>
                  <a:pt x="16301" y="6069"/>
                </a:cubicBezTo>
                <a:cubicBezTo>
                  <a:pt x="12904" y="3123"/>
                  <a:pt x="8155" y="993"/>
                  <a:pt x="2774" y="0"/>
                </a:cubicBezTo>
                <a:cubicBezTo>
                  <a:pt x="4873" y="1396"/>
                  <a:pt x="5926" y="3342"/>
                  <a:pt x="5644" y="5307"/>
                </a:cubicBezTo>
                <a:cubicBezTo>
                  <a:pt x="5310" y="7637"/>
                  <a:pt x="3170" y="9682"/>
                  <a:pt x="0" y="1070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50800" tIns="50800" rIns="50800" bIns="50800" anchor="ctr"/>
          <a:lstStyle/>
          <a:p>
            <a:endParaRPr lang="ar-IQ">
              <a:latin typeface="+mj-lt"/>
            </a:endParaRPr>
          </a:p>
        </p:txBody>
      </p:sp>
      <p:sp>
        <p:nvSpPr>
          <p:cNvPr id="15" name="Shape 166">
            <a:extLst>
              <a:ext uri="{FF2B5EF4-FFF2-40B4-BE49-F238E27FC236}">
                <a16:creationId xmlns:a16="http://schemas.microsoft.com/office/drawing/2014/main" id="{841E5740-E222-460A-BF84-5C0F57F84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0493" y="4818120"/>
            <a:ext cx="980899" cy="9809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ar-IQ" sz="32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6" name="Shape 168">
            <a:extLst>
              <a:ext uri="{FF2B5EF4-FFF2-40B4-BE49-F238E27FC236}">
                <a16:creationId xmlns:a16="http://schemas.microsoft.com/office/drawing/2014/main" id="{301D39C3-D74B-40F8-A3ED-07D4B8D83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5486" y="1870375"/>
            <a:ext cx="981659" cy="9809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ar-IQ" sz="32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" name="Shape 167">
            <a:extLst>
              <a:ext uri="{FF2B5EF4-FFF2-40B4-BE49-F238E27FC236}">
                <a16:creationId xmlns:a16="http://schemas.microsoft.com/office/drawing/2014/main" id="{98029CF1-28E6-4520-97CB-D49764CC0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7191" y="3342569"/>
            <a:ext cx="981659" cy="9809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ar-IQ" sz="32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Shape 165">
            <a:extLst>
              <a:ext uri="{FF2B5EF4-FFF2-40B4-BE49-F238E27FC236}">
                <a16:creationId xmlns:a16="http://schemas.microsoft.com/office/drawing/2014/main" id="{689382C0-D1EE-4288-A9B1-925370C7A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22" y="3367572"/>
            <a:ext cx="981659" cy="9809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ar-IQ" sz="320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DCF0FD6-09D7-4E89-AFB4-C678945D6840}"/>
              </a:ext>
            </a:extLst>
          </p:cNvPr>
          <p:cNvGrpSpPr/>
          <p:nvPr/>
        </p:nvGrpSpPr>
        <p:grpSpPr>
          <a:xfrm>
            <a:off x="980405" y="1759808"/>
            <a:ext cx="2827126" cy="848554"/>
            <a:chOff x="980405" y="1759808"/>
            <a:chExt cx="2827126" cy="84855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075B40B-7F66-4F0F-BF75-44CC79442F97}"/>
                </a:ext>
              </a:extLst>
            </p:cNvPr>
            <p:cNvSpPr txBox="1"/>
            <p:nvPr/>
          </p:nvSpPr>
          <p:spPr>
            <a:xfrm>
              <a:off x="980406" y="1759808"/>
              <a:ext cx="8720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 Medium" panose="00000600000000000000" pitchFamily="50" charset="0"/>
                  <a:cs typeface="Poppins Medium" panose="00000600000000000000" pitchFamily="50" charset="0"/>
                </a:defRPr>
              </a:lvl1pPr>
            </a:lstStyle>
            <a:p>
              <a:r>
                <a:rPr lang="en-US" dirty="0"/>
                <a:t>HEADING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C86CFDD-656A-4D5A-A01F-DEE4E3C2F2D4}"/>
                </a:ext>
              </a:extLst>
            </p:cNvPr>
            <p:cNvSpPr txBox="1"/>
            <p:nvPr/>
          </p:nvSpPr>
          <p:spPr>
            <a:xfrm>
              <a:off x="980405" y="1990629"/>
              <a:ext cx="2827126" cy="61773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ea typeface="Lato" panose="020F0502020204030203" pitchFamily="34" charset="0"/>
                  <a:cs typeface="Poppins" panose="00000500000000000000" pitchFamily="50" charset="0"/>
                </a:defRPr>
              </a:lvl1pPr>
            </a:lstStyle>
            <a:p>
              <a:r>
                <a:rPr lang="en-US" sz="1200" dirty="0">
                  <a:solidFill>
                    <a:schemeClr val="tx1"/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tx1"/>
                  </a:solidFill>
                </a:rPr>
                <a:t>amet</a:t>
              </a:r>
              <a:r>
                <a:rPr lang="en-US" sz="1200" dirty="0">
                  <a:solidFill>
                    <a:schemeClr val="tx1"/>
                  </a:solidFill>
                </a:rPr>
                <a:t>, </a:t>
              </a:r>
              <a:r>
                <a:rPr lang="en-US" sz="1200" dirty="0" err="1">
                  <a:solidFill>
                    <a:schemeClr val="tx1"/>
                  </a:solidFill>
                </a:rPr>
                <a:t>consectetur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adipiscing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elit</a:t>
              </a:r>
              <a:r>
                <a:rPr lang="en-US" sz="1200" dirty="0">
                  <a:solidFill>
                    <a:schemeClr val="tx1"/>
                  </a:solidFill>
                </a:rPr>
                <a:t>. Vestibulum vel </a:t>
              </a:r>
              <a:r>
                <a:rPr lang="en-US" sz="1200" dirty="0" err="1">
                  <a:solidFill>
                    <a:schemeClr val="tx1"/>
                  </a:solidFill>
                </a:rPr>
                <a:t>aliquet</a:t>
              </a:r>
              <a:r>
                <a:rPr lang="en-US" sz="1200" dirty="0">
                  <a:solidFill>
                    <a:schemeClr val="tx1"/>
                  </a:solidFill>
                </a:rPr>
                <a:t> nisi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D24336BA-A2D3-4EE1-B0EC-88A73EA9E05C}"/>
              </a:ext>
            </a:extLst>
          </p:cNvPr>
          <p:cNvSpPr/>
          <p:nvPr/>
        </p:nvSpPr>
        <p:spPr>
          <a:xfrm>
            <a:off x="3759361" y="1668421"/>
            <a:ext cx="1569493" cy="1569493"/>
          </a:xfrm>
          <a:prstGeom prst="ellipse">
            <a:avLst/>
          </a:prstGeom>
          <a:solidFill>
            <a:schemeClr val="bg1">
              <a:lumMod val="75000"/>
            </a:schemeClr>
          </a:solidFill>
          <a:ln w="34925">
            <a:solidFill>
              <a:schemeClr val="bg1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A82A5B4-5113-4041-A363-8D6DF6392F71}"/>
              </a:ext>
            </a:extLst>
          </p:cNvPr>
          <p:cNvSpPr/>
          <p:nvPr/>
        </p:nvSpPr>
        <p:spPr>
          <a:xfrm rot="5400000">
            <a:off x="5847413" y="2285966"/>
            <a:ext cx="236430" cy="334401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5D6D0F1-E58E-49E7-9966-7F6B77D397FF}"/>
              </a:ext>
            </a:extLst>
          </p:cNvPr>
          <p:cNvSpPr/>
          <p:nvPr/>
        </p:nvSpPr>
        <p:spPr>
          <a:xfrm>
            <a:off x="4126647" y="2106248"/>
            <a:ext cx="837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  <a:ea typeface="Roboto Bk" pitchFamily="2" charset="0"/>
                <a:cs typeface="Arial" panose="020B0604020202020204" pitchFamily="34" charset="0"/>
                <a:sym typeface="Arial" panose="020B0604020202020204" pitchFamily="34" charset="0"/>
              </a:rPr>
              <a:t>98.2%</a:t>
            </a:r>
            <a:endParaRPr lang="ar-IQ" b="1" dirty="0">
              <a:solidFill>
                <a:schemeClr val="bg1"/>
              </a:solidFill>
              <a:latin typeface="+mj-lt"/>
              <a:ea typeface="Roboto Bk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83FB367-9EC7-429F-913D-6E54B80F388C}"/>
              </a:ext>
            </a:extLst>
          </p:cNvPr>
          <p:cNvSpPr/>
          <p:nvPr/>
        </p:nvSpPr>
        <p:spPr>
          <a:xfrm>
            <a:off x="4054691" y="2529013"/>
            <a:ext cx="10615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Perspiciatis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B173CE3-42EB-4E37-8C2C-0E9797CCA7EE}"/>
              </a:ext>
            </a:extLst>
          </p:cNvPr>
          <p:cNvSpPr/>
          <p:nvPr/>
        </p:nvSpPr>
        <p:spPr>
          <a:xfrm>
            <a:off x="3759361" y="3067295"/>
            <a:ext cx="1569493" cy="1569493"/>
          </a:xfrm>
          <a:prstGeom prst="ellipse">
            <a:avLst/>
          </a:prstGeom>
          <a:solidFill>
            <a:schemeClr val="bg1">
              <a:lumMod val="75000"/>
            </a:schemeClr>
          </a:solidFill>
          <a:ln w="34925">
            <a:solidFill>
              <a:schemeClr val="bg1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1C0A7253-E81C-4DA2-BC21-827854E8C0D8}"/>
              </a:ext>
            </a:extLst>
          </p:cNvPr>
          <p:cNvSpPr/>
          <p:nvPr/>
        </p:nvSpPr>
        <p:spPr>
          <a:xfrm rot="5400000">
            <a:off x="5847414" y="3684840"/>
            <a:ext cx="236428" cy="334401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565084D-BB3E-4AD5-8DFB-320BA048302F}"/>
              </a:ext>
            </a:extLst>
          </p:cNvPr>
          <p:cNvSpPr/>
          <p:nvPr/>
        </p:nvSpPr>
        <p:spPr>
          <a:xfrm>
            <a:off x="4126647" y="3505122"/>
            <a:ext cx="837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  <a:ea typeface="Roboto Bk" pitchFamily="2" charset="0"/>
                <a:cs typeface="Arial" panose="020B0604020202020204" pitchFamily="34" charset="0"/>
                <a:sym typeface="Arial" panose="020B0604020202020204" pitchFamily="34" charset="0"/>
              </a:rPr>
              <a:t>98.2%</a:t>
            </a:r>
            <a:endParaRPr lang="ar-IQ" b="1" dirty="0">
              <a:solidFill>
                <a:schemeClr val="bg1"/>
              </a:solidFill>
              <a:latin typeface="+mj-lt"/>
              <a:ea typeface="Roboto Bk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8590C92-7EEB-4A6F-A7E2-51C0E7975995}"/>
              </a:ext>
            </a:extLst>
          </p:cNvPr>
          <p:cNvSpPr/>
          <p:nvPr/>
        </p:nvSpPr>
        <p:spPr>
          <a:xfrm>
            <a:off x="4054691" y="3927887"/>
            <a:ext cx="10615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Perspiciatis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7232F46-D79D-44D8-88E1-8BC76D5C480E}"/>
              </a:ext>
            </a:extLst>
          </p:cNvPr>
          <p:cNvSpPr/>
          <p:nvPr/>
        </p:nvSpPr>
        <p:spPr>
          <a:xfrm>
            <a:off x="3759361" y="4466169"/>
            <a:ext cx="1569493" cy="1569493"/>
          </a:xfrm>
          <a:prstGeom prst="ellipse">
            <a:avLst/>
          </a:prstGeom>
          <a:solidFill>
            <a:schemeClr val="bg1">
              <a:lumMod val="75000"/>
            </a:schemeClr>
          </a:solidFill>
          <a:ln w="34925">
            <a:solidFill>
              <a:schemeClr val="bg1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3889E356-3D1A-4836-95EB-8C355EDECAF1}"/>
              </a:ext>
            </a:extLst>
          </p:cNvPr>
          <p:cNvSpPr/>
          <p:nvPr/>
        </p:nvSpPr>
        <p:spPr>
          <a:xfrm rot="5400000">
            <a:off x="5847413" y="5083714"/>
            <a:ext cx="236430" cy="334401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C2C402D-4F15-45B5-9305-5A6C604BB7E9}"/>
              </a:ext>
            </a:extLst>
          </p:cNvPr>
          <p:cNvSpPr/>
          <p:nvPr/>
        </p:nvSpPr>
        <p:spPr>
          <a:xfrm>
            <a:off x="4126647" y="4903996"/>
            <a:ext cx="837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  <a:ea typeface="Roboto Bk" pitchFamily="2" charset="0"/>
                <a:cs typeface="Arial" panose="020B0604020202020204" pitchFamily="34" charset="0"/>
                <a:sym typeface="Arial" panose="020B0604020202020204" pitchFamily="34" charset="0"/>
              </a:rPr>
              <a:t>98.2%</a:t>
            </a:r>
            <a:endParaRPr lang="ar-IQ" b="1" dirty="0">
              <a:solidFill>
                <a:schemeClr val="bg1"/>
              </a:solidFill>
              <a:latin typeface="+mj-lt"/>
              <a:ea typeface="Roboto Bk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5DDF161-8B97-488A-A05E-197F549F3087}"/>
              </a:ext>
            </a:extLst>
          </p:cNvPr>
          <p:cNvSpPr/>
          <p:nvPr/>
        </p:nvSpPr>
        <p:spPr>
          <a:xfrm>
            <a:off x="4054691" y="5326761"/>
            <a:ext cx="10615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Perspiciatis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37" name="Group 525">
            <a:extLst>
              <a:ext uri="{FF2B5EF4-FFF2-40B4-BE49-F238E27FC236}">
                <a16:creationId xmlns:a16="http://schemas.microsoft.com/office/drawing/2014/main" id="{721E206F-7935-485A-815A-5E50B0EEB00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210844" y="3559043"/>
            <a:ext cx="550076" cy="551688"/>
            <a:chOff x="243" y="1676"/>
            <a:chExt cx="2044" cy="2050"/>
          </a:xfrm>
          <a:solidFill>
            <a:schemeClr val="bg1">
              <a:lumMod val="75000"/>
            </a:schemeClr>
          </a:solidFill>
          <a:effectLst/>
        </p:grpSpPr>
        <p:sp>
          <p:nvSpPr>
            <p:cNvPr id="38" name="Freeform 527">
              <a:extLst>
                <a:ext uri="{FF2B5EF4-FFF2-40B4-BE49-F238E27FC236}">
                  <a16:creationId xmlns:a16="http://schemas.microsoft.com/office/drawing/2014/main" id="{3FE3751A-5E5F-4D4D-AB1A-7A0A15D7E3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" y="1676"/>
              <a:ext cx="1628" cy="1489"/>
            </a:xfrm>
            <a:custGeom>
              <a:avLst/>
              <a:gdLst>
                <a:gd name="T0" fmla="*/ 1042 w 3255"/>
                <a:gd name="T1" fmla="*/ 2158 h 2979"/>
                <a:gd name="T2" fmla="*/ 1520 w 3255"/>
                <a:gd name="T3" fmla="*/ 2307 h 2979"/>
                <a:gd name="T4" fmla="*/ 286 w 3255"/>
                <a:gd name="T5" fmla="*/ 1797 h 2979"/>
                <a:gd name="T6" fmla="*/ 473 w 3255"/>
                <a:gd name="T7" fmla="*/ 2013 h 2979"/>
                <a:gd name="T8" fmla="*/ 825 w 3255"/>
                <a:gd name="T9" fmla="*/ 2184 h 2979"/>
                <a:gd name="T10" fmla="*/ 281 w 3255"/>
                <a:gd name="T11" fmla="*/ 1753 h 2979"/>
                <a:gd name="T12" fmla="*/ 528 w 3255"/>
                <a:gd name="T13" fmla="*/ 1236 h 2979"/>
                <a:gd name="T14" fmla="*/ 288 w 3255"/>
                <a:gd name="T15" fmla="*/ 1452 h 2979"/>
                <a:gd name="T16" fmla="*/ 806 w 3255"/>
                <a:gd name="T17" fmla="*/ 1205 h 2979"/>
                <a:gd name="T18" fmla="*/ 2259 w 3255"/>
                <a:gd name="T19" fmla="*/ 1426 h 2979"/>
                <a:gd name="T20" fmla="*/ 2089 w 3255"/>
                <a:gd name="T21" fmla="*/ 1015 h 2979"/>
                <a:gd name="T22" fmla="*/ 1402 w 3255"/>
                <a:gd name="T23" fmla="*/ 986 h 2979"/>
                <a:gd name="T24" fmla="*/ 1025 w 3255"/>
                <a:gd name="T25" fmla="*/ 1223 h 2979"/>
                <a:gd name="T26" fmla="*/ 1520 w 3255"/>
                <a:gd name="T27" fmla="*/ 979 h 2979"/>
                <a:gd name="T28" fmla="*/ 2308 w 3255"/>
                <a:gd name="T29" fmla="*/ 673 h 2979"/>
                <a:gd name="T30" fmla="*/ 2635 w 3255"/>
                <a:gd name="T31" fmla="*/ 944 h 2979"/>
                <a:gd name="T32" fmla="*/ 2768 w 3255"/>
                <a:gd name="T33" fmla="*/ 896 h 2979"/>
                <a:gd name="T34" fmla="*/ 2459 w 3255"/>
                <a:gd name="T35" fmla="*/ 558 h 2979"/>
                <a:gd name="T36" fmla="*/ 1122 w 3255"/>
                <a:gd name="T37" fmla="*/ 374 h 2979"/>
                <a:gd name="T38" fmla="*/ 731 w 3255"/>
                <a:gd name="T39" fmla="*/ 617 h 2979"/>
                <a:gd name="T40" fmla="*/ 444 w 3255"/>
                <a:gd name="T41" fmla="*/ 976 h 2979"/>
                <a:gd name="T42" fmla="*/ 709 w 3255"/>
                <a:gd name="T43" fmla="*/ 910 h 2979"/>
                <a:gd name="T44" fmla="*/ 991 w 3255"/>
                <a:gd name="T45" fmla="*/ 591 h 2979"/>
                <a:gd name="T46" fmla="*/ 1740 w 3255"/>
                <a:gd name="T47" fmla="*/ 760 h 2979"/>
                <a:gd name="T48" fmla="*/ 2088 w 3255"/>
                <a:gd name="T49" fmla="*/ 717 h 2979"/>
                <a:gd name="T50" fmla="*/ 1881 w 3255"/>
                <a:gd name="T51" fmla="*/ 411 h 2979"/>
                <a:gd name="T52" fmla="*/ 1473 w 3255"/>
                <a:gd name="T53" fmla="*/ 340 h 2979"/>
                <a:gd name="T54" fmla="*/ 1249 w 3255"/>
                <a:gd name="T55" fmla="*/ 573 h 2979"/>
                <a:gd name="T56" fmla="*/ 1325 w 3255"/>
                <a:gd name="T57" fmla="*/ 773 h 2979"/>
                <a:gd name="T58" fmla="*/ 1742 w 3255"/>
                <a:gd name="T59" fmla="*/ 4 h 2979"/>
                <a:gd name="T60" fmla="*/ 2265 w 3255"/>
                <a:gd name="T61" fmla="*/ 129 h 2979"/>
                <a:gd name="T62" fmla="*/ 2707 w 3255"/>
                <a:gd name="T63" fmla="*/ 407 h 2979"/>
                <a:gd name="T64" fmla="*/ 3037 w 3255"/>
                <a:gd name="T65" fmla="*/ 810 h 2979"/>
                <a:gd name="T66" fmla="*/ 3226 w 3255"/>
                <a:gd name="T67" fmla="*/ 1306 h 2979"/>
                <a:gd name="T68" fmla="*/ 2938 w 3255"/>
                <a:gd name="T69" fmla="*/ 1406 h 2979"/>
                <a:gd name="T70" fmla="*/ 2666 w 3255"/>
                <a:gd name="T71" fmla="*/ 1200 h 2979"/>
                <a:gd name="T72" fmla="*/ 2469 w 3255"/>
                <a:gd name="T73" fmla="*/ 1312 h 2979"/>
                <a:gd name="T74" fmla="*/ 2807 w 3255"/>
                <a:gd name="T75" fmla="*/ 1569 h 2979"/>
                <a:gd name="T76" fmla="*/ 2656 w 3255"/>
                <a:gd name="T77" fmla="*/ 1753 h 2979"/>
                <a:gd name="T78" fmla="*/ 2399 w 3255"/>
                <a:gd name="T79" fmla="*/ 1817 h 2979"/>
                <a:gd name="T80" fmla="*/ 2258 w 3255"/>
                <a:gd name="T81" fmla="*/ 1852 h 2979"/>
                <a:gd name="T82" fmla="*/ 1836 w 3255"/>
                <a:gd name="T83" fmla="*/ 2300 h 2979"/>
                <a:gd name="T84" fmla="*/ 1987 w 3255"/>
                <a:gd name="T85" fmla="*/ 2420 h 2979"/>
                <a:gd name="T86" fmla="*/ 1780 w 3255"/>
                <a:gd name="T87" fmla="*/ 2340 h 2979"/>
                <a:gd name="T88" fmla="*/ 1362 w 3255"/>
                <a:gd name="T89" fmla="*/ 2385 h 2979"/>
                <a:gd name="T90" fmla="*/ 1193 w 3255"/>
                <a:gd name="T91" fmla="*/ 2496 h 2979"/>
                <a:gd name="T92" fmla="*/ 1134 w 3255"/>
                <a:gd name="T93" fmla="*/ 2564 h 2979"/>
                <a:gd name="T94" fmla="*/ 957 w 3255"/>
                <a:gd name="T95" fmla="*/ 2620 h 2979"/>
                <a:gd name="T96" fmla="*/ 684 w 3255"/>
                <a:gd name="T97" fmla="*/ 2365 h 2979"/>
                <a:gd name="T98" fmla="*/ 519 w 3255"/>
                <a:gd name="T99" fmla="*/ 2403 h 2979"/>
                <a:gd name="T100" fmla="*/ 854 w 3255"/>
                <a:gd name="T101" fmla="*/ 2738 h 2979"/>
                <a:gd name="T102" fmla="*/ 553 w 3255"/>
                <a:gd name="T103" fmla="*/ 2852 h 2979"/>
                <a:gd name="T104" fmla="*/ 223 w 3255"/>
                <a:gd name="T105" fmla="*/ 2450 h 2979"/>
                <a:gd name="T106" fmla="*/ 33 w 3255"/>
                <a:gd name="T107" fmla="*/ 1957 h 2979"/>
                <a:gd name="T108" fmla="*/ 15 w 3255"/>
                <a:gd name="T109" fmla="*/ 1409 h 2979"/>
                <a:gd name="T110" fmla="*/ 173 w 3255"/>
                <a:gd name="T111" fmla="*/ 900 h 2979"/>
                <a:gd name="T112" fmla="*/ 478 w 3255"/>
                <a:gd name="T113" fmla="*/ 477 h 2979"/>
                <a:gd name="T114" fmla="*/ 901 w 3255"/>
                <a:gd name="T115" fmla="*/ 173 h 2979"/>
                <a:gd name="T116" fmla="*/ 1409 w 3255"/>
                <a:gd name="T117" fmla="*/ 14 h 2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55" h="2979">
                  <a:moveTo>
                    <a:pt x="995" y="1753"/>
                  </a:moveTo>
                  <a:lnTo>
                    <a:pt x="1001" y="1860"/>
                  </a:lnTo>
                  <a:lnTo>
                    <a:pt x="1011" y="1963"/>
                  </a:lnTo>
                  <a:lnTo>
                    <a:pt x="1025" y="2063"/>
                  </a:lnTo>
                  <a:lnTo>
                    <a:pt x="1042" y="2158"/>
                  </a:lnTo>
                  <a:lnTo>
                    <a:pt x="1062" y="2249"/>
                  </a:lnTo>
                  <a:lnTo>
                    <a:pt x="1172" y="2270"/>
                  </a:lnTo>
                  <a:lnTo>
                    <a:pt x="1284" y="2287"/>
                  </a:lnTo>
                  <a:lnTo>
                    <a:pt x="1402" y="2299"/>
                  </a:lnTo>
                  <a:lnTo>
                    <a:pt x="1520" y="2307"/>
                  </a:lnTo>
                  <a:lnTo>
                    <a:pt x="1520" y="2307"/>
                  </a:lnTo>
                  <a:lnTo>
                    <a:pt x="1520" y="1753"/>
                  </a:lnTo>
                  <a:lnTo>
                    <a:pt x="995" y="1753"/>
                  </a:lnTo>
                  <a:close/>
                  <a:moveTo>
                    <a:pt x="281" y="1753"/>
                  </a:moveTo>
                  <a:lnTo>
                    <a:pt x="286" y="1797"/>
                  </a:lnTo>
                  <a:lnTo>
                    <a:pt x="293" y="1842"/>
                  </a:lnTo>
                  <a:lnTo>
                    <a:pt x="328" y="1887"/>
                  </a:lnTo>
                  <a:lnTo>
                    <a:pt x="369" y="1931"/>
                  </a:lnTo>
                  <a:lnTo>
                    <a:pt x="418" y="1973"/>
                  </a:lnTo>
                  <a:lnTo>
                    <a:pt x="473" y="2013"/>
                  </a:lnTo>
                  <a:lnTo>
                    <a:pt x="533" y="2052"/>
                  </a:lnTo>
                  <a:lnTo>
                    <a:pt x="598" y="2089"/>
                  </a:lnTo>
                  <a:lnTo>
                    <a:pt x="669" y="2123"/>
                  </a:lnTo>
                  <a:lnTo>
                    <a:pt x="744" y="2154"/>
                  </a:lnTo>
                  <a:lnTo>
                    <a:pt x="825" y="2184"/>
                  </a:lnTo>
                  <a:lnTo>
                    <a:pt x="806" y="2081"/>
                  </a:lnTo>
                  <a:lnTo>
                    <a:pt x="792" y="1975"/>
                  </a:lnTo>
                  <a:lnTo>
                    <a:pt x="782" y="1865"/>
                  </a:lnTo>
                  <a:lnTo>
                    <a:pt x="776" y="1753"/>
                  </a:lnTo>
                  <a:lnTo>
                    <a:pt x="281" y="1753"/>
                  </a:lnTo>
                  <a:close/>
                  <a:moveTo>
                    <a:pt x="825" y="1102"/>
                  </a:moveTo>
                  <a:lnTo>
                    <a:pt x="742" y="1132"/>
                  </a:lnTo>
                  <a:lnTo>
                    <a:pt x="666" y="1165"/>
                  </a:lnTo>
                  <a:lnTo>
                    <a:pt x="594" y="1200"/>
                  </a:lnTo>
                  <a:lnTo>
                    <a:pt x="528" y="1236"/>
                  </a:lnTo>
                  <a:lnTo>
                    <a:pt x="467" y="1276"/>
                  </a:lnTo>
                  <a:lnTo>
                    <a:pt x="412" y="1317"/>
                  </a:lnTo>
                  <a:lnTo>
                    <a:pt x="364" y="1361"/>
                  </a:lnTo>
                  <a:lnTo>
                    <a:pt x="322" y="1406"/>
                  </a:lnTo>
                  <a:lnTo>
                    <a:pt x="288" y="1452"/>
                  </a:lnTo>
                  <a:lnTo>
                    <a:pt x="279" y="1533"/>
                  </a:lnTo>
                  <a:lnTo>
                    <a:pt x="776" y="1533"/>
                  </a:lnTo>
                  <a:lnTo>
                    <a:pt x="782" y="1421"/>
                  </a:lnTo>
                  <a:lnTo>
                    <a:pt x="792" y="1312"/>
                  </a:lnTo>
                  <a:lnTo>
                    <a:pt x="806" y="1205"/>
                  </a:lnTo>
                  <a:lnTo>
                    <a:pt x="825" y="1102"/>
                  </a:lnTo>
                  <a:close/>
                  <a:moveTo>
                    <a:pt x="1740" y="979"/>
                  </a:moveTo>
                  <a:lnTo>
                    <a:pt x="1740" y="1533"/>
                  </a:lnTo>
                  <a:lnTo>
                    <a:pt x="2265" y="1533"/>
                  </a:lnTo>
                  <a:lnTo>
                    <a:pt x="2259" y="1426"/>
                  </a:lnTo>
                  <a:lnTo>
                    <a:pt x="2249" y="1322"/>
                  </a:lnTo>
                  <a:lnTo>
                    <a:pt x="2235" y="1223"/>
                  </a:lnTo>
                  <a:lnTo>
                    <a:pt x="2219" y="1127"/>
                  </a:lnTo>
                  <a:lnTo>
                    <a:pt x="2198" y="1036"/>
                  </a:lnTo>
                  <a:lnTo>
                    <a:pt x="2089" y="1015"/>
                  </a:lnTo>
                  <a:lnTo>
                    <a:pt x="1976" y="999"/>
                  </a:lnTo>
                  <a:lnTo>
                    <a:pt x="1860" y="986"/>
                  </a:lnTo>
                  <a:lnTo>
                    <a:pt x="1740" y="979"/>
                  </a:lnTo>
                  <a:close/>
                  <a:moveTo>
                    <a:pt x="1520" y="979"/>
                  </a:moveTo>
                  <a:lnTo>
                    <a:pt x="1402" y="986"/>
                  </a:lnTo>
                  <a:lnTo>
                    <a:pt x="1284" y="999"/>
                  </a:lnTo>
                  <a:lnTo>
                    <a:pt x="1171" y="1015"/>
                  </a:lnTo>
                  <a:lnTo>
                    <a:pt x="1062" y="1036"/>
                  </a:lnTo>
                  <a:lnTo>
                    <a:pt x="1042" y="1127"/>
                  </a:lnTo>
                  <a:lnTo>
                    <a:pt x="1025" y="1223"/>
                  </a:lnTo>
                  <a:lnTo>
                    <a:pt x="1011" y="1322"/>
                  </a:lnTo>
                  <a:lnTo>
                    <a:pt x="1001" y="1426"/>
                  </a:lnTo>
                  <a:lnTo>
                    <a:pt x="995" y="1533"/>
                  </a:lnTo>
                  <a:lnTo>
                    <a:pt x="1520" y="1533"/>
                  </a:lnTo>
                  <a:lnTo>
                    <a:pt x="1520" y="979"/>
                  </a:lnTo>
                  <a:close/>
                  <a:moveTo>
                    <a:pt x="2138" y="374"/>
                  </a:moveTo>
                  <a:lnTo>
                    <a:pt x="2185" y="440"/>
                  </a:lnTo>
                  <a:lnTo>
                    <a:pt x="2229" y="512"/>
                  </a:lnTo>
                  <a:lnTo>
                    <a:pt x="2270" y="591"/>
                  </a:lnTo>
                  <a:lnTo>
                    <a:pt x="2308" y="673"/>
                  </a:lnTo>
                  <a:lnTo>
                    <a:pt x="2343" y="760"/>
                  </a:lnTo>
                  <a:lnTo>
                    <a:pt x="2374" y="853"/>
                  </a:lnTo>
                  <a:lnTo>
                    <a:pt x="2465" y="880"/>
                  </a:lnTo>
                  <a:lnTo>
                    <a:pt x="2552" y="910"/>
                  </a:lnTo>
                  <a:lnTo>
                    <a:pt x="2635" y="944"/>
                  </a:lnTo>
                  <a:lnTo>
                    <a:pt x="2715" y="979"/>
                  </a:lnTo>
                  <a:lnTo>
                    <a:pt x="2788" y="1018"/>
                  </a:lnTo>
                  <a:lnTo>
                    <a:pt x="2858" y="1059"/>
                  </a:lnTo>
                  <a:lnTo>
                    <a:pt x="2816" y="976"/>
                  </a:lnTo>
                  <a:lnTo>
                    <a:pt x="2768" y="896"/>
                  </a:lnTo>
                  <a:lnTo>
                    <a:pt x="2716" y="820"/>
                  </a:lnTo>
                  <a:lnTo>
                    <a:pt x="2659" y="749"/>
                  </a:lnTo>
                  <a:lnTo>
                    <a:pt x="2596" y="681"/>
                  </a:lnTo>
                  <a:lnTo>
                    <a:pt x="2530" y="617"/>
                  </a:lnTo>
                  <a:lnTo>
                    <a:pt x="2459" y="558"/>
                  </a:lnTo>
                  <a:lnTo>
                    <a:pt x="2384" y="505"/>
                  </a:lnTo>
                  <a:lnTo>
                    <a:pt x="2305" y="456"/>
                  </a:lnTo>
                  <a:lnTo>
                    <a:pt x="2223" y="412"/>
                  </a:lnTo>
                  <a:lnTo>
                    <a:pt x="2138" y="374"/>
                  </a:lnTo>
                  <a:close/>
                  <a:moveTo>
                    <a:pt x="1122" y="374"/>
                  </a:moveTo>
                  <a:lnTo>
                    <a:pt x="1037" y="412"/>
                  </a:lnTo>
                  <a:lnTo>
                    <a:pt x="955" y="456"/>
                  </a:lnTo>
                  <a:lnTo>
                    <a:pt x="876" y="505"/>
                  </a:lnTo>
                  <a:lnTo>
                    <a:pt x="802" y="558"/>
                  </a:lnTo>
                  <a:lnTo>
                    <a:pt x="731" y="617"/>
                  </a:lnTo>
                  <a:lnTo>
                    <a:pt x="664" y="681"/>
                  </a:lnTo>
                  <a:lnTo>
                    <a:pt x="603" y="749"/>
                  </a:lnTo>
                  <a:lnTo>
                    <a:pt x="544" y="820"/>
                  </a:lnTo>
                  <a:lnTo>
                    <a:pt x="492" y="896"/>
                  </a:lnTo>
                  <a:lnTo>
                    <a:pt x="444" y="976"/>
                  </a:lnTo>
                  <a:lnTo>
                    <a:pt x="402" y="1059"/>
                  </a:lnTo>
                  <a:lnTo>
                    <a:pt x="472" y="1018"/>
                  </a:lnTo>
                  <a:lnTo>
                    <a:pt x="546" y="979"/>
                  </a:lnTo>
                  <a:lnTo>
                    <a:pt x="625" y="944"/>
                  </a:lnTo>
                  <a:lnTo>
                    <a:pt x="709" y="910"/>
                  </a:lnTo>
                  <a:lnTo>
                    <a:pt x="796" y="880"/>
                  </a:lnTo>
                  <a:lnTo>
                    <a:pt x="887" y="853"/>
                  </a:lnTo>
                  <a:lnTo>
                    <a:pt x="918" y="760"/>
                  </a:lnTo>
                  <a:lnTo>
                    <a:pt x="953" y="673"/>
                  </a:lnTo>
                  <a:lnTo>
                    <a:pt x="991" y="591"/>
                  </a:lnTo>
                  <a:lnTo>
                    <a:pt x="1032" y="512"/>
                  </a:lnTo>
                  <a:lnTo>
                    <a:pt x="1076" y="440"/>
                  </a:lnTo>
                  <a:lnTo>
                    <a:pt x="1122" y="374"/>
                  </a:lnTo>
                  <a:close/>
                  <a:moveTo>
                    <a:pt x="1740" y="316"/>
                  </a:moveTo>
                  <a:lnTo>
                    <a:pt x="1740" y="760"/>
                  </a:lnTo>
                  <a:lnTo>
                    <a:pt x="1838" y="765"/>
                  </a:lnTo>
                  <a:lnTo>
                    <a:pt x="1936" y="773"/>
                  </a:lnTo>
                  <a:lnTo>
                    <a:pt x="2031" y="784"/>
                  </a:lnTo>
                  <a:lnTo>
                    <a:pt x="2123" y="798"/>
                  </a:lnTo>
                  <a:lnTo>
                    <a:pt x="2088" y="717"/>
                  </a:lnTo>
                  <a:lnTo>
                    <a:pt x="2052" y="642"/>
                  </a:lnTo>
                  <a:lnTo>
                    <a:pt x="2012" y="573"/>
                  </a:lnTo>
                  <a:lnTo>
                    <a:pt x="1969" y="512"/>
                  </a:lnTo>
                  <a:lnTo>
                    <a:pt x="1927" y="458"/>
                  </a:lnTo>
                  <a:lnTo>
                    <a:pt x="1881" y="411"/>
                  </a:lnTo>
                  <a:lnTo>
                    <a:pt x="1835" y="371"/>
                  </a:lnTo>
                  <a:lnTo>
                    <a:pt x="1788" y="340"/>
                  </a:lnTo>
                  <a:lnTo>
                    <a:pt x="1740" y="316"/>
                  </a:lnTo>
                  <a:close/>
                  <a:moveTo>
                    <a:pt x="1520" y="316"/>
                  </a:moveTo>
                  <a:lnTo>
                    <a:pt x="1473" y="340"/>
                  </a:lnTo>
                  <a:lnTo>
                    <a:pt x="1425" y="371"/>
                  </a:lnTo>
                  <a:lnTo>
                    <a:pt x="1379" y="411"/>
                  </a:lnTo>
                  <a:lnTo>
                    <a:pt x="1334" y="458"/>
                  </a:lnTo>
                  <a:lnTo>
                    <a:pt x="1290" y="512"/>
                  </a:lnTo>
                  <a:lnTo>
                    <a:pt x="1249" y="573"/>
                  </a:lnTo>
                  <a:lnTo>
                    <a:pt x="1209" y="642"/>
                  </a:lnTo>
                  <a:lnTo>
                    <a:pt x="1172" y="717"/>
                  </a:lnTo>
                  <a:lnTo>
                    <a:pt x="1137" y="798"/>
                  </a:lnTo>
                  <a:lnTo>
                    <a:pt x="1231" y="784"/>
                  </a:lnTo>
                  <a:lnTo>
                    <a:pt x="1325" y="773"/>
                  </a:lnTo>
                  <a:lnTo>
                    <a:pt x="1422" y="765"/>
                  </a:lnTo>
                  <a:lnTo>
                    <a:pt x="1520" y="760"/>
                  </a:lnTo>
                  <a:lnTo>
                    <a:pt x="1520" y="316"/>
                  </a:lnTo>
                  <a:close/>
                  <a:moveTo>
                    <a:pt x="1630" y="0"/>
                  </a:moveTo>
                  <a:lnTo>
                    <a:pt x="1742" y="4"/>
                  </a:lnTo>
                  <a:lnTo>
                    <a:pt x="1851" y="14"/>
                  </a:lnTo>
                  <a:lnTo>
                    <a:pt x="1958" y="33"/>
                  </a:lnTo>
                  <a:lnTo>
                    <a:pt x="2063" y="58"/>
                  </a:lnTo>
                  <a:lnTo>
                    <a:pt x="2165" y="90"/>
                  </a:lnTo>
                  <a:lnTo>
                    <a:pt x="2265" y="129"/>
                  </a:lnTo>
                  <a:lnTo>
                    <a:pt x="2360" y="173"/>
                  </a:lnTo>
                  <a:lnTo>
                    <a:pt x="2453" y="224"/>
                  </a:lnTo>
                  <a:lnTo>
                    <a:pt x="2541" y="280"/>
                  </a:lnTo>
                  <a:lnTo>
                    <a:pt x="2626" y="341"/>
                  </a:lnTo>
                  <a:lnTo>
                    <a:pt x="2707" y="407"/>
                  </a:lnTo>
                  <a:lnTo>
                    <a:pt x="2783" y="480"/>
                  </a:lnTo>
                  <a:lnTo>
                    <a:pt x="2854" y="556"/>
                  </a:lnTo>
                  <a:lnTo>
                    <a:pt x="2921" y="637"/>
                  </a:lnTo>
                  <a:lnTo>
                    <a:pt x="2982" y="722"/>
                  </a:lnTo>
                  <a:lnTo>
                    <a:pt x="3037" y="810"/>
                  </a:lnTo>
                  <a:lnTo>
                    <a:pt x="3088" y="903"/>
                  </a:lnTo>
                  <a:lnTo>
                    <a:pt x="3132" y="999"/>
                  </a:lnTo>
                  <a:lnTo>
                    <a:pt x="3169" y="1099"/>
                  </a:lnTo>
                  <a:lnTo>
                    <a:pt x="3201" y="1201"/>
                  </a:lnTo>
                  <a:lnTo>
                    <a:pt x="3226" y="1306"/>
                  </a:lnTo>
                  <a:lnTo>
                    <a:pt x="3244" y="1413"/>
                  </a:lnTo>
                  <a:lnTo>
                    <a:pt x="3255" y="1523"/>
                  </a:lnTo>
                  <a:lnTo>
                    <a:pt x="2979" y="1523"/>
                  </a:lnTo>
                  <a:lnTo>
                    <a:pt x="2973" y="1452"/>
                  </a:lnTo>
                  <a:lnTo>
                    <a:pt x="2938" y="1406"/>
                  </a:lnTo>
                  <a:lnTo>
                    <a:pt x="2897" y="1361"/>
                  </a:lnTo>
                  <a:lnTo>
                    <a:pt x="2848" y="1317"/>
                  </a:lnTo>
                  <a:lnTo>
                    <a:pt x="2793" y="1276"/>
                  </a:lnTo>
                  <a:lnTo>
                    <a:pt x="2733" y="1236"/>
                  </a:lnTo>
                  <a:lnTo>
                    <a:pt x="2666" y="1200"/>
                  </a:lnTo>
                  <a:lnTo>
                    <a:pt x="2595" y="1165"/>
                  </a:lnTo>
                  <a:lnTo>
                    <a:pt x="2517" y="1132"/>
                  </a:lnTo>
                  <a:lnTo>
                    <a:pt x="2436" y="1102"/>
                  </a:lnTo>
                  <a:lnTo>
                    <a:pt x="2454" y="1205"/>
                  </a:lnTo>
                  <a:lnTo>
                    <a:pt x="2469" y="1312"/>
                  </a:lnTo>
                  <a:lnTo>
                    <a:pt x="2479" y="1421"/>
                  </a:lnTo>
                  <a:lnTo>
                    <a:pt x="2485" y="1533"/>
                  </a:lnTo>
                  <a:lnTo>
                    <a:pt x="2898" y="1533"/>
                  </a:lnTo>
                  <a:lnTo>
                    <a:pt x="2851" y="1548"/>
                  </a:lnTo>
                  <a:lnTo>
                    <a:pt x="2807" y="1569"/>
                  </a:lnTo>
                  <a:lnTo>
                    <a:pt x="2767" y="1597"/>
                  </a:lnTo>
                  <a:lnTo>
                    <a:pt x="2732" y="1629"/>
                  </a:lnTo>
                  <a:lnTo>
                    <a:pt x="2701" y="1666"/>
                  </a:lnTo>
                  <a:lnTo>
                    <a:pt x="2676" y="1708"/>
                  </a:lnTo>
                  <a:lnTo>
                    <a:pt x="2656" y="1753"/>
                  </a:lnTo>
                  <a:lnTo>
                    <a:pt x="2485" y="1753"/>
                  </a:lnTo>
                  <a:lnTo>
                    <a:pt x="2484" y="1780"/>
                  </a:lnTo>
                  <a:lnTo>
                    <a:pt x="2481" y="1806"/>
                  </a:lnTo>
                  <a:lnTo>
                    <a:pt x="2440" y="1809"/>
                  </a:lnTo>
                  <a:lnTo>
                    <a:pt x="2399" y="1817"/>
                  </a:lnTo>
                  <a:lnTo>
                    <a:pt x="2359" y="1831"/>
                  </a:lnTo>
                  <a:lnTo>
                    <a:pt x="2320" y="1850"/>
                  </a:lnTo>
                  <a:lnTo>
                    <a:pt x="2285" y="1874"/>
                  </a:lnTo>
                  <a:lnTo>
                    <a:pt x="2253" y="1901"/>
                  </a:lnTo>
                  <a:lnTo>
                    <a:pt x="2258" y="1852"/>
                  </a:lnTo>
                  <a:lnTo>
                    <a:pt x="2263" y="1804"/>
                  </a:lnTo>
                  <a:lnTo>
                    <a:pt x="2265" y="1753"/>
                  </a:lnTo>
                  <a:lnTo>
                    <a:pt x="1740" y="1753"/>
                  </a:lnTo>
                  <a:lnTo>
                    <a:pt x="1740" y="2307"/>
                  </a:lnTo>
                  <a:lnTo>
                    <a:pt x="1836" y="2300"/>
                  </a:lnTo>
                  <a:lnTo>
                    <a:pt x="1928" y="2292"/>
                  </a:lnTo>
                  <a:lnTo>
                    <a:pt x="2019" y="2280"/>
                  </a:lnTo>
                  <a:lnTo>
                    <a:pt x="2002" y="2325"/>
                  </a:lnTo>
                  <a:lnTo>
                    <a:pt x="1991" y="2373"/>
                  </a:lnTo>
                  <a:lnTo>
                    <a:pt x="1987" y="2420"/>
                  </a:lnTo>
                  <a:lnTo>
                    <a:pt x="1952" y="2393"/>
                  </a:lnTo>
                  <a:lnTo>
                    <a:pt x="1913" y="2370"/>
                  </a:lnTo>
                  <a:lnTo>
                    <a:pt x="1871" y="2354"/>
                  </a:lnTo>
                  <a:lnTo>
                    <a:pt x="1827" y="2344"/>
                  </a:lnTo>
                  <a:lnTo>
                    <a:pt x="1780" y="2340"/>
                  </a:lnTo>
                  <a:lnTo>
                    <a:pt x="1521" y="2340"/>
                  </a:lnTo>
                  <a:lnTo>
                    <a:pt x="1479" y="2343"/>
                  </a:lnTo>
                  <a:lnTo>
                    <a:pt x="1436" y="2351"/>
                  </a:lnTo>
                  <a:lnTo>
                    <a:pt x="1398" y="2366"/>
                  </a:lnTo>
                  <a:lnTo>
                    <a:pt x="1362" y="2385"/>
                  </a:lnTo>
                  <a:lnTo>
                    <a:pt x="1328" y="2409"/>
                  </a:lnTo>
                  <a:lnTo>
                    <a:pt x="1298" y="2436"/>
                  </a:lnTo>
                  <a:lnTo>
                    <a:pt x="1272" y="2469"/>
                  </a:lnTo>
                  <a:lnTo>
                    <a:pt x="1249" y="2502"/>
                  </a:lnTo>
                  <a:lnTo>
                    <a:pt x="1193" y="2496"/>
                  </a:lnTo>
                  <a:lnTo>
                    <a:pt x="1137" y="2489"/>
                  </a:lnTo>
                  <a:lnTo>
                    <a:pt x="1154" y="2530"/>
                  </a:lnTo>
                  <a:lnTo>
                    <a:pt x="1173" y="2570"/>
                  </a:lnTo>
                  <a:lnTo>
                    <a:pt x="1153" y="2566"/>
                  </a:lnTo>
                  <a:lnTo>
                    <a:pt x="1134" y="2564"/>
                  </a:lnTo>
                  <a:lnTo>
                    <a:pt x="1093" y="2566"/>
                  </a:lnTo>
                  <a:lnTo>
                    <a:pt x="1053" y="2575"/>
                  </a:lnTo>
                  <a:lnTo>
                    <a:pt x="1020" y="2586"/>
                  </a:lnTo>
                  <a:lnTo>
                    <a:pt x="987" y="2601"/>
                  </a:lnTo>
                  <a:lnTo>
                    <a:pt x="957" y="2620"/>
                  </a:lnTo>
                  <a:lnTo>
                    <a:pt x="932" y="2560"/>
                  </a:lnTo>
                  <a:lnTo>
                    <a:pt x="908" y="2497"/>
                  </a:lnTo>
                  <a:lnTo>
                    <a:pt x="887" y="2433"/>
                  </a:lnTo>
                  <a:lnTo>
                    <a:pt x="782" y="2401"/>
                  </a:lnTo>
                  <a:lnTo>
                    <a:pt x="684" y="2365"/>
                  </a:lnTo>
                  <a:lnTo>
                    <a:pt x="590" y="2327"/>
                  </a:lnTo>
                  <a:lnTo>
                    <a:pt x="503" y="2284"/>
                  </a:lnTo>
                  <a:lnTo>
                    <a:pt x="420" y="2238"/>
                  </a:lnTo>
                  <a:lnTo>
                    <a:pt x="467" y="2322"/>
                  </a:lnTo>
                  <a:lnTo>
                    <a:pt x="519" y="2403"/>
                  </a:lnTo>
                  <a:lnTo>
                    <a:pt x="576" y="2479"/>
                  </a:lnTo>
                  <a:lnTo>
                    <a:pt x="639" y="2550"/>
                  </a:lnTo>
                  <a:lnTo>
                    <a:pt x="706" y="2617"/>
                  </a:lnTo>
                  <a:lnTo>
                    <a:pt x="777" y="2680"/>
                  </a:lnTo>
                  <a:lnTo>
                    <a:pt x="854" y="2738"/>
                  </a:lnTo>
                  <a:lnTo>
                    <a:pt x="735" y="2943"/>
                  </a:lnTo>
                  <a:lnTo>
                    <a:pt x="726" y="2960"/>
                  </a:lnTo>
                  <a:lnTo>
                    <a:pt x="717" y="2979"/>
                  </a:lnTo>
                  <a:lnTo>
                    <a:pt x="634" y="2918"/>
                  </a:lnTo>
                  <a:lnTo>
                    <a:pt x="553" y="2852"/>
                  </a:lnTo>
                  <a:lnTo>
                    <a:pt x="478" y="2781"/>
                  </a:lnTo>
                  <a:lnTo>
                    <a:pt x="405" y="2705"/>
                  </a:lnTo>
                  <a:lnTo>
                    <a:pt x="339" y="2624"/>
                  </a:lnTo>
                  <a:lnTo>
                    <a:pt x="278" y="2539"/>
                  </a:lnTo>
                  <a:lnTo>
                    <a:pt x="223" y="2450"/>
                  </a:lnTo>
                  <a:lnTo>
                    <a:pt x="172" y="2358"/>
                  </a:lnTo>
                  <a:lnTo>
                    <a:pt x="128" y="2263"/>
                  </a:lnTo>
                  <a:lnTo>
                    <a:pt x="91" y="2163"/>
                  </a:lnTo>
                  <a:lnTo>
                    <a:pt x="58" y="2062"/>
                  </a:lnTo>
                  <a:lnTo>
                    <a:pt x="33" y="1957"/>
                  </a:lnTo>
                  <a:lnTo>
                    <a:pt x="15" y="1850"/>
                  </a:lnTo>
                  <a:lnTo>
                    <a:pt x="3" y="1741"/>
                  </a:lnTo>
                  <a:lnTo>
                    <a:pt x="0" y="1629"/>
                  </a:lnTo>
                  <a:lnTo>
                    <a:pt x="3" y="1518"/>
                  </a:lnTo>
                  <a:lnTo>
                    <a:pt x="15" y="1409"/>
                  </a:lnTo>
                  <a:lnTo>
                    <a:pt x="33" y="1302"/>
                  </a:lnTo>
                  <a:lnTo>
                    <a:pt x="58" y="1197"/>
                  </a:lnTo>
                  <a:lnTo>
                    <a:pt x="91" y="1095"/>
                  </a:lnTo>
                  <a:lnTo>
                    <a:pt x="128" y="996"/>
                  </a:lnTo>
                  <a:lnTo>
                    <a:pt x="173" y="900"/>
                  </a:lnTo>
                  <a:lnTo>
                    <a:pt x="223" y="808"/>
                  </a:lnTo>
                  <a:lnTo>
                    <a:pt x="279" y="719"/>
                  </a:lnTo>
                  <a:lnTo>
                    <a:pt x="341" y="634"/>
                  </a:lnTo>
                  <a:lnTo>
                    <a:pt x="407" y="553"/>
                  </a:lnTo>
                  <a:lnTo>
                    <a:pt x="478" y="477"/>
                  </a:lnTo>
                  <a:lnTo>
                    <a:pt x="554" y="406"/>
                  </a:lnTo>
                  <a:lnTo>
                    <a:pt x="635" y="340"/>
                  </a:lnTo>
                  <a:lnTo>
                    <a:pt x="720" y="279"/>
                  </a:lnTo>
                  <a:lnTo>
                    <a:pt x="809" y="223"/>
                  </a:lnTo>
                  <a:lnTo>
                    <a:pt x="901" y="173"/>
                  </a:lnTo>
                  <a:lnTo>
                    <a:pt x="997" y="128"/>
                  </a:lnTo>
                  <a:lnTo>
                    <a:pt x="1096" y="90"/>
                  </a:lnTo>
                  <a:lnTo>
                    <a:pt x="1198" y="58"/>
                  </a:lnTo>
                  <a:lnTo>
                    <a:pt x="1302" y="33"/>
                  </a:lnTo>
                  <a:lnTo>
                    <a:pt x="1409" y="14"/>
                  </a:lnTo>
                  <a:lnTo>
                    <a:pt x="1519" y="4"/>
                  </a:lnTo>
                  <a:lnTo>
                    <a:pt x="16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528">
              <a:extLst>
                <a:ext uri="{FF2B5EF4-FFF2-40B4-BE49-F238E27FC236}">
                  <a16:creationId xmlns:a16="http://schemas.microsoft.com/office/drawing/2014/main" id="{96BF1BF4-4068-4777-9B47-0A44922F94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9" y="2539"/>
              <a:ext cx="948" cy="980"/>
            </a:xfrm>
            <a:custGeom>
              <a:avLst/>
              <a:gdLst>
                <a:gd name="T0" fmla="*/ 829 w 1897"/>
                <a:gd name="T1" fmla="*/ 509 h 1960"/>
                <a:gd name="T2" fmla="*/ 671 w 1897"/>
                <a:gd name="T3" fmla="*/ 581 h 1960"/>
                <a:gd name="T4" fmla="*/ 550 w 1897"/>
                <a:gd name="T5" fmla="*/ 703 h 1960"/>
                <a:gd name="T6" fmla="*/ 477 w 1897"/>
                <a:gd name="T7" fmla="*/ 861 h 1960"/>
                <a:gd name="T8" fmla="*/ 467 w 1897"/>
                <a:gd name="T9" fmla="*/ 1040 h 1960"/>
                <a:gd name="T10" fmla="*/ 520 w 1897"/>
                <a:gd name="T11" fmla="*/ 1207 h 1960"/>
                <a:gd name="T12" fmla="*/ 626 w 1897"/>
                <a:gd name="T13" fmla="*/ 1342 h 1960"/>
                <a:gd name="T14" fmla="*/ 773 w 1897"/>
                <a:gd name="T15" fmla="*/ 1433 h 1960"/>
                <a:gd name="T16" fmla="*/ 949 w 1897"/>
                <a:gd name="T17" fmla="*/ 1466 h 1960"/>
                <a:gd name="T18" fmla="*/ 1124 w 1897"/>
                <a:gd name="T19" fmla="*/ 1433 h 1960"/>
                <a:gd name="T20" fmla="*/ 1271 w 1897"/>
                <a:gd name="T21" fmla="*/ 1342 h 1960"/>
                <a:gd name="T22" fmla="*/ 1377 w 1897"/>
                <a:gd name="T23" fmla="*/ 1207 h 1960"/>
                <a:gd name="T24" fmla="*/ 1431 w 1897"/>
                <a:gd name="T25" fmla="*/ 1040 h 1960"/>
                <a:gd name="T26" fmla="*/ 1420 w 1897"/>
                <a:gd name="T27" fmla="*/ 861 h 1960"/>
                <a:gd name="T28" fmla="*/ 1347 w 1897"/>
                <a:gd name="T29" fmla="*/ 703 h 1960"/>
                <a:gd name="T30" fmla="*/ 1226 w 1897"/>
                <a:gd name="T31" fmla="*/ 581 h 1960"/>
                <a:gd name="T32" fmla="*/ 1068 w 1897"/>
                <a:gd name="T33" fmla="*/ 509 h 1960"/>
                <a:gd name="T34" fmla="*/ 786 w 1897"/>
                <a:gd name="T35" fmla="*/ 0 h 1960"/>
                <a:gd name="T36" fmla="*/ 1170 w 1897"/>
                <a:gd name="T37" fmla="*/ 13 h 1960"/>
                <a:gd name="T38" fmla="*/ 1231 w 1897"/>
                <a:gd name="T39" fmla="*/ 76 h 1960"/>
                <a:gd name="T40" fmla="*/ 1245 w 1897"/>
                <a:gd name="T41" fmla="*/ 272 h 1960"/>
                <a:gd name="T42" fmla="*/ 1372 w 1897"/>
                <a:gd name="T43" fmla="*/ 343 h 1960"/>
                <a:gd name="T44" fmla="*/ 1554 w 1897"/>
                <a:gd name="T45" fmla="*/ 290 h 1960"/>
                <a:gd name="T46" fmla="*/ 1627 w 1897"/>
                <a:gd name="T47" fmla="*/ 285 h 1960"/>
                <a:gd name="T48" fmla="*/ 1699 w 1897"/>
                <a:gd name="T49" fmla="*/ 326 h 1960"/>
                <a:gd name="T50" fmla="*/ 1889 w 1897"/>
                <a:gd name="T51" fmla="*/ 655 h 1960"/>
                <a:gd name="T52" fmla="*/ 1892 w 1897"/>
                <a:gd name="T53" fmla="*/ 732 h 1960"/>
                <a:gd name="T54" fmla="*/ 1852 w 1897"/>
                <a:gd name="T55" fmla="*/ 798 h 1960"/>
                <a:gd name="T56" fmla="*/ 1712 w 1897"/>
                <a:gd name="T57" fmla="*/ 915 h 1960"/>
                <a:gd name="T58" fmla="*/ 1716 w 1897"/>
                <a:gd name="T59" fmla="*/ 1013 h 1960"/>
                <a:gd name="T60" fmla="*/ 1829 w 1897"/>
                <a:gd name="T61" fmla="*/ 1146 h 1960"/>
                <a:gd name="T62" fmla="*/ 1883 w 1897"/>
                <a:gd name="T63" fmla="*/ 1204 h 1960"/>
                <a:gd name="T64" fmla="*/ 1895 w 1897"/>
                <a:gd name="T65" fmla="*/ 1279 h 1960"/>
                <a:gd name="T66" fmla="*/ 1716 w 1897"/>
                <a:gd name="T67" fmla="*/ 1611 h 1960"/>
                <a:gd name="T68" fmla="*/ 1659 w 1897"/>
                <a:gd name="T69" fmla="*/ 1664 h 1960"/>
                <a:gd name="T70" fmla="*/ 1601 w 1897"/>
                <a:gd name="T71" fmla="*/ 1678 h 1960"/>
                <a:gd name="T72" fmla="*/ 1533 w 1897"/>
                <a:gd name="T73" fmla="*/ 1659 h 1960"/>
                <a:gd name="T74" fmla="*/ 1331 w 1897"/>
                <a:gd name="T75" fmla="*/ 1644 h 1960"/>
                <a:gd name="T76" fmla="*/ 1245 w 1897"/>
                <a:gd name="T77" fmla="*/ 1826 h 1960"/>
                <a:gd name="T78" fmla="*/ 1215 w 1897"/>
                <a:gd name="T79" fmla="*/ 1910 h 1960"/>
                <a:gd name="T80" fmla="*/ 1141 w 1897"/>
                <a:gd name="T81" fmla="*/ 1956 h 1960"/>
                <a:gd name="T82" fmla="*/ 756 w 1897"/>
                <a:gd name="T83" fmla="*/ 1956 h 1960"/>
                <a:gd name="T84" fmla="*/ 682 w 1897"/>
                <a:gd name="T85" fmla="*/ 1910 h 1960"/>
                <a:gd name="T86" fmla="*/ 652 w 1897"/>
                <a:gd name="T87" fmla="*/ 1826 h 1960"/>
                <a:gd name="T88" fmla="*/ 566 w 1897"/>
                <a:gd name="T89" fmla="*/ 1644 h 1960"/>
                <a:gd name="T90" fmla="*/ 371 w 1897"/>
                <a:gd name="T91" fmla="*/ 1655 h 1960"/>
                <a:gd name="T92" fmla="*/ 351 w 1897"/>
                <a:gd name="T93" fmla="*/ 1564 h 1960"/>
                <a:gd name="T94" fmla="*/ 407 w 1897"/>
                <a:gd name="T95" fmla="*/ 1452 h 1960"/>
                <a:gd name="T96" fmla="*/ 416 w 1897"/>
                <a:gd name="T97" fmla="*/ 1331 h 1960"/>
                <a:gd name="T98" fmla="*/ 377 w 1897"/>
                <a:gd name="T99" fmla="*/ 1215 h 1960"/>
                <a:gd name="T100" fmla="*/ 209 w 1897"/>
                <a:gd name="T101" fmla="*/ 940 h 1960"/>
                <a:gd name="T102" fmla="*/ 68 w 1897"/>
                <a:gd name="T103" fmla="*/ 813 h 1960"/>
                <a:gd name="T104" fmla="*/ 14 w 1897"/>
                <a:gd name="T105" fmla="*/ 756 h 1960"/>
                <a:gd name="T106" fmla="*/ 2 w 1897"/>
                <a:gd name="T107" fmla="*/ 681 h 1960"/>
                <a:gd name="T108" fmla="*/ 181 w 1897"/>
                <a:gd name="T109" fmla="*/ 349 h 1960"/>
                <a:gd name="T110" fmla="*/ 238 w 1897"/>
                <a:gd name="T111" fmla="*/ 297 h 1960"/>
                <a:gd name="T112" fmla="*/ 298 w 1897"/>
                <a:gd name="T113" fmla="*/ 283 h 1960"/>
                <a:gd name="T114" fmla="*/ 364 w 1897"/>
                <a:gd name="T115" fmla="*/ 300 h 1960"/>
                <a:gd name="T116" fmla="*/ 566 w 1897"/>
                <a:gd name="T117" fmla="*/ 317 h 1960"/>
                <a:gd name="T118" fmla="*/ 652 w 1897"/>
                <a:gd name="T119" fmla="*/ 134 h 1960"/>
                <a:gd name="T120" fmla="*/ 682 w 1897"/>
                <a:gd name="T121" fmla="*/ 51 h 1960"/>
                <a:gd name="T122" fmla="*/ 756 w 1897"/>
                <a:gd name="T123" fmla="*/ 3 h 1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97" h="1960">
                  <a:moveTo>
                    <a:pt x="949" y="495"/>
                  </a:moveTo>
                  <a:lnTo>
                    <a:pt x="888" y="499"/>
                  </a:lnTo>
                  <a:lnTo>
                    <a:pt x="829" y="509"/>
                  </a:lnTo>
                  <a:lnTo>
                    <a:pt x="773" y="527"/>
                  </a:lnTo>
                  <a:lnTo>
                    <a:pt x="721" y="551"/>
                  </a:lnTo>
                  <a:lnTo>
                    <a:pt x="671" y="581"/>
                  </a:lnTo>
                  <a:lnTo>
                    <a:pt x="626" y="617"/>
                  </a:lnTo>
                  <a:lnTo>
                    <a:pt x="586" y="657"/>
                  </a:lnTo>
                  <a:lnTo>
                    <a:pt x="550" y="703"/>
                  </a:lnTo>
                  <a:lnTo>
                    <a:pt x="520" y="752"/>
                  </a:lnTo>
                  <a:lnTo>
                    <a:pt x="496" y="804"/>
                  </a:lnTo>
                  <a:lnTo>
                    <a:pt x="477" y="861"/>
                  </a:lnTo>
                  <a:lnTo>
                    <a:pt x="467" y="919"/>
                  </a:lnTo>
                  <a:lnTo>
                    <a:pt x="462" y="980"/>
                  </a:lnTo>
                  <a:lnTo>
                    <a:pt x="467" y="1040"/>
                  </a:lnTo>
                  <a:lnTo>
                    <a:pt x="477" y="1099"/>
                  </a:lnTo>
                  <a:lnTo>
                    <a:pt x="496" y="1155"/>
                  </a:lnTo>
                  <a:lnTo>
                    <a:pt x="520" y="1207"/>
                  </a:lnTo>
                  <a:lnTo>
                    <a:pt x="550" y="1257"/>
                  </a:lnTo>
                  <a:lnTo>
                    <a:pt x="586" y="1302"/>
                  </a:lnTo>
                  <a:lnTo>
                    <a:pt x="626" y="1342"/>
                  </a:lnTo>
                  <a:lnTo>
                    <a:pt x="671" y="1378"/>
                  </a:lnTo>
                  <a:lnTo>
                    <a:pt x="721" y="1408"/>
                  </a:lnTo>
                  <a:lnTo>
                    <a:pt x="773" y="1433"/>
                  </a:lnTo>
                  <a:lnTo>
                    <a:pt x="829" y="1451"/>
                  </a:lnTo>
                  <a:lnTo>
                    <a:pt x="888" y="1462"/>
                  </a:lnTo>
                  <a:lnTo>
                    <a:pt x="949" y="1466"/>
                  </a:lnTo>
                  <a:lnTo>
                    <a:pt x="1009" y="1462"/>
                  </a:lnTo>
                  <a:lnTo>
                    <a:pt x="1068" y="1451"/>
                  </a:lnTo>
                  <a:lnTo>
                    <a:pt x="1124" y="1433"/>
                  </a:lnTo>
                  <a:lnTo>
                    <a:pt x="1176" y="1408"/>
                  </a:lnTo>
                  <a:lnTo>
                    <a:pt x="1226" y="1378"/>
                  </a:lnTo>
                  <a:lnTo>
                    <a:pt x="1271" y="1342"/>
                  </a:lnTo>
                  <a:lnTo>
                    <a:pt x="1311" y="1302"/>
                  </a:lnTo>
                  <a:lnTo>
                    <a:pt x="1347" y="1257"/>
                  </a:lnTo>
                  <a:lnTo>
                    <a:pt x="1377" y="1207"/>
                  </a:lnTo>
                  <a:lnTo>
                    <a:pt x="1401" y="1155"/>
                  </a:lnTo>
                  <a:lnTo>
                    <a:pt x="1420" y="1099"/>
                  </a:lnTo>
                  <a:lnTo>
                    <a:pt x="1431" y="1040"/>
                  </a:lnTo>
                  <a:lnTo>
                    <a:pt x="1435" y="980"/>
                  </a:lnTo>
                  <a:lnTo>
                    <a:pt x="1431" y="919"/>
                  </a:lnTo>
                  <a:lnTo>
                    <a:pt x="1420" y="861"/>
                  </a:lnTo>
                  <a:lnTo>
                    <a:pt x="1401" y="804"/>
                  </a:lnTo>
                  <a:lnTo>
                    <a:pt x="1377" y="752"/>
                  </a:lnTo>
                  <a:lnTo>
                    <a:pt x="1347" y="703"/>
                  </a:lnTo>
                  <a:lnTo>
                    <a:pt x="1311" y="657"/>
                  </a:lnTo>
                  <a:lnTo>
                    <a:pt x="1271" y="617"/>
                  </a:lnTo>
                  <a:lnTo>
                    <a:pt x="1226" y="581"/>
                  </a:lnTo>
                  <a:lnTo>
                    <a:pt x="1176" y="551"/>
                  </a:lnTo>
                  <a:lnTo>
                    <a:pt x="1124" y="527"/>
                  </a:lnTo>
                  <a:lnTo>
                    <a:pt x="1068" y="509"/>
                  </a:lnTo>
                  <a:lnTo>
                    <a:pt x="1009" y="499"/>
                  </a:lnTo>
                  <a:lnTo>
                    <a:pt x="949" y="495"/>
                  </a:lnTo>
                  <a:close/>
                  <a:moveTo>
                    <a:pt x="786" y="0"/>
                  </a:moveTo>
                  <a:lnTo>
                    <a:pt x="1111" y="0"/>
                  </a:lnTo>
                  <a:lnTo>
                    <a:pt x="1141" y="3"/>
                  </a:lnTo>
                  <a:lnTo>
                    <a:pt x="1170" y="13"/>
                  </a:lnTo>
                  <a:lnTo>
                    <a:pt x="1195" y="30"/>
                  </a:lnTo>
                  <a:lnTo>
                    <a:pt x="1215" y="51"/>
                  </a:lnTo>
                  <a:lnTo>
                    <a:pt x="1231" y="76"/>
                  </a:lnTo>
                  <a:lnTo>
                    <a:pt x="1241" y="103"/>
                  </a:lnTo>
                  <a:lnTo>
                    <a:pt x="1245" y="134"/>
                  </a:lnTo>
                  <a:lnTo>
                    <a:pt x="1245" y="272"/>
                  </a:lnTo>
                  <a:lnTo>
                    <a:pt x="1289" y="293"/>
                  </a:lnTo>
                  <a:lnTo>
                    <a:pt x="1331" y="317"/>
                  </a:lnTo>
                  <a:lnTo>
                    <a:pt x="1372" y="343"/>
                  </a:lnTo>
                  <a:lnTo>
                    <a:pt x="1411" y="370"/>
                  </a:lnTo>
                  <a:lnTo>
                    <a:pt x="1533" y="300"/>
                  </a:lnTo>
                  <a:lnTo>
                    <a:pt x="1554" y="290"/>
                  </a:lnTo>
                  <a:lnTo>
                    <a:pt x="1577" y="284"/>
                  </a:lnTo>
                  <a:lnTo>
                    <a:pt x="1599" y="283"/>
                  </a:lnTo>
                  <a:lnTo>
                    <a:pt x="1627" y="285"/>
                  </a:lnTo>
                  <a:lnTo>
                    <a:pt x="1654" y="294"/>
                  </a:lnTo>
                  <a:lnTo>
                    <a:pt x="1678" y="308"/>
                  </a:lnTo>
                  <a:lnTo>
                    <a:pt x="1699" y="326"/>
                  </a:lnTo>
                  <a:lnTo>
                    <a:pt x="1716" y="349"/>
                  </a:lnTo>
                  <a:lnTo>
                    <a:pt x="1879" y="631"/>
                  </a:lnTo>
                  <a:lnTo>
                    <a:pt x="1889" y="655"/>
                  </a:lnTo>
                  <a:lnTo>
                    <a:pt x="1895" y="680"/>
                  </a:lnTo>
                  <a:lnTo>
                    <a:pt x="1897" y="706"/>
                  </a:lnTo>
                  <a:lnTo>
                    <a:pt x="1892" y="732"/>
                  </a:lnTo>
                  <a:lnTo>
                    <a:pt x="1883" y="757"/>
                  </a:lnTo>
                  <a:lnTo>
                    <a:pt x="1869" y="779"/>
                  </a:lnTo>
                  <a:lnTo>
                    <a:pt x="1852" y="798"/>
                  </a:lnTo>
                  <a:lnTo>
                    <a:pt x="1829" y="813"/>
                  </a:lnTo>
                  <a:lnTo>
                    <a:pt x="1707" y="884"/>
                  </a:lnTo>
                  <a:lnTo>
                    <a:pt x="1712" y="915"/>
                  </a:lnTo>
                  <a:lnTo>
                    <a:pt x="1716" y="948"/>
                  </a:lnTo>
                  <a:lnTo>
                    <a:pt x="1717" y="980"/>
                  </a:lnTo>
                  <a:lnTo>
                    <a:pt x="1716" y="1013"/>
                  </a:lnTo>
                  <a:lnTo>
                    <a:pt x="1712" y="1044"/>
                  </a:lnTo>
                  <a:lnTo>
                    <a:pt x="1707" y="1075"/>
                  </a:lnTo>
                  <a:lnTo>
                    <a:pt x="1829" y="1146"/>
                  </a:lnTo>
                  <a:lnTo>
                    <a:pt x="1852" y="1163"/>
                  </a:lnTo>
                  <a:lnTo>
                    <a:pt x="1869" y="1181"/>
                  </a:lnTo>
                  <a:lnTo>
                    <a:pt x="1883" y="1204"/>
                  </a:lnTo>
                  <a:lnTo>
                    <a:pt x="1892" y="1227"/>
                  </a:lnTo>
                  <a:lnTo>
                    <a:pt x="1897" y="1252"/>
                  </a:lnTo>
                  <a:lnTo>
                    <a:pt x="1895" y="1279"/>
                  </a:lnTo>
                  <a:lnTo>
                    <a:pt x="1890" y="1305"/>
                  </a:lnTo>
                  <a:lnTo>
                    <a:pt x="1879" y="1330"/>
                  </a:lnTo>
                  <a:lnTo>
                    <a:pt x="1716" y="1611"/>
                  </a:lnTo>
                  <a:lnTo>
                    <a:pt x="1701" y="1632"/>
                  </a:lnTo>
                  <a:lnTo>
                    <a:pt x="1682" y="1650"/>
                  </a:lnTo>
                  <a:lnTo>
                    <a:pt x="1659" y="1664"/>
                  </a:lnTo>
                  <a:lnTo>
                    <a:pt x="1634" y="1673"/>
                  </a:lnTo>
                  <a:lnTo>
                    <a:pt x="1618" y="1677"/>
                  </a:lnTo>
                  <a:lnTo>
                    <a:pt x="1601" y="1678"/>
                  </a:lnTo>
                  <a:lnTo>
                    <a:pt x="1577" y="1675"/>
                  </a:lnTo>
                  <a:lnTo>
                    <a:pt x="1554" y="1669"/>
                  </a:lnTo>
                  <a:lnTo>
                    <a:pt x="1533" y="1659"/>
                  </a:lnTo>
                  <a:lnTo>
                    <a:pt x="1411" y="1589"/>
                  </a:lnTo>
                  <a:lnTo>
                    <a:pt x="1372" y="1618"/>
                  </a:lnTo>
                  <a:lnTo>
                    <a:pt x="1331" y="1644"/>
                  </a:lnTo>
                  <a:lnTo>
                    <a:pt x="1290" y="1668"/>
                  </a:lnTo>
                  <a:lnTo>
                    <a:pt x="1245" y="1688"/>
                  </a:lnTo>
                  <a:lnTo>
                    <a:pt x="1245" y="1826"/>
                  </a:lnTo>
                  <a:lnTo>
                    <a:pt x="1241" y="1856"/>
                  </a:lnTo>
                  <a:lnTo>
                    <a:pt x="1231" y="1885"/>
                  </a:lnTo>
                  <a:lnTo>
                    <a:pt x="1215" y="1910"/>
                  </a:lnTo>
                  <a:lnTo>
                    <a:pt x="1195" y="1930"/>
                  </a:lnTo>
                  <a:lnTo>
                    <a:pt x="1170" y="1946"/>
                  </a:lnTo>
                  <a:lnTo>
                    <a:pt x="1141" y="1956"/>
                  </a:lnTo>
                  <a:lnTo>
                    <a:pt x="1111" y="1960"/>
                  </a:lnTo>
                  <a:lnTo>
                    <a:pt x="786" y="1960"/>
                  </a:lnTo>
                  <a:lnTo>
                    <a:pt x="756" y="1956"/>
                  </a:lnTo>
                  <a:lnTo>
                    <a:pt x="727" y="1946"/>
                  </a:lnTo>
                  <a:lnTo>
                    <a:pt x="702" y="1930"/>
                  </a:lnTo>
                  <a:lnTo>
                    <a:pt x="682" y="1910"/>
                  </a:lnTo>
                  <a:lnTo>
                    <a:pt x="666" y="1885"/>
                  </a:lnTo>
                  <a:lnTo>
                    <a:pt x="656" y="1856"/>
                  </a:lnTo>
                  <a:lnTo>
                    <a:pt x="652" y="1826"/>
                  </a:lnTo>
                  <a:lnTo>
                    <a:pt x="652" y="1688"/>
                  </a:lnTo>
                  <a:lnTo>
                    <a:pt x="608" y="1668"/>
                  </a:lnTo>
                  <a:lnTo>
                    <a:pt x="566" y="1644"/>
                  </a:lnTo>
                  <a:lnTo>
                    <a:pt x="525" y="1618"/>
                  </a:lnTo>
                  <a:lnTo>
                    <a:pt x="486" y="1589"/>
                  </a:lnTo>
                  <a:lnTo>
                    <a:pt x="371" y="1655"/>
                  </a:lnTo>
                  <a:lnTo>
                    <a:pt x="350" y="1623"/>
                  </a:lnTo>
                  <a:lnTo>
                    <a:pt x="324" y="1594"/>
                  </a:lnTo>
                  <a:lnTo>
                    <a:pt x="351" y="1564"/>
                  </a:lnTo>
                  <a:lnTo>
                    <a:pt x="375" y="1529"/>
                  </a:lnTo>
                  <a:lnTo>
                    <a:pt x="394" y="1492"/>
                  </a:lnTo>
                  <a:lnTo>
                    <a:pt x="407" y="1452"/>
                  </a:lnTo>
                  <a:lnTo>
                    <a:pt x="416" y="1412"/>
                  </a:lnTo>
                  <a:lnTo>
                    <a:pt x="419" y="1371"/>
                  </a:lnTo>
                  <a:lnTo>
                    <a:pt x="416" y="1331"/>
                  </a:lnTo>
                  <a:lnTo>
                    <a:pt x="409" y="1291"/>
                  </a:lnTo>
                  <a:lnTo>
                    <a:pt x="395" y="1252"/>
                  </a:lnTo>
                  <a:lnTo>
                    <a:pt x="377" y="1215"/>
                  </a:lnTo>
                  <a:lnTo>
                    <a:pt x="248" y="992"/>
                  </a:lnTo>
                  <a:lnTo>
                    <a:pt x="230" y="964"/>
                  </a:lnTo>
                  <a:lnTo>
                    <a:pt x="209" y="940"/>
                  </a:lnTo>
                  <a:lnTo>
                    <a:pt x="185" y="918"/>
                  </a:lnTo>
                  <a:lnTo>
                    <a:pt x="190" y="884"/>
                  </a:lnTo>
                  <a:lnTo>
                    <a:pt x="68" y="813"/>
                  </a:lnTo>
                  <a:lnTo>
                    <a:pt x="45" y="798"/>
                  </a:lnTo>
                  <a:lnTo>
                    <a:pt x="28" y="778"/>
                  </a:lnTo>
                  <a:lnTo>
                    <a:pt x="14" y="756"/>
                  </a:lnTo>
                  <a:lnTo>
                    <a:pt x="5" y="732"/>
                  </a:lnTo>
                  <a:lnTo>
                    <a:pt x="0" y="707"/>
                  </a:lnTo>
                  <a:lnTo>
                    <a:pt x="2" y="681"/>
                  </a:lnTo>
                  <a:lnTo>
                    <a:pt x="7" y="656"/>
                  </a:lnTo>
                  <a:lnTo>
                    <a:pt x="18" y="631"/>
                  </a:lnTo>
                  <a:lnTo>
                    <a:pt x="181" y="349"/>
                  </a:lnTo>
                  <a:lnTo>
                    <a:pt x="196" y="328"/>
                  </a:lnTo>
                  <a:lnTo>
                    <a:pt x="215" y="310"/>
                  </a:lnTo>
                  <a:lnTo>
                    <a:pt x="238" y="297"/>
                  </a:lnTo>
                  <a:lnTo>
                    <a:pt x="263" y="287"/>
                  </a:lnTo>
                  <a:lnTo>
                    <a:pt x="280" y="284"/>
                  </a:lnTo>
                  <a:lnTo>
                    <a:pt x="298" y="283"/>
                  </a:lnTo>
                  <a:lnTo>
                    <a:pt x="320" y="284"/>
                  </a:lnTo>
                  <a:lnTo>
                    <a:pt x="342" y="290"/>
                  </a:lnTo>
                  <a:lnTo>
                    <a:pt x="364" y="300"/>
                  </a:lnTo>
                  <a:lnTo>
                    <a:pt x="486" y="370"/>
                  </a:lnTo>
                  <a:lnTo>
                    <a:pt x="525" y="343"/>
                  </a:lnTo>
                  <a:lnTo>
                    <a:pt x="566" y="317"/>
                  </a:lnTo>
                  <a:lnTo>
                    <a:pt x="608" y="293"/>
                  </a:lnTo>
                  <a:lnTo>
                    <a:pt x="652" y="272"/>
                  </a:lnTo>
                  <a:lnTo>
                    <a:pt x="652" y="134"/>
                  </a:lnTo>
                  <a:lnTo>
                    <a:pt x="656" y="103"/>
                  </a:lnTo>
                  <a:lnTo>
                    <a:pt x="666" y="76"/>
                  </a:lnTo>
                  <a:lnTo>
                    <a:pt x="682" y="51"/>
                  </a:lnTo>
                  <a:lnTo>
                    <a:pt x="702" y="30"/>
                  </a:lnTo>
                  <a:lnTo>
                    <a:pt x="727" y="13"/>
                  </a:lnTo>
                  <a:lnTo>
                    <a:pt x="756" y="3"/>
                  </a:lnTo>
                  <a:lnTo>
                    <a:pt x="7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29">
              <a:extLst>
                <a:ext uri="{FF2B5EF4-FFF2-40B4-BE49-F238E27FC236}">
                  <a16:creationId xmlns:a16="http://schemas.microsoft.com/office/drawing/2014/main" id="{6EA23A47-116C-4AD5-A1B7-BAF3CD861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" y="2855"/>
              <a:ext cx="349" cy="349"/>
            </a:xfrm>
            <a:custGeom>
              <a:avLst/>
              <a:gdLst>
                <a:gd name="T0" fmla="*/ 349 w 697"/>
                <a:gd name="T1" fmla="*/ 0 h 698"/>
                <a:gd name="T2" fmla="*/ 400 w 697"/>
                <a:gd name="T3" fmla="*/ 4 h 698"/>
                <a:gd name="T4" fmla="*/ 449 w 697"/>
                <a:gd name="T5" fmla="*/ 15 h 698"/>
                <a:gd name="T6" fmla="*/ 495 w 697"/>
                <a:gd name="T7" fmla="*/ 32 h 698"/>
                <a:gd name="T8" fmla="*/ 539 w 697"/>
                <a:gd name="T9" fmla="*/ 56 h 698"/>
                <a:gd name="T10" fmla="*/ 578 w 697"/>
                <a:gd name="T11" fmla="*/ 86 h 698"/>
                <a:gd name="T12" fmla="*/ 611 w 697"/>
                <a:gd name="T13" fmla="*/ 120 h 698"/>
                <a:gd name="T14" fmla="*/ 641 w 697"/>
                <a:gd name="T15" fmla="*/ 160 h 698"/>
                <a:gd name="T16" fmla="*/ 665 w 697"/>
                <a:gd name="T17" fmla="*/ 202 h 698"/>
                <a:gd name="T18" fmla="*/ 682 w 697"/>
                <a:gd name="T19" fmla="*/ 248 h 698"/>
                <a:gd name="T20" fmla="*/ 694 w 697"/>
                <a:gd name="T21" fmla="*/ 297 h 698"/>
                <a:gd name="T22" fmla="*/ 697 w 697"/>
                <a:gd name="T23" fmla="*/ 349 h 698"/>
                <a:gd name="T24" fmla="*/ 694 w 697"/>
                <a:gd name="T25" fmla="*/ 401 h 698"/>
                <a:gd name="T26" fmla="*/ 682 w 697"/>
                <a:gd name="T27" fmla="*/ 449 h 698"/>
                <a:gd name="T28" fmla="*/ 665 w 697"/>
                <a:gd name="T29" fmla="*/ 495 h 698"/>
                <a:gd name="T30" fmla="*/ 641 w 697"/>
                <a:gd name="T31" fmla="*/ 539 h 698"/>
                <a:gd name="T32" fmla="*/ 611 w 697"/>
                <a:gd name="T33" fmla="*/ 578 h 698"/>
                <a:gd name="T34" fmla="*/ 578 w 697"/>
                <a:gd name="T35" fmla="*/ 613 h 698"/>
                <a:gd name="T36" fmla="*/ 539 w 697"/>
                <a:gd name="T37" fmla="*/ 641 h 698"/>
                <a:gd name="T38" fmla="*/ 495 w 697"/>
                <a:gd name="T39" fmla="*/ 665 h 698"/>
                <a:gd name="T40" fmla="*/ 449 w 697"/>
                <a:gd name="T41" fmla="*/ 683 h 698"/>
                <a:gd name="T42" fmla="*/ 400 w 697"/>
                <a:gd name="T43" fmla="*/ 694 h 698"/>
                <a:gd name="T44" fmla="*/ 349 w 697"/>
                <a:gd name="T45" fmla="*/ 698 h 698"/>
                <a:gd name="T46" fmla="*/ 297 w 697"/>
                <a:gd name="T47" fmla="*/ 694 h 698"/>
                <a:gd name="T48" fmla="*/ 248 w 697"/>
                <a:gd name="T49" fmla="*/ 683 h 698"/>
                <a:gd name="T50" fmla="*/ 202 w 697"/>
                <a:gd name="T51" fmla="*/ 665 h 698"/>
                <a:gd name="T52" fmla="*/ 158 w 697"/>
                <a:gd name="T53" fmla="*/ 641 h 698"/>
                <a:gd name="T54" fmla="*/ 119 w 697"/>
                <a:gd name="T55" fmla="*/ 613 h 698"/>
                <a:gd name="T56" fmla="*/ 86 w 697"/>
                <a:gd name="T57" fmla="*/ 578 h 698"/>
                <a:gd name="T58" fmla="*/ 56 w 697"/>
                <a:gd name="T59" fmla="*/ 539 h 698"/>
                <a:gd name="T60" fmla="*/ 32 w 697"/>
                <a:gd name="T61" fmla="*/ 495 h 698"/>
                <a:gd name="T62" fmla="*/ 15 w 697"/>
                <a:gd name="T63" fmla="*/ 449 h 698"/>
                <a:gd name="T64" fmla="*/ 3 w 697"/>
                <a:gd name="T65" fmla="*/ 401 h 698"/>
                <a:gd name="T66" fmla="*/ 0 w 697"/>
                <a:gd name="T67" fmla="*/ 349 h 698"/>
                <a:gd name="T68" fmla="*/ 3 w 697"/>
                <a:gd name="T69" fmla="*/ 297 h 698"/>
                <a:gd name="T70" fmla="*/ 15 w 697"/>
                <a:gd name="T71" fmla="*/ 248 h 698"/>
                <a:gd name="T72" fmla="*/ 32 w 697"/>
                <a:gd name="T73" fmla="*/ 202 h 698"/>
                <a:gd name="T74" fmla="*/ 56 w 697"/>
                <a:gd name="T75" fmla="*/ 160 h 698"/>
                <a:gd name="T76" fmla="*/ 86 w 697"/>
                <a:gd name="T77" fmla="*/ 120 h 698"/>
                <a:gd name="T78" fmla="*/ 119 w 697"/>
                <a:gd name="T79" fmla="*/ 86 h 698"/>
                <a:gd name="T80" fmla="*/ 158 w 697"/>
                <a:gd name="T81" fmla="*/ 56 h 698"/>
                <a:gd name="T82" fmla="*/ 202 w 697"/>
                <a:gd name="T83" fmla="*/ 32 h 698"/>
                <a:gd name="T84" fmla="*/ 248 w 697"/>
                <a:gd name="T85" fmla="*/ 15 h 698"/>
                <a:gd name="T86" fmla="*/ 297 w 697"/>
                <a:gd name="T87" fmla="*/ 4 h 698"/>
                <a:gd name="T88" fmla="*/ 349 w 697"/>
                <a:gd name="T89" fmla="*/ 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7" h="698">
                  <a:moveTo>
                    <a:pt x="349" y="0"/>
                  </a:moveTo>
                  <a:lnTo>
                    <a:pt x="400" y="4"/>
                  </a:lnTo>
                  <a:lnTo>
                    <a:pt x="449" y="15"/>
                  </a:lnTo>
                  <a:lnTo>
                    <a:pt x="495" y="32"/>
                  </a:lnTo>
                  <a:lnTo>
                    <a:pt x="539" y="56"/>
                  </a:lnTo>
                  <a:lnTo>
                    <a:pt x="578" y="86"/>
                  </a:lnTo>
                  <a:lnTo>
                    <a:pt x="611" y="120"/>
                  </a:lnTo>
                  <a:lnTo>
                    <a:pt x="641" y="160"/>
                  </a:lnTo>
                  <a:lnTo>
                    <a:pt x="665" y="202"/>
                  </a:lnTo>
                  <a:lnTo>
                    <a:pt x="682" y="248"/>
                  </a:lnTo>
                  <a:lnTo>
                    <a:pt x="694" y="297"/>
                  </a:lnTo>
                  <a:lnTo>
                    <a:pt x="697" y="349"/>
                  </a:lnTo>
                  <a:lnTo>
                    <a:pt x="694" y="401"/>
                  </a:lnTo>
                  <a:lnTo>
                    <a:pt x="682" y="449"/>
                  </a:lnTo>
                  <a:lnTo>
                    <a:pt x="665" y="495"/>
                  </a:lnTo>
                  <a:lnTo>
                    <a:pt x="641" y="539"/>
                  </a:lnTo>
                  <a:lnTo>
                    <a:pt x="611" y="578"/>
                  </a:lnTo>
                  <a:lnTo>
                    <a:pt x="578" y="613"/>
                  </a:lnTo>
                  <a:lnTo>
                    <a:pt x="539" y="641"/>
                  </a:lnTo>
                  <a:lnTo>
                    <a:pt x="495" y="665"/>
                  </a:lnTo>
                  <a:lnTo>
                    <a:pt x="449" y="683"/>
                  </a:lnTo>
                  <a:lnTo>
                    <a:pt x="400" y="694"/>
                  </a:lnTo>
                  <a:lnTo>
                    <a:pt x="349" y="698"/>
                  </a:lnTo>
                  <a:lnTo>
                    <a:pt x="297" y="694"/>
                  </a:lnTo>
                  <a:lnTo>
                    <a:pt x="248" y="683"/>
                  </a:lnTo>
                  <a:lnTo>
                    <a:pt x="202" y="665"/>
                  </a:lnTo>
                  <a:lnTo>
                    <a:pt x="158" y="641"/>
                  </a:lnTo>
                  <a:lnTo>
                    <a:pt x="119" y="613"/>
                  </a:lnTo>
                  <a:lnTo>
                    <a:pt x="86" y="578"/>
                  </a:lnTo>
                  <a:lnTo>
                    <a:pt x="56" y="539"/>
                  </a:lnTo>
                  <a:lnTo>
                    <a:pt x="32" y="495"/>
                  </a:lnTo>
                  <a:lnTo>
                    <a:pt x="15" y="449"/>
                  </a:lnTo>
                  <a:lnTo>
                    <a:pt x="3" y="401"/>
                  </a:lnTo>
                  <a:lnTo>
                    <a:pt x="0" y="349"/>
                  </a:lnTo>
                  <a:lnTo>
                    <a:pt x="3" y="297"/>
                  </a:lnTo>
                  <a:lnTo>
                    <a:pt x="15" y="248"/>
                  </a:lnTo>
                  <a:lnTo>
                    <a:pt x="32" y="202"/>
                  </a:lnTo>
                  <a:lnTo>
                    <a:pt x="56" y="160"/>
                  </a:lnTo>
                  <a:lnTo>
                    <a:pt x="86" y="120"/>
                  </a:lnTo>
                  <a:lnTo>
                    <a:pt x="119" y="86"/>
                  </a:lnTo>
                  <a:lnTo>
                    <a:pt x="158" y="56"/>
                  </a:lnTo>
                  <a:lnTo>
                    <a:pt x="202" y="32"/>
                  </a:lnTo>
                  <a:lnTo>
                    <a:pt x="248" y="15"/>
                  </a:lnTo>
                  <a:lnTo>
                    <a:pt x="297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30">
              <a:extLst>
                <a:ext uri="{FF2B5EF4-FFF2-40B4-BE49-F238E27FC236}">
                  <a16:creationId xmlns:a16="http://schemas.microsoft.com/office/drawing/2014/main" id="{4D3F2A93-D4C3-43DE-B8FF-BBB6959208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3" y="2948"/>
              <a:ext cx="752" cy="778"/>
            </a:xfrm>
            <a:custGeom>
              <a:avLst/>
              <a:gdLst>
                <a:gd name="T0" fmla="*/ 661 w 1506"/>
                <a:gd name="T1" fmla="*/ 500 h 1556"/>
                <a:gd name="T2" fmla="*/ 546 w 1506"/>
                <a:gd name="T3" fmla="*/ 570 h 1556"/>
                <a:gd name="T4" fmla="*/ 475 w 1506"/>
                <a:gd name="T5" fmla="*/ 685 h 1556"/>
                <a:gd name="T6" fmla="*/ 464 w 1506"/>
                <a:gd name="T7" fmla="*/ 825 h 1556"/>
                <a:gd name="T8" fmla="*/ 516 w 1506"/>
                <a:gd name="T9" fmla="*/ 951 h 1556"/>
                <a:gd name="T10" fmla="*/ 618 w 1506"/>
                <a:gd name="T11" fmla="*/ 1038 h 1556"/>
                <a:gd name="T12" fmla="*/ 753 w 1506"/>
                <a:gd name="T13" fmla="*/ 1071 h 1556"/>
                <a:gd name="T14" fmla="*/ 888 w 1506"/>
                <a:gd name="T15" fmla="*/ 1038 h 1556"/>
                <a:gd name="T16" fmla="*/ 989 w 1506"/>
                <a:gd name="T17" fmla="*/ 951 h 1556"/>
                <a:gd name="T18" fmla="*/ 1042 w 1506"/>
                <a:gd name="T19" fmla="*/ 825 h 1556"/>
                <a:gd name="T20" fmla="*/ 1032 w 1506"/>
                <a:gd name="T21" fmla="*/ 685 h 1556"/>
                <a:gd name="T22" fmla="*/ 960 w 1506"/>
                <a:gd name="T23" fmla="*/ 570 h 1556"/>
                <a:gd name="T24" fmla="*/ 846 w 1506"/>
                <a:gd name="T25" fmla="*/ 500 h 1556"/>
                <a:gd name="T26" fmla="*/ 623 w 1506"/>
                <a:gd name="T27" fmla="*/ 0 h 1556"/>
                <a:gd name="T28" fmla="*/ 935 w 1506"/>
                <a:gd name="T29" fmla="*/ 15 h 1556"/>
                <a:gd name="T30" fmla="*/ 984 w 1506"/>
                <a:gd name="T31" fmla="*/ 79 h 1556"/>
                <a:gd name="T32" fmla="*/ 1034 w 1506"/>
                <a:gd name="T33" fmla="*/ 238 h 1556"/>
                <a:gd name="T34" fmla="*/ 1218 w 1506"/>
                <a:gd name="T35" fmla="*/ 238 h 1556"/>
                <a:gd name="T36" fmla="*/ 1292 w 1506"/>
                <a:gd name="T37" fmla="*/ 226 h 1556"/>
                <a:gd name="T38" fmla="*/ 1349 w 1506"/>
                <a:gd name="T39" fmla="*/ 258 h 1556"/>
                <a:gd name="T40" fmla="*/ 1502 w 1506"/>
                <a:gd name="T41" fmla="*/ 527 h 1556"/>
                <a:gd name="T42" fmla="*/ 1495 w 1506"/>
                <a:gd name="T43" fmla="*/ 601 h 1556"/>
                <a:gd name="T44" fmla="*/ 1452 w 1506"/>
                <a:gd name="T45" fmla="*/ 646 h 1556"/>
                <a:gd name="T46" fmla="*/ 1362 w 1506"/>
                <a:gd name="T47" fmla="*/ 777 h 1556"/>
                <a:gd name="T48" fmla="*/ 1452 w 1506"/>
                <a:gd name="T49" fmla="*/ 910 h 1556"/>
                <a:gd name="T50" fmla="*/ 1498 w 1506"/>
                <a:gd name="T51" fmla="*/ 963 h 1556"/>
                <a:gd name="T52" fmla="*/ 1501 w 1506"/>
                <a:gd name="T53" fmla="*/ 1032 h 1556"/>
                <a:gd name="T54" fmla="*/ 1350 w 1506"/>
                <a:gd name="T55" fmla="*/ 1295 h 1556"/>
                <a:gd name="T56" fmla="*/ 1297 w 1506"/>
                <a:gd name="T57" fmla="*/ 1328 h 1556"/>
                <a:gd name="T58" fmla="*/ 1218 w 1506"/>
                <a:gd name="T59" fmla="*/ 1318 h 1556"/>
                <a:gd name="T60" fmla="*/ 1034 w 1506"/>
                <a:gd name="T61" fmla="*/ 1318 h 1556"/>
                <a:gd name="T62" fmla="*/ 984 w 1506"/>
                <a:gd name="T63" fmla="*/ 1477 h 1556"/>
                <a:gd name="T64" fmla="*/ 935 w 1506"/>
                <a:gd name="T65" fmla="*/ 1541 h 1556"/>
                <a:gd name="T66" fmla="*/ 623 w 1506"/>
                <a:gd name="T67" fmla="*/ 1556 h 1556"/>
                <a:gd name="T68" fmla="*/ 548 w 1506"/>
                <a:gd name="T69" fmla="*/ 1525 h 1556"/>
                <a:gd name="T70" fmla="*/ 517 w 1506"/>
                <a:gd name="T71" fmla="*/ 1450 h 1556"/>
                <a:gd name="T72" fmla="*/ 427 w 1506"/>
                <a:gd name="T73" fmla="*/ 1291 h 1556"/>
                <a:gd name="T74" fmla="*/ 263 w 1506"/>
                <a:gd name="T75" fmla="*/ 1328 h 1556"/>
                <a:gd name="T76" fmla="*/ 189 w 1506"/>
                <a:gd name="T77" fmla="*/ 1320 h 1556"/>
                <a:gd name="T78" fmla="*/ 144 w 1506"/>
                <a:gd name="T79" fmla="*/ 1279 h 1556"/>
                <a:gd name="T80" fmla="*/ 0 w 1506"/>
                <a:gd name="T81" fmla="*/ 1009 h 1556"/>
                <a:gd name="T82" fmla="*/ 18 w 1506"/>
                <a:gd name="T83" fmla="*/ 942 h 1556"/>
                <a:gd name="T84" fmla="*/ 152 w 1506"/>
                <a:gd name="T85" fmla="*/ 853 h 1556"/>
                <a:gd name="T86" fmla="*/ 147 w 1506"/>
                <a:gd name="T87" fmla="*/ 740 h 1556"/>
                <a:gd name="T88" fmla="*/ 34 w 1506"/>
                <a:gd name="T89" fmla="*/ 631 h 1556"/>
                <a:gd name="T90" fmla="*/ 2 w 1506"/>
                <a:gd name="T91" fmla="*/ 570 h 1556"/>
                <a:gd name="T92" fmla="*/ 14 w 1506"/>
                <a:gd name="T93" fmla="*/ 500 h 1556"/>
                <a:gd name="T94" fmla="*/ 171 w 1506"/>
                <a:gd name="T95" fmla="*/ 246 h 1556"/>
                <a:gd name="T96" fmla="*/ 236 w 1506"/>
                <a:gd name="T97" fmla="*/ 225 h 1556"/>
                <a:gd name="T98" fmla="*/ 386 w 1506"/>
                <a:gd name="T99" fmla="*/ 294 h 1556"/>
                <a:gd name="T100" fmla="*/ 517 w 1506"/>
                <a:gd name="T101" fmla="*/ 216 h 1556"/>
                <a:gd name="T102" fmla="*/ 532 w 1506"/>
                <a:gd name="T103" fmla="*/ 52 h 1556"/>
                <a:gd name="T104" fmla="*/ 596 w 1506"/>
                <a:gd name="T105" fmla="*/ 4 h 1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6" h="1556">
                  <a:moveTo>
                    <a:pt x="753" y="485"/>
                  </a:moveTo>
                  <a:lnTo>
                    <a:pt x="706" y="489"/>
                  </a:lnTo>
                  <a:lnTo>
                    <a:pt x="661" y="500"/>
                  </a:lnTo>
                  <a:lnTo>
                    <a:pt x="618" y="518"/>
                  </a:lnTo>
                  <a:lnTo>
                    <a:pt x="580" y="541"/>
                  </a:lnTo>
                  <a:lnTo>
                    <a:pt x="546" y="570"/>
                  </a:lnTo>
                  <a:lnTo>
                    <a:pt x="516" y="605"/>
                  </a:lnTo>
                  <a:lnTo>
                    <a:pt x="492" y="643"/>
                  </a:lnTo>
                  <a:lnTo>
                    <a:pt x="475" y="685"/>
                  </a:lnTo>
                  <a:lnTo>
                    <a:pt x="464" y="730"/>
                  </a:lnTo>
                  <a:lnTo>
                    <a:pt x="460" y="777"/>
                  </a:lnTo>
                  <a:lnTo>
                    <a:pt x="464" y="825"/>
                  </a:lnTo>
                  <a:lnTo>
                    <a:pt x="475" y="871"/>
                  </a:lnTo>
                  <a:lnTo>
                    <a:pt x="492" y="912"/>
                  </a:lnTo>
                  <a:lnTo>
                    <a:pt x="516" y="951"/>
                  </a:lnTo>
                  <a:lnTo>
                    <a:pt x="546" y="984"/>
                  </a:lnTo>
                  <a:lnTo>
                    <a:pt x="580" y="1014"/>
                  </a:lnTo>
                  <a:lnTo>
                    <a:pt x="618" y="1038"/>
                  </a:lnTo>
                  <a:lnTo>
                    <a:pt x="661" y="1056"/>
                  </a:lnTo>
                  <a:lnTo>
                    <a:pt x="706" y="1067"/>
                  </a:lnTo>
                  <a:lnTo>
                    <a:pt x="753" y="1071"/>
                  </a:lnTo>
                  <a:lnTo>
                    <a:pt x="801" y="1067"/>
                  </a:lnTo>
                  <a:lnTo>
                    <a:pt x="846" y="1056"/>
                  </a:lnTo>
                  <a:lnTo>
                    <a:pt x="888" y="1038"/>
                  </a:lnTo>
                  <a:lnTo>
                    <a:pt x="925" y="1014"/>
                  </a:lnTo>
                  <a:lnTo>
                    <a:pt x="960" y="984"/>
                  </a:lnTo>
                  <a:lnTo>
                    <a:pt x="989" y="951"/>
                  </a:lnTo>
                  <a:lnTo>
                    <a:pt x="1013" y="912"/>
                  </a:lnTo>
                  <a:lnTo>
                    <a:pt x="1032" y="871"/>
                  </a:lnTo>
                  <a:lnTo>
                    <a:pt x="1042" y="825"/>
                  </a:lnTo>
                  <a:lnTo>
                    <a:pt x="1047" y="777"/>
                  </a:lnTo>
                  <a:lnTo>
                    <a:pt x="1042" y="730"/>
                  </a:lnTo>
                  <a:lnTo>
                    <a:pt x="1032" y="685"/>
                  </a:lnTo>
                  <a:lnTo>
                    <a:pt x="1013" y="643"/>
                  </a:lnTo>
                  <a:lnTo>
                    <a:pt x="989" y="605"/>
                  </a:lnTo>
                  <a:lnTo>
                    <a:pt x="960" y="570"/>
                  </a:lnTo>
                  <a:lnTo>
                    <a:pt x="925" y="541"/>
                  </a:lnTo>
                  <a:lnTo>
                    <a:pt x="888" y="518"/>
                  </a:lnTo>
                  <a:lnTo>
                    <a:pt x="846" y="500"/>
                  </a:lnTo>
                  <a:lnTo>
                    <a:pt x="801" y="489"/>
                  </a:lnTo>
                  <a:lnTo>
                    <a:pt x="753" y="485"/>
                  </a:lnTo>
                  <a:close/>
                  <a:moveTo>
                    <a:pt x="623" y="0"/>
                  </a:moveTo>
                  <a:lnTo>
                    <a:pt x="882" y="0"/>
                  </a:lnTo>
                  <a:lnTo>
                    <a:pt x="910" y="4"/>
                  </a:lnTo>
                  <a:lnTo>
                    <a:pt x="935" y="15"/>
                  </a:lnTo>
                  <a:lnTo>
                    <a:pt x="957" y="31"/>
                  </a:lnTo>
                  <a:lnTo>
                    <a:pt x="974" y="52"/>
                  </a:lnTo>
                  <a:lnTo>
                    <a:pt x="984" y="79"/>
                  </a:lnTo>
                  <a:lnTo>
                    <a:pt x="988" y="106"/>
                  </a:lnTo>
                  <a:lnTo>
                    <a:pt x="988" y="216"/>
                  </a:lnTo>
                  <a:lnTo>
                    <a:pt x="1034" y="238"/>
                  </a:lnTo>
                  <a:lnTo>
                    <a:pt x="1079" y="264"/>
                  </a:lnTo>
                  <a:lnTo>
                    <a:pt x="1120" y="294"/>
                  </a:lnTo>
                  <a:lnTo>
                    <a:pt x="1218" y="238"/>
                  </a:lnTo>
                  <a:lnTo>
                    <a:pt x="1242" y="227"/>
                  </a:lnTo>
                  <a:lnTo>
                    <a:pt x="1270" y="225"/>
                  </a:lnTo>
                  <a:lnTo>
                    <a:pt x="1292" y="226"/>
                  </a:lnTo>
                  <a:lnTo>
                    <a:pt x="1312" y="233"/>
                  </a:lnTo>
                  <a:lnTo>
                    <a:pt x="1332" y="243"/>
                  </a:lnTo>
                  <a:lnTo>
                    <a:pt x="1349" y="258"/>
                  </a:lnTo>
                  <a:lnTo>
                    <a:pt x="1362" y="277"/>
                  </a:lnTo>
                  <a:lnTo>
                    <a:pt x="1491" y="500"/>
                  </a:lnTo>
                  <a:lnTo>
                    <a:pt x="1502" y="527"/>
                  </a:lnTo>
                  <a:lnTo>
                    <a:pt x="1506" y="554"/>
                  </a:lnTo>
                  <a:lnTo>
                    <a:pt x="1502" y="581"/>
                  </a:lnTo>
                  <a:lnTo>
                    <a:pt x="1495" y="601"/>
                  </a:lnTo>
                  <a:lnTo>
                    <a:pt x="1483" y="619"/>
                  </a:lnTo>
                  <a:lnTo>
                    <a:pt x="1470" y="634"/>
                  </a:lnTo>
                  <a:lnTo>
                    <a:pt x="1452" y="646"/>
                  </a:lnTo>
                  <a:lnTo>
                    <a:pt x="1355" y="702"/>
                  </a:lnTo>
                  <a:lnTo>
                    <a:pt x="1360" y="740"/>
                  </a:lnTo>
                  <a:lnTo>
                    <a:pt x="1362" y="777"/>
                  </a:lnTo>
                  <a:lnTo>
                    <a:pt x="1360" y="816"/>
                  </a:lnTo>
                  <a:lnTo>
                    <a:pt x="1355" y="853"/>
                  </a:lnTo>
                  <a:lnTo>
                    <a:pt x="1452" y="910"/>
                  </a:lnTo>
                  <a:lnTo>
                    <a:pt x="1472" y="925"/>
                  </a:lnTo>
                  <a:lnTo>
                    <a:pt x="1487" y="942"/>
                  </a:lnTo>
                  <a:lnTo>
                    <a:pt x="1498" y="963"/>
                  </a:lnTo>
                  <a:lnTo>
                    <a:pt x="1505" y="986"/>
                  </a:lnTo>
                  <a:lnTo>
                    <a:pt x="1506" y="1009"/>
                  </a:lnTo>
                  <a:lnTo>
                    <a:pt x="1501" y="1032"/>
                  </a:lnTo>
                  <a:lnTo>
                    <a:pt x="1491" y="1054"/>
                  </a:lnTo>
                  <a:lnTo>
                    <a:pt x="1362" y="1279"/>
                  </a:lnTo>
                  <a:lnTo>
                    <a:pt x="1350" y="1295"/>
                  </a:lnTo>
                  <a:lnTo>
                    <a:pt x="1335" y="1309"/>
                  </a:lnTo>
                  <a:lnTo>
                    <a:pt x="1317" y="1320"/>
                  </a:lnTo>
                  <a:lnTo>
                    <a:pt x="1297" y="1328"/>
                  </a:lnTo>
                  <a:lnTo>
                    <a:pt x="1270" y="1331"/>
                  </a:lnTo>
                  <a:lnTo>
                    <a:pt x="1242" y="1328"/>
                  </a:lnTo>
                  <a:lnTo>
                    <a:pt x="1218" y="1318"/>
                  </a:lnTo>
                  <a:lnTo>
                    <a:pt x="1120" y="1262"/>
                  </a:lnTo>
                  <a:lnTo>
                    <a:pt x="1079" y="1291"/>
                  </a:lnTo>
                  <a:lnTo>
                    <a:pt x="1034" y="1318"/>
                  </a:lnTo>
                  <a:lnTo>
                    <a:pt x="988" y="1340"/>
                  </a:lnTo>
                  <a:lnTo>
                    <a:pt x="988" y="1450"/>
                  </a:lnTo>
                  <a:lnTo>
                    <a:pt x="984" y="1477"/>
                  </a:lnTo>
                  <a:lnTo>
                    <a:pt x="974" y="1504"/>
                  </a:lnTo>
                  <a:lnTo>
                    <a:pt x="957" y="1525"/>
                  </a:lnTo>
                  <a:lnTo>
                    <a:pt x="935" y="1541"/>
                  </a:lnTo>
                  <a:lnTo>
                    <a:pt x="910" y="1552"/>
                  </a:lnTo>
                  <a:lnTo>
                    <a:pt x="882" y="1556"/>
                  </a:lnTo>
                  <a:lnTo>
                    <a:pt x="623" y="1556"/>
                  </a:lnTo>
                  <a:lnTo>
                    <a:pt x="596" y="1552"/>
                  </a:lnTo>
                  <a:lnTo>
                    <a:pt x="570" y="1541"/>
                  </a:lnTo>
                  <a:lnTo>
                    <a:pt x="548" y="1525"/>
                  </a:lnTo>
                  <a:lnTo>
                    <a:pt x="532" y="1504"/>
                  </a:lnTo>
                  <a:lnTo>
                    <a:pt x="521" y="1477"/>
                  </a:lnTo>
                  <a:lnTo>
                    <a:pt x="517" y="1450"/>
                  </a:lnTo>
                  <a:lnTo>
                    <a:pt x="517" y="1340"/>
                  </a:lnTo>
                  <a:lnTo>
                    <a:pt x="471" y="1318"/>
                  </a:lnTo>
                  <a:lnTo>
                    <a:pt x="427" y="1291"/>
                  </a:lnTo>
                  <a:lnTo>
                    <a:pt x="385" y="1262"/>
                  </a:lnTo>
                  <a:lnTo>
                    <a:pt x="289" y="1318"/>
                  </a:lnTo>
                  <a:lnTo>
                    <a:pt x="263" y="1328"/>
                  </a:lnTo>
                  <a:lnTo>
                    <a:pt x="235" y="1331"/>
                  </a:lnTo>
                  <a:lnTo>
                    <a:pt x="208" y="1328"/>
                  </a:lnTo>
                  <a:lnTo>
                    <a:pt x="189" y="1320"/>
                  </a:lnTo>
                  <a:lnTo>
                    <a:pt x="171" y="1309"/>
                  </a:lnTo>
                  <a:lnTo>
                    <a:pt x="155" y="1295"/>
                  </a:lnTo>
                  <a:lnTo>
                    <a:pt x="144" y="1279"/>
                  </a:lnTo>
                  <a:lnTo>
                    <a:pt x="14" y="1054"/>
                  </a:lnTo>
                  <a:lnTo>
                    <a:pt x="4" y="1032"/>
                  </a:lnTo>
                  <a:lnTo>
                    <a:pt x="0" y="1009"/>
                  </a:lnTo>
                  <a:lnTo>
                    <a:pt x="2" y="986"/>
                  </a:lnTo>
                  <a:lnTo>
                    <a:pt x="8" y="963"/>
                  </a:lnTo>
                  <a:lnTo>
                    <a:pt x="18" y="942"/>
                  </a:lnTo>
                  <a:lnTo>
                    <a:pt x="34" y="925"/>
                  </a:lnTo>
                  <a:lnTo>
                    <a:pt x="53" y="910"/>
                  </a:lnTo>
                  <a:lnTo>
                    <a:pt x="152" y="853"/>
                  </a:lnTo>
                  <a:lnTo>
                    <a:pt x="147" y="816"/>
                  </a:lnTo>
                  <a:lnTo>
                    <a:pt x="144" y="777"/>
                  </a:lnTo>
                  <a:lnTo>
                    <a:pt x="147" y="740"/>
                  </a:lnTo>
                  <a:lnTo>
                    <a:pt x="152" y="702"/>
                  </a:lnTo>
                  <a:lnTo>
                    <a:pt x="53" y="646"/>
                  </a:lnTo>
                  <a:lnTo>
                    <a:pt x="34" y="631"/>
                  </a:lnTo>
                  <a:lnTo>
                    <a:pt x="18" y="613"/>
                  </a:lnTo>
                  <a:lnTo>
                    <a:pt x="8" y="593"/>
                  </a:lnTo>
                  <a:lnTo>
                    <a:pt x="2" y="570"/>
                  </a:lnTo>
                  <a:lnTo>
                    <a:pt x="0" y="546"/>
                  </a:lnTo>
                  <a:lnTo>
                    <a:pt x="4" y="523"/>
                  </a:lnTo>
                  <a:lnTo>
                    <a:pt x="14" y="500"/>
                  </a:lnTo>
                  <a:lnTo>
                    <a:pt x="144" y="277"/>
                  </a:lnTo>
                  <a:lnTo>
                    <a:pt x="155" y="259"/>
                  </a:lnTo>
                  <a:lnTo>
                    <a:pt x="171" y="246"/>
                  </a:lnTo>
                  <a:lnTo>
                    <a:pt x="189" y="235"/>
                  </a:lnTo>
                  <a:lnTo>
                    <a:pt x="208" y="228"/>
                  </a:lnTo>
                  <a:lnTo>
                    <a:pt x="236" y="225"/>
                  </a:lnTo>
                  <a:lnTo>
                    <a:pt x="263" y="227"/>
                  </a:lnTo>
                  <a:lnTo>
                    <a:pt x="289" y="238"/>
                  </a:lnTo>
                  <a:lnTo>
                    <a:pt x="386" y="294"/>
                  </a:lnTo>
                  <a:lnTo>
                    <a:pt x="427" y="264"/>
                  </a:lnTo>
                  <a:lnTo>
                    <a:pt x="471" y="238"/>
                  </a:lnTo>
                  <a:lnTo>
                    <a:pt x="517" y="216"/>
                  </a:lnTo>
                  <a:lnTo>
                    <a:pt x="517" y="106"/>
                  </a:lnTo>
                  <a:lnTo>
                    <a:pt x="521" y="79"/>
                  </a:lnTo>
                  <a:lnTo>
                    <a:pt x="532" y="52"/>
                  </a:lnTo>
                  <a:lnTo>
                    <a:pt x="548" y="31"/>
                  </a:lnTo>
                  <a:lnTo>
                    <a:pt x="570" y="15"/>
                  </a:lnTo>
                  <a:lnTo>
                    <a:pt x="596" y="4"/>
                  </a:lnTo>
                  <a:lnTo>
                    <a:pt x="6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2" name="Group 517">
            <a:extLst>
              <a:ext uri="{FF2B5EF4-FFF2-40B4-BE49-F238E27FC236}">
                <a16:creationId xmlns:a16="http://schemas.microsoft.com/office/drawing/2014/main" id="{16A8FB1D-5F79-4B35-B58F-7F2A7F1C6ED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227637" y="3658088"/>
            <a:ext cx="565046" cy="476483"/>
            <a:chOff x="626" y="1305"/>
            <a:chExt cx="2048" cy="1727"/>
          </a:xfrm>
          <a:solidFill>
            <a:schemeClr val="bg1">
              <a:lumMod val="75000"/>
            </a:schemeClr>
          </a:solidFill>
          <a:effectLst/>
        </p:grpSpPr>
        <p:sp>
          <p:nvSpPr>
            <p:cNvPr id="43" name="Freeform 519">
              <a:extLst>
                <a:ext uri="{FF2B5EF4-FFF2-40B4-BE49-F238E27FC236}">
                  <a16:creationId xmlns:a16="http://schemas.microsoft.com/office/drawing/2014/main" id="{18C6284C-9E26-48CA-8BB4-B7D67BD37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" y="1305"/>
              <a:ext cx="1709" cy="1326"/>
            </a:xfrm>
            <a:custGeom>
              <a:avLst/>
              <a:gdLst>
                <a:gd name="T0" fmla="*/ 1171 w 3417"/>
                <a:gd name="T1" fmla="*/ 0 h 2652"/>
                <a:gd name="T2" fmla="*/ 1249 w 3417"/>
                <a:gd name="T3" fmla="*/ 15 h 2652"/>
                <a:gd name="T4" fmla="*/ 1315 w 3417"/>
                <a:gd name="T5" fmla="*/ 53 h 2652"/>
                <a:gd name="T6" fmla="*/ 1365 w 3417"/>
                <a:gd name="T7" fmla="*/ 112 h 2652"/>
                <a:gd name="T8" fmla="*/ 1391 w 3417"/>
                <a:gd name="T9" fmla="*/ 184 h 2652"/>
                <a:gd name="T10" fmla="*/ 1395 w 3417"/>
                <a:gd name="T11" fmla="*/ 502 h 2652"/>
                <a:gd name="T12" fmla="*/ 1405 w 3417"/>
                <a:gd name="T13" fmla="*/ 524 h 2652"/>
                <a:gd name="T14" fmla="*/ 1427 w 3417"/>
                <a:gd name="T15" fmla="*/ 534 h 2652"/>
                <a:gd name="T16" fmla="*/ 3233 w 3417"/>
                <a:gd name="T17" fmla="*/ 538 h 2652"/>
                <a:gd name="T18" fmla="*/ 3305 w 3417"/>
                <a:gd name="T19" fmla="*/ 564 h 2652"/>
                <a:gd name="T20" fmla="*/ 3364 w 3417"/>
                <a:gd name="T21" fmla="*/ 613 h 2652"/>
                <a:gd name="T22" fmla="*/ 3402 w 3417"/>
                <a:gd name="T23" fmla="*/ 679 h 2652"/>
                <a:gd name="T24" fmla="*/ 3417 w 3417"/>
                <a:gd name="T25" fmla="*/ 757 h 2652"/>
                <a:gd name="T26" fmla="*/ 3395 w 3417"/>
                <a:gd name="T27" fmla="*/ 1062 h 2652"/>
                <a:gd name="T28" fmla="*/ 3072 w 3417"/>
                <a:gd name="T29" fmla="*/ 1060 h 2652"/>
                <a:gd name="T30" fmla="*/ 2976 w 3417"/>
                <a:gd name="T31" fmla="*/ 1074 h 2652"/>
                <a:gd name="T32" fmla="*/ 2891 w 3417"/>
                <a:gd name="T33" fmla="*/ 1114 h 2652"/>
                <a:gd name="T34" fmla="*/ 2822 w 3417"/>
                <a:gd name="T35" fmla="*/ 1175 h 2652"/>
                <a:gd name="T36" fmla="*/ 2771 w 3417"/>
                <a:gd name="T37" fmla="*/ 1253 h 2652"/>
                <a:gd name="T38" fmla="*/ 2743 w 3417"/>
                <a:gd name="T39" fmla="*/ 1343 h 2652"/>
                <a:gd name="T40" fmla="*/ 2663 w 3417"/>
                <a:gd name="T41" fmla="*/ 1322 h 2652"/>
                <a:gd name="T42" fmla="*/ 2578 w 3417"/>
                <a:gd name="T43" fmla="*/ 1324 h 2652"/>
                <a:gd name="T44" fmla="*/ 2494 w 3417"/>
                <a:gd name="T45" fmla="*/ 1346 h 2652"/>
                <a:gd name="T46" fmla="*/ 2419 w 3417"/>
                <a:gd name="T47" fmla="*/ 1388 h 2652"/>
                <a:gd name="T48" fmla="*/ 2358 w 3417"/>
                <a:gd name="T49" fmla="*/ 1450 h 2652"/>
                <a:gd name="T50" fmla="*/ 2184 w 3417"/>
                <a:gd name="T51" fmla="*/ 1746 h 2652"/>
                <a:gd name="T52" fmla="*/ 2150 w 3417"/>
                <a:gd name="T53" fmla="*/ 1825 h 2652"/>
                <a:gd name="T54" fmla="*/ 2104 w 3417"/>
                <a:gd name="T55" fmla="*/ 1844 h 2652"/>
                <a:gd name="T56" fmla="*/ 2016 w 3417"/>
                <a:gd name="T57" fmla="*/ 1816 h 2652"/>
                <a:gd name="T58" fmla="*/ 1732 w 3417"/>
                <a:gd name="T59" fmla="*/ 1813 h 2652"/>
                <a:gd name="T60" fmla="*/ 1643 w 3417"/>
                <a:gd name="T61" fmla="*/ 1825 h 2652"/>
                <a:gd name="T62" fmla="*/ 1566 w 3417"/>
                <a:gd name="T63" fmla="*/ 1861 h 2652"/>
                <a:gd name="T64" fmla="*/ 1502 w 3417"/>
                <a:gd name="T65" fmla="*/ 1916 h 2652"/>
                <a:gd name="T66" fmla="*/ 1456 w 3417"/>
                <a:gd name="T67" fmla="*/ 1987 h 2652"/>
                <a:gd name="T68" fmla="*/ 1407 w 3417"/>
                <a:gd name="T69" fmla="*/ 2021 h 2652"/>
                <a:gd name="T70" fmla="*/ 1334 w 3417"/>
                <a:gd name="T71" fmla="*/ 2021 h 2652"/>
                <a:gd name="T72" fmla="*/ 1257 w 3417"/>
                <a:gd name="T73" fmla="*/ 2042 h 2652"/>
                <a:gd name="T74" fmla="*/ 1187 w 3417"/>
                <a:gd name="T75" fmla="*/ 2082 h 2652"/>
                <a:gd name="T76" fmla="*/ 1130 w 3417"/>
                <a:gd name="T77" fmla="*/ 2138 h 2652"/>
                <a:gd name="T78" fmla="*/ 989 w 3417"/>
                <a:gd name="T79" fmla="*/ 2378 h 2652"/>
                <a:gd name="T80" fmla="*/ 957 w 3417"/>
                <a:gd name="T81" fmla="*/ 2456 h 2652"/>
                <a:gd name="T82" fmla="*/ 948 w 3417"/>
                <a:gd name="T83" fmla="*/ 2537 h 2652"/>
                <a:gd name="T84" fmla="*/ 961 w 3417"/>
                <a:gd name="T85" fmla="*/ 2615 h 2652"/>
                <a:gd name="T86" fmla="*/ 224 w 3417"/>
                <a:gd name="T87" fmla="*/ 2652 h 2652"/>
                <a:gd name="T88" fmla="*/ 145 w 3417"/>
                <a:gd name="T89" fmla="*/ 2638 h 2652"/>
                <a:gd name="T90" fmla="*/ 80 w 3417"/>
                <a:gd name="T91" fmla="*/ 2600 h 2652"/>
                <a:gd name="T92" fmla="*/ 31 w 3417"/>
                <a:gd name="T93" fmla="*/ 2542 h 2652"/>
                <a:gd name="T94" fmla="*/ 4 w 3417"/>
                <a:gd name="T95" fmla="*/ 2468 h 2652"/>
                <a:gd name="T96" fmla="*/ 0 w 3417"/>
                <a:gd name="T97" fmla="*/ 1730 h 2652"/>
                <a:gd name="T98" fmla="*/ 4 w 3417"/>
                <a:gd name="T99" fmla="*/ 184 h 2652"/>
                <a:gd name="T100" fmla="*/ 31 w 3417"/>
                <a:gd name="T101" fmla="*/ 112 h 2652"/>
                <a:gd name="T102" fmla="*/ 80 w 3417"/>
                <a:gd name="T103" fmla="*/ 53 h 2652"/>
                <a:gd name="T104" fmla="*/ 145 w 3417"/>
                <a:gd name="T105" fmla="*/ 15 h 2652"/>
                <a:gd name="T106" fmla="*/ 224 w 3417"/>
                <a:gd name="T107" fmla="*/ 0 h 2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17" h="2652">
                  <a:moveTo>
                    <a:pt x="224" y="0"/>
                  </a:moveTo>
                  <a:lnTo>
                    <a:pt x="1171" y="0"/>
                  </a:lnTo>
                  <a:lnTo>
                    <a:pt x="1211" y="4"/>
                  </a:lnTo>
                  <a:lnTo>
                    <a:pt x="1249" y="15"/>
                  </a:lnTo>
                  <a:lnTo>
                    <a:pt x="1284" y="31"/>
                  </a:lnTo>
                  <a:lnTo>
                    <a:pt x="1315" y="53"/>
                  </a:lnTo>
                  <a:lnTo>
                    <a:pt x="1342" y="79"/>
                  </a:lnTo>
                  <a:lnTo>
                    <a:pt x="1365" y="112"/>
                  </a:lnTo>
                  <a:lnTo>
                    <a:pt x="1381" y="147"/>
                  </a:lnTo>
                  <a:lnTo>
                    <a:pt x="1391" y="184"/>
                  </a:lnTo>
                  <a:lnTo>
                    <a:pt x="1395" y="225"/>
                  </a:lnTo>
                  <a:lnTo>
                    <a:pt x="1395" y="502"/>
                  </a:lnTo>
                  <a:lnTo>
                    <a:pt x="1397" y="514"/>
                  </a:lnTo>
                  <a:lnTo>
                    <a:pt x="1405" y="524"/>
                  </a:lnTo>
                  <a:lnTo>
                    <a:pt x="1415" y="531"/>
                  </a:lnTo>
                  <a:lnTo>
                    <a:pt x="1427" y="534"/>
                  </a:lnTo>
                  <a:lnTo>
                    <a:pt x="3192" y="534"/>
                  </a:lnTo>
                  <a:lnTo>
                    <a:pt x="3233" y="538"/>
                  </a:lnTo>
                  <a:lnTo>
                    <a:pt x="3270" y="548"/>
                  </a:lnTo>
                  <a:lnTo>
                    <a:pt x="3305" y="564"/>
                  </a:lnTo>
                  <a:lnTo>
                    <a:pt x="3338" y="586"/>
                  </a:lnTo>
                  <a:lnTo>
                    <a:pt x="3364" y="613"/>
                  </a:lnTo>
                  <a:lnTo>
                    <a:pt x="3386" y="644"/>
                  </a:lnTo>
                  <a:lnTo>
                    <a:pt x="3402" y="679"/>
                  </a:lnTo>
                  <a:lnTo>
                    <a:pt x="3413" y="718"/>
                  </a:lnTo>
                  <a:lnTo>
                    <a:pt x="3417" y="757"/>
                  </a:lnTo>
                  <a:lnTo>
                    <a:pt x="3417" y="1064"/>
                  </a:lnTo>
                  <a:lnTo>
                    <a:pt x="3395" y="1062"/>
                  </a:lnTo>
                  <a:lnTo>
                    <a:pt x="3372" y="1060"/>
                  </a:lnTo>
                  <a:lnTo>
                    <a:pt x="3072" y="1060"/>
                  </a:lnTo>
                  <a:lnTo>
                    <a:pt x="3023" y="1064"/>
                  </a:lnTo>
                  <a:lnTo>
                    <a:pt x="2976" y="1074"/>
                  </a:lnTo>
                  <a:lnTo>
                    <a:pt x="2932" y="1091"/>
                  </a:lnTo>
                  <a:lnTo>
                    <a:pt x="2891" y="1114"/>
                  </a:lnTo>
                  <a:lnTo>
                    <a:pt x="2854" y="1142"/>
                  </a:lnTo>
                  <a:lnTo>
                    <a:pt x="2822" y="1175"/>
                  </a:lnTo>
                  <a:lnTo>
                    <a:pt x="2793" y="1212"/>
                  </a:lnTo>
                  <a:lnTo>
                    <a:pt x="2771" y="1253"/>
                  </a:lnTo>
                  <a:lnTo>
                    <a:pt x="2755" y="1296"/>
                  </a:lnTo>
                  <a:lnTo>
                    <a:pt x="2743" y="1343"/>
                  </a:lnTo>
                  <a:lnTo>
                    <a:pt x="2704" y="1331"/>
                  </a:lnTo>
                  <a:lnTo>
                    <a:pt x="2663" y="1322"/>
                  </a:lnTo>
                  <a:lnTo>
                    <a:pt x="2622" y="1320"/>
                  </a:lnTo>
                  <a:lnTo>
                    <a:pt x="2578" y="1324"/>
                  </a:lnTo>
                  <a:lnTo>
                    <a:pt x="2535" y="1331"/>
                  </a:lnTo>
                  <a:lnTo>
                    <a:pt x="2494" y="1346"/>
                  </a:lnTo>
                  <a:lnTo>
                    <a:pt x="2455" y="1364"/>
                  </a:lnTo>
                  <a:lnTo>
                    <a:pt x="2419" y="1388"/>
                  </a:lnTo>
                  <a:lnTo>
                    <a:pt x="2387" y="1417"/>
                  </a:lnTo>
                  <a:lnTo>
                    <a:pt x="2358" y="1450"/>
                  </a:lnTo>
                  <a:lnTo>
                    <a:pt x="2333" y="1486"/>
                  </a:lnTo>
                  <a:lnTo>
                    <a:pt x="2184" y="1746"/>
                  </a:lnTo>
                  <a:lnTo>
                    <a:pt x="2164" y="1784"/>
                  </a:lnTo>
                  <a:lnTo>
                    <a:pt x="2150" y="1825"/>
                  </a:lnTo>
                  <a:lnTo>
                    <a:pt x="2143" y="1867"/>
                  </a:lnTo>
                  <a:lnTo>
                    <a:pt x="2104" y="1844"/>
                  </a:lnTo>
                  <a:lnTo>
                    <a:pt x="2062" y="1828"/>
                  </a:lnTo>
                  <a:lnTo>
                    <a:pt x="2016" y="1816"/>
                  </a:lnTo>
                  <a:lnTo>
                    <a:pt x="1969" y="1813"/>
                  </a:lnTo>
                  <a:lnTo>
                    <a:pt x="1732" y="1813"/>
                  </a:lnTo>
                  <a:lnTo>
                    <a:pt x="1687" y="1816"/>
                  </a:lnTo>
                  <a:lnTo>
                    <a:pt x="1643" y="1825"/>
                  </a:lnTo>
                  <a:lnTo>
                    <a:pt x="1604" y="1840"/>
                  </a:lnTo>
                  <a:lnTo>
                    <a:pt x="1566" y="1861"/>
                  </a:lnTo>
                  <a:lnTo>
                    <a:pt x="1533" y="1886"/>
                  </a:lnTo>
                  <a:lnTo>
                    <a:pt x="1502" y="1916"/>
                  </a:lnTo>
                  <a:lnTo>
                    <a:pt x="1477" y="1949"/>
                  </a:lnTo>
                  <a:lnTo>
                    <a:pt x="1456" y="1987"/>
                  </a:lnTo>
                  <a:lnTo>
                    <a:pt x="1439" y="2026"/>
                  </a:lnTo>
                  <a:lnTo>
                    <a:pt x="1407" y="2021"/>
                  </a:lnTo>
                  <a:lnTo>
                    <a:pt x="1374" y="2019"/>
                  </a:lnTo>
                  <a:lnTo>
                    <a:pt x="1334" y="2021"/>
                  </a:lnTo>
                  <a:lnTo>
                    <a:pt x="1294" y="2030"/>
                  </a:lnTo>
                  <a:lnTo>
                    <a:pt x="1257" y="2042"/>
                  </a:lnTo>
                  <a:lnTo>
                    <a:pt x="1221" y="2060"/>
                  </a:lnTo>
                  <a:lnTo>
                    <a:pt x="1187" y="2082"/>
                  </a:lnTo>
                  <a:lnTo>
                    <a:pt x="1157" y="2108"/>
                  </a:lnTo>
                  <a:lnTo>
                    <a:pt x="1130" y="2138"/>
                  </a:lnTo>
                  <a:lnTo>
                    <a:pt x="1108" y="2172"/>
                  </a:lnTo>
                  <a:lnTo>
                    <a:pt x="989" y="2378"/>
                  </a:lnTo>
                  <a:lnTo>
                    <a:pt x="971" y="2416"/>
                  </a:lnTo>
                  <a:lnTo>
                    <a:pt x="957" y="2456"/>
                  </a:lnTo>
                  <a:lnTo>
                    <a:pt x="951" y="2496"/>
                  </a:lnTo>
                  <a:lnTo>
                    <a:pt x="948" y="2537"/>
                  </a:lnTo>
                  <a:lnTo>
                    <a:pt x="952" y="2576"/>
                  </a:lnTo>
                  <a:lnTo>
                    <a:pt x="961" y="2615"/>
                  </a:lnTo>
                  <a:lnTo>
                    <a:pt x="973" y="2652"/>
                  </a:lnTo>
                  <a:lnTo>
                    <a:pt x="224" y="2652"/>
                  </a:lnTo>
                  <a:lnTo>
                    <a:pt x="184" y="2648"/>
                  </a:lnTo>
                  <a:lnTo>
                    <a:pt x="145" y="2638"/>
                  </a:lnTo>
                  <a:lnTo>
                    <a:pt x="111" y="2622"/>
                  </a:lnTo>
                  <a:lnTo>
                    <a:pt x="80" y="2600"/>
                  </a:lnTo>
                  <a:lnTo>
                    <a:pt x="52" y="2573"/>
                  </a:lnTo>
                  <a:lnTo>
                    <a:pt x="31" y="2542"/>
                  </a:lnTo>
                  <a:lnTo>
                    <a:pt x="14" y="2507"/>
                  </a:lnTo>
                  <a:lnTo>
                    <a:pt x="4" y="2468"/>
                  </a:lnTo>
                  <a:lnTo>
                    <a:pt x="0" y="2429"/>
                  </a:lnTo>
                  <a:lnTo>
                    <a:pt x="0" y="1730"/>
                  </a:lnTo>
                  <a:lnTo>
                    <a:pt x="0" y="225"/>
                  </a:lnTo>
                  <a:lnTo>
                    <a:pt x="4" y="184"/>
                  </a:lnTo>
                  <a:lnTo>
                    <a:pt x="14" y="147"/>
                  </a:lnTo>
                  <a:lnTo>
                    <a:pt x="31" y="112"/>
                  </a:lnTo>
                  <a:lnTo>
                    <a:pt x="52" y="79"/>
                  </a:lnTo>
                  <a:lnTo>
                    <a:pt x="80" y="53"/>
                  </a:lnTo>
                  <a:lnTo>
                    <a:pt x="111" y="31"/>
                  </a:lnTo>
                  <a:lnTo>
                    <a:pt x="145" y="15"/>
                  </a:lnTo>
                  <a:lnTo>
                    <a:pt x="184" y="4"/>
                  </a:lnTo>
                  <a:lnTo>
                    <a:pt x="2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520">
              <a:extLst>
                <a:ext uri="{FF2B5EF4-FFF2-40B4-BE49-F238E27FC236}">
                  <a16:creationId xmlns:a16="http://schemas.microsoft.com/office/drawing/2014/main" id="{02784869-1C1F-4457-8722-6894304D8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" y="2233"/>
              <a:ext cx="316" cy="315"/>
            </a:xfrm>
            <a:custGeom>
              <a:avLst/>
              <a:gdLst>
                <a:gd name="T0" fmla="*/ 316 w 632"/>
                <a:gd name="T1" fmla="*/ 0 h 630"/>
                <a:gd name="T2" fmla="*/ 362 w 632"/>
                <a:gd name="T3" fmla="*/ 4 h 630"/>
                <a:gd name="T4" fmla="*/ 407 w 632"/>
                <a:gd name="T5" fmla="*/ 14 h 630"/>
                <a:gd name="T6" fmla="*/ 449 w 632"/>
                <a:gd name="T7" fmla="*/ 30 h 630"/>
                <a:gd name="T8" fmla="*/ 487 w 632"/>
                <a:gd name="T9" fmla="*/ 51 h 630"/>
                <a:gd name="T10" fmla="*/ 522 w 632"/>
                <a:gd name="T11" fmla="*/ 77 h 630"/>
                <a:gd name="T12" fmla="*/ 553 w 632"/>
                <a:gd name="T13" fmla="*/ 108 h 630"/>
                <a:gd name="T14" fmla="*/ 581 w 632"/>
                <a:gd name="T15" fmla="*/ 144 h 630"/>
                <a:gd name="T16" fmla="*/ 602 w 632"/>
                <a:gd name="T17" fmla="*/ 183 h 630"/>
                <a:gd name="T18" fmla="*/ 618 w 632"/>
                <a:gd name="T19" fmla="*/ 224 h 630"/>
                <a:gd name="T20" fmla="*/ 628 w 632"/>
                <a:gd name="T21" fmla="*/ 268 h 630"/>
                <a:gd name="T22" fmla="*/ 632 w 632"/>
                <a:gd name="T23" fmla="*/ 316 h 630"/>
                <a:gd name="T24" fmla="*/ 628 w 632"/>
                <a:gd name="T25" fmla="*/ 361 h 630"/>
                <a:gd name="T26" fmla="*/ 618 w 632"/>
                <a:gd name="T27" fmla="*/ 406 h 630"/>
                <a:gd name="T28" fmla="*/ 602 w 632"/>
                <a:gd name="T29" fmla="*/ 447 h 630"/>
                <a:gd name="T30" fmla="*/ 581 w 632"/>
                <a:gd name="T31" fmla="*/ 487 h 630"/>
                <a:gd name="T32" fmla="*/ 553 w 632"/>
                <a:gd name="T33" fmla="*/ 522 h 630"/>
                <a:gd name="T34" fmla="*/ 522 w 632"/>
                <a:gd name="T35" fmla="*/ 553 h 630"/>
                <a:gd name="T36" fmla="*/ 487 w 632"/>
                <a:gd name="T37" fmla="*/ 579 h 630"/>
                <a:gd name="T38" fmla="*/ 449 w 632"/>
                <a:gd name="T39" fmla="*/ 601 h 630"/>
                <a:gd name="T40" fmla="*/ 407 w 632"/>
                <a:gd name="T41" fmla="*/ 617 h 630"/>
                <a:gd name="T42" fmla="*/ 362 w 632"/>
                <a:gd name="T43" fmla="*/ 627 h 630"/>
                <a:gd name="T44" fmla="*/ 316 w 632"/>
                <a:gd name="T45" fmla="*/ 630 h 630"/>
                <a:gd name="T46" fmla="*/ 270 w 632"/>
                <a:gd name="T47" fmla="*/ 627 h 630"/>
                <a:gd name="T48" fmla="*/ 225 w 632"/>
                <a:gd name="T49" fmla="*/ 617 h 630"/>
                <a:gd name="T50" fmla="*/ 183 w 632"/>
                <a:gd name="T51" fmla="*/ 601 h 630"/>
                <a:gd name="T52" fmla="*/ 144 w 632"/>
                <a:gd name="T53" fmla="*/ 579 h 630"/>
                <a:gd name="T54" fmla="*/ 110 w 632"/>
                <a:gd name="T55" fmla="*/ 553 h 630"/>
                <a:gd name="T56" fmla="*/ 79 w 632"/>
                <a:gd name="T57" fmla="*/ 522 h 630"/>
                <a:gd name="T58" fmla="*/ 51 w 632"/>
                <a:gd name="T59" fmla="*/ 487 h 630"/>
                <a:gd name="T60" fmla="*/ 30 w 632"/>
                <a:gd name="T61" fmla="*/ 447 h 630"/>
                <a:gd name="T62" fmla="*/ 14 w 632"/>
                <a:gd name="T63" fmla="*/ 406 h 630"/>
                <a:gd name="T64" fmla="*/ 4 w 632"/>
                <a:gd name="T65" fmla="*/ 361 h 630"/>
                <a:gd name="T66" fmla="*/ 0 w 632"/>
                <a:gd name="T67" fmla="*/ 316 h 630"/>
                <a:gd name="T68" fmla="*/ 4 w 632"/>
                <a:gd name="T69" fmla="*/ 268 h 630"/>
                <a:gd name="T70" fmla="*/ 14 w 632"/>
                <a:gd name="T71" fmla="*/ 224 h 630"/>
                <a:gd name="T72" fmla="*/ 30 w 632"/>
                <a:gd name="T73" fmla="*/ 183 h 630"/>
                <a:gd name="T74" fmla="*/ 51 w 632"/>
                <a:gd name="T75" fmla="*/ 144 h 630"/>
                <a:gd name="T76" fmla="*/ 79 w 632"/>
                <a:gd name="T77" fmla="*/ 108 h 630"/>
                <a:gd name="T78" fmla="*/ 110 w 632"/>
                <a:gd name="T79" fmla="*/ 77 h 630"/>
                <a:gd name="T80" fmla="*/ 144 w 632"/>
                <a:gd name="T81" fmla="*/ 51 h 630"/>
                <a:gd name="T82" fmla="*/ 183 w 632"/>
                <a:gd name="T83" fmla="*/ 30 h 630"/>
                <a:gd name="T84" fmla="*/ 225 w 632"/>
                <a:gd name="T85" fmla="*/ 14 h 630"/>
                <a:gd name="T86" fmla="*/ 270 w 632"/>
                <a:gd name="T87" fmla="*/ 4 h 630"/>
                <a:gd name="T88" fmla="*/ 316 w 632"/>
                <a:gd name="T89" fmla="*/ 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32" h="630">
                  <a:moveTo>
                    <a:pt x="316" y="0"/>
                  </a:moveTo>
                  <a:lnTo>
                    <a:pt x="362" y="4"/>
                  </a:lnTo>
                  <a:lnTo>
                    <a:pt x="407" y="14"/>
                  </a:lnTo>
                  <a:lnTo>
                    <a:pt x="449" y="30"/>
                  </a:lnTo>
                  <a:lnTo>
                    <a:pt x="487" y="51"/>
                  </a:lnTo>
                  <a:lnTo>
                    <a:pt x="522" y="77"/>
                  </a:lnTo>
                  <a:lnTo>
                    <a:pt x="553" y="108"/>
                  </a:lnTo>
                  <a:lnTo>
                    <a:pt x="581" y="144"/>
                  </a:lnTo>
                  <a:lnTo>
                    <a:pt x="602" y="183"/>
                  </a:lnTo>
                  <a:lnTo>
                    <a:pt x="618" y="224"/>
                  </a:lnTo>
                  <a:lnTo>
                    <a:pt x="628" y="268"/>
                  </a:lnTo>
                  <a:lnTo>
                    <a:pt x="632" y="316"/>
                  </a:lnTo>
                  <a:lnTo>
                    <a:pt x="628" y="361"/>
                  </a:lnTo>
                  <a:lnTo>
                    <a:pt x="618" y="406"/>
                  </a:lnTo>
                  <a:lnTo>
                    <a:pt x="602" y="447"/>
                  </a:lnTo>
                  <a:lnTo>
                    <a:pt x="581" y="487"/>
                  </a:lnTo>
                  <a:lnTo>
                    <a:pt x="553" y="522"/>
                  </a:lnTo>
                  <a:lnTo>
                    <a:pt x="522" y="553"/>
                  </a:lnTo>
                  <a:lnTo>
                    <a:pt x="487" y="579"/>
                  </a:lnTo>
                  <a:lnTo>
                    <a:pt x="449" y="601"/>
                  </a:lnTo>
                  <a:lnTo>
                    <a:pt x="407" y="617"/>
                  </a:lnTo>
                  <a:lnTo>
                    <a:pt x="362" y="627"/>
                  </a:lnTo>
                  <a:lnTo>
                    <a:pt x="316" y="630"/>
                  </a:lnTo>
                  <a:lnTo>
                    <a:pt x="270" y="627"/>
                  </a:lnTo>
                  <a:lnTo>
                    <a:pt x="225" y="617"/>
                  </a:lnTo>
                  <a:lnTo>
                    <a:pt x="183" y="601"/>
                  </a:lnTo>
                  <a:lnTo>
                    <a:pt x="144" y="579"/>
                  </a:lnTo>
                  <a:lnTo>
                    <a:pt x="110" y="553"/>
                  </a:lnTo>
                  <a:lnTo>
                    <a:pt x="79" y="522"/>
                  </a:lnTo>
                  <a:lnTo>
                    <a:pt x="51" y="487"/>
                  </a:lnTo>
                  <a:lnTo>
                    <a:pt x="30" y="447"/>
                  </a:lnTo>
                  <a:lnTo>
                    <a:pt x="14" y="406"/>
                  </a:lnTo>
                  <a:lnTo>
                    <a:pt x="4" y="361"/>
                  </a:lnTo>
                  <a:lnTo>
                    <a:pt x="0" y="316"/>
                  </a:lnTo>
                  <a:lnTo>
                    <a:pt x="4" y="268"/>
                  </a:lnTo>
                  <a:lnTo>
                    <a:pt x="14" y="224"/>
                  </a:lnTo>
                  <a:lnTo>
                    <a:pt x="30" y="183"/>
                  </a:lnTo>
                  <a:lnTo>
                    <a:pt x="51" y="144"/>
                  </a:lnTo>
                  <a:lnTo>
                    <a:pt x="79" y="108"/>
                  </a:lnTo>
                  <a:lnTo>
                    <a:pt x="110" y="77"/>
                  </a:lnTo>
                  <a:lnTo>
                    <a:pt x="144" y="51"/>
                  </a:lnTo>
                  <a:lnTo>
                    <a:pt x="183" y="30"/>
                  </a:lnTo>
                  <a:lnTo>
                    <a:pt x="225" y="14"/>
                  </a:lnTo>
                  <a:lnTo>
                    <a:pt x="270" y="4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521">
              <a:extLst>
                <a:ext uri="{FF2B5EF4-FFF2-40B4-BE49-F238E27FC236}">
                  <a16:creationId xmlns:a16="http://schemas.microsoft.com/office/drawing/2014/main" id="{4C1FBDFF-44EC-4DA4-87E8-65BCB8CB86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" y="1939"/>
              <a:ext cx="874" cy="903"/>
            </a:xfrm>
            <a:custGeom>
              <a:avLst/>
              <a:gdLst>
                <a:gd name="T0" fmla="*/ 762 w 1748"/>
                <a:gd name="T1" fmla="*/ 462 h 1805"/>
                <a:gd name="T2" fmla="*/ 614 w 1748"/>
                <a:gd name="T3" fmla="*/ 530 h 1805"/>
                <a:gd name="T4" fmla="*/ 501 w 1748"/>
                <a:gd name="T5" fmla="*/ 643 h 1805"/>
                <a:gd name="T6" fmla="*/ 434 w 1748"/>
                <a:gd name="T7" fmla="*/ 791 h 1805"/>
                <a:gd name="T8" fmla="*/ 423 w 1748"/>
                <a:gd name="T9" fmla="*/ 958 h 1805"/>
                <a:gd name="T10" fmla="*/ 472 w 1748"/>
                <a:gd name="T11" fmla="*/ 1115 h 1805"/>
                <a:gd name="T12" fmla="*/ 572 w 1748"/>
                <a:gd name="T13" fmla="*/ 1241 h 1805"/>
                <a:gd name="T14" fmla="*/ 710 w 1748"/>
                <a:gd name="T15" fmla="*/ 1325 h 1805"/>
                <a:gd name="T16" fmla="*/ 874 w 1748"/>
                <a:gd name="T17" fmla="*/ 1356 h 1805"/>
                <a:gd name="T18" fmla="*/ 1038 w 1748"/>
                <a:gd name="T19" fmla="*/ 1325 h 1805"/>
                <a:gd name="T20" fmla="*/ 1176 w 1748"/>
                <a:gd name="T21" fmla="*/ 1241 h 1805"/>
                <a:gd name="T22" fmla="*/ 1275 w 1748"/>
                <a:gd name="T23" fmla="*/ 1115 h 1805"/>
                <a:gd name="T24" fmla="*/ 1325 w 1748"/>
                <a:gd name="T25" fmla="*/ 958 h 1805"/>
                <a:gd name="T26" fmla="*/ 1314 w 1748"/>
                <a:gd name="T27" fmla="*/ 791 h 1805"/>
                <a:gd name="T28" fmla="*/ 1247 w 1748"/>
                <a:gd name="T29" fmla="*/ 643 h 1805"/>
                <a:gd name="T30" fmla="*/ 1134 w 1748"/>
                <a:gd name="T31" fmla="*/ 530 h 1805"/>
                <a:gd name="T32" fmla="*/ 986 w 1748"/>
                <a:gd name="T33" fmla="*/ 462 h 1805"/>
                <a:gd name="T34" fmla="*/ 724 w 1748"/>
                <a:gd name="T35" fmla="*/ 0 h 1805"/>
                <a:gd name="T36" fmla="*/ 1078 w 1748"/>
                <a:gd name="T37" fmla="*/ 12 h 1805"/>
                <a:gd name="T38" fmla="*/ 1135 w 1748"/>
                <a:gd name="T39" fmla="*/ 68 h 1805"/>
                <a:gd name="T40" fmla="*/ 1147 w 1748"/>
                <a:gd name="T41" fmla="*/ 249 h 1805"/>
                <a:gd name="T42" fmla="*/ 1300 w 1748"/>
                <a:gd name="T43" fmla="*/ 341 h 1805"/>
                <a:gd name="T44" fmla="*/ 1453 w 1748"/>
                <a:gd name="T45" fmla="*/ 261 h 1805"/>
                <a:gd name="T46" fmla="*/ 1524 w 1748"/>
                <a:gd name="T47" fmla="*/ 269 h 1805"/>
                <a:gd name="T48" fmla="*/ 1581 w 1748"/>
                <a:gd name="T49" fmla="*/ 321 h 1805"/>
                <a:gd name="T50" fmla="*/ 1747 w 1748"/>
                <a:gd name="T51" fmla="*/ 626 h 1805"/>
                <a:gd name="T52" fmla="*/ 1735 w 1748"/>
                <a:gd name="T53" fmla="*/ 696 h 1805"/>
                <a:gd name="T54" fmla="*/ 1687 w 1748"/>
                <a:gd name="T55" fmla="*/ 749 h 1805"/>
                <a:gd name="T56" fmla="*/ 1582 w 1748"/>
                <a:gd name="T57" fmla="*/ 903 h 1805"/>
                <a:gd name="T58" fmla="*/ 1573 w 1748"/>
                <a:gd name="T59" fmla="*/ 989 h 1805"/>
                <a:gd name="T60" fmla="*/ 1727 w 1748"/>
                <a:gd name="T61" fmla="*/ 1094 h 1805"/>
                <a:gd name="T62" fmla="*/ 1748 w 1748"/>
                <a:gd name="T63" fmla="*/ 1171 h 1805"/>
                <a:gd name="T64" fmla="*/ 1581 w 1748"/>
                <a:gd name="T65" fmla="*/ 1482 h 1805"/>
                <a:gd name="T66" fmla="*/ 1529 w 1748"/>
                <a:gd name="T67" fmla="*/ 1532 h 1805"/>
                <a:gd name="T68" fmla="*/ 1453 w 1748"/>
                <a:gd name="T69" fmla="*/ 1543 h 1805"/>
                <a:gd name="T70" fmla="*/ 1300 w 1748"/>
                <a:gd name="T71" fmla="*/ 1464 h 1805"/>
                <a:gd name="T72" fmla="*/ 1147 w 1748"/>
                <a:gd name="T73" fmla="*/ 1554 h 1805"/>
                <a:gd name="T74" fmla="*/ 1135 w 1748"/>
                <a:gd name="T75" fmla="*/ 1736 h 1805"/>
                <a:gd name="T76" fmla="*/ 1078 w 1748"/>
                <a:gd name="T77" fmla="*/ 1793 h 1805"/>
                <a:gd name="T78" fmla="*/ 724 w 1748"/>
                <a:gd name="T79" fmla="*/ 1805 h 1805"/>
                <a:gd name="T80" fmla="*/ 646 w 1748"/>
                <a:gd name="T81" fmla="*/ 1778 h 1805"/>
                <a:gd name="T82" fmla="*/ 604 w 1748"/>
                <a:gd name="T83" fmla="*/ 1710 h 1805"/>
                <a:gd name="T84" fmla="*/ 547 w 1748"/>
                <a:gd name="T85" fmla="*/ 1528 h 1805"/>
                <a:gd name="T86" fmla="*/ 358 w 1748"/>
                <a:gd name="T87" fmla="*/ 1515 h 1805"/>
                <a:gd name="T88" fmla="*/ 347 w 1748"/>
                <a:gd name="T89" fmla="*/ 1440 h 1805"/>
                <a:gd name="T90" fmla="*/ 394 w 1748"/>
                <a:gd name="T91" fmla="*/ 1342 h 1805"/>
                <a:gd name="T92" fmla="*/ 398 w 1748"/>
                <a:gd name="T93" fmla="*/ 1199 h 1805"/>
                <a:gd name="T94" fmla="*/ 245 w 1748"/>
                <a:gd name="T95" fmla="*/ 903 h 1805"/>
                <a:gd name="T96" fmla="*/ 174 w 1748"/>
                <a:gd name="T97" fmla="*/ 823 h 1805"/>
                <a:gd name="T98" fmla="*/ 39 w 1748"/>
                <a:gd name="T99" fmla="*/ 731 h 1805"/>
                <a:gd name="T100" fmla="*/ 1 w 1748"/>
                <a:gd name="T101" fmla="*/ 660 h 1805"/>
                <a:gd name="T102" fmla="*/ 16 w 1748"/>
                <a:gd name="T103" fmla="*/ 580 h 1805"/>
                <a:gd name="T104" fmla="*/ 198 w 1748"/>
                <a:gd name="T105" fmla="*/ 284 h 1805"/>
                <a:gd name="T106" fmla="*/ 257 w 1748"/>
                <a:gd name="T107" fmla="*/ 261 h 1805"/>
                <a:gd name="T108" fmla="*/ 315 w 1748"/>
                <a:gd name="T109" fmla="*/ 267 h 1805"/>
                <a:gd name="T110" fmla="*/ 496 w 1748"/>
                <a:gd name="T111" fmla="*/ 307 h 1805"/>
                <a:gd name="T112" fmla="*/ 600 w 1748"/>
                <a:gd name="T113" fmla="*/ 123 h 1805"/>
                <a:gd name="T114" fmla="*/ 628 w 1748"/>
                <a:gd name="T115" fmla="*/ 46 h 1805"/>
                <a:gd name="T116" fmla="*/ 696 w 1748"/>
                <a:gd name="T117" fmla="*/ 2 h 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48" h="1805">
                  <a:moveTo>
                    <a:pt x="874" y="448"/>
                  </a:moveTo>
                  <a:lnTo>
                    <a:pt x="817" y="452"/>
                  </a:lnTo>
                  <a:lnTo>
                    <a:pt x="762" y="462"/>
                  </a:lnTo>
                  <a:lnTo>
                    <a:pt x="710" y="479"/>
                  </a:lnTo>
                  <a:lnTo>
                    <a:pt x="660" y="501"/>
                  </a:lnTo>
                  <a:lnTo>
                    <a:pt x="614" y="530"/>
                  </a:lnTo>
                  <a:lnTo>
                    <a:pt x="572" y="562"/>
                  </a:lnTo>
                  <a:lnTo>
                    <a:pt x="535" y="601"/>
                  </a:lnTo>
                  <a:lnTo>
                    <a:pt x="501" y="643"/>
                  </a:lnTo>
                  <a:lnTo>
                    <a:pt x="472" y="689"/>
                  </a:lnTo>
                  <a:lnTo>
                    <a:pt x="450" y="739"/>
                  </a:lnTo>
                  <a:lnTo>
                    <a:pt x="434" y="791"/>
                  </a:lnTo>
                  <a:lnTo>
                    <a:pt x="423" y="845"/>
                  </a:lnTo>
                  <a:lnTo>
                    <a:pt x="420" y="903"/>
                  </a:lnTo>
                  <a:lnTo>
                    <a:pt x="423" y="958"/>
                  </a:lnTo>
                  <a:lnTo>
                    <a:pt x="434" y="1014"/>
                  </a:lnTo>
                  <a:lnTo>
                    <a:pt x="450" y="1066"/>
                  </a:lnTo>
                  <a:lnTo>
                    <a:pt x="472" y="1115"/>
                  </a:lnTo>
                  <a:lnTo>
                    <a:pt x="501" y="1161"/>
                  </a:lnTo>
                  <a:lnTo>
                    <a:pt x="535" y="1203"/>
                  </a:lnTo>
                  <a:lnTo>
                    <a:pt x="572" y="1241"/>
                  </a:lnTo>
                  <a:lnTo>
                    <a:pt x="614" y="1275"/>
                  </a:lnTo>
                  <a:lnTo>
                    <a:pt x="660" y="1302"/>
                  </a:lnTo>
                  <a:lnTo>
                    <a:pt x="710" y="1325"/>
                  </a:lnTo>
                  <a:lnTo>
                    <a:pt x="762" y="1342"/>
                  </a:lnTo>
                  <a:lnTo>
                    <a:pt x="817" y="1352"/>
                  </a:lnTo>
                  <a:lnTo>
                    <a:pt x="874" y="1356"/>
                  </a:lnTo>
                  <a:lnTo>
                    <a:pt x="931" y="1352"/>
                  </a:lnTo>
                  <a:lnTo>
                    <a:pt x="986" y="1342"/>
                  </a:lnTo>
                  <a:lnTo>
                    <a:pt x="1038" y="1325"/>
                  </a:lnTo>
                  <a:lnTo>
                    <a:pt x="1088" y="1302"/>
                  </a:lnTo>
                  <a:lnTo>
                    <a:pt x="1134" y="1275"/>
                  </a:lnTo>
                  <a:lnTo>
                    <a:pt x="1176" y="1241"/>
                  </a:lnTo>
                  <a:lnTo>
                    <a:pt x="1213" y="1203"/>
                  </a:lnTo>
                  <a:lnTo>
                    <a:pt x="1247" y="1161"/>
                  </a:lnTo>
                  <a:lnTo>
                    <a:pt x="1275" y="1115"/>
                  </a:lnTo>
                  <a:lnTo>
                    <a:pt x="1298" y="1066"/>
                  </a:lnTo>
                  <a:lnTo>
                    <a:pt x="1314" y="1014"/>
                  </a:lnTo>
                  <a:lnTo>
                    <a:pt x="1325" y="958"/>
                  </a:lnTo>
                  <a:lnTo>
                    <a:pt x="1328" y="903"/>
                  </a:lnTo>
                  <a:lnTo>
                    <a:pt x="1325" y="845"/>
                  </a:lnTo>
                  <a:lnTo>
                    <a:pt x="1314" y="791"/>
                  </a:lnTo>
                  <a:lnTo>
                    <a:pt x="1298" y="739"/>
                  </a:lnTo>
                  <a:lnTo>
                    <a:pt x="1275" y="689"/>
                  </a:lnTo>
                  <a:lnTo>
                    <a:pt x="1247" y="643"/>
                  </a:lnTo>
                  <a:lnTo>
                    <a:pt x="1213" y="601"/>
                  </a:lnTo>
                  <a:lnTo>
                    <a:pt x="1176" y="562"/>
                  </a:lnTo>
                  <a:lnTo>
                    <a:pt x="1134" y="530"/>
                  </a:lnTo>
                  <a:lnTo>
                    <a:pt x="1088" y="501"/>
                  </a:lnTo>
                  <a:lnTo>
                    <a:pt x="1038" y="479"/>
                  </a:lnTo>
                  <a:lnTo>
                    <a:pt x="986" y="462"/>
                  </a:lnTo>
                  <a:lnTo>
                    <a:pt x="931" y="452"/>
                  </a:lnTo>
                  <a:lnTo>
                    <a:pt x="874" y="448"/>
                  </a:lnTo>
                  <a:close/>
                  <a:moveTo>
                    <a:pt x="724" y="0"/>
                  </a:moveTo>
                  <a:lnTo>
                    <a:pt x="1024" y="0"/>
                  </a:lnTo>
                  <a:lnTo>
                    <a:pt x="1052" y="2"/>
                  </a:lnTo>
                  <a:lnTo>
                    <a:pt x="1078" y="12"/>
                  </a:lnTo>
                  <a:lnTo>
                    <a:pt x="1101" y="26"/>
                  </a:lnTo>
                  <a:lnTo>
                    <a:pt x="1120" y="46"/>
                  </a:lnTo>
                  <a:lnTo>
                    <a:pt x="1135" y="68"/>
                  </a:lnTo>
                  <a:lnTo>
                    <a:pt x="1144" y="94"/>
                  </a:lnTo>
                  <a:lnTo>
                    <a:pt x="1147" y="123"/>
                  </a:lnTo>
                  <a:lnTo>
                    <a:pt x="1147" y="249"/>
                  </a:lnTo>
                  <a:lnTo>
                    <a:pt x="1201" y="276"/>
                  </a:lnTo>
                  <a:lnTo>
                    <a:pt x="1252" y="307"/>
                  </a:lnTo>
                  <a:lnTo>
                    <a:pt x="1300" y="341"/>
                  </a:lnTo>
                  <a:lnTo>
                    <a:pt x="1413" y="276"/>
                  </a:lnTo>
                  <a:lnTo>
                    <a:pt x="1433" y="267"/>
                  </a:lnTo>
                  <a:lnTo>
                    <a:pt x="1453" y="261"/>
                  </a:lnTo>
                  <a:lnTo>
                    <a:pt x="1474" y="259"/>
                  </a:lnTo>
                  <a:lnTo>
                    <a:pt x="1500" y="262"/>
                  </a:lnTo>
                  <a:lnTo>
                    <a:pt x="1524" y="269"/>
                  </a:lnTo>
                  <a:lnTo>
                    <a:pt x="1546" y="282"/>
                  </a:lnTo>
                  <a:lnTo>
                    <a:pt x="1566" y="299"/>
                  </a:lnTo>
                  <a:lnTo>
                    <a:pt x="1581" y="321"/>
                  </a:lnTo>
                  <a:lnTo>
                    <a:pt x="1732" y="580"/>
                  </a:lnTo>
                  <a:lnTo>
                    <a:pt x="1742" y="602"/>
                  </a:lnTo>
                  <a:lnTo>
                    <a:pt x="1747" y="626"/>
                  </a:lnTo>
                  <a:lnTo>
                    <a:pt x="1748" y="650"/>
                  </a:lnTo>
                  <a:lnTo>
                    <a:pt x="1744" y="674"/>
                  </a:lnTo>
                  <a:lnTo>
                    <a:pt x="1735" y="696"/>
                  </a:lnTo>
                  <a:lnTo>
                    <a:pt x="1723" y="718"/>
                  </a:lnTo>
                  <a:lnTo>
                    <a:pt x="1706" y="735"/>
                  </a:lnTo>
                  <a:lnTo>
                    <a:pt x="1687" y="749"/>
                  </a:lnTo>
                  <a:lnTo>
                    <a:pt x="1573" y="814"/>
                  </a:lnTo>
                  <a:lnTo>
                    <a:pt x="1579" y="858"/>
                  </a:lnTo>
                  <a:lnTo>
                    <a:pt x="1582" y="903"/>
                  </a:lnTo>
                  <a:lnTo>
                    <a:pt x="1580" y="932"/>
                  </a:lnTo>
                  <a:lnTo>
                    <a:pt x="1577" y="961"/>
                  </a:lnTo>
                  <a:lnTo>
                    <a:pt x="1573" y="989"/>
                  </a:lnTo>
                  <a:lnTo>
                    <a:pt x="1687" y="1055"/>
                  </a:lnTo>
                  <a:lnTo>
                    <a:pt x="1709" y="1073"/>
                  </a:lnTo>
                  <a:lnTo>
                    <a:pt x="1727" y="1094"/>
                  </a:lnTo>
                  <a:lnTo>
                    <a:pt x="1739" y="1117"/>
                  </a:lnTo>
                  <a:lnTo>
                    <a:pt x="1747" y="1143"/>
                  </a:lnTo>
                  <a:lnTo>
                    <a:pt x="1748" y="1171"/>
                  </a:lnTo>
                  <a:lnTo>
                    <a:pt x="1743" y="1198"/>
                  </a:lnTo>
                  <a:lnTo>
                    <a:pt x="1732" y="1224"/>
                  </a:lnTo>
                  <a:lnTo>
                    <a:pt x="1581" y="1482"/>
                  </a:lnTo>
                  <a:lnTo>
                    <a:pt x="1568" y="1502"/>
                  </a:lnTo>
                  <a:lnTo>
                    <a:pt x="1550" y="1520"/>
                  </a:lnTo>
                  <a:lnTo>
                    <a:pt x="1529" y="1532"/>
                  </a:lnTo>
                  <a:lnTo>
                    <a:pt x="1507" y="1541"/>
                  </a:lnTo>
                  <a:lnTo>
                    <a:pt x="1474" y="1544"/>
                  </a:lnTo>
                  <a:lnTo>
                    <a:pt x="1453" y="1543"/>
                  </a:lnTo>
                  <a:lnTo>
                    <a:pt x="1433" y="1537"/>
                  </a:lnTo>
                  <a:lnTo>
                    <a:pt x="1413" y="1528"/>
                  </a:lnTo>
                  <a:lnTo>
                    <a:pt x="1300" y="1464"/>
                  </a:lnTo>
                  <a:lnTo>
                    <a:pt x="1252" y="1497"/>
                  </a:lnTo>
                  <a:lnTo>
                    <a:pt x="1201" y="1528"/>
                  </a:lnTo>
                  <a:lnTo>
                    <a:pt x="1147" y="1554"/>
                  </a:lnTo>
                  <a:lnTo>
                    <a:pt x="1147" y="1681"/>
                  </a:lnTo>
                  <a:lnTo>
                    <a:pt x="1144" y="1710"/>
                  </a:lnTo>
                  <a:lnTo>
                    <a:pt x="1135" y="1736"/>
                  </a:lnTo>
                  <a:lnTo>
                    <a:pt x="1120" y="1758"/>
                  </a:lnTo>
                  <a:lnTo>
                    <a:pt x="1101" y="1778"/>
                  </a:lnTo>
                  <a:lnTo>
                    <a:pt x="1078" y="1793"/>
                  </a:lnTo>
                  <a:lnTo>
                    <a:pt x="1052" y="1801"/>
                  </a:lnTo>
                  <a:lnTo>
                    <a:pt x="1024" y="1805"/>
                  </a:lnTo>
                  <a:lnTo>
                    <a:pt x="724" y="1805"/>
                  </a:lnTo>
                  <a:lnTo>
                    <a:pt x="696" y="1801"/>
                  </a:lnTo>
                  <a:lnTo>
                    <a:pt x="670" y="1793"/>
                  </a:lnTo>
                  <a:lnTo>
                    <a:pt x="646" y="1778"/>
                  </a:lnTo>
                  <a:lnTo>
                    <a:pt x="628" y="1758"/>
                  </a:lnTo>
                  <a:lnTo>
                    <a:pt x="613" y="1736"/>
                  </a:lnTo>
                  <a:lnTo>
                    <a:pt x="604" y="1710"/>
                  </a:lnTo>
                  <a:lnTo>
                    <a:pt x="600" y="1681"/>
                  </a:lnTo>
                  <a:lnTo>
                    <a:pt x="600" y="1554"/>
                  </a:lnTo>
                  <a:lnTo>
                    <a:pt x="547" y="1528"/>
                  </a:lnTo>
                  <a:lnTo>
                    <a:pt x="496" y="1497"/>
                  </a:lnTo>
                  <a:lnTo>
                    <a:pt x="448" y="1464"/>
                  </a:lnTo>
                  <a:lnTo>
                    <a:pt x="358" y="1515"/>
                  </a:lnTo>
                  <a:lnTo>
                    <a:pt x="342" y="1491"/>
                  </a:lnTo>
                  <a:lnTo>
                    <a:pt x="325" y="1469"/>
                  </a:lnTo>
                  <a:lnTo>
                    <a:pt x="347" y="1440"/>
                  </a:lnTo>
                  <a:lnTo>
                    <a:pt x="367" y="1410"/>
                  </a:lnTo>
                  <a:lnTo>
                    <a:pt x="382" y="1377"/>
                  </a:lnTo>
                  <a:lnTo>
                    <a:pt x="394" y="1342"/>
                  </a:lnTo>
                  <a:lnTo>
                    <a:pt x="403" y="1295"/>
                  </a:lnTo>
                  <a:lnTo>
                    <a:pt x="404" y="1246"/>
                  </a:lnTo>
                  <a:lnTo>
                    <a:pt x="398" y="1199"/>
                  </a:lnTo>
                  <a:lnTo>
                    <a:pt x="385" y="1153"/>
                  </a:lnTo>
                  <a:lnTo>
                    <a:pt x="364" y="1110"/>
                  </a:lnTo>
                  <a:lnTo>
                    <a:pt x="245" y="903"/>
                  </a:lnTo>
                  <a:lnTo>
                    <a:pt x="224" y="873"/>
                  </a:lnTo>
                  <a:lnTo>
                    <a:pt x="200" y="847"/>
                  </a:lnTo>
                  <a:lnTo>
                    <a:pt x="174" y="823"/>
                  </a:lnTo>
                  <a:lnTo>
                    <a:pt x="174" y="814"/>
                  </a:lnTo>
                  <a:lnTo>
                    <a:pt x="61" y="749"/>
                  </a:lnTo>
                  <a:lnTo>
                    <a:pt x="39" y="731"/>
                  </a:lnTo>
                  <a:lnTo>
                    <a:pt x="21" y="711"/>
                  </a:lnTo>
                  <a:lnTo>
                    <a:pt x="8" y="686"/>
                  </a:lnTo>
                  <a:lnTo>
                    <a:pt x="1" y="660"/>
                  </a:lnTo>
                  <a:lnTo>
                    <a:pt x="0" y="633"/>
                  </a:lnTo>
                  <a:lnTo>
                    <a:pt x="5" y="606"/>
                  </a:lnTo>
                  <a:lnTo>
                    <a:pt x="16" y="580"/>
                  </a:lnTo>
                  <a:lnTo>
                    <a:pt x="167" y="321"/>
                  </a:lnTo>
                  <a:lnTo>
                    <a:pt x="180" y="302"/>
                  </a:lnTo>
                  <a:lnTo>
                    <a:pt x="198" y="284"/>
                  </a:lnTo>
                  <a:lnTo>
                    <a:pt x="219" y="272"/>
                  </a:lnTo>
                  <a:lnTo>
                    <a:pt x="241" y="263"/>
                  </a:lnTo>
                  <a:lnTo>
                    <a:pt x="257" y="261"/>
                  </a:lnTo>
                  <a:lnTo>
                    <a:pt x="274" y="259"/>
                  </a:lnTo>
                  <a:lnTo>
                    <a:pt x="295" y="261"/>
                  </a:lnTo>
                  <a:lnTo>
                    <a:pt x="315" y="267"/>
                  </a:lnTo>
                  <a:lnTo>
                    <a:pt x="334" y="276"/>
                  </a:lnTo>
                  <a:lnTo>
                    <a:pt x="448" y="341"/>
                  </a:lnTo>
                  <a:lnTo>
                    <a:pt x="496" y="307"/>
                  </a:lnTo>
                  <a:lnTo>
                    <a:pt x="547" y="276"/>
                  </a:lnTo>
                  <a:lnTo>
                    <a:pt x="600" y="249"/>
                  </a:lnTo>
                  <a:lnTo>
                    <a:pt x="600" y="123"/>
                  </a:lnTo>
                  <a:lnTo>
                    <a:pt x="604" y="94"/>
                  </a:lnTo>
                  <a:lnTo>
                    <a:pt x="613" y="68"/>
                  </a:lnTo>
                  <a:lnTo>
                    <a:pt x="628" y="46"/>
                  </a:lnTo>
                  <a:lnTo>
                    <a:pt x="646" y="26"/>
                  </a:lnTo>
                  <a:lnTo>
                    <a:pt x="670" y="12"/>
                  </a:lnTo>
                  <a:lnTo>
                    <a:pt x="696" y="2"/>
                  </a:lnTo>
                  <a:lnTo>
                    <a:pt x="7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522">
              <a:extLst>
                <a:ext uri="{FF2B5EF4-FFF2-40B4-BE49-F238E27FC236}">
                  <a16:creationId xmlns:a16="http://schemas.microsoft.com/office/drawing/2014/main" id="{2D89E0AB-F427-42EB-907B-25B4513328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5" y="2316"/>
              <a:ext cx="693" cy="716"/>
            </a:xfrm>
            <a:custGeom>
              <a:avLst/>
              <a:gdLst>
                <a:gd name="T0" fmla="*/ 608 w 1387"/>
                <a:gd name="T1" fmla="*/ 460 h 1433"/>
                <a:gd name="T2" fmla="*/ 502 w 1387"/>
                <a:gd name="T3" fmla="*/ 525 h 1433"/>
                <a:gd name="T4" fmla="*/ 437 w 1387"/>
                <a:gd name="T5" fmla="*/ 631 h 1433"/>
                <a:gd name="T6" fmla="*/ 427 w 1387"/>
                <a:gd name="T7" fmla="*/ 760 h 1433"/>
                <a:gd name="T8" fmla="*/ 475 w 1387"/>
                <a:gd name="T9" fmla="*/ 876 h 1433"/>
                <a:gd name="T10" fmla="*/ 570 w 1387"/>
                <a:gd name="T11" fmla="*/ 956 h 1433"/>
                <a:gd name="T12" fmla="*/ 693 w 1387"/>
                <a:gd name="T13" fmla="*/ 986 h 1433"/>
                <a:gd name="T14" fmla="*/ 817 w 1387"/>
                <a:gd name="T15" fmla="*/ 956 h 1433"/>
                <a:gd name="T16" fmla="*/ 911 w 1387"/>
                <a:gd name="T17" fmla="*/ 876 h 1433"/>
                <a:gd name="T18" fmla="*/ 960 w 1387"/>
                <a:gd name="T19" fmla="*/ 760 h 1433"/>
                <a:gd name="T20" fmla="*/ 950 w 1387"/>
                <a:gd name="T21" fmla="*/ 631 h 1433"/>
                <a:gd name="T22" fmla="*/ 884 w 1387"/>
                <a:gd name="T23" fmla="*/ 525 h 1433"/>
                <a:gd name="T24" fmla="*/ 778 w 1387"/>
                <a:gd name="T25" fmla="*/ 460 h 1433"/>
                <a:gd name="T26" fmla="*/ 575 w 1387"/>
                <a:gd name="T27" fmla="*/ 0 h 1433"/>
                <a:gd name="T28" fmla="*/ 862 w 1387"/>
                <a:gd name="T29" fmla="*/ 13 h 1433"/>
                <a:gd name="T30" fmla="*/ 906 w 1387"/>
                <a:gd name="T31" fmla="*/ 72 h 1433"/>
                <a:gd name="T32" fmla="*/ 952 w 1387"/>
                <a:gd name="T33" fmla="*/ 219 h 1433"/>
                <a:gd name="T34" fmla="*/ 1121 w 1387"/>
                <a:gd name="T35" fmla="*/ 219 h 1433"/>
                <a:gd name="T36" fmla="*/ 1190 w 1387"/>
                <a:gd name="T37" fmla="*/ 209 h 1433"/>
                <a:gd name="T38" fmla="*/ 1242 w 1387"/>
                <a:gd name="T39" fmla="*/ 239 h 1433"/>
                <a:gd name="T40" fmla="*/ 1384 w 1387"/>
                <a:gd name="T41" fmla="*/ 485 h 1433"/>
                <a:gd name="T42" fmla="*/ 1374 w 1387"/>
                <a:gd name="T43" fmla="*/ 559 h 1433"/>
                <a:gd name="T44" fmla="*/ 1248 w 1387"/>
                <a:gd name="T45" fmla="*/ 646 h 1433"/>
                <a:gd name="T46" fmla="*/ 1253 w 1387"/>
                <a:gd name="T47" fmla="*/ 751 h 1433"/>
                <a:gd name="T48" fmla="*/ 1356 w 1387"/>
                <a:gd name="T49" fmla="*/ 852 h 1433"/>
                <a:gd name="T50" fmla="*/ 1386 w 1387"/>
                <a:gd name="T51" fmla="*/ 908 h 1433"/>
                <a:gd name="T52" fmla="*/ 1374 w 1387"/>
                <a:gd name="T53" fmla="*/ 971 h 1433"/>
                <a:gd name="T54" fmla="*/ 1220 w 1387"/>
                <a:gd name="T55" fmla="*/ 1213 h 1433"/>
                <a:gd name="T56" fmla="*/ 1145 w 1387"/>
                <a:gd name="T57" fmla="*/ 1223 h 1433"/>
                <a:gd name="T58" fmla="*/ 993 w 1387"/>
                <a:gd name="T59" fmla="*/ 1190 h 1433"/>
                <a:gd name="T60" fmla="*/ 910 w 1387"/>
                <a:gd name="T61" fmla="*/ 1335 h 1433"/>
                <a:gd name="T62" fmla="*/ 882 w 1387"/>
                <a:gd name="T63" fmla="*/ 1405 h 1433"/>
                <a:gd name="T64" fmla="*/ 812 w 1387"/>
                <a:gd name="T65" fmla="*/ 1433 h 1433"/>
                <a:gd name="T66" fmla="*/ 525 w 1387"/>
                <a:gd name="T67" fmla="*/ 1419 h 1433"/>
                <a:gd name="T68" fmla="*/ 480 w 1387"/>
                <a:gd name="T69" fmla="*/ 1361 h 1433"/>
                <a:gd name="T70" fmla="*/ 434 w 1387"/>
                <a:gd name="T71" fmla="*/ 1213 h 1433"/>
                <a:gd name="T72" fmla="*/ 265 w 1387"/>
                <a:gd name="T73" fmla="*/ 1213 h 1433"/>
                <a:gd name="T74" fmla="*/ 190 w 1387"/>
                <a:gd name="T75" fmla="*/ 1223 h 1433"/>
                <a:gd name="T76" fmla="*/ 132 w 1387"/>
                <a:gd name="T77" fmla="*/ 1177 h 1433"/>
                <a:gd name="T78" fmla="*/ 0 w 1387"/>
                <a:gd name="T79" fmla="*/ 929 h 1433"/>
                <a:gd name="T80" fmla="*/ 16 w 1387"/>
                <a:gd name="T81" fmla="*/ 868 h 1433"/>
                <a:gd name="T82" fmla="*/ 138 w 1387"/>
                <a:gd name="T83" fmla="*/ 786 h 1433"/>
                <a:gd name="T84" fmla="*/ 133 w 1387"/>
                <a:gd name="T85" fmla="*/ 681 h 1433"/>
                <a:gd name="T86" fmla="*/ 30 w 1387"/>
                <a:gd name="T87" fmla="*/ 581 h 1433"/>
                <a:gd name="T88" fmla="*/ 0 w 1387"/>
                <a:gd name="T89" fmla="*/ 524 h 1433"/>
                <a:gd name="T90" fmla="*/ 13 w 1387"/>
                <a:gd name="T91" fmla="*/ 461 h 1433"/>
                <a:gd name="T92" fmla="*/ 167 w 1387"/>
                <a:gd name="T93" fmla="*/ 219 h 1433"/>
                <a:gd name="T94" fmla="*/ 241 w 1387"/>
                <a:gd name="T95" fmla="*/ 210 h 1433"/>
                <a:gd name="T96" fmla="*/ 393 w 1387"/>
                <a:gd name="T97" fmla="*/ 244 h 1433"/>
                <a:gd name="T98" fmla="*/ 476 w 1387"/>
                <a:gd name="T99" fmla="*/ 98 h 1433"/>
                <a:gd name="T100" fmla="*/ 505 w 1387"/>
                <a:gd name="T101" fmla="*/ 29 h 1433"/>
                <a:gd name="T102" fmla="*/ 575 w 1387"/>
                <a:gd name="T103" fmla="*/ 0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87" h="1433">
                  <a:moveTo>
                    <a:pt x="693" y="446"/>
                  </a:moveTo>
                  <a:lnTo>
                    <a:pt x="649" y="450"/>
                  </a:lnTo>
                  <a:lnTo>
                    <a:pt x="608" y="460"/>
                  </a:lnTo>
                  <a:lnTo>
                    <a:pt x="570" y="477"/>
                  </a:lnTo>
                  <a:lnTo>
                    <a:pt x="534" y="498"/>
                  </a:lnTo>
                  <a:lnTo>
                    <a:pt x="502" y="525"/>
                  </a:lnTo>
                  <a:lnTo>
                    <a:pt x="475" y="557"/>
                  </a:lnTo>
                  <a:lnTo>
                    <a:pt x="453" y="593"/>
                  </a:lnTo>
                  <a:lnTo>
                    <a:pt x="437" y="631"/>
                  </a:lnTo>
                  <a:lnTo>
                    <a:pt x="427" y="673"/>
                  </a:lnTo>
                  <a:lnTo>
                    <a:pt x="423" y="717"/>
                  </a:lnTo>
                  <a:lnTo>
                    <a:pt x="427" y="760"/>
                  </a:lnTo>
                  <a:lnTo>
                    <a:pt x="437" y="801"/>
                  </a:lnTo>
                  <a:lnTo>
                    <a:pt x="453" y="841"/>
                  </a:lnTo>
                  <a:lnTo>
                    <a:pt x="475" y="876"/>
                  </a:lnTo>
                  <a:lnTo>
                    <a:pt x="502" y="907"/>
                  </a:lnTo>
                  <a:lnTo>
                    <a:pt x="534" y="934"/>
                  </a:lnTo>
                  <a:lnTo>
                    <a:pt x="570" y="956"/>
                  </a:lnTo>
                  <a:lnTo>
                    <a:pt x="608" y="972"/>
                  </a:lnTo>
                  <a:lnTo>
                    <a:pt x="649" y="982"/>
                  </a:lnTo>
                  <a:lnTo>
                    <a:pt x="693" y="986"/>
                  </a:lnTo>
                  <a:lnTo>
                    <a:pt x="737" y="982"/>
                  </a:lnTo>
                  <a:lnTo>
                    <a:pt x="778" y="972"/>
                  </a:lnTo>
                  <a:lnTo>
                    <a:pt x="817" y="956"/>
                  </a:lnTo>
                  <a:lnTo>
                    <a:pt x="853" y="934"/>
                  </a:lnTo>
                  <a:lnTo>
                    <a:pt x="884" y="907"/>
                  </a:lnTo>
                  <a:lnTo>
                    <a:pt x="911" y="876"/>
                  </a:lnTo>
                  <a:lnTo>
                    <a:pt x="934" y="841"/>
                  </a:lnTo>
                  <a:lnTo>
                    <a:pt x="950" y="801"/>
                  </a:lnTo>
                  <a:lnTo>
                    <a:pt x="960" y="760"/>
                  </a:lnTo>
                  <a:lnTo>
                    <a:pt x="964" y="717"/>
                  </a:lnTo>
                  <a:lnTo>
                    <a:pt x="960" y="673"/>
                  </a:lnTo>
                  <a:lnTo>
                    <a:pt x="950" y="631"/>
                  </a:lnTo>
                  <a:lnTo>
                    <a:pt x="934" y="593"/>
                  </a:lnTo>
                  <a:lnTo>
                    <a:pt x="911" y="557"/>
                  </a:lnTo>
                  <a:lnTo>
                    <a:pt x="884" y="525"/>
                  </a:lnTo>
                  <a:lnTo>
                    <a:pt x="853" y="498"/>
                  </a:lnTo>
                  <a:lnTo>
                    <a:pt x="817" y="477"/>
                  </a:lnTo>
                  <a:lnTo>
                    <a:pt x="778" y="460"/>
                  </a:lnTo>
                  <a:lnTo>
                    <a:pt x="737" y="450"/>
                  </a:lnTo>
                  <a:lnTo>
                    <a:pt x="693" y="446"/>
                  </a:lnTo>
                  <a:close/>
                  <a:moveTo>
                    <a:pt x="575" y="0"/>
                  </a:moveTo>
                  <a:lnTo>
                    <a:pt x="812" y="0"/>
                  </a:lnTo>
                  <a:lnTo>
                    <a:pt x="838" y="3"/>
                  </a:lnTo>
                  <a:lnTo>
                    <a:pt x="862" y="13"/>
                  </a:lnTo>
                  <a:lnTo>
                    <a:pt x="882" y="29"/>
                  </a:lnTo>
                  <a:lnTo>
                    <a:pt x="896" y="49"/>
                  </a:lnTo>
                  <a:lnTo>
                    <a:pt x="906" y="72"/>
                  </a:lnTo>
                  <a:lnTo>
                    <a:pt x="910" y="98"/>
                  </a:lnTo>
                  <a:lnTo>
                    <a:pt x="910" y="199"/>
                  </a:lnTo>
                  <a:lnTo>
                    <a:pt x="952" y="219"/>
                  </a:lnTo>
                  <a:lnTo>
                    <a:pt x="993" y="244"/>
                  </a:lnTo>
                  <a:lnTo>
                    <a:pt x="1032" y="271"/>
                  </a:lnTo>
                  <a:lnTo>
                    <a:pt x="1121" y="219"/>
                  </a:lnTo>
                  <a:lnTo>
                    <a:pt x="1145" y="209"/>
                  </a:lnTo>
                  <a:lnTo>
                    <a:pt x="1170" y="206"/>
                  </a:lnTo>
                  <a:lnTo>
                    <a:pt x="1190" y="209"/>
                  </a:lnTo>
                  <a:lnTo>
                    <a:pt x="1210" y="215"/>
                  </a:lnTo>
                  <a:lnTo>
                    <a:pt x="1227" y="225"/>
                  </a:lnTo>
                  <a:lnTo>
                    <a:pt x="1242" y="239"/>
                  </a:lnTo>
                  <a:lnTo>
                    <a:pt x="1254" y="255"/>
                  </a:lnTo>
                  <a:lnTo>
                    <a:pt x="1374" y="461"/>
                  </a:lnTo>
                  <a:lnTo>
                    <a:pt x="1384" y="485"/>
                  </a:lnTo>
                  <a:lnTo>
                    <a:pt x="1387" y="509"/>
                  </a:lnTo>
                  <a:lnTo>
                    <a:pt x="1384" y="535"/>
                  </a:lnTo>
                  <a:lnTo>
                    <a:pt x="1374" y="559"/>
                  </a:lnTo>
                  <a:lnTo>
                    <a:pt x="1359" y="579"/>
                  </a:lnTo>
                  <a:lnTo>
                    <a:pt x="1338" y="595"/>
                  </a:lnTo>
                  <a:lnTo>
                    <a:pt x="1248" y="646"/>
                  </a:lnTo>
                  <a:lnTo>
                    <a:pt x="1253" y="681"/>
                  </a:lnTo>
                  <a:lnTo>
                    <a:pt x="1256" y="717"/>
                  </a:lnTo>
                  <a:lnTo>
                    <a:pt x="1253" y="751"/>
                  </a:lnTo>
                  <a:lnTo>
                    <a:pt x="1248" y="786"/>
                  </a:lnTo>
                  <a:lnTo>
                    <a:pt x="1338" y="838"/>
                  </a:lnTo>
                  <a:lnTo>
                    <a:pt x="1356" y="852"/>
                  </a:lnTo>
                  <a:lnTo>
                    <a:pt x="1370" y="868"/>
                  </a:lnTo>
                  <a:lnTo>
                    <a:pt x="1380" y="887"/>
                  </a:lnTo>
                  <a:lnTo>
                    <a:pt x="1386" y="908"/>
                  </a:lnTo>
                  <a:lnTo>
                    <a:pt x="1387" y="929"/>
                  </a:lnTo>
                  <a:lnTo>
                    <a:pt x="1383" y="951"/>
                  </a:lnTo>
                  <a:lnTo>
                    <a:pt x="1374" y="971"/>
                  </a:lnTo>
                  <a:lnTo>
                    <a:pt x="1254" y="1177"/>
                  </a:lnTo>
                  <a:lnTo>
                    <a:pt x="1240" y="1198"/>
                  </a:lnTo>
                  <a:lnTo>
                    <a:pt x="1220" y="1213"/>
                  </a:lnTo>
                  <a:lnTo>
                    <a:pt x="1196" y="1223"/>
                  </a:lnTo>
                  <a:lnTo>
                    <a:pt x="1170" y="1227"/>
                  </a:lnTo>
                  <a:lnTo>
                    <a:pt x="1145" y="1223"/>
                  </a:lnTo>
                  <a:lnTo>
                    <a:pt x="1121" y="1213"/>
                  </a:lnTo>
                  <a:lnTo>
                    <a:pt x="1032" y="1161"/>
                  </a:lnTo>
                  <a:lnTo>
                    <a:pt x="993" y="1190"/>
                  </a:lnTo>
                  <a:lnTo>
                    <a:pt x="954" y="1213"/>
                  </a:lnTo>
                  <a:lnTo>
                    <a:pt x="910" y="1234"/>
                  </a:lnTo>
                  <a:lnTo>
                    <a:pt x="910" y="1335"/>
                  </a:lnTo>
                  <a:lnTo>
                    <a:pt x="906" y="1361"/>
                  </a:lnTo>
                  <a:lnTo>
                    <a:pt x="896" y="1385"/>
                  </a:lnTo>
                  <a:lnTo>
                    <a:pt x="882" y="1405"/>
                  </a:lnTo>
                  <a:lnTo>
                    <a:pt x="862" y="1419"/>
                  </a:lnTo>
                  <a:lnTo>
                    <a:pt x="838" y="1429"/>
                  </a:lnTo>
                  <a:lnTo>
                    <a:pt x="812" y="1433"/>
                  </a:lnTo>
                  <a:lnTo>
                    <a:pt x="575" y="1433"/>
                  </a:lnTo>
                  <a:lnTo>
                    <a:pt x="548" y="1429"/>
                  </a:lnTo>
                  <a:lnTo>
                    <a:pt x="525" y="1419"/>
                  </a:lnTo>
                  <a:lnTo>
                    <a:pt x="505" y="1405"/>
                  </a:lnTo>
                  <a:lnTo>
                    <a:pt x="490" y="1385"/>
                  </a:lnTo>
                  <a:lnTo>
                    <a:pt x="480" y="1361"/>
                  </a:lnTo>
                  <a:lnTo>
                    <a:pt x="476" y="1335"/>
                  </a:lnTo>
                  <a:lnTo>
                    <a:pt x="476" y="1234"/>
                  </a:lnTo>
                  <a:lnTo>
                    <a:pt x="434" y="1213"/>
                  </a:lnTo>
                  <a:lnTo>
                    <a:pt x="393" y="1190"/>
                  </a:lnTo>
                  <a:lnTo>
                    <a:pt x="355" y="1161"/>
                  </a:lnTo>
                  <a:lnTo>
                    <a:pt x="265" y="1213"/>
                  </a:lnTo>
                  <a:lnTo>
                    <a:pt x="241" y="1223"/>
                  </a:lnTo>
                  <a:lnTo>
                    <a:pt x="217" y="1227"/>
                  </a:lnTo>
                  <a:lnTo>
                    <a:pt x="190" y="1223"/>
                  </a:lnTo>
                  <a:lnTo>
                    <a:pt x="167" y="1213"/>
                  </a:lnTo>
                  <a:lnTo>
                    <a:pt x="147" y="1198"/>
                  </a:lnTo>
                  <a:lnTo>
                    <a:pt x="132" y="1177"/>
                  </a:lnTo>
                  <a:lnTo>
                    <a:pt x="13" y="971"/>
                  </a:lnTo>
                  <a:lnTo>
                    <a:pt x="4" y="951"/>
                  </a:lnTo>
                  <a:lnTo>
                    <a:pt x="0" y="929"/>
                  </a:lnTo>
                  <a:lnTo>
                    <a:pt x="0" y="908"/>
                  </a:lnTo>
                  <a:lnTo>
                    <a:pt x="6" y="887"/>
                  </a:lnTo>
                  <a:lnTo>
                    <a:pt x="16" y="868"/>
                  </a:lnTo>
                  <a:lnTo>
                    <a:pt x="30" y="852"/>
                  </a:lnTo>
                  <a:lnTo>
                    <a:pt x="49" y="838"/>
                  </a:lnTo>
                  <a:lnTo>
                    <a:pt x="138" y="786"/>
                  </a:lnTo>
                  <a:lnTo>
                    <a:pt x="133" y="751"/>
                  </a:lnTo>
                  <a:lnTo>
                    <a:pt x="132" y="717"/>
                  </a:lnTo>
                  <a:lnTo>
                    <a:pt x="133" y="681"/>
                  </a:lnTo>
                  <a:lnTo>
                    <a:pt x="138" y="646"/>
                  </a:lnTo>
                  <a:lnTo>
                    <a:pt x="49" y="595"/>
                  </a:lnTo>
                  <a:lnTo>
                    <a:pt x="30" y="581"/>
                  </a:lnTo>
                  <a:lnTo>
                    <a:pt x="16" y="565"/>
                  </a:lnTo>
                  <a:lnTo>
                    <a:pt x="6" y="545"/>
                  </a:lnTo>
                  <a:lnTo>
                    <a:pt x="0" y="524"/>
                  </a:lnTo>
                  <a:lnTo>
                    <a:pt x="0" y="503"/>
                  </a:lnTo>
                  <a:lnTo>
                    <a:pt x="4" y="482"/>
                  </a:lnTo>
                  <a:lnTo>
                    <a:pt x="13" y="461"/>
                  </a:lnTo>
                  <a:lnTo>
                    <a:pt x="132" y="255"/>
                  </a:lnTo>
                  <a:lnTo>
                    <a:pt x="147" y="235"/>
                  </a:lnTo>
                  <a:lnTo>
                    <a:pt x="167" y="219"/>
                  </a:lnTo>
                  <a:lnTo>
                    <a:pt x="190" y="210"/>
                  </a:lnTo>
                  <a:lnTo>
                    <a:pt x="217" y="206"/>
                  </a:lnTo>
                  <a:lnTo>
                    <a:pt x="241" y="210"/>
                  </a:lnTo>
                  <a:lnTo>
                    <a:pt x="265" y="219"/>
                  </a:lnTo>
                  <a:lnTo>
                    <a:pt x="355" y="271"/>
                  </a:lnTo>
                  <a:lnTo>
                    <a:pt x="393" y="244"/>
                  </a:lnTo>
                  <a:lnTo>
                    <a:pt x="434" y="219"/>
                  </a:lnTo>
                  <a:lnTo>
                    <a:pt x="476" y="199"/>
                  </a:lnTo>
                  <a:lnTo>
                    <a:pt x="476" y="98"/>
                  </a:lnTo>
                  <a:lnTo>
                    <a:pt x="480" y="72"/>
                  </a:lnTo>
                  <a:lnTo>
                    <a:pt x="490" y="49"/>
                  </a:lnTo>
                  <a:lnTo>
                    <a:pt x="505" y="29"/>
                  </a:lnTo>
                  <a:lnTo>
                    <a:pt x="525" y="13"/>
                  </a:lnTo>
                  <a:lnTo>
                    <a:pt x="548" y="3"/>
                  </a:lnTo>
                  <a:lnTo>
                    <a:pt x="5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7" name="Group 533">
            <a:extLst>
              <a:ext uri="{FF2B5EF4-FFF2-40B4-BE49-F238E27FC236}">
                <a16:creationId xmlns:a16="http://schemas.microsoft.com/office/drawing/2014/main" id="{FE706EEE-7882-48C5-9D82-2A8819D32AA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77217" y="5053257"/>
            <a:ext cx="631996" cy="571922"/>
            <a:chOff x="559" y="1410"/>
            <a:chExt cx="2062" cy="1866"/>
          </a:xfrm>
          <a:solidFill>
            <a:schemeClr val="bg1">
              <a:lumMod val="75000"/>
            </a:schemeClr>
          </a:solidFill>
          <a:effectLst/>
        </p:grpSpPr>
        <p:sp>
          <p:nvSpPr>
            <p:cNvPr id="48" name="Freeform 535">
              <a:extLst>
                <a:ext uri="{FF2B5EF4-FFF2-40B4-BE49-F238E27FC236}">
                  <a16:creationId xmlns:a16="http://schemas.microsoft.com/office/drawing/2014/main" id="{9F26CEE0-D7A5-4FC6-AE44-AD6502717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" y="1410"/>
              <a:ext cx="1553" cy="1102"/>
            </a:xfrm>
            <a:custGeom>
              <a:avLst/>
              <a:gdLst>
                <a:gd name="T0" fmla="*/ 269 w 3106"/>
                <a:gd name="T1" fmla="*/ 0 h 2204"/>
                <a:gd name="T2" fmla="*/ 2837 w 3106"/>
                <a:gd name="T3" fmla="*/ 0 h 2204"/>
                <a:gd name="T4" fmla="*/ 2881 w 3106"/>
                <a:gd name="T5" fmla="*/ 3 h 2204"/>
                <a:gd name="T6" fmla="*/ 2922 w 3106"/>
                <a:gd name="T7" fmla="*/ 14 h 2204"/>
                <a:gd name="T8" fmla="*/ 2961 w 3106"/>
                <a:gd name="T9" fmla="*/ 30 h 2204"/>
                <a:gd name="T10" fmla="*/ 2996 w 3106"/>
                <a:gd name="T11" fmla="*/ 51 h 2204"/>
                <a:gd name="T12" fmla="*/ 3027 w 3106"/>
                <a:gd name="T13" fmla="*/ 79 h 2204"/>
                <a:gd name="T14" fmla="*/ 3053 w 3106"/>
                <a:gd name="T15" fmla="*/ 110 h 2204"/>
                <a:gd name="T16" fmla="*/ 3076 w 3106"/>
                <a:gd name="T17" fmla="*/ 145 h 2204"/>
                <a:gd name="T18" fmla="*/ 3092 w 3106"/>
                <a:gd name="T19" fmla="*/ 183 h 2204"/>
                <a:gd name="T20" fmla="*/ 3102 w 3106"/>
                <a:gd name="T21" fmla="*/ 224 h 2204"/>
                <a:gd name="T22" fmla="*/ 3106 w 3106"/>
                <a:gd name="T23" fmla="*/ 268 h 2204"/>
                <a:gd name="T24" fmla="*/ 3106 w 3106"/>
                <a:gd name="T25" fmla="*/ 1187 h 2204"/>
                <a:gd name="T26" fmla="*/ 3052 w 3106"/>
                <a:gd name="T27" fmla="*/ 1161 h 2204"/>
                <a:gd name="T28" fmla="*/ 2998 w 3106"/>
                <a:gd name="T29" fmla="*/ 1138 h 2204"/>
                <a:gd name="T30" fmla="*/ 2943 w 3106"/>
                <a:gd name="T31" fmla="*/ 1122 h 2204"/>
                <a:gd name="T32" fmla="*/ 2887 w 3106"/>
                <a:gd name="T33" fmla="*/ 1113 h 2204"/>
                <a:gd name="T34" fmla="*/ 2829 w 3106"/>
                <a:gd name="T35" fmla="*/ 1110 h 2204"/>
                <a:gd name="T36" fmla="*/ 2829 w 3106"/>
                <a:gd name="T37" fmla="*/ 268 h 2204"/>
                <a:gd name="T38" fmla="*/ 269 w 3106"/>
                <a:gd name="T39" fmla="*/ 275 h 2204"/>
                <a:gd name="T40" fmla="*/ 276 w 3106"/>
                <a:gd name="T41" fmla="*/ 1935 h 2204"/>
                <a:gd name="T42" fmla="*/ 1726 w 3106"/>
                <a:gd name="T43" fmla="*/ 1931 h 2204"/>
                <a:gd name="T44" fmla="*/ 1726 w 3106"/>
                <a:gd name="T45" fmla="*/ 1950 h 2204"/>
                <a:gd name="T46" fmla="*/ 1727 w 3106"/>
                <a:gd name="T47" fmla="*/ 1969 h 2204"/>
                <a:gd name="T48" fmla="*/ 1754 w 3106"/>
                <a:gd name="T49" fmla="*/ 2204 h 2204"/>
                <a:gd name="T50" fmla="*/ 269 w 3106"/>
                <a:gd name="T51" fmla="*/ 2204 h 2204"/>
                <a:gd name="T52" fmla="*/ 225 w 3106"/>
                <a:gd name="T53" fmla="*/ 2200 h 2204"/>
                <a:gd name="T54" fmla="*/ 184 w 3106"/>
                <a:gd name="T55" fmla="*/ 2190 h 2204"/>
                <a:gd name="T56" fmla="*/ 145 w 3106"/>
                <a:gd name="T57" fmla="*/ 2174 h 2204"/>
                <a:gd name="T58" fmla="*/ 110 w 3106"/>
                <a:gd name="T59" fmla="*/ 2152 h 2204"/>
                <a:gd name="T60" fmla="*/ 78 w 3106"/>
                <a:gd name="T61" fmla="*/ 2125 h 2204"/>
                <a:gd name="T62" fmla="*/ 52 w 3106"/>
                <a:gd name="T63" fmla="*/ 2094 h 2204"/>
                <a:gd name="T64" fmla="*/ 30 w 3106"/>
                <a:gd name="T65" fmla="*/ 2059 h 2204"/>
                <a:gd name="T66" fmla="*/ 13 w 3106"/>
                <a:gd name="T67" fmla="*/ 2020 h 2204"/>
                <a:gd name="T68" fmla="*/ 3 w 3106"/>
                <a:gd name="T69" fmla="*/ 1979 h 2204"/>
                <a:gd name="T70" fmla="*/ 0 w 3106"/>
                <a:gd name="T71" fmla="*/ 1935 h 2204"/>
                <a:gd name="T72" fmla="*/ 0 w 3106"/>
                <a:gd name="T73" fmla="*/ 268 h 2204"/>
                <a:gd name="T74" fmla="*/ 3 w 3106"/>
                <a:gd name="T75" fmla="*/ 224 h 2204"/>
                <a:gd name="T76" fmla="*/ 13 w 3106"/>
                <a:gd name="T77" fmla="*/ 183 h 2204"/>
                <a:gd name="T78" fmla="*/ 30 w 3106"/>
                <a:gd name="T79" fmla="*/ 145 h 2204"/>
                <a:gd name="T80" fmla="*/ 52 w 3106"/>
                <a:gd name="T81" fmla="*/ 110 h 2204"/>
                <a:gd name="T82" fmla="*/ 78 w 3106"/>
                <a:gd name="T83" fmla="*/ 79 h 2204"/>
                <a:gd name="T84" fmla="*/ 110 w 3106"/>
                <a:gd name="T85" fmla="*/ 51 h 2204"/>
                <a:gd name="T86" fmla="*/ 145 w 3106"/>
                <a:gd name="T87" fmla="*/ 30 h 2204"/>
                <a:gd name="T88" fmla="*/ 184 w 3106"/>
                <a:gd name="T89" fmla="*/ 14 h 2204"/>
                <a:gd name="T90" fmla="*/ 225 w 3106"/>
                <a:gd name="T91" fmla="*/ 3 h 2204"/>
                <a:gd name="T92" fmla="*/ 269 w 3106"/>
                <a:gd name="T93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106" h="2204">
                  <a:moveTo>
                    <a:pt x="269" y="0"/>
                  </a:moveTo>
                  <a:lnTo>
                    <a:pt x="2837" y="0"/>
                  </a:lnTo>
                  <a:lnTo>
                    <a:pt x="2881" y="3"/>
                  </a:lnTo>
                  <a:lnTo>
                    <a:pt x="2922" y="14"/>
                  </a:lnTo>
                  <a:lnTo>
                    <a:pt x="2961" y="30"/>
                  </a:lnTo>
                  <a:lnTo>
                    <a:pt x="2996" y="51"/>
                  </a:lnTo>
                  <a:lnTo>
                    <a:pt x="3027" y="79"/>
                  </a:lnTo>
                  <a:lnTo>
                    <a:pt x="3053" y="110"/>
                  </a:lnTo>
                  <a:lnTo>
                    <a:pt x="3076" y="145"/>
                  </a:lnTo>
                  <a:lnTo>
                    <a:pt x="3092" y="183"/>
                  </a:lnTo>
                  <a:lnTo>
                    <a:pt x="3102" y="224"/>
                  </a:lnTo>
                  <a:lnTo>
                    <a:pt x="3106" y="268"/>
                  </a:lnTo>
                  <a:lnTo>
                    <a:pt x="3106" y="1187"/>
                  </a:lnTo>
                  <a:lnTo>
                    <a:pt x="3052" y="1161"/>
                  </a:lnTo>
                  <a:lnTo>
                    <a:pt x="2998" y="1138"/>
                  </a:lnTo>
                  <a:lnTo>
                    <a:pt x="2943" y="1122"/>
                  </a:lnTo>
                  <a:lnTo>
                    <a:pt x="2887" y="1113"/>
                  </a:lnTo>
                  <a:lnTo>
                    <a:pt x="2829" y="1110"/>
                  </a:lnTo>
                  <a:lnTo>
                    <a:pt x="2829" y="268"/>
                  </a:lnTo>
                  <a:lnTo>
                    <a:pt x="269" y="275"/>
                  </a:lnTo>
                  <a:lnTo>
                    <a:pt x="276" y="1935"/>
                  </a:lnTo>
                  <a:lnTo>
                    <a:pt x="1726" y="1931"/>
                  </a:lnTo>
                  <a:lnTo>
                    <a:pt x="1726" y="1950"/>
                  </a:lnTo>
                  <a:lnTo>
                    <a:pt x="1727" y="1969"/>
                  </a:lnTo>
                  <a:lnTo>
                    <a:pt x="1754" y="2204"/>
                  </a:lnTo>
                  <a:lnTo>
                    <a:pt x="269" y="2204"/>
                  </a:lnTo>
                  <a:lnTo>
                    <a:pt x="225" y="2200"/>
                  </a:lnTo>
                  <a:lnTo>
                    <a:pt x="184" y="2190"/>
                  </a:lnTo>
                  <a:lnTo>
                    <a:pt x="145" y="2174"/>
                  </a:lnTo>
                  <a:lnTo>
                    <a:pt x="110" y="2152"/>
                  </a:lnTo>
                  <a:lnTo>
                    <a:pt x="78" y="2125"/>
                  </a:lnTo>
                  <a:lnTo>
                    <a:pt x="52" y="2094"/>
                  </a:lnTo>
                  <a:lnTo>
                    <a:pt x="30" y="2059"/>
                  </a:lnTo>
                  <a:lnTo>
                    <a:pt x="13" y="2020"/>
                  </a:lnTo>
                  <a:lnTo>
                    <a:pt x="3" y="1979"/>
                  </a:lnTo>
                  <a:lnTo>
                    <a:pt x="0" y="1935"/>
                  </a:lnTo>
                  <a:lnTo>
                    <a:pt x="0" y="268"/>
                  </a:lnTo>
                  <a:lnTo>
                    <a:pt x="3" y="224"/>
                  </a:lnTo>
                  <a:lnTo>
                    <a:pt x="13" y="183"/>
                  </a:lnTo>
                  <a:lnTo>
                    <a:pt x="30" y="145"/>
                  </a:lnTo>
                  <a:lnTo>
                    <a:pt x="52" y="110"/>
                  </a:lnTo>
                  <a:lnTo>
                    <a:pt x="78" y="79"/>
                  </a:lnTo>
                  <a:lnTo>
                    <a:pt x="110" y="51"/>
                  </a:lnTo>
                  <a:lnTo>
                    <a:pt x="145" y="30"/>
                  </a:lnTo>
                  <a:lnTo>
                    <a:pt x="184" y="14"/>
                  </a:lnTo>
                  <a:lnTo>
                    <a:pt x="225" y="3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36">
              <a:extLst>
                <a:ext uri="{FF2B5EF4-FFF2-40B4-BE49-F238E27FC236}">
                  <a16:creationId xmlns:a16="http://schemas.microsoft.com/office/drawing/2014/main" id="{458DAF50-8568-4124-9E97-930E19C45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" y="2627"/>
              <a:ext cx="1063" cy="207"/>
            </a:xfrm>
            <a:custGeom>
              <a:avLst/>
              <a:gdLst>
                <a:gd name="T0" fmla="*/ 208 w 2126"/>
                <a:gd name="T1" fmla="*/ 0 h 414"/>
                <a:gd name="T2" fmla="*/ 2076 w 2126"/>
                <a:gd name="T3" fmla="*/ 0 h 414"/>
                <a:gd name="T4" fmla="*/ 2121 w 2126"/>
                <a:gd name="T5" fmla="*/ 387 h 414"/>
                <a:gd name="T6" fmla="*/ 2124 w 2126"/>
                <a:gd name="T7" fmla="*/ 400 h 414"/>
                <a:gd name="T8" fmla="*/ 2126 w 2126"/>
                <a:gd name="T9" fmla="*/ 414 h 414"/>
                <a:gd name="T10" fmla="*/ 208 w 2126"/>
                <a:gd name="T11" fmla="*/ 414 h 414"/>
                <a:gd name="T12" fmla="*/ 170 w 2126"/>
                <a:gd name="T13" fmla="*/ 412 h 414"/>
                <a:gd name="T14" fmla="*/ 135 w 2126"/>
                <a:gd name="T15" fmla="*/ 402 h 414"/>
                <a:gd name="T16" fmla="*/ 103 w 2126"/>
                <a:gd name="T17" fmla="*/ 387 h 414"/>
                <a:gd name="T18" fmla="*/ 74 w 2126"/>
                <a:gd name="T19" fmla="*/ 367 h 414"/>
                <a:gd name="T20" fmla="*/ 49 w 2126"/>
                <a:gd name="T21" fmla="*/ 342 h 414"/>
                <a:gd name="T22" fmla="*/ 29 w 2126"/>
                <a:gd name="T23" fmla="*/ 312 h 414"/>
                <a:gd name="T24" fmla="*/ 13 w 2126"/>
                <a:gd name="T25" fmla="*/ 280 h 414"/>
                <a:gd name="T26" fmla="*/ 4 w 2126"/>
                <a:gd name="T27" fmla="*/ 245 h 414"/>
                <a:gd name="T28" fmla="*/ 0 w 2126"/>
                <a:gd name="T29" fmla="*/ 208 h 414"/>
                <a:gd name="T30" fmla="*/ 4 w 2126"/>
                <a:gd name="T31" fmla="*/ 170 h 414"/>
                <a:gd name="T32" fmla="*/ 13 w 2126"/>
                <a:gd name="T33" fmla="*/ 135 h 414"/>
                <a:gd name="T34" fmla="*/ 29 w 2126"/>
                <a:gd name="T35" fmla="*/ 103 h 414"/>
                <a:gd name="T36" fmla="*/ 49 w 2126"/>
                <a:gd name="T37" fmla="*/ 74 h 414"/>
                <a:gd name="T38" fmla="*/ 74 w 2126"/>
                <a:gd name="T39" fmla="*/ 49 h 414"/>
                <a:gd name="T40" fmla="*/ 103 w 2126"/>
                <a:gd name="T41" fmla="*/ 29 h 414"/>
                <a:gd name="T42" fmla="*/ 135 w 2126"/>
                <a:gd name="T43" fmla="*/ 14 h 414"/>
                <a:gd name="T44" fmla="*/ 170 w 2126"/>
                <a:gd name="T45" fmla="*/ 4 h 414"/>
                <a:gd name="T46" fmla="*/ 208 w 2126"/>
                <a:gd name="T47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26" h="414">
                  <a:moveTo>
                    <a:pt x="208" y="0"/>
                  </a:moveTo>
                  <a:lnTo>
                    <a:pt x="2076" y="0"/>
                  </a:lnTo>
                  <a:lnTo>
                    <a:pt x="2121" y="387"/>
                  </a:lnTo>
                  <a:lnTo>
                    <a:pt x="2124" y="400"/>
                  </a:lnTo>
                  <a:lnTo>
                    <a:pt x="2126" y="414"/>
                  </a:lnTo>
                  <a:lnTo>
                    <a:pt x="208" y="414"/>
                  </a:lnTo>
                  <a:lnTo>
                    <a:pt x="170" y="412"/>
                  </a:lnTo>
                  <a:lnTo>
                    <a:pt x="135" y="402"/>
                  </a:lnTo>
                  <a:lnTo>
                    <a:pt x="103" y="387"/>
                  </a:lnTo>
                  <a:lnTo>
                    <a:pt x="74" y="367"/>
                  </a:lnTo>
                  <a:lnTo>
                    <a:pt x="49" y="342"/>
                  </a:lnTo>
                  <a:lnTo>
                    <a:pt x="29" y="312"/>
                  </a:lnTo>
                  <a:lnTo>
                    <a:pt x="13" y="280"/>
                  </a:lnTo>
                  <a:lnTo>
                    <a:pt x="4" y="245"/>
                  </a:lnTo>
                  <a:lnTo>
                    <a:pt x="0" y="208"/>
                  </a:lnTo>
                  <a:lnTo>
                    <a:pt x="4" y="170"/>
                  </a:lnTo>
                  <a:lnTo>
                    <a:pt x="13" y="135"/>
                  </a:lnTo>
                  <a:lnTo>
                    <a:pt x="29" y="103"/>
                  </a:lnTo>
                  <a:lnTo>
                    <a:pt x="49" y="74"/>
                  </a:lnTo>
                  <a:lnTo>
                    <a:pt x="74" y="49"/>
                  </a:lnTo>
                  <a:lnTo>
                    <a:pt x="103" y="29"/>
                  </a:lnTo>
                  <a:lnTo>
                    <a:pt x="135" y="14"/>
                  </a:lnTo>
                  <a:lnTo>
                    <a:pt x="170" y="4"/>
                  </a:lnTo>
                  <a:lnTo>
                    <a:pt x="2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37">
              <a:extLst>
                <a:ext uri="{FF2B5EF4-FFF2-40B4-BE49-F238E27FC236}">
                  <a16:creationId xmlns:a16="http://schemas.microsoft.com/office/drawing/2014/main" id="{D710B8BE-D770-48F6-992A-61DAC2F84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" y="2166"/>
              <a:ext cx="667" cy="958"/>
            </a:xfrm>
            <a:custGeom>
              <a:avLst/>
              <a:gdLst>
                <a:gd name="T0" fmla="*/ 699 w 1333"/>
                <a:gd name="T1" fmla="*/ 0 h 1918"/>
                <a:gd name="T2" fmla="*/ 699 w 1333"/>
                <a:gd name="T3" fmla="*/ 960 h 1918"/>
                <a:gd name="T4" fmla="*/ 1333 w 1333"/>
                <a:gd name="T5" fmla="*/ 960 h 1918"/>
                <a:gd name="T6" fmla="*/ 1298 w 1333"/>
                <a:gd name="T7" fmla="*/ 1262 h 1918"/>
                <a:gd name="T8" fmla="*/ 1295 w 1333"/>
                <a:gd name="T9" fmla="*/ 1285 h 1918"/>
                <a:gd name="T10" fmla="*/ 1286 w 1333"/>
                <a:gd name="T11" fmla="*/ 1305 h 1918"/>
                <a:gd name="T12" fmla="*/ 1272 w 1333"/>
                <a:gd name="T13" fmla="*/ 1322 h 1918"/>
                <a:gd name="T14" fmla="*/ 781 w 1333"/>
                <a:gd name="T15" fmla="*/ 1883 h 1918"/>
                <a:gd name="T16" fmla="*/ 764 w 1333"/>
                <a:gd name="T17" fmla="*/ 1898 h 1918"/>
                <a:gd name="T18" fmla="*/ 744 w 1333"/>
                <a:gd name="T19" fmla="*/ 1909 h 1918"/>
                <a:gd name="T20" fmla="*/ 722 w 1333"/>
                <a:gd name="T21" fmla="*/ 1917 h 1918"/>
                <a:gd name="T22" fmla="*/ 699 w 1333"/>
                <a:gd name="T23" fmla="*/ 1918 h 1918"/>
                <a:gd name="T24" fmla="*/ 699 w 1333"/>
                <a:gd name="T25" fmla="*/ 960 h 1918"/>
                <a:gd name="T26" fmla="*/ 64 w 1333"/>
                <a:gd name="T27" fmla="*/ 960 h 1918"/>
                <a:gd name="T28" fmla="*/ 0 w 1333"/>
                <a:gd name="T29" fmla="*/ 412 h 1918"/>
                <a:gd name="T30" fmla="*/ 1 w 1333"/>
                <a:gd name="T31" fmla="*/ 384 h 1918"/>
                <a:gd name="T32" fmla="*/ 7 w 1333"/>
                <a:gd name="T33" fmla="*/ 358 h 1918"/>
                <a:gd name="T34" fmla="*/ 20 w 1333"/>
                <a:gd name="T35" fmla="*/ 335 h 1918"/>
                <a:gd name="T36" fmla="*/ 39 w 1333"/>
                <a:gd name="T37" fmla="*/ 315 h 1918"/>
                <a:gd name="T38" fmla="*/ 61 w 1333"/>
                <a:gd name="T39" fmla="*/ 300 h 1918"/>
                <a:gd name="T40" fmla="*/ 650 w 1333"/>
                <a:gd name="T41" fmla="*/ 11 h 1918"/>
                <a:gd name="T42" fmla="*/ 673 w 1333"/>
                <a:gd name="T43" fmla="*/ 3 h 1918"/>
                <a:gd name="T44" fmla="*/ 699 w 1333"/>
                <a:gd name="T45" fmla="*/ 0 h 1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33" h="1918">
                  <a:moveTo>
                    <a:pt x="699" y="0"/>
                  </a:moveTo>
                  <a:lnTo>
                    <a:pt x="699" y="960"/>
                  </a:lnTo>
                  <a:lnTo>
                    <a:pt x="1333" y="960"/>
                  </a:lnTo>
                  <a:lnTo>
                    <a:pt x="1298" y="1262"/>
                  </a:lnTo>
                  <a:lnTo>
                    <a:pt x="1295" y="1285"/>
                  </a:lnTo>
                  <a:lnTo>
                    <a:pt x="1286" y="1305"/>
                  </a:lnTo>
                  <a:lnTo>
                    <a:pt x="1272" y="1322"/>
                  </a:lnTo>
                  <a:lnTo>
                    <a:pt x="781" y="1883"/>
                  </a:lnTo>
                  <a:lnTo>
                    <a:pt x="764" y="1898"/>
                  </a:lnTo>
                  <a:lnTo>
                    <a:pt x="744" y="1909"/>
                  </a:lnTo>
                  <a:lnTo>
                    <a:pt x="722" y="1917"/>
                  </a:lnTo>
                  <a:lnTo>
                    <a:pt x="699" y="1918"/>
                  </a:lnTo>
                  <a:lnTo>
                    <a:pt x="699" y="960"/>
                  </a:lnTo>
                  <a:lnTo>
                    <a:pt x="64" y="960"/>
                  </a:lnTo>
                  <a:lnTo>
                    <a:pt x="0" y="412"/>
                  </a:lnTo>
                  <a:lnTo>
                    <a:pt x="1" y="384"/>
                  </a:lnTo>
                  <a:lnTo>
                    <a:pt x="7" y="358"/>
                  </a:lnTo>
                  <a:lnTo>
                    <a:pt x="20" y="335"/>
                  </a:lnTo>
                  <a:lnTo>
                    <a:pt x="39" y="315"/>
                  </a:lnTo>
                  <a:lnTo>
                    <a:pt x="61" y="300"/>
                  </a:lnTo>
                  <a:lnTo>
                    <a:pt x="650" y="11"/>
                  </a:lnTo>
                  <a:lnTo>
                    <a:pt x="673" y="3"/>
                  </a:lnTo>
                  <a:lnTo>
                    <a:pt x="6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538">
              <a:extLst>
                <a:ext uri="{FF2B5EF4-FFF2-40B4-BE49-F238E27FC236}">
                  <a16:creationId xmlns:a16="http://schemas.microsoft.com/office/drawing/2014/main" id="{AA43DCD7-E965-4737-BB62-3007174FDD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9" y="2015"/>
              <a:ext cx="1002" cy="1261"/>
            </a:xfrm>
            <a:custGeom>
              <a:avLst/>
              <a:gdLst>
                <a:gd name="T0" fmla="*/ 970 w 2003"/>
                <a:gd name="T1" fmla="*/ 202 h 2523"/>
                <a:gd name="T2" fmla="*/ 909 w 2003"/>
                <a:gd name="T3" fmla="*/ 221 h 2523"/>
                <a:gd name="T4" fmla="*/ 288 w 2003"/>
                <a:gd name="T5" fmla="*/ 530 h 2523"/>
                <a:gd name="T6" fmla="*/ 238 w 2003"/>
                <a:gd name="T7" fmla="*/ 584 h 2523"/>
                <a:gd name="T8" fmla="*/ 208 w 2003"/>
                <a:gd name="T9" fmla="*/ 650 h 2523"/>
                <a:gd name="T10" fmla="*/ 203 w 2003"/>
                <a:gd name="T11" fmla="*/ 724 h 2523"/>
                <a:gd name="T12" fmla="*/ 308 w 2003"/>
                <a:gd name="T13" fmla="*/ 1607 h 2523"/>
                <a:gd name="T14" fmla="*/ 333 w 2003"/>
                <a:gd name="T15" fmla="*/ 1665 h 2523"/>
                <a:gd name="T16" fmla="*/ 843 w 2003"/>
                <a:gd name="T17" fmla="*/ 2250 h 2523"/>
                <a:gd name="T18" fmla="*/ 893 w 2003"/>
                <a:gd name="T19" fmla="*/ 2290 h 2523"/>
                <a:gd name="T20" fmla="*/ 953 w 2003"/>
                <a:gd name="T21" fmla="*/ 2313 h 2523"/>
                <a:gd name="T22" fmla="*/ 1018 w 2003"/>
                <a:gd name="T23" fmla="*/ 2318 h 2523"/>
                <a:gd name="T24" fmla="*/ 1080 w 2003"/>
                <a:gd name="T25" fmla="*/ 2304 h 2523"/>
                <a:gd name="T26" fmla="*/ 1137 w 2003"/>
                <a:gd name="T27" fmla="*/ 2273 h 2523"/>
                <a:gd name="T28" fmla="*/ 1651 w 2003"/>
                <a:gd name="T29" fmla="*/ 1690 h 2523"/>
                <a:gd name="T30" fmla="*/ 1685 w 2003"/>
                <a:gd name="T31" fmla="*/ 1636 h 2523"/>
                <a:gd name="T32" fmla="*/ 1701 w 2003"/>
                <a:gd name="T33" fmla="*/ 1576 h 2523"/>
                <a:gd name="T34" fmla="*/ 1800 w 2003"/>
                <a:gd name="T35" fmla="*/ 686 h 2523"/>
                <a:gd name="T36" fmla="*/ 1784 w 2003"/>
                <a:gd name="T37" fmla="*/ 615 h 2523"/>
                <a:gd name="T38" fmla="*/ 1743 w 2003"/>
                <a:gd name="T39" fmla="*/ 555 h 2523"/>
                <a:gd name="T40" fmla="*/ 1684 w 2003"/>
                <a:gd name="T41" fmla="*/ 510 h 2523"/>
                <a:gd name="T42" fmla="*/ 1065 w 2003"/>
                <a:gd name="T43" fmla="*/ 210 h 2523"/>
                <a:gd name="T44" fmla="*/ 1002 w 2003"/>
                <a:gd name="T45" fmla="*/ 200 h 2523"/>
                <a:gd name="T46" fmla="*/ 1049 w 2003"/>
                <a:gd name="T47" fmla="*/ 2 h 2523"/>
                <a:gd name="T48" fmla="*/ 1141 w 2003"/>
                <a:gd name="T49" fmla="*/ 23 h 2523"/>
                <a:gd name="T50" fmla="*/ 1772 w 2003"/>
                <a:gd name="T51" fmla="*/ 330 h 2523"/>
                <a:gd name="T52" fmla="*/ 1858 w 2003"/>
                <a:gd name="T53" fmla="*/ 386 h 2523"/>
                <a:gd name="T54" fmla="*/ 1926 w 2003"/>
                <a:gd name="T55" fmla="*/ 460 h 2523"/>
                <a:gd name="T56" fmla="*/ 1973 w 2003"/>
                <a:gd name="T57" fmla="*/ 548 h 2523"/>
                <a:gd name="T58" fmla="*/ 1999 w 2003"/>
                <a:gd name="T59" fmla="*/ 645 h 2523"/>
                <a:gd name="T60" fmla="*/ 2001 w 2003"/>
                <a:gd name="T61" fmla="*/ 746 h 2523"/>
                <a:gd name="T62" fmla="*/ 1893 w 2003"/>
                <a:gd name="T63" fmla="*/ 1647 h 2523"/>
                <a:gd name="T64" fmla="*/ 1859 w 2003"/>
                <a:gd name="T65" fmla="*/ 1740 h 2523"/>
                <a:gd name="T66" fmla="*/ 1803 w 2003"/>
                <a:gd name="T67" fmla="*/ 1822 h 2523"/>
                <a:gd name="T68" fmla="*/ 1277 w 2003"/>
                <a:gd name="T69" fmla="*/ 2419 h 2523"/>
                <a:gd name="T70" fmla="*/ 1194 w 2003"/>
                <a:gd name="T71" fmla="*/ 2475 h 2523"/>
                <a:gd name="T72" fmla="*/ 1102 w 2003"/>
                <a:gd name="T73" fmla="*/ 2511 h 2523"/>
                <a:gd name="T74" fmla="*/ 1002 w 2003"/>
                <a:gd name="T75" fmla="*/ 2523 h 2523"/>
                <a:gd name="T76" fmla="*/ 901 w 2003"/>
                <a:gd name="T77" fmla="*/ 2511 h 2523"/>
                <a:gd name="T78" fmla="*/ 809 w 2003"/>
                <a:gd name="T79" fmla="*/ 2475 h 2523"/>
                <a:gd name="T80" fmla="*/ 727 w 2003"/>
                <a:gd name="T81" fmla="*/ 2419 h 2523"/>
                <a:gd name="T82" fmla="*/ 200 w 2003"/>
                <a:gd name="T83" fmla="*/ 1822 h 2523"/>
                <a:gd name="T84" fmla="*/ 144 w 2003"/>
                <a:gd name="T85" fmla="*/ 1740 h 2523"/>
                <a:gd name="T86" fmla="*/ 110 w 2003"/>
                <a:gd name="T87" fmla="*/ 1647 h 2523"/>
                <a:gd name="T88" fmla="*/ 4 w 2003"/>
                <a:gd name="T89" fmla="*/ 746 h 2523"/>
                <a:gd name="T90" fmla="*/ 4 w 2003"/>
                <a:gd name="T91" fmla="*/ 645 h 2523"/>
                <a:gd name="T92" fmla="*/ 30 w 2003"/>
                <a:gd name="T93" fmla="*/ 548 h 2523"/>
                <a:gd name="T94" fmla="*/ 77 w 2003"/>
                <a:gd name="T95" fmla="*/ 460 h 2523"/>
                <a:gd name="T96" fmla="*/ 145 w 2003"/>
                <a:gd name="T97" fmla="*/ 386 h 2523"/>
                <a:gd name="T98" fmla="*/ 230 w 2003"/>
                <a:gd name="T99" fmla="*/ 330 h 2523"/>
                <a:gd name="T100" fmla="*/ 864 w 2003"/>
                <a:gd name="T101" fmla="*/ 23 h 2523"/>
                <a:gd name="T102" fmla="*/ 955 w 2003"/>
                <a:gd name="T103" fmla="*/ 2 h 2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03" h="2523">
                  <a:moveTo>
                    <a:pt x="1002" y="200"/>
                  </a:moveTo>
                  <a:lnTo>
                    <a:pt x="970" y="202"/>
                  </a:lnTo>
                  <a:lnTo>
                    <a:pt x="939" y="210"/>
                  </a:lnTo>
                  <a:lnTo>
                    <a:pt x="909" y="221"/>
                  </a:lnTo>
                  <a:lnTo>
                    <a:pt x="320" y="510"/>
                  </a:lnTo>
                  <a:lnTo>
                    <a:pt x="288" y="530"/>
                  </a:lnTo>
                  <a:lnTo>
                    <a:pt x="260" y="555"/>
                  </a:lnTo>
                  <a:lnTo>
                    <a:pt x="238" y="584"/>
                  </a:lnTo>
                  <a:lnTo>
                    <a:pt x="220" y="615"/>
                  </a:lnTo>
                  <a:lnTo>
                    <a:pt x="208" y="650"/>
                  </a:lnTo>
                  <a:lnTo>
                    <a:pt x="203" y="686"/>
                  </a:lnTo>
                  <a:lnTo>
                    <a:pt x="203" y="724"/>
                  </a:lnTo>
                  <a:lnTo>
                    <a:pt x="302" y="1576"/>
                  </a:lnTo>
                  <a:lnTo>
                    <a:pt x="308" y="1607"/>
                  </a:lnTo>
                  <a:lnTo>
                    <a:pt x="318" y="1636"/>
                  </a:lnTo>
                  <a:lnTo>
                    <a:pt x="333" y="1665"/>
                  </a:lnTo>
                  <a:lnTo>
                    <a:pt x="352" y="1690"/>
                  </a:lnTo>
                  <a:lnTo>
                    <a:pt x="843" y="2250"/>
                  </a:lnTo>
                  <a:lnTo>
                    <a:pt x="866" y="2273"/>
                  </a:lnTo>
                  <a:lnTo>
                    <a:pt x="893" y="2290"/>
                  </a:lnTo>
                  <a:lnTo>
                    <a:pt x="923" y="2304"/>
                  </a:lnTo>
                  <a:lnTo>
                    <a:pt x="953" y="2313"/>
                  </a:lnTo>
                  <a:lnTo>
                    <a:pt x="985" y="2318"/>
                  </a:lnTo>
                  <a:lnTo>
                    <a:pt x="1018" y="2318"/>
                  </a:lnTo>
                  <a:lnTo>
                    <a:pt x="1049" y="2314"/>
                  </a:lnTo>
                  <a:lnTo>
                    <a:pt x="1080" y="2304"/>
                  </a:lnTo>
                  <a:lnTo>
                    <a:pt x="1110" y="2290"/>
                  </a:lnTo>
                  <a:lnTo>
                    <a:pt x="1137" y="2273"/>
                  </a:lnTo>
                  <a:lnTo>
                    <a:pt x="1161" y="2250"/>
                  </a:lnTo>
                  <a:lnTo>
                    <a:pt x="1651" y="1690"/>
                  </a:lnTo>
                  <a:lnTo>
                    <a:pt x="1670" y="1665"/>
                  </a:lnTo>
                  <a:lnTo>
                    <a:pt x="1685" y="1636"/>
                  </a:lnTo>
                  <a:lnTo>
                    <a:pt x="1696" y="1607"/>
                  </a:lnTo>
                  <a:lnTo>
                    <a:pt x="1701" y="1576"/>
                  </a:lnTo>
                  <a:lnTo>
                    <a:pt x="1800" y="724"/>
                  </a:lnTo>
                  <a:lnTo>
                    <a:pt x="1800" y="686"/>
                  </a:lnTo>
                  <a:lnTo>
                    <a:pt x="1795" y="650"/>
                  </a:lnTo>
                  <a:lnTo>
                    <a:pt x="1784" y="615"/>
                  </a:lnTo>
                  <a:lnTo>
                    <a:pt x="1767" y="584"/>
                  </a:lnTo>
                  <a:lnTo>
                    <a:pt x="1743" y="555"/>
                  </a:lnTo>
                  <a:lnTo>
                    <a:pt x="1715" y="530"/>
                  </a:lnTo>
                  <a:lnTo>
                    <a:pt x="1684" y="510"/>
                  </a:lnTo>
                  <a:lnTo>
                    <a:pt x="1094" y="221"/>
                  </a:lnTo>
                  <a:lnTo>
                    <a:pt x="1065" y="210"/>
                  </a:lnTo>
                  <a:lnTo>
                    <a:pt x="1034" y="202"/>
                  </a:lnTo>
                  <a:lnTo>
                    <a:pt x="1002" y="200"/>
                  </a:lnTo>
                  <a:close/>
                  <a:moveTo>
                    <a:pt x="1002" y="0"/>
                  </a:moveTo>
                  <a:lnTo>
                    <a:pt x="1049" y="2"/>
                  </a:lnTo>
                  <a:lnTo>
                    <a:pt x="1095" y="10"/>
                  </a:lnTo>
                  <a:lnTo>
                    <a:pt x="1141" y="23"/>
                  </a:lnTo>
                  <a:lnTo>
                    <a:pt x="1183" y="41"/>
                  </a:lnTo>
                  <a:lnTo>
                    <a:pt x="1772" y="330"/>
                  </a:lnTo>
                  <a:lnTo>
                    <a:pt x="1817" y="355"/>
                  </a:lnTo>
                  <a:lnTo>
                    <a:pt x="1858" y="386"/>
                  </a:lnTo>
                  <a:lnTo>
                    <a:pt x="1894" y="421"/>
                  </a:lnTo>
                  <a:lnTo>
                    <a:pt x="1926" y="460"/>
                  </a:lnTo>
                  <a:lnTo>
                    <a:pt x="1952" y="503"/>
                  </a:lnTo>
                  <a:lnTo>
                    <a:pt x="1973" y="548"/>
                  </a:lnTo>
                  <a:lnTo>
                    <a:pt x="1989" y="595"/>
                  </a:lnTo>
                  <a:lnTo>
                    <a:pt x="1999" y="645"/>
                  </a:lnTo>
                  <a:lnTo>
                    <a:pt x="2003" y="695"/>
                  </a:lnTo>
                  <a:lnTo>
                    <a:pt x="2001" y="746"/>
                  </a:lnTo>
                  <a:lnTo>
                    <a:pt x="1902" y="1598"/>
                  </a:lnTo>
                  <a:lnTo>
                    <a:pt x="1893" y="1647"/>
                  </a:lnTo>
                  <a:lnTo>
                    <a:pt x="1879" y="1695"/>
                  </a:lnTo>
                  <a:lnTo>
                    <a:pt x="1859" y="1740"/>
                  </a:lnTo>
                  <a:lnTo>
                    <a:pt x="1833" y="1782"/>
                  </a:lnTo>
                  <a:lnTo>
                    <a:pt x="1803" y="1822"/>
                  </a:lnTo>
                  <a:lnTo>
                    <a:pt x="1312" y="2383"/>
                  </a:lnTo>
                  <a:lnTo>
                    <a:pt x="1277" y="2419"/>
                  </a:lnTo>
                  <a:lnTo>
                    <a:pt x="1237" y="2449"/>
                  </a:lnTo>
                  <a:lnTo>
                    <a:pt x="1194" y="2475"/>
                  </a:lnTo>
                  <a:lnTo>
                    <a:pt x="1149" y="2496"/>
                  </a:lnTo>
                  <a:lnTo>
                    <a:pt x="1102" y="2511"/>
                  </a:lnTo>
                  <a:lnTo>
                    <a:pt x="1052" y="2520"/>
                  </a:lnTo>
                  <a:lnTo>
                    <a:pt x="1002" y="2523"/>
                  </a:lnTo>
                  <a:lnTo>
                    <a:pt x="951" y="2520"/>
                  </a:lnTo>
                  <a:lnTo>
                    <a:pt x="901" y="2511"/>
                  </a:lnTo>
                  <a:lnTo>
                    <a:pt x="854" y="2496"/>
                  </a:lnTo>
                  <a:lnTo>
                    <a:pt x="809" y="2475"/>
                  </a:lnTo>
                  <a:lnTo>
                    <a:pt x="766" y="2449"/>
                  </a:lnTo>
                  <a:lnTo>
                    <a:pt x="727" y="2419"/>
                  </a:lnTo>
                  <a:lnTo>
                    <a:pt x="691" y="2383"/>
                  </a:lnTo>
                  <a:lnTo>
                    <a:pt x="200" y="1822"/>
                  </a:lnTo>
                  <a:lnTo>
                    <a:pt x="170" y="1782"/>
                  </a:lnTo>
                  <a:lnTo>
                    <a:pt x="144" y="1740"/>
                  </a:lnTo>
                  <a:lnTo>
                    <a:pt x="124" y="1695"/>
                  </a:lnTo>
                  <a:lnTo>
                    <a:pt x="110" y="1647"/>
                  </a:lnTo>
                  <a:lnTo>
                    <a:pt x="101" y="1598"/>
                  </a:lnTo>
                  <a:lnTo>
                    <a:pt x="4" y="746"/>
                  </a:lnTo>
                  <a:lnTo>
                    <a:pt x="0" y="695"/>
                  </a:lnTo>
                  <a:lnTo>
                    <a:pt x="4" y="645"/>
                  </a:lnTo>
                  <a:lnTo>
                    <a:pt x="14" y="595"/>
                  </a:lnTo>
                  <a:lnTo>
                    <a:pt x="30" y="548"/>
                  </a:lnTo>
                  <a:lnTo>
                    <a:pt x="51" y="503"/>
                  </a:lnTo>
                  <a:lnTo>
                    <a:pt x="77" y="460"/>
                  </a:lnTo>
                  <a:lnTo>
                    <a:pt x="109" y="421"/>
                  </a:lnTo>
                  <a:lnTo>
                    <a:pt x="145" y="386"/>
                  </a:lnTo>
                  <a:lnTo>
                    <a:pt x="186" y="355"/>
                  </a:lnTo>
                  <a:lnTo>
                    <a:pt x="230" y="330"/>
                  </a:lnTo>
                  <a:lnTo>
                    <a:pt x="820" y="41"/>
                  </a:lnTo>
                  <a:lnTo>
                    <a:pt x="864" y="23"/>
                  </a:lnTo>
                  <a:lnTo>
                    <a:pt x="909" y="10"/>
                  </a:lnTo>
                  <a:lnTo>
                    <a:pt x="955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23F0D1E-2CDE-45D7-8A3E-12D37F141B53}"/>
              </a:ext>
            </a:extLst>
          </p:cNvPr>
          <p:cNvGrpSpPr/>
          <p:nvPr/>
        </p:nvGrpSpPr>
        <p:grpSpPr>
          <a:xfrm>
            <a:off x="8709689" y="2126228"/>
            <a:ext cx="585198" cy="483260"/>
            <a:chOff x="7138988" y="4586288"/>
            <a:chExt cx="738188" cy="609600"/>
          </a:xfrm>
          <a:solidFill>
            <a:schemeClr val="bg1">
              <a:lumMod val="75000"/>
            </a:schemeClr>
          </a:solidFill>
        </p:grpSpPr>
        <p:sp>
          <p:nvSpPr>
            <p:cNvPr id="53" name="Freeform 78">
              <a:extLst>
                <a:ext uri="{FF2B5EF4-FFF2-40B4-BE49-F238E27FC236}">
                  <a16:creationId xmlns:a16="http://schemas.microsoft.com/office/drawing/2014/main" id="{56DD44DE-E37F-455B-B67F-B02678A078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0751" y="4586288"/>
              <a:ext cx="606425" cy="609600"/>
            </a:xfrm>
            <a:custGeom>
              <a:avLst/>
              <a:gdLst>
                <a:gd name="T0" fmla="*/ 210 w 235"/>
                <a:gd name="T1" fmla="*/ 0 h 236"/>
                <a:gd name="T2" fmla="*/ 151 w 235"/>
                <a:gd name="T3" fmla="*/ 0 h 236"/>
                <a:gd name="T4" fmla="*/ 108 w 235"/>
                <a:gd name="T5" fmla="*/ 18 h 236"/>
                <a:gd name="T6" fmla="*/ 10 w 235"/>
                <a:gd name="T7" fmla="*/ 117 h 236"/>
                <a:gd name="T8" fmla="*/ 10 w 235"/>
                <a:gd name="T9" fmla="*/ 152 h 236"/>
                <a:gd name="T10" fmla="*/ 83 w 235"/>
                <a:gd name="T11" fmla="*/ 226 h 236"/>
                <a:gd name="T12" fmla="*/ 119 w 235"/>
                <a:gd name="T13" fmla="*/ 226 h 236"/>
                <a:gd name="T14" fmla="*/ 218 w 235"/>
                <a:gd name="T15" fmla="*/ 127 h 236"/>
                <a:gd name="T16" fmla="*/ 235 w 235"/>
                <a:gd name="T17" fmla="*/ 84 h 236"/>
                <a:gd name="T18" fmla="*/ 235 w 235"/>
                <a:gd name="T19" fmla="*/ 25 h 236"/>
                <a:gd name="T20" fmla="*/ 210 w 235"/>
                <a:gd name="T21" fmla="*/ 0 h 236"/>
                <a:gd name="T22" fmla="*/ 177 w 235"/>
                <a:gd name="T23" fmla="*/ 84 h 236"/>
                <a:gd name="T24" fmla="*/ 151 w 235"/>
                <a:gd name="T25" fmla="*/ 59 h 236"/>
                <a:gd name="T26" fmla="*/ 177 w 235"/>
                <a:gd name="T27" fmla="*/ 34 h 236"/>
                <a:gd name="T28" fmla="*/ 202 w 235"/>
                <a:gd name="T29" fmla="*/ 59 h 236"/>
                <a:gd name="T30" fmla="*/ 177 w 235"/>
                <a:gd name="T31" fmla="*/ 8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5" h="236">
                  <a:moveTo>
                    <a:pt x="210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37" y="0"/>
                    <a:pt x="118" y="8"/>
                    <a:pt x="108" y="18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0" y="126"/>
                    <a:pt x="0" y="142"/>
                    <a:pt x="10" y="152"/>
                  </a:cubicBezTo>
                  <a:cubicBezTo>
                    <a:pt x="83" y="226"/>
                    <a:pt x="83" y="226"/>
                    <a:pt x="83" y="226"/>
                  </a:cubicBezTo>
                  <a:cubicBezTo>
                    <a:pt x="93" y="236"/>
                    <a:pt x="109" y="236"/>
                    <a:pt x="119" y="226"/>
                  </a:cubicBezTo>
                  <a:cubicBezTo>
                    <a:pt x="218" y="127"/>
                    <a:pt x="218" y="127"/>
                    <a:pt x="218" y="127"/>
                  </a:cubicBezTo>
                  <a:cubicBezTo>
                    <a:pt x="227" y="117"/>
                    <a:pt x="235" y="98"/>
                    <a:pt x="235" y="84"/>
                  </a:cubicBezTo>
                  <a:cubicBezTo>
                    <a:pt x="235" y="25"/>
                    <a:pt x="235" y="25"/>
                    <a:pt x="235" y="25"/>
                  </a:cubicBezTo>
                  <a:cubicBezTo>
                    <a:pt x="235" y="11"/>
                    <a:pt x="224" y="0"/>
                    <a:pt x="210" y="0"/>
                  </a:cubicBezTo>
                  <a:close/>
                  <a:moveTo>
                    <a:pt x="177" y="84"/>
                  </a:moveTo>
                  <a:cubicBezTo>
                    <a:pt x="163" y="84"/>
                    <a:pt x="151" y="73"/>
                    <a:pt x="151" y="59"/>
                  </a:cubicBezTo>
                  <a:cubicBezTo>
                    <a:pt x="151" y="45"/>
                    <a:pt x="163" y="34"/>
                    <a:pt x="177" y="34"/>
                  </a:cubicBezTo>
                  <a:cubicBezTo>
                    <a:pt x="190" y="34"/>
                    <a:pt x="202" y="45"/>
                    <a:pt x="202" y="59"/>
                  </a:cubicBezTo>
                  <a:cubicBezTo>
                    <a:pt x="202" y="73"/>
                    <a:pt x="190" y="84"/>
                    <a:pt x="177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79">
              <a:extLst>
                <a:ext uri="{FF2B5EF4-FFF2-40B4-BE49-F238E27FC236}">
                  <a16:creationId xmlns:a16="http://schemas.microsoft.com/office/drawing/2014/main" id="{33138DDC-F13F-4164-B5FC-C10892821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8988" y="4586288"/>
              <a:ext cx="392113" cy="608013"/>
            </a:xfrm>
            <a:custGeom>
              <a:avLst/>
              <a:gdLst>
                <a:gd name="T0" fmla="*/ 23 w 152"/>
                <a:gd name="T1" fmla="*/ 128 h 235"/>
                <a:gd name="T2" fmla="*/ 152 w 152"/>
                <a:gd name="T3" fmla="*/ 0 h 235"/>
                <a:gd name="T4" fmla="*/ 109 w 152"/>
                <a:gd name="T5" fmla="*/ 18 h 235"/>
                <a:gd name="T6" fmla="*/ 10 w 152"/>
                <a:gd name="T7" fmla="*/ 117 h 235"/>
                <a:gd name="T8" fmla="*/ 10 w 152"/>
                <a:gd name="T9" fmla="*/ 152 h 235"/>
                <a:gd name="T10" fmla="*/ 84 w 152"/>
                <a:gd name="T11" fmla="*/ 226 h 235"/>
                <a:gd name="T12" fmla="*/ 113 w 152"/>
                <a:gd name="T13" fmla="*/ 230 h 235"/>
                <a:gd name="T14" fmla="*/ 23 w 152"/>
                <a:gd name="T15" fmla="*/ 140 h 235"/>
                <a:gd name="T16" fmla="*/ 23 w 152"/>
                <a:gd name="T17" fmla="*/ 12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235">
                  <a:moveTo>
                    <a:pt x="23" y="128"/>
                  </a:moveTo>
                  <a:cubicBezTo>
                    <a:pt x="152" y="0"/>
                    <a:pt x="152" y="0"/>
                    <a:pt x="152" y="0"/>
                  </a:cubicBezTo>
                  <a:cubicBezTo>
                    <a:pt x="138" y="0"/>
                    <a:pt x="119" y="8"/>
                    <a:pt x="109" y="18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0" y="126"/>
                    <a:pt x="0" y="142"/>
                    <a:pt x="10" y="152"/>
                  </a:cubicBezTo>
                  <a:cubicBezTo>
                    <a:pt x="84" y="226"/>
                    <a:pt x="84" y="226"/>
                    <a:pt x="84" y="226"/>
                  </a:cubicBezTo>
                  <a:cubicBezTo>
                    <a:pt x="92" y="234"/>
                    <a:pt x="104" y="235"/>
                    <a:pt x="113" y="230"/>
                  </a:cubicBezTo>
                  <a:cubicBezTo>
                    <a:pt x="23" y="140"/>
                    <a:pt x="23" y="140"/>
                    <a:pt x="23" y="140"/>
                  </a:cubicBezTo>
                  <a:cubicBezTo>
                    <a:pt x="20" y="137"/>
                    <a:pt x="20" y="132"/>
                    <a:pt x="23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EB70CC3-1586-4368-8C6F-08DA44CAF56A}"/>
              </a:ext>
            </a:extLst>
          </p:cNvPr>
          <p:cNvSpPr txBox="1"/>
          <p:nvPr/>
        </p:nvSpPr>
        <p:spPr>
          <a:xfrm>
            <a:off x="4595650" y="199812"/>
            <a:ext cx="3000700" cy="923330"/>
          </a:xfrm>
          <a:prstGeom prst="rect">
            <a:avLst/>
          </a:prstGeom>
          <a:noFill/>
          <a:effectLst>
            <a:outerShdw blurRad="127000" dist="50800" dir="5400000" algn="ctr" rotWithShape="0">
              <a:schemeClr val="tx1"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Josefin Sans" panose="00000500000000000000" pitchFamily="2" charset="0"/>
                <a:cs typeface="Mongolian Baiti" panose="03000500000000000000" pitchFamily="66" charset="0"/>
              </a:rPr>
              <a:t>HEADING</a:t>
            </a:r>
            <a:endParaRPr lang="id-ID" sz="5400" dirty="0">
              <a:solidFill>
                <a:schemeClr val="tx1">
                  <a:lumMod val="75000"/>
                  <a:lumOff val="25000"/>
                </a:schemeClr>
              </a:solidFill>
              <a:latin typeface="Josefin Sans" panose="00000500000000000000" pitchFamily="2" charset="0"/>
              <a:cs typeface="Mongolian Baiti" panose="03000500000000000000" pitchFamily="66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8F1ED18-1697-4E01-8710-7C1888011B05}"/>
              </a:ext>
            </a:extLst>
          </p:cNvPr>
          <p:cNvGrpSpPr/>
          <p:nvPr/>
        </p:nvGrpSpPr>
        <p:grpSpPr>
          <a:xfrm>
            <a:off x="979146" y="3318263"/>
            <a:ext cx="2827126" cy="848554"/>
            <a:chOff x="980405" y="1759808"/>
            <a:chExt cx="2827126" cy="848554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E7203B6-5014-4303-AC03-84E166E904AF}"/>
                </a:ext>
              </a:extLst>
            </p:cNvPr>
            <p:cNvSpPr txBox="1"/>
            <p:nvPr/>
          </p:nvSpPr>
          <p:spPr>
            <a:xfrm>
              <a:off x="980406" y="1759808"/>
              <a:ext cx="8720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 Medium" panose="00000600000000000000" pitchFamily="50" charset="0"/>
                  <a:cs typeface="Poppins Medium" panose="00000600000000000000" pitchFamily="50" charset="0"/>
                </a:defRPr>
              </a:lvl1pPr>
            </a:lstStyle>
            <a:p>
              <a:r>
                <a:rPr lang="en-US" dirty="0"/>
                <a:t>HEADING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DE04B76-396E-43CC-A288-7B39321EEF12}"/>
                </a:ext>
              </a:extLst>
            </p:cNvPr>
            <p:cNvSpPr txBox="1"/>
            <p:nvPr/>
          </p:nvSpPr>
          <p:spPr>
            <a:xfrm>
              <a:off x="980405" y="1990629"/>
              <a:ext cx="2827126" cy="61773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ea typeface="Lato" panose="020F0502020204030203" pitchFamily="34" charset="0"/>
                  <a:cs typeface="Poppins" panose="00000500000000000000" pitchFamily="50" charset="0"/>
                </a:defRPr>
              </a:lvl1pPr>
            </a:lstStyle>
            <a:p>
              <a:r>
                <a:rPr lang="en-US" sz="1200" dirty="0">
                  <a:solidFill>
                    <a:schemeClr val="tx1"/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tx1"/>
                  </a:solidFill>
                </a:rPr>
                <a:t>amet</a:t>
              </a:r>
              <a:r>
                <a:rPr lang="en-US" sz="1200" dirty="0">
                  <a:solidFill>
                    <a:schemeClr val="tx1"/>
                  </a:solidFill>
                </a:rPr>
                <a:t>, </a:t>
              </a:r>
              <a:r>
                <a:rPr lang="en-US" sz="1200" dirty="0" err="1">
                  <a:solidFill>
                    <a:schemeClr val="tx1"/>
                  </a:solidFill>
                </a:rPr>
                <a:t>consectetur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adipiscing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elit</a:t>
              </a:r>
              <a:r>
                <a:rPr lang="en-US" sz="1200" dirty="0">
                  <a:solidFill>
                    <a:schemeClr val="tx1"/>
                  </a:solidFill>
                </a:rPr>
                <a:t>. Vestibulum vel </a:t>
              </a:r>
              <a:r>
                <a:rPr lang="en-US" sz="1200" dirty="0" err="1">
                  <a:solidFill>
                    <a:schemeClr val="tx1"/>
                  </a:solidFill>
                </a:rPr>
                <a:t>aliquet</a:t>
              </a:r>
              <a:r>
                <a:rPr lang="en-US" sz="1200" dirty="0">
                  <a:solidFill>
                    <a:schemeClr val="tx1"/>
                  </a:solidFill>
                </a:rPr>
                <a:t> nisi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C493A1B-2D5E-4E97-B2E6-5525CB482AF9}"/>
              </a:ext>
            </a:extLst>
          </p:cNvPr>
          <p:cNvGrpSpPr/>
          <p:nvPr/>
        </p:nvGrpSpPr>
        <p:grpSpPr>
          <a:xfrm>
            <a:off x="979146" y="4665620"/>
            <a:ext cx="2827126" cy="848554"/>
            <a:chOff x="980405" y="1759808"/>
            <a:chExt cx="2827126" cy="848554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13CC068-C083-45B0-A3EA-49464AA982CA}"/>
                </a:ext>
              </a:extLst>
            </p:cNvPr>
            <p:cNvSpPr txBox="1"/>
            <p:nvPr/>
          </p:nvSpPr>
          <p:spPr>
            <a:xfrm>
              <a:off x="980406" y="1759808"/>
              <a:ext cx="8720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 Medium" panose="00000600000000000000" pitchFamily="50" charset="0"/>
                  <a:cs typeface="Poppins Medium" panose="00000600000000000000" pitchFamily="50" charset="0"/>
                </a:defRPr>
              </a:lvl1pPr>
            </a:lstStyle>
            <a:p>
              <a:r>
                <a:rPr lang="en-US" dirty="0"/>
                <a:t>HEADING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23B450E-7410-4A57-AAF8-48C9C094BCD8}"/>
                </a:ext>
              </a:extLst>
            </p:cNvPr>
            <p:cNvSpPr txBox="1"/>
            <p:nvPr/>
          </p:nvSpPr>
          <p:spPr>
            <a:xfrm>
              <a:off x="980405" y="1990629"/>
              <a:ext cx="2827126" cy="61773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ea typeface="Lato" panose="020F0502020204030203" pitchFamily="34" charset="0"/>
                  <a:cs typeface="Poppins" panose="00000500000000000000" pitchFamily="50" charset="0"/>
                </a:defRPr>
              </a:lvl1pPr>
            </a:lstStyle>
            <a:p>
              <a:r>
                <a:rPr lang="en-US" sz="1200" dirty="0">
                  <a:solidFill>
                    <a:schemeClr val="tx1"/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tx1"/>
                  </a:solidFill>
                </a:rPr>
                <a:t>amet</a:t>
              </a:r>
              <a:r>
                <a:rPr lang="en-US" sz="1200" dirty="0">
                  <a:solidFill>
                    <a:schemeClr val="tx1"/>
                  </a:solidFill>
                </a:rPr>
                <a:t>, </a:t>
              </a:r>
              <a:r>
                <a:rPr lang="en-US" sz="1200" dirty="0" err="1">
                  <a:solidFill>
                    <a:schemeClr val="tx1"/>
                  </a:solidFill>
                </a:rPr>
                <a:t>consectetur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adipiscing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elit</a:t>
              </a:r>
              <a:r>
                <a:rPr lang="en-US" sz="1200" dirty="0">
                  <a:solidFill>
                    <a:schemeClr val="tx1"/>
                  </a:solidFill>
                </a:rPr>
                <a:t>. Vestibulum vel </a:t>
              </a:r>
              <a:r>
                <a:rPr lang="en-US" sz="1200" dirty="0" err="1">
                  <a:solidFill>
                    <a:schemeClr val="tx1"/>
                  </a:solidFill>
                </a:rPr>
                <a:t>aliquet</a:t>
              </a:r>
              <a:r>
                <a:rPr lang="en-US" sz="1200" dirty="0">
                  <a:solidFill>
                    <a:schemeClr val="tx1"/>
                  </a:solidFill>
                </a:rPr>
                <a:t> nisi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0750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130767449"/>
              </p:ext>
            </p:extLst>
          </p:nvPr>
        </p:nvGraphicFramePr>
        <p:xfrm>
          <a:off x="508000" y="2279649"/>
          <a:ext cx="6159500" cy="4106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901697" y="487135"/>
            <a:ext cx="4388606" cy="58477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Raleway" panose="020B0503030101060003" pitchFamily="34" charset="0"/>
              </a:rPr>
              <a:t>INFOGRAPHIC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36063" y="1129062"/>
            <a:ext cx="5319874" cy="759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,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r>
              <a:rPr lang="en-US" sz="1000" dirty="0"/>
              <a:t>. Vestibulum vel </a:t>
            </a:r>
            <a:r>
              <a:rPr lang="en-US" sz="1000" dirty="0" err="1"/>
              <a:t>aliquet</a:t>
            </a:r>
            <a:r>
              <a:rPr lang="en-US" sz="1000" dirty="0"/>
              <a:t> nisi. </a:t>
            </a:r>
            <a:r>
              <a:rPr lang="en-US" sz="1000" dirty="0" err="1"/>
              <a:t>Suspendisse</a:t>
            </a:r>
            <a:r>
              <a:rPr lang="en-US" sz="1000" dirty="0"/>
              <a:t> </a:t>
            </a:r>
            <a:r>
              <a:rPr lang="en-US" sz="1000" dirty="0" err="1"/>
              <a:t>ornare</a:t>
            </a:r>
            <a:r>
              <a:rPr lang="en-US" sz="1000" dirty="0"/>
              <a:t> in </a:t>
            </a:r>
            <a:r>
              <a:rPr lang="en-US" sz="1000" dirty="0" err="1"/>
              <a:t>felis</a:t>
            </a:r>
            <a:r>
              <a:rPr lang="en-US" sz="1000" dirty="0"/>
              <a:t> </a:t>
            </a:r>
            <a:r>
              <a:rPr lang="en-US" sz="1000" dirty="0" err="1"/>
              <a:t>eu</a:t>
            </a:r>
            <a:r>
              <a:rPr lang="en-US" sz="1000" dirty="0"/>
              <a:t> </a:t>
            </a:r>
            <a:r>
              <a:rPr lang="en-US" sz="1000" dirty="0" err="1"/>
              <a:t>porttitor</a:t>
            </a:r>
            <a:r>
              <a:rPr lang="en-US" sz="1000" dirty="0"/>
              <a:t>. </a:t>
            </a:r>
            <a:r>
              <a:rPr lang="en-US" sz="1000" dirty="0" err="1"/>
              <a:t>Suspendisse</a:t>
            </a:r>
            <a:r>
              <a:rPr lang="en-US" sz="1000" dirty="0"/>
              <a:t> </a:t>
            </a:r>
            <a:r>
              <a:rPr lang="en-US" sz="1000" dirty="0" err="1"/>
              <a:t>eu</a:t>
            </a:r>
            <a:r>
              <a:rPr lang="en-US" sz="1000" dirty="0"/>
              <a:t> vestibulum </a:t>
            </a:r>
            <a:r>
              <a:rPr lang="en-US" sz="1000" dirty="0" err="1"/>
              <a:t>odio</a:t>
            </a:r>
            <a:r>
              <a:rPr lang="en-US" sz="1000" dirty="0"/>
              <a:t>. </a:t>
            </a:r>
            <a:r>
              <a:rPr lang="en-US" sz="1000" dirty="0" err="1"/>
              <a:t>Curabitur</a:t>
            </a:r>
            <a:r>
              <a:rPr lang="en-US" sz="1000" dirty="0"/>
              <a:t> </a:t>
            </a:r>
            <a:r>
              <a:rPr lang="en-US" sz="1000" dirty="0" err="1"/>
              <a:t>suscipit</a:t>
            </a:r>
            <a:r>
              <a:rPr lang="en-US" sz="1000" dirty="0"/>
              <a:t> </a:t>
            </a:r>
            <a:r>
              <a:rPr lang="en-US" sz="1000" dirty="0" err="1"/>
              <a:t>urna</a:t>
            </a:r>
            <a:r>
              <a:rPr lang="en-US" sz="1000" dirty="0"/>
              <a:t> </a:t>
            </a:r>
            <a:r>
              <a:rPr lang="en-US" sz="1000" dirty="0" err="1"/>
              <a:t>nulla</a:t>
            </a:r>
            <a:r>
              <a:rPr lang="en-US" sz="1000" dirty="0"/>
              <a:t>, sed </a:t>
            </a:r>
            <a:r>
              <a:rPr lang="en-US" sz="1000" dirty="0" err="1"/>
              <a:t>ullamcorper</a:t>
            </a:r>
            <a:r>
              <a:rPr lang="en-US" sz="1000" dirty="0"/>
              <a:t> dolor </a:t>
            </a:r>
            <a:r>
              <a:rPr lang="en-US" sz="1000" dirty="0" err="1"/>
              <a:t>varius</a:t>
            </a:r>
            <a:r>
              <a:rPr lang="en-US" sz="1000" dirty="0"/>
              <a:t> id. Donec </a:t>
            </a:r>
            <a:r>
              <a:rPr lang="en-US" sz="1000" dirty="0" err="1"/>
              <a:t>molestie</a:t>
            </a:r>
            <a:r>
              <a:rPr lang="en-US" sz="1000" dirty="0"/>
              <a:t> </a:t>
            </a:r>
            <a:r>
              <a:rPr lang="en-US" sz="1000" dirty="0" err="1"/>
              <a:t>enim</a:t>
            </a:r>
            <a:r>
              <a:rPr lang="en-US" sz="1000" dirty="0"/>
              <a:t> non semper </a:t>
            </a:r>
            <a:r>
              <a:rPr lang="en-US" sz="1000" dirty="0" err="1"/>
              <a:t>porttitor</a:t>
            </a:r>
            <a:r>
              <a:rPr lang="en-US" sz="1000" dirty="0"/>
              <a:t>. </a:t>
            </a:r>
            <a:endParaRPr lang="en-US" sz="1000" dirty="0">
              <a:latin typeface="Roboto" panose="02000000000000000000" pitchFamily="2" charset="0"/>
              <a:ea typeface="Roboto" panose="02000000000000000000" pitchFamily="2" charset="0"/>
              <a:cs typeface="Assistant" panose="00000500000000000000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98737" y="2951591"/>
            <a:ext cx="851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>
                <a:solidFill>
                  <a:schemeClr val="bg1"/>
                </a:solidFill>
                <a:latin typeface="Raleway" panose="020B0503030101060003" pitchFamily="34" charset="0"/>
              </a:rPr>
              <a:t>01</a:t>
            </a:r>
            <a:endParaRPr lang="en-US" sz="32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98737" y="4059926"/>
            <a:ext cx="851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>
                <a:solidFill>
                  <a:schemeClr val="bg1"/>
                </a:solidFill>
                <a:latin typeface="Raleway" panose="020B0503030101060003" pitchFamily="34" charset="0"/>
              </a:rPr>
              <a:t>02</a:t>
            </a:r>
            <a:endParaRPr lang="en-US" sz="32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98737" y="5168261"/>
            <a:ext cx="851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>
                <a:solidFill>
                  <a:schemeClr val="bg1"/>
                </a:solidFill>
                <a:latin typeface="Raleway" panose="020B0503030101060003" pitchFamily="34" charset="0"/>
              </a:rPr>
              <a:t>03</a:t>
            </a:r>
            <a:endParaRPr lang="en-US" sz="32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90303" y="2951591"/>
            <a:ext cx="2902663" cy="759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,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r>
              <a:rPr lang="en-US" sz="1000" dirty="0"/>
              <a:t>. Vestibulum vel </a:t>
            </a:r>
            <a:r>
              <a:rPr lang="en-US" sz="1000" dirty="0" err="1"/>
              <a:t>aliquet</a:t>
            </a:r>
            <a:r>
              <a:rPr lang="en-US" sz="1000" dirty="0"/>
              <a:t> nisi. </a:t>
            </a:r>
            <a:r>
              <a:rPr lang="en-US" sz="1000" dirty="0" err="1"/>
              <a:t>Suspendisse</a:t>
            </a:r>
            <a:r>
              <a:rPr lang="en-US" sz="1000" dirty="0"/>
              <a:t> </a:t>
            </a:r>
            <a:r>
              <a:rPr lang="en-US" sz="1000" dirty="0" err="1"/>
              <a:t>ornare</a:t>
            </a:r>
            <a:r>
              <a:rPr lang="en-US" sz="1000" dirty="0"/>
              <a:t> in </a:t>
            </a:r>
            <a:r>
              <a:rPr lang="en-US" sz="1000" dirty="0" err="1"/>
              <a:t>felis</a:t>
            </a:r>
            <a:r>
              <a:rPr lang="en-US" sz="1000" dirty="0"/>
              <a:t> </a:t>
            </a:r>
            <a:r>
              <a:rPr lang="en-US" sz="1000" dirty="0" err="1"/>
              <a:t>eu</a:t>
            </a:r>
            <a:r>
              <a:rPr lang="en-US" sz="1000" dirty="0"/>
              <a:t> </a:t>
            </a:r>
            <a:r>
              <a:rPr lang="en-US" sz="1000" dirty="0" err="1"/>
              <a:t>porttitor</a:t>
            </a:r>
            <a:endParaRPr lang="en-US" sz="1000" dirty="0">
              <a:latin typeface="Roboto" panose="02000000000000000000" pitchFamily="2" charset="0"/>
              <a:ea typeface="Roboto" panose="02000000000000000000" pitchFamily="2" charset="0"/>
              <a:cs typeface="Assistant" panose="00000500000000000000" pitchFamily="2" charset="-79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290303" y="3998370"/>
            <a:ext cx="2902663" cy="759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,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r>
              <a:rPr lang="en-US" sz="1000" dirty="0"/>
              <a:t>. Vestibulum vel </a:t>
            </a:r>
            <a:r>
              <a:rPr lang="en-US" sz="1000" dirty="0" err="1"/>
              <a:t>aliquet</a:t>
            </a:r>
            <a:r>
              <a:rPr lang="en-US" sz="1000" dirty="0"/>
              <a:t> nisi. </a:t>
            </a:r>
            <a:r>
              <a:rPr lang="en-US" sz="1000" dirty="0" err="1"/>
              <a:t>Suspendisse</a:t>
            </a:r>
            <a:r>
              <a:rPr lang="en-US" sz="1000" dirty="0"/>
              <a:t> </a:t>
            </a:r>
            <a:r>
              <a:rPr lang="en-US" sz="1000" dirty="0" err="1"/>
              <a:t>ornare</a:t>
            </a:r>
            <a:r>
              <a:rPr lang="en-US" sz="1000" dirty="0"/>
              <a:t> in </a:t>
            </a:r>
            <a:r>
              <a:rPr lang="en-US" sz="1000" dirty="0" err="1"/>
              <a:t>felis</a:t>
            </a:r>
            <a:r>
              <a:rPr lang="en-US" sz="1000" dirty="0"/>
              <a:t> </a:t>
            </a:r>
            <a:r>
              <a:rPr lang="en-US" sz="1000" dirty="0" err="1"/>
              <a:t>eu</a:t>
            </a:r>
            <a:r>
              <a:rPr lang="en-US" sz="1000" dirty="0"/>
              <a:t> </a:t>
            </a:r>
            <a:r>
              <a:rPr lang="en-US" sz="1000" dirty="0" err="1"/>
              <a:t>porttitor</a:t>
            </a:r>
            <a:endParaRPr lang="en-US" sz="1000" dirty="0">
              <a:latin typeface="Roboto" panose="02000000000000000000" pitchFamily="2" charset="0"/>
              <a:ea typeface="Roboto" panose="02000000000000000000" pitchFamily="2" charset="0"/>
              <a:cs typeface="Assistant" panose="00000500000000000000" pitchFamily="2" charset="-79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290303" y="5106705"/>
            <a:ext cx="2902663" cy="759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,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r>
              <a:rPr lang="en-US" sz="1000" dirty="0"/>
              <a:t>. Vestibulum vel </a:t>
            </a:r>
            <a:r>
              <a:rPr lang="en-US" sz="1000" dirty="0" err="1"/>
              <a:t>aliquet</a:t>
            </a:r>
            <a:r>
              <a:rPr lang="en-US" sz="1000" dirty="0"/>
              <a:t> nisi. </a:t>
            </a:r>
            <a:r>
              <a:rPr lang="en-US" sz="1000" dirty="0" err="1"/>
              <a:t>Suspendisse</a:t>
            </a:r>
            <a:r>
              <a:rPr lang="en-US" sz="1000" dirty="0"/>
              <a:t> </a:t>
            </a:r>
            <a:r>
              <a:rPr lang="en-US" sz="1000" dirty="0" err="1"/>
              <a:t>ornare</a:t>
            </a:r>
            <a:r>
              <a:rPr lang="en-US" sz="1000" dirty="0"/>
              <a:t> in </a:t>
            </a:r>
            <a:r>
              <a:rPr lang="en-US" sz="1000" dirty="0" err="1"/>
              <a:t>felis</a:t>
            </a:r>
            <a:r>
              <a:rPr lang="en-US" sz="1000" dirty="0"/>
              <a:t> </a:t>
            </a:r>
            <a:r>
              <a:rPr lang="en-US" sz="1000" dirty="0" err="1"/>
              <a:t>eu</a:t>
            </a:r>
            <a:r>
              <a:rPr lang="en-US" sz="1000" dirty="0"/>
              <a:t> </a:t>
            </a:r>
            <a:r>
              <a:rPr lang="en-US" sz="1000" dirty="0" err="1"/>
              <a:t>porttitor</a:t>
            </a:r>
            <a:endParaRPr lang="en-US" sz="1000" dirty="0">
              <a:latin typeface="Roboto" panose="02000000000000000000" pitchFamily="2" charset="0"/>
              <a:ea typeface="Roboto" panose="02000000000000000000" pitchFamily="2" charset="0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35539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F7AECB5-C819-4011-8C45-F581A2C8708D}"/>
              </a:ext>
            </a:extLst>
          </p:cNvPr>
          <p:cNvSpPr/>
          <p:nvPr/>
        </p:nvSpPr>
        <p:spPr>
          <a:xfrm>
            <a:off x="0" y="0"/>
            <a:ext cx="8876714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3C377A-B1C3-477B-9099-1CDC24B33839}"/>
              </a:ext>
            </a:extLst>
          </p:cNvPr>
          <p:cNvSpPr txBox="1"/>
          <p:nvPr/>
        </p:nvSpPr>
        <p:spPr>
          <a:xfrm>
            <a:off x="903757" y="1166188"/>
            <a:ext cx="4121582" cy="1754326"/>
          </a:xfrm>
          <a:prstGeom prst="rect">
            <a:avLst/>
          </a:prstGeom>
          <a:noFill/>
          <a:effectLst>
            <a:outerShdw blurRad="127000" dist="50800" dir="5400000" algn="ctr" rotWithShape="0">
              <a:schemeClr val="tx1"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Josefin Sans" panose="00000500000000000000" pitchFamily="2" charset="0"/>
                <a:cs typeface="Mongolian Baiti" panose="03000500000000000000" pitchFamily="66" charset="0"/>
              </a:rPr>
              <a:t>TITLE OF THE SLIDE</a:t>
            </a:r>
            <a:endParaRPr lang="id-ID" sz="5400" dirty="0">
              <a:solidFill>
                <a:schemeClr val="bg1"/>
              </a:solidFill>
              <a:latin typeface="Josefin Sans" panose="00000500000000000000" pitchFamily="2" charset="0"/>
              <a:cs typeface="Mongolian Baiti" panose="03000500000000000000" pitchFamily="66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6E8A23A-5635-4CEC-981F-AABD1953D4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9507" y="1609306"/>
            <a:ext cx="5248736" cy="48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7C6F4EE4-CE29-4F2A-87C0-C8A245C6343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1" b="8011"/>
          <a:stretch>
            <a:fillRect/>
          </a:stretch>
        </p:blipFill>
        <p:spPr>
          <a:xfrm>
            <a:off x="6608763" y="2244725"/>
            <a:ext cx="4257675" cy="2366963"/>
          </a:xfrm>
        </p:spPr>
      </p:pic>
      <p:sp>
        <p:nvSpPr>
          <p:cNvPr id="5" name="Rectangle 4"/>
          <p:cNvSpPr/>
          <p:nvPr/>
        </p:nvSpPr>
        <p:spPr>
          <a:xfrm>
            <a:off x="903758" y="2920514"/>
            <a:ext cx="5192242" cy="3612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</a:rPr>
              <a:t>amet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consectetur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adipiscing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elit</a:t>
            </a:r>
            <a:r>
              <a:rPr lang="en-US" sz="1400" dirty="0">
                <a:solidFill>
                  <a:schemeClr val="bg1"/>
                </a:solidFill>
              </a:rPr>
              <a:t>. Vestibulum vel </a:t>
            </a:r>
            <a:r>
              <a:rPr lang="en-US" sz="1400" dirty="0" err="1">
                <a:solidFill>
                  <a:schemeClr val="bg1"/>
                </a:solidFill>
              </a:rPr>
              <a:t>aliquet</a:t>
            </a:r>
            <a:r>
              <a:rPr lang="en-US" sz="1400" dirty="0">
                <a:solidFill>
                  <a:schemeClr val="bg1"/>
                </a:solidFill>
              </a:rPr>
              <a:t> nisi. </a:t>
            </a:r>
            <a:r>
              <a:rPr lang="en-US" sz="1400" dirty="0" err="1">
                <a:solidFill>
                  <a:schemeClr val="bg1"/>
                </a:solidFill>
              </a:rPr>
              <a:t>Suspendisse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ornare</a:t>
            </a:r>
            <a:r>
              <a:rPr lang="en-US" sz="1400" dirty="0">
                <a:solidFill>
                  <a:schemeClr val="bg1"/>
                </a:solidFill>
              </a:rPr>
              <a:t> in </a:t>
            </a:r>
            <a:r>
              <a:rPr lang="en-US" sz="1400" dirty="0" err="1">
                <a:solidFill>
                  <a:schemeClr val="bg1"/>
                </a:solidFill>
              </a:rPr>
              <a:t>felis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eu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porttitor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Suspendisse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eu</a:t>
            </a:r>
            <a:r>
              <a:rPr lang="en-US" sz="1400" dirty="0">
                <a:solidFill>
                  <a:schemeClr val="bg1"/>
                </a:solidFill>
              </a:rPr>
              <a:t> vestibulum </a:t>
            </a:r>
            <a:r>
              <a:rPr lang="en-US" sz="1400" dirty="0" err="1">
                <a:solidFill>
                  <a:schemeClr val="bg1"/>
                </a:solidFill>
              </a:rPr>
              <a:t>odio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Curabitur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suscipit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urna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nulla</a:t>
            </a:r>
            <a:r>
              <a:rPr lang="en-US" sz="1400" dirty="0">
                <a:solidFill>
                  <a:schemeClr val="bg1"/>
                </a:solidFill>
              </a:rPr>
              <a:t>, sed </a:t>
            </a:r>
            <a:r>
              <a:rPr lang="en-US" sz="1400" dirty="0" err="1">
                <a:solidFill>
                  <a:schemeClr val="bg1"/>
                </a:solidFill>
              </a:rPr>
              <a:t>ullamcorper</a:t>
            </a:r>
            <a:r>
              <a:rPr lang="en-US" sz="1400" dirty="0">
                <a:solidFill>
                  <a:schemeClr val="bg1"/>
                </a:solidFill>
              </a:rPr>
              <a:t> dolor </a:t>
            </a:r>
            <a:r>
              <a:rPr lang="en-US" sz="1400" dirty="0" err="1">
                <a:solidFill>
                  <a:schemeClr val="bg1"/>
                </a:solidFill>
              </a:rPr>
              <a:t>varius</a:t>
            </a:r>
            <a:r>
              <a:rPr lang="en-US" sz="1400" dirty="0">
                <a:solidFill>
                  <a:schemeClr val="bg1"/>
                </a:solidFill>
              </a:rPr>
              <a:t> id. Donec </a:t>
            </a:r>
            <a:r>
              <a:rPr lang="en-US" sz="1400" dirty="0" err="1">
                <a:solidFill>
                  <a:schemeClr val="bg1"/>
                </a:solidFill>
              </a:rPr>
              <a:t>molestie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enim</a:t>
            </a:r>
            <a:r>
              <a:rPr lang="en-US" sz="1400" dirty="0">
                <a:solidFill>
                  <a:schemeClr val="bg1"/>
                </a:solidFill>
              </a:rPr>
              <a:t> non semper </a:t>
            </a:r>
            <a:r>
              <a:rPr lang="en-US" sz="1400" dirty="0" err="1">
                <a:solidFill>
                  <a:schemeClr val="bg1"/>
                </a:solidFill>
              </a:rPr>
              <a:t>porttitor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Suspendisse</a:t>
            </a:r>
            <a:r>
              <a:rPr lang="en-US" sz="1400" dirty="0">
                <a:solidFill>
                  <a:schemeClr val="bg1"/>
                </a:solidFill>
              </a:rPr>
              <a:t> convallis </a:t>
            </a:r>
            <a:r>
              <a:rPr lang="en-US" sz="1400" dirty="0" err="1">
                <a:solidFill>
                  <a:schemeClr val="bg1"/>
                </a:solidFill>
              </a:rPr>
              <a:t>rutrum</a:t>
            </a:r>
            <a:r>
              <a:rPr lang="en-US" sz="1400" dirty="0">
                <a:solidFill>
                  <a:schemeClr val="bg1"/>
                </a:solidFill>
              </a:rPr>
              <a:t> dolor </a:t>
            </a:r>
            <a:r>
              <a:rPr lang="en-US" sz="1400" dirty="0" err="1">
                <a:solidFill>
                  <a:schemeClr val="bg1"/>
                </a:solidFill>
              </a:rPr>
              <a:t>quis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tincidunt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Suspendisse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eu</a:t>
            </a:r>
            <a:r>
              <a:rPr lang="en-US" sz="1400" dirty="0">
                <a:solidFill>
                  <a:schemeClr val="bg1"/>
                </a:solidFill>
              </a:rPr>
              <a:t> vestibulum </a:t>
            </a:r>
            <a:r>
              <a:rPr lang="en-US" sz="1400" dirty="0" err="1">
                <a:solidFill>
                  <a:schemeClr val="bg1"/>
                </a:solidFill>
              </a:rPr>
              <a:t>odio</a:t>
            </a:r>
            <a:r>
              <a:rPr lang="en-US" sz="1400" dirty="0">
                <a:solidFill>
                  <a:schemeClr val="bg1"/>
                </a:solidFill>
              </a:rPr>
              <a:t>. Lorem ipsum dolor sit </a:t>
            </a:r>
            <a:r>
              <a:rPr lang="en-US" sz="1400" dirty="0" err="1">
                <a:solidFill>
                  <a:schemeClr val="bg1"/>
                </a:solidFill>
              </a:rPr>
              <a:t>amet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consectetur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adipiscing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elit</a:t>
            </a:r>
            <a:r>
              <a:rPr lang="en-US" sz="1400" dirty="0">
                <a:solidFill>
                  <a:schemeClr val="bg1"/>
                </a:solidFill>
              </a:rPr>
              <a:t>. Vestibulum vel </a:t>
            </a:r>
            <a:r>
              <a:rPr lang="en-US" sz="1400" dirty="0" err="1">
                <a:solidFill>
                  <a:schemeClr val="bg1"/>
                </a:solidFill>
              </a:rPr>
              <a:t>aliquet</a:t>
            </a:r>
            <a:r>
              <a:rPr lang="en-US" sz="1400" dirty="0">
                <a:solidFill>
                  <a:schemeClr val="bg1"/>
                </a:solidFill>
              </a:rPr>
              <a:t> nisi. </a:t>
            </a:r>
            <a:r>
              <a:rPr lang="en-US" sz="1400" dirty="0" err="1">
                <a:solidFill>
                  <a:schemeClr val="bg1"/>
                </a:solidFill>
              </a:rPr>
              <a:t>Suspendisse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ornare</a:t>
            </a:r>
            <a:r>
              <a:rPr lang="en-US" sz="1400" dirty="0">
                <a:solidFill>
                  <a:schemeClr val="bg1"/>
                </a:solidFill>
              </a:rPr>
              <a:t> in </a:t>
            </a:r>
            <a:r>
              <a:rPr lang="en-US" sz="1400" dirty="0" err="1">
                <a:solidFill>
                  <a:schemeClr val="bg1"/>
                </a:solidFill>
              </a:rPr>
              <a:t>felis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eu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porttitor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Suspendisse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eu</a:t>
            </a:r>
            <a:r>
              <a:rPr lang="en-US" sz="1400" dirty="0">
                <a:solidFill>
                  <a:schemeClr val="bg1"/>
                </a:solidFill>
              </a:rPr>
              <a:t> vestibulum </a:t>
            </a:r>
            <a:r>
              <a:rPr lang="en-US" sz="1400" dirty="0" err="1">
                <a:solidFill>
                  <a:schemeClr val="bg1"/>
                </a:solidFill>
              </a:rPr>
              <a:t>odio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Curabitur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suscipit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urna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nulla</a:t>
            </a:r>
            <a:r>
              <a:rPr lang="en-US" sz="1400" dirty="0">
                <a:solidFill>
                  <a:schemeClr val="bg1"/>
                </a:solidFill>
              </a:rPr>
              <a:t>, sed </a:t>
            </a:r>
            <a:r>
              <a:rPr lang="en-US" sz="1400" dirty="0" err="1">
                <a:solidFill>
                  <a:schemeClr val="bg1"/>
                </a:solidFill>
              </a:rPr>
              <a:t>ullamcorper</a:t>
            </a:r>
            <a:r>
              <a:rPr lang="en-US" sz="1400" dirty="0">
                <a:solidFill>
                  <a:schemeClr val="bg1"/>
                </a:solidFill>
              </a:rPr>
              <a:t> dolor </a:t>
            </a:r>
            <a:r>
              <a:rPr lang="en-US" sz="1400" dirty="0" err="1">
                <a:solidFill>
                  <a:schemeClr val="bg1"/>
                </a:solidFill>
              </a:rPr>
              <a:t>varius</a:t>
            </a:r>
            <a:r>
              <a:rPr lang="en-US" sz="1400" dirty="0">
                <a:solidFill>
                  <a:schemeClr val="bg1"/>
                </a:solidFill>
              </a:rPr>
              <a:t> id. Donec </a:t>
            </a:r>
            <a:r>
              <a:rPr lang="en-US" sz="1400" dirty="0" err="1">
                <a:solidFill>
                  <a:schemeClr val="bg1"/>
                </a:solidFill>
              </a:rPr>
              <a:t>molestie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enim</a:t>
            </a:r>
            <a:r>
              <a:rPr lang="en-US" sz="1400" dirty="0">
                <a:solidFill>
                  <a:schemeClr val="bg1"/>
                </a:solidFill>
              </a:rPr>
              <a:t> non semper </a:t>
            </a:r>
            <a:r>
              <a:rPr lang="en-US" sz="1400" dirty="0" err="1">
                <a:solidFill>
                  <a:schemeClr val="bg1"/>
                </a:solidFill>
              </a:rPr>
              <a:t>porttitor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Suspendisse</a:t>
            </a:r>
            <a:r>
              <a:rPr lang="en-US" sz="1400" dirty="0">
                <a:solidFill>
                  <a:schemeClr val="bg1"/>
                </a:solidFill>
              </a:rPr>
              <a:t> convallis </a:t>
            </a:r>
            <a:r>
              <a:rPr lang="en-US" sz="1400" dirty="0" err="1">
                <a:solidFill>
                  <a:schemeClr val="bg1"/>
                </a:solidFill>
              </a:rPr>
              <a:t>rutrum</a:t>
            </a:r>
            <a:r>
              <a:rPr lang="en-US" sz="1400" dirty="0">
                <a:solidFill>
                  <a:schemeClr val="bg1"/>
                </a:solidFill>
              </a:rPr>
              <a:t> dolor </a:t>
            </a:r>
            <a:r>
              <a:rPr lang="en-US" sz="1400" dirty="0" err="1">
                <a:solidFill>
                  <a:schemeClr val="bg1"/>
                </a:solidFill>
              </a:rPr>
              <a:t>quis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tincidunt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Suspendisse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eu</a:t>
            </a:r>
            <a:r>
              <a:rPr lang="en-US" sz="1400" dirty="0">
                <a:solidFill>
                  <a:schemeClr val="bg1"/>
                </a:solidFill>
              </a:rPr>
              <a:t> vestibulum </a:t>
            </a:r>
            <a:r>
              <a:rPr lang="en-US" sz="1400" dirty="0" err="1">
                <a:solidFill>
                  <a:schemeClr val="bg1"/>
                </a:solidFill>
              </a:rPr>
              <a:t>odio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endParaRPr lang="en-US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293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40042" y="1180791"/>
            <a:ext cx="4987471" cy="1754326"/>
          </a:xfrm>
          <a:prstGeom prst="rect">
            <a:avLst/>
          </a:prstGeom>
          <a:noFill/>
          <a:effectLst>
            <a:outerShdw blurRad="127000" dist="50800" dir="5400000" algn="ctr" rotWithShape="0">
              <a:schemeClr val="tx1"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Josefin Sans" panose="00000500000000000000" pitchFamily="2" charset="0"/>
                <a:cs typeface="Mongolian Baiti" panose="03000500000000000000" pitchFamily="66" charset="0"/>
              </a:rPr>
              <a:t>TITLE OF THE SLIDE</a:t>
            </a:r>
            <a:endParaRPr lang="id-ID" sz="5400" dirty="0">
              <a:solidFill>
                <a:schemeClr val="bg1"/>
              </a:solidFill>
              <a:latin typeface="Josefin Sans" panose="00000500000000000000" pitchFamily="2" charset="0"/>
              <a:cs typeface="Mongolian Baiti" panose="03000500000000000000" pitchFamily="66" charset="0"/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E31B1DF-B6B7-4235-AD5B-CFA16F24EA0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2" r="31542"/>
          <a:stretch>
            <a:fillRect/>
          </a:stretch>
        </p:blipFill>
        <p:spPr>
          <a:xfrm>
            <a:off x="2259476" y="1465553"/>
            <a:ext cx="2185518" cy="3949765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DB6422-4178-4473-B9E7-7CC81885FA5C}"/>
              </a:ext>
            </a:extLst>
          </p:cNvPr>
          <p:cNvSpPr/>
          <p:nvPr/>
        </p:nvSpPr>
        <p:spPr>
          <a:xfrm>
            <a:off x="5540042" y="2831677"/>
            <a:ext cx="5192242" cy="3612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</a:rPr>
              <a:t>amet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consectetur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adipiscing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elit</a:t>
            </a:r>
            <a:r>
              <a:rPr lang="en-US" sz="1400" dirty="0">
                <a:solidFill>
                  <a:schemeClr val="bg1"/>
                </a:solidFill>
              </a:rPr>
              <a:t>. Vestibulum vel </a:t>
            </a:r>
            <a:r>
              <a:rPr lang="en-US" sz="1400" dirty="0" err="1">
                <a:solidFill>
                  <a:schemeClr val="bg1"/>
                </a:solidFill>
              </a:rPr>
              <a:t>aliquet</a:t>
            </a:r>
            <a:r>
              <a:rPr lang="en-US" sz="1400" dirty="0">
                <a:solidFill>
                  <a:schemeClr val="bg1"/>
                </a:solidFill>
              </a:rPr>
              <a:t> nisi. </a:t>
            </a:r>
            <a:r>
              <a:rPr lang="en-US" sz="1400" dirty="0" err="1">
                <a:solidFill>
                  <a:schemeClr val="bg1"/>
                </a:solidFill>
              </a:rPr>
              <a:t>Suspendisse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ornare</a:t>
            </a:r>
            <a:r>
              <a:rPr lang="en-US" sz="1400" dirty="0">
                <a:solidFill>
                  <a:schemeClr val="bg1"/>
                </a:solidFill>
              </a:rPr>
              <a:t> in </a:t>
            </a:r>
            <a:r>
              <a:rPr lang="en-US" sz="1400" dirty="0" err="1">
                <a:solidFill>
                  <a:schemeClr val="bg1"/>
                </a:solidFill>
              </a:rPr>
              <a:t>felis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eu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porttitor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Suspendisse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eu</a:t>
            </a:r>
            <a:r>
              <a:rPr lang="en-US" sz="1400" dirty="0">
                <a:solidFill>
                  <a:schemeClr val="bg1"/>
                </a:solidFill>
              </a:rPr>
              <a:t> vestibulum </a:t>
            </a:r>
            <a:r>
              <a:rPr lang="en-US" sz="1400" dirty="0" err="1">
                <a:solidFill>
                  <a:schemeClr val="bg1"/>
                </a:solidFill>
              </a:rPr>
              <a:t>odio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Curabitur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suscipit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urna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nulla</a:t>
            </a:r>
            <a:r>
              <a:rPr lang="en-US" sz="1400" dirty="0">
                <a:solidFill>
                  <a:schemeClr val="bg1"/>
                </a:solidFill>
              </a:rPr>
              <a:t>, sed </a:t>
            </a:r>
            <a:r>
              <a:rPr lang="en-US" sz="1400" dirty="0" err="1">
                <a:solidFill>
                  <a:schemeClr val="bg1"/>
                </a:solidFill>
              </a:rPr>
              <a:t>ullamcorper</a:t>
            </a:r>
            <a:r>
              <a:rPr lang="en-US" sz="1400" dirty="0">
                <a:solidFill>
                  <a:schemeClr val="bg1"/>
                </a:solidFill>
              </a:rPr>
              <a:t> dolor </a:t>
            </a:r>
            <a:r>
              <a:rPr lang="en-US" sz="1400" dirty="0" err="1">
                <a:solidFill>
                  <a:schemeClr val="bg1"/>
                </a:solidFill>
              </a:rPr>
              <a:t>varius</a:t>
            </a:r>
            <a:r>
              <a:rPr lang="en-US" sz="1400" dirty="0">
                <a:solidFill>
                  <a:schemeClr val="bg1"/>
                </a:solidFill>
              </a:rPr>
              <a:t> id. Donec </a:t>
            </a:r>
            <a:r>
              <a:rPr lang="en-US" sz="1400" dirty="0" err="1">
                <a:solidFill>
                  <a:schemeClr val="bg1"/>
                </a:solidFill>
              </a:rPr>
              <a:t>molestie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enim</a:t>
            </a:r>
            <a:r>
              <a:rPr lang="en-US" sz="1400" dirty="0">
                <a:solidFill>
                  <a:schemeClr val="bg1"/>
                </a:solidFill>
              </a:rPr>
              <a:t> non semper </a:t>
            </a:r>
            <a:r>
              <a:rPr lang="en-US" sz="1400" dirty="0" err="1">
                <a:solidFill>
                  <a:schemeClr val="bg1"/>
                </a:solidFill>
              </a:rPr>
              <a:t>porttitor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Suspendisse</a:t>
            </a:r>
            <a:r>
              <a:rPr lang="en-US" sz="1400" dirty="0">
                <a:solidFill>
                  <a:schemeClr val="bg1"/>
                </a:solidFill>
              </a:rPr>
              <a:t> convallis </a:t>
            </a:r>
            <a:r>
              <a:rPr lang="en-US" sz="1400" dirty="0" err="1">
                <a:solidFill>
                  <a:schemeClr val="bg1"/>
                </a:solidFill>
              </a:rPr>
              <a:t>rutrum</a:t>
            </a:r>
            <a:r>
              <a:rPr lang="en-US" sz="1400" dirty="0">
                <a:solidFill>
                  <a:schemeClr val="bg1"/>
                </a:solidFill>
              </a:rPr>
              <a:t> dolor </a:t>
            </a:r>
            <a:r>
              <a:rPr lang="en-US" sz="1400" dirty="0" err="1">
                <a:solidFill>
                  <a:schemeClr val="bg1"/>
                </a:solidFill>
              </a:rPr>
              <a:t>quis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tincidunt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Suspendisse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eu</a:t>
            </a:r>
            <a:r>
              <a:rPr lang="en-US" sz="1400" dirty="0">
                <a:solidFill>
                  <a:schemeClr val="bg1"/>
                </a:solidFill>
              </a:rPr>
              <a:t> vestibulum </a:t>
            </a:r>
            <a:r>
              <a:rPr lang="en-US" sz="1400" dirty="0" err="1">
                <a:solidFill>
                  <a:schemeClr val="bg1"/>
                </a:solidFill>
              </a:rPr>
              <a:t>odio</a:t>
            </a:r>
            <a:r>
              <a:rPr lang="en-US" sz="1400" dirty="0">
                <a:solidFill>
                  <a:schemeClr val="bg1"/>
                </a:solidFill>
              </a:rPr>
              <a:t>. Lorem ipsum dolor sit </a:t>
            </a:r>
            <a:r>
              <a:rPr lang="en-US" sz="1400" dirty="0" err="1">
                <a:solidFill>
                  <a:schemeClr val="bg1"/>
                </a:solidFill>
              </a:rPr>
              <a:t>amet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consectetur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adipiscing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elit</a:t>
            </a:r>
            <a:r>
              <a:rPr lang="en-US" sz="1400" dirty="0">
                <a:solidFill>
                  <a:schemeClr val="bg1"/>
                </a:solidFill>
              </a:rPr>
              <a:t>. Vestibulum vel </a:t>
            </a:r>
            <a:r>
              <a:rPr lang="en-US" sz="1400" dirty="0" err="1">
                <a:solidFill>
                  <a:schemeClr val="bg1"/>
                </a:solidFill>
              </a:rPr>
              <a:t>aliquet</a:t>
            </a:r>
            <a:r>
              <a:rPr lang="en-US" sz="1400" dirty="0">
                <a:solidFill>
                  <a:schemeClr val="bg1"/>
                </a:solidFill>
              </a:rPr>
              <a:t> nisi. </a:t>
            </a:r>
            <a:r>
              <a:rPr lang="en-US" sz="1400" dirty="0" err="1">
                <a:solidFill>
                  <a:schemeClr val="bg1"/>
                </a:solidFill>
              </a:rPr>
              <a:t>Suspendisse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ornare</a:t>
            </a:r>
            <a:r>
              <a:rPr lang="en-US" sz="1400" dirty="0">
                <a:solidFill>
                  <a:schemeClr val="bg1"/>
                </a:solidFill>
              </a:rPr>
              <a:t> in </a:t>
            </a:r>
            <a:r>
              <a:rPr lang="en-US" sz="1400" dirty="0" err="1">
                <a:solidFill>
                  <a:schemeClr val="bg1"/>
                </a:solidFill>
              </a:rPr>
              <a:t>felis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eu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porttitor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Suspendisse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eu</a:t>
            </a:r>
            <a:r>
              <a:rPr lang="en-US" sz="1400" dirty="0">
                <a:solidFill>
                  <a:schemeClr val="bg1"/>
                </a:solidFill>
              </a:rPr>
              <a:t> vestibulum </a:t>
            </a:r>
            <a:r>
              <a:rPr lang="en-US" sz="1400" dirty="0" err="1">
                <a:solidFill>
                  <a:schemeClr val="bg1"/>
                </a:solidFill>
              </a:rPr>
              <a:t>odio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Curabitur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suscipit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urna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nulla</a:t>
            </a:r>
            <a:r>
              <a:rPr lang="en-US" sz="1400" dirty="0">
                <a:solidFill>
                  <a:schemeClr val="bg1"/>
                </a:solidFill>
              </a:rPr>
              <a:t>, sed </a:t>
            </a:r>
            <a:r>
              <a:rPr lang="en-US" sz="1400" dirty="0" err="1">
                <a:solidFill>
                  <a:schemeClr val="bg1"/>
                </a:solidFill>
              </a:rPr>
              <a:t>ullamcorper</a:t>
            </a:r>
            <a:r>
              <a:rPr lang="en-US" sz="1400" dirty="0">
                <a:solidFill>
                  <a:schemeClr val="bg1"/>
                </a:solidFill>
              </a:rPr>
              <a:t> dolor </a:t>
            </a:r>
            <a:r>
              <a:rPr lang="en-US" sz="1400" dirty="0" err="1">
                <a:solidFill>
                  <a:schemeClr val="bg1"/>
                </a:solidFill>
              </a:rPr>
              <a:t>varius</a:t>
            </a:r>
            <a:r>
              <a:rPr lang="en-US" sz="1400" dirty="0">
                <a:solidFill>
                  <a:schemeClr val="bg1"/>
                </a:solidFill>
              </a:rPr>
              <a:t> id. Donec </a:t>
            </a:r>
            <a:r>
              <a:rPr lang="en-US" sz="1400" dirty="0" err="1">
                <a:solidFill>
                  <a:schemeClr val="bg1"/>
                </a:solidFill>
              </a:rPr>
              <a:t>molestie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enim</a:t>
            </a:r>
            <a:r>
              <a:rPr lang="en-US" sz="1400" dirty="0">
                <a:solidFill>
                  <a:schemeClr val="bg1"/>
                </a:solidFill>
              </a:rPr>
              <a:t> non semper </a:t>
            </a:r>
            <a:r>
              <a:rPr lang="en-US" sz="1400" dirty="0" err="1">
                <a:solidFill>
                  <a:schemeClr val="bg1"/>
                </a:solidFill>
              </a:rPr>
              <a:t>porttitor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Suspendisse</a:t>
            </a:r>
            <a:r>
              <a:rPr lang="en-US" sz="1400" dirty="0">
                <a:solidFill>
                  <a:schemeClr val="bg1"/>
                </a:solidFill>
              </a:rPr>
              <a:t> convallis </a:t>
            </a:r>
            <a:r>
              <a:rPr lang="en-US" sz="1400" dirty="0" err="1">
                <a:solidFill>
                  <a:schemeClr val="bg1"/>
                </a:solidFill>
              </a:rPr>
              <a:t>rutrum</a:t>
            </a:r>
            <a:r>
              <a:rPr lang="en-US" sz="1400" dirty="0">
                <a:solidFill>
                  <a:schemeClr val="bg1"/>
                </a:solidFill>
              </a:rPr>
              <a:t> dolor </a:t>
            </a:r>
            <a:r>
              <a:rPr lang="en-US" sz="1400" dirty="0" err="1">
                <a:solidFill>
                  <a:schemeClr val="bg1"/>
                </a:solidFill>
              </a:rPr>
              <a:t>quis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tincidunt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Suspendisse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eu</a:t>
            </a:r>
            <a:r>
              <a:rPr lang="en-US" sz="1400" dirty="0">
                <a:solidFill>
                  <a:schemeClr val="bg1"/>
                </a:solidFill>
              </a:rPr>
              <a:t> vestibulum </a:t>
            </a:r>
            <a:r>
              <a:rPr lang="en-US" sz="1400" dirty="0" err="1">
                <a:solidFill>
                  <a:schemeClr val="bg1"/>
                </a:solidFill>
              </a:rPr>
              <a:t>odio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endParaRPr lang="en-US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755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604</Words>
  <Application>Microsoft Office PowerPoint</Application>
  <PresentationFormat>Widescreen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Josefin Sans</vt:lpstr>
      <vt:lpstr>Poppins Medium</vt:lpstr>
      <vt:lpstr>Raleway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Waqas Ahmad</dc:creator>
  <cp:lastModifiedBy>L J</cp:lastModifiedBy>
  <cp:revision>16</cp:revision>
  <dcterms:created xsi:type="dcterms:W3CDTF">2020-10-29T23:25:25Z</dcterms:created>
  <dcterms:modified xsi:type="dcterms:W3CDTF">2021-02-12T12:53:00Z</dcterms:modified>
</cp:coreProperties>
</file>