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58" r:id="rId8"/>
    <p:sldId id="265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80" r:id="rId22"/>
    <p:sldId id="281" r:id="rId23"/>
    <p:sldId id="282" r:id="rId24"/>
    <p:sldId id="286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29" autoAdjust="0"/>
  </p:normalViewPr>
  <p:slideViewPr>
    <p:cSldViewPr snapToGrid="0" showGuides="1">
      <p:cViewPr>
        <p:scale>
          <a:sx n="75" d="100"/>
          <a:sy n="75" d="100"/>
        </p:scale>
        <p:origin x="1914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77259" y="2491590"/>
            <a:ext cx="3164113" cy="3164115"/>
          </a:xfrm>
          <a:custGeom>
            <a:avLst/>
            <a:gdLst>
              <a:gd name="connsiteX0" fmla="*/ 0 w 3164113"/>
              <a:gd name="connsiteY0" fmla="*/ 0 h 3164115"/>
              <a:gd name="connsiteX1" fmla="*/ 3164113 w 3164113"/>
              <a:gd name="connsiteY1" fmla="*/ 0 h 3164115"/>
              <a:gd name="connsiteX2" fmla="*/ 3164113 w 3164113"/>
              <a:gd name="connsiteY2" fmla="*/ 3164115 h 3164115"/>
              <a:gd name="connsiteX3" fmla="*/ 0 w 3164113"/>
              <a:gd name="connsiteY3" fmla="*/ 3164115 h 316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4113" h="3164115">
                <a:moveTo>
                  <a:pt x="0" y="0"/>
                </a:moveTo>
                <a:lnTo>
                  <a:pt x="3164113" y="0"/>
                </a:lnTo>
                <a:lnTo>
                  <a:pt x="3164113" y="3164115"/>
                </a:lnTo>
                <a:lnTo>
                  <a:pt x="0" y="316411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09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8896350" y="520949"/>
            <a:ext cx="2552700" cy="3300293"/>
          </a:xfrm>
          <a:custGeom>
            <a:avLst/>
            <a:gdLst>
              <a:gd name="connsiteX0" fmla="*/ 0 w 2552700"/>
              <a:gd name="connsiteY0" fmla="*/ 0 h 3300293"/>
              <a:gd name="connsiteX1" fmla="*/ 2552700 w 2552700"/>
              <a:gd name="connsiteY1" fmla="*/ 0 h 3300293"/>
              <a:gd name="connsiteX2" fmla="*/ 2552700 w 2552700"/>
              <a:gd name="connsiteY2" fmla="*/ 3300293 h 3300293"/>
              <a:gd name="connsiteX3" fmla="*/ 0 w 2552700"/>
              <a:gd name="connsiteY3" fmla="*/ 3300293 h 330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3300293">
                <a:moveTo>
                  <a:pt x="0" y="0"/>
                </a:moveTo>
                <a:lnTo>
                  <a:pt x="2552700" y="0"/>
                </a:lnTo>
                <a:lnTo>
                  <a:pt x="2552700" y="3300293"/>
                </a:lnTo>
                <a:lnTo>
                  <a:pt x="0" y="3300293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04850" y="2819400"/>
            <a:ext cx="2552700" cy="3300293"/>
          </a:xfrm>
          <a:custGeom>
            <a:avLst/>
            <a:gdLst>
              <a:gd name="connsiteX0" fmla="*/ 0 w 2552700"/>
              <a:gd name="connsiteY0" fmla="*/ 0 h 3300293"/>
              <a:gd name="connsiteX1" fmla="*/ 2552700 w 2552700"/>
              <a:gd name="connsiteY1" fmla="*/ 0 h 3300293"/>
              <a:gd name="connsiteX2" fmla="*/ 2552700 w 2552700"/>
              <a:gd name="connsiteY2" fmla="*/ 3300293 h 3300293"/>
              <a:gd name="connsiteX3" fmla="*/ 0 w 2552700"/>
              <a:gd name="connsiteY3" fmla="*/ 3300293 h 330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2700" h="3300293">
                <a:moveTo>
                  <a:pt x="0" y="0"/>
                </a:moveTo>
                <a:lnTo>
                  <a:pt x="2552700" y="0"/>
                </a:lnTo>
                <a:lnTo>
                  <a:pt x="2552700" y="3300293"/>
                </a:lnTo>
                <a:lnTo>
                  <a:pt x="0" y="3300293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485900" y="1181100"/>
            <a:ext cx="4114800" cy="4495800"/>
          </a:xfrm>
          <a:custGeom>
            <a:avLst/>
            <a:gdLst>
              <a:gd name="connsiteX0" fmla="*/ 0 w 4114800"/>
              <a:gd name="connsiteY0" fmla="*/ 0 h 4495800"/>
              <a:gd name="connsiteX1" fmla="*/ 4114800 w 4114800"/>
              <a:gd name="connsiteY1" fmla="*/ 0 h 4495800"/>
              <a:gd name="connsiteX2" fmla="*/ 4114800 w 4114800"/>
              <a:gd name="connsiteY2" fmla="*/ 4495800 h 4495800"/>
              <a:gd name="connsiteX3" fmla="*/ 0 w 4114800"/>
              <a:gd name="connsiteY3" fmla="*/ 4495800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4495800">
                <a:moveTo>
                  <a:pt x="0" y="0"/>
                </a:moveTo>
                <a:lnTo>
                  <a:pt x="4114800" y="0"/>
                </a:lnTo>
                <a:lnTo>
                  <a:pt x="4114800" y="4495800"/>
                </a:lnTo>
                <a:lnTo>
                  <a:pt x="0" y="44958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0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561296" y="1809750"/>
            <a:ext cx="2838450" cy="3238500"/>
          </a:xfrm>
          <a:custGeom>
            <a:avLst/>
            <a:gdLst>
              <a:gd name="connsiteX0" fmla="*/ 0 w 2838450"/>
              <a:gd name="connsiteY0" fmla="*/ 0 h 3238500"/>
              <a:gd name="connsiteX1" fmla="*/ 2838450 w 2838450"/>
              <a:gd name="connsiteY1" fmla="*/ 0 h 3238500"/>
              <a:gd name="connsiteX2" fmla="*/ 2838450 w 2838450"/>
              <a:gd name="connsiteY2" fmla="*/ 3238500 h 3238500"/>
              <a:gd name="connsiteX3" fmla="*/ 0 w 2838450"/>
              <a:gd name="connsiteY3" fmla="*/ 3238500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8450" h="3238500">
                <a:moveTo>
                  <a:pt x="0" y="0"/>
                </a:moveTo>
                <a:lnTo>
                  <a:pt x="2838450" y="0"/>
                </a:lnTo>
                <a:lnTo>
                  <a:pt x="2838450" y="3238500"/>
                </a:lnTo>
                <a:lnTo>
                  <a:pt x="0" y="32385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96512" y="1809750"/>
            <a:ext cx="1790700" cy="1790700"/>
          </a:xfrm>
          <a:custGeom>
            <a:avLst/>
            <a:gdLst>
              <a:gd name="connsiteX0" fmla="*/ 895350 w 1790700"/>
              <a:gd name="connsiteY0" fmla="*/ 0 h 1790700"/>
              <a:gd name="connsiteX1" fmla="*/ 1790700 w 1790700"/>
              <a:gd name="connsiteY1" fmla="*/ 895350 h 1790700"/>
              <a:gd name="connsiteX2" fmla="*/ 895350 w 1790700"/>
              <a:gd name="connsiteY2" fmla="*/ 1790700 h 1790700"/>
              <a:gd name="connsiteX3" fmla="*/ 0 w 1790700"/>
              <a:gd name="connsiteY3" fmla="*/ 895350 h 1790700"/>
              <a:gd name="connsiteX4" fmla="*/ 895350 w 1790700"/>
              <a:gd name="connsiteY4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700" h="1790700">
                <a:moveTo>
                  <a:pt x="895350" y="0"/>
                </a:moveTo>
                <a:cubicBezTo>
                  <a:pt x="1389838" y="0"/>
                  <a:pt x="1790700" y="400862"/>
                  <a:pt x="1790700" y="895350"/>
                </a:cubicBezTo>
                <a:cubicBezTo>
                  <a:pt x="1790700" y="1389838"/>
                  <a:pt x="1389838" y="1790700"/>
                  <a:pt x="895350" y="1790700"/>
                </a:cubicBezTo>
                <a:cubicBezTo>
                  <a:pt x="400862" y="1790700"/>
                  <a:pt x="0" y="1389838"/>
                  <a:pt x="0" y="895350"/>
                </a:cubicBezTo>
                <a:cubicBezTo>
                  <a:pt x="0" y="400862"/>
                  <a:pt x="400862" y="0"/>
                  <a:pt x="89535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1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827072" y="990600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684571" y="990600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376502" y="3767553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45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7701" y="0"/>
            <a:ext cx="3774507" cy="6857999"/>
          </a:xfrm>
          <a:custGeom>
            <a:avLst/>
            <a:gdLst>
              <a:gd name="connsiteX0" fmla="*/ 0 w 3774507"/>
              <a:gd name="connsiteY0" fmla="*/ 0 h 6857999"/>
              <a:gd name="connsiteX1" fmla="*/ 3774507 w 3774507"/>
              <a:gd name="connsiteY1" fmla="*/ 0 h 6857999"/>
              <a:gd name="connsiteX2" fmla="*/ 3774507 w 3774507"/>
              <a:gd name="connsiteY2" fmla="*/ 6857999 h 6857999"/>
              <a:gd name="connsiteX3" fmla="*/ 0 w 377450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07" h="6857999">
                <a:moveTo>
                  <a:pt x="0" y="0"/>
                </a:moveTo>
                <a:lnTo>
                  <a:pt x="3774507" y="0"/>
                </a:lnTo>
                <a:lnTo>
                  <a:pt x="3774507" y="6857999"/>
                </a:lnTo>
                <a:lnTo>
                  <a:pt x="0" y="685799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4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238750" y="0"/>
            <a:ext cx="2895600" cy="3162300"/>
          </a:xfrm>
          <a:custGeom>
            <a:avLst/>
            <a:gdLst>
              <a:gd name="connsiteX0" fmla="*/ 0 w 2895600"/>
              <a:gd name="connsiteY0" fmla="*/ 0 h 3162300"/>
              <a:gd name="connsiteX1" fmla="*/ 2895600 w 2895600"/>
              <a:gd name="connsiteY1" fmla="*/ 0 h 3162300"/>
              <a:gd name="connsiteX2" fmla="*/ 2895600 w 2895600"/>
              <a:gd name="connsiteY2" fmla="*/ 3162300 h 3162300"/>
              <a:gd name="connsiteX3" fmla="*/ 0 w 2895600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3162300">
                <a:moveTo>
                  <a:pt x="0" y="0"/>
                </a:moveTo>
                <a:lnTo>
                  <a:pt x="2895600" y="0"/>
                </a:lnTo>
                <a:lnTo>
                  <a:pt x="2895600" y="3162300"/>
                </a:lnTo>
                <a:lnTo>
                  <a:pt x="0" y="31623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552700" y="4533900"/>
            <a:ext cx="2305050" cy="2324100"/>
          </a:xfrm>
          <a:custGeom>
            <a:avLst/>
            <a:gdLst>
              <a:gd name="connsiteX0" fmla="*/ 0 w 2305050"/>
              <a:gd name="connsiteY0" fmla="*/ 0 h 2324100"/>
              <a:gd name="connsiteX1" fmla="*/ 2305050 w 2305050"/>
              <a:gd name="connsiteY1" fmla="*/ 0 h 2324100"/>
              <a:gd name="connsiteX2" fmla="*/ 2305050 w 2305050"/>
              <a:gd name="connsiteY2" fmla="*/ 2324100 h 2324100"/>
              <a:gd name="connsiteX3" fmla="*/ 0 w 230505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5050" h="2324100">
                <a:moveTo>
                  <a:pt x="0" y="0"/>
                </a:moveTo>
                <a:lnTo>
                  <a:pt x="2305050" y="0"/>
                </a:lnTo>
                <a:lnTo>
                  <a:pt x="2305050" y="2324100"/>
                </a:lnTo>
                <a:lnTo>
                  <a:pt x="0" y="23241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9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4133850" y="1009650"/>
            <a:ext cx="2301638" cy="2076450"/>
          </a:xfrm>
          <a:custGeom>
            <a:avLst/>
            <a:gdLst>
              <a:gd name="connsiteX0" fmla="*/ 0 w 2301638"/>
              <a:gd name="connsiteY0" fmla="*/ 0 h 2076450"/>
              <a:gd name="connsiteX1" fmla="*/ 2301638 w 2301638"/>
              <a:gd name="connsiteY1" fmla="*/ 0 h 2076450"/>
              <a:gd name="connsiteX2" fmla="*/ 2301638 w 2301638"/>
              <a:gd name="connsiteY2" fmla="*/ 2076450 h 2076450"/>
              <a:gd name="connsiteX3" fmla="*/ 0 w 2301638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638" h="2076450">
                <a:moveTo>
                  <a:pt x="0" y="0"/>
                </a:moveTo>
                <a:lnTo>
                  <a:pt x="2301638" y="0"/>
                </a:lnTo>
                <a:lnTo>
                  <a:pt x="2301638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6739370" y="1009650"/>
            <a:ext cx="1662403" cy="2076450"/>
          </a:xfrm>
          <a:custGeom>
            <a:avLst/>
            <a:gdLst>
              <a:gd name="connsiteX0" fmla="*/ 0 w 1662403"/>
              <a:gd name="connsiteY0" fmla="*/ 0 h 2076450"/>
              <a:gd name="connsiteX1" fmla="*/ 1662403 w 1662403"/>
              <a:gd name="connsiteY1" fmla="*/ 0 h 2076450"/>
              <a:gd name="connsiteX2" fmla="*/ 1662403 w 1662403"/>
              <a:gd name="connsiteY2" fmla="*/ 2076450 h 2076450"/>
              <a:gd name="connsiteX3" fmla="*/ 0 w 1662403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403" h="2076450">
                <a:moveTo>
                  <a:pt x="0" y="0"/>
                </a:moveTo>
                <a:lnTo>
                  <a:pt x="1662403" y="0"/>
                </a:lnTo>
                <a:lnTo>
                  <a:pt x="1662403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4133850" y="3771900"/>
            <a:ext cx="2301638" cy="2076450"/>
          </a:xfrm>
          <a:custGeom>
            <a:avLst/>
            <a:gdLst>
              <a:gd name="connsiteX0" fmla="*/ 0 w 2301638"/>
              <a:gd name="connsiteY0" fmla="*/ 0 h 2076450"/>
              <a:gd name="connsiteX1" fmla="*/ 2301638 w 2301638"/>
              <a:gd name="connsiteY1" fmla="*/ 0 h 2076450"/>
              <a:gd name="connsiteX2" fmla="*/ 2301638 w 2301638"/>
              <a:gd name="connsiteY2" fmla="*/ 2076450 h 2076450"/>
              <a:gd name="connsiteX3" fmla="*/ 0 w 2301638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638" h="2076450">
                <a:moveTo>
                  <a:pt x="0" y="0"/>
                </a:moveTo>
                <a:lnTo>
                  <a:pt x="2301638" y="0"/>
                </a:lnTo>
                <a:lnTo>
                  <a:pt x="2301638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6739370" y="3771900"/>
            <a:ext cx="1662403" cy="2076450"/>
          </a:xfrm>
          <a:custGeom>
            <a:avLst/>
            <a:gdLst>
              <a:gd name="connsiteX0" fmla="*/ 0 w 1662403"/>
              <a:gd name="connsiteY0" fmla="*/ 0 h 2076450"/>
              <a:gd name="connsiteX1" fmla="*/ 1662403 w 1662403"/>
              <a:gd name="connsiteY1" fmla="*/ 0 h 2076450"/>
              <a:gd name="connsiteX2" fmla="*/ 1662403 w 1662403"/>
              <a:gd name="connsiteY2" fmla="*/ 2076450 h 2076450"/>
              <a:gd name="connsiteX3" fmla="*/ 0 w 1662403"/>
              <a:gd name="connsiteY3" fmla="*/ 207645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403" h="2076450">
                <a:moveTo>
                  <a:pt x="0" y="0"/>
                </a:moveTo>
                <a:lnTo>
                  <a:pt x="1662403" y="0"/>
                </a:lnTo>
                <a:lnTo>
                  <a:pt x="1662403" y="2076450"/>
                </a:lnTo>
                <a:lnTo>
                  <a:pt x="0" y="20764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705652" y="1009650"/>
            <a:ext cx="2895798" cy="4838699"/>
          </a:xfrm>
          <a:custGeom>
            <a:avLst/>
            <a:gdLst>
              <a:gd name="connsiteX0" fmla="*/ 0 w 2895798"/>
              <a:gd name="connsiteY0" fmla="*/ 0 h 4838699"/>
              <a:gd name="connsiteX1" fmla="*/ 2895798 w 2895798"/>
              <a:gd name="connsiteY1" fmla="*/ 0 h 4838699"/>
              <a:gd name="connsiteX2" fmla="*/ 2895798 w 2895798"/>
              <a:gd name="connsiteY2" fmla="*/ 4838699 h 4838699"/>
              <a:gd name="connsiteX3" fmla="*/ 0 w 2895798"/>
              <a:gd name="connsiteY3" fmla="*/ 4838699 h 483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798" h="4838699">
                <a:moveTo>
                  <a:pt x="0" y="0"/>
                </a:moveTo>
                <a:lnTo>
                  <a:pt x="2895798" y="0"/>
                </a:lnTo>
                <a:lnTo>
                  <a:pt x="2895798" y="4838699"/>
                </a:lnTo>
                <a:lnTo>
                  <a:pt x="0" y="483869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9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86350" y="2952750"/>
            <a:ext cx="3714750" cy="3905250"/>
          </a:xfrm>
          <a:custGeom>
            <a:avLst/>
            <a:gdLst>
              <a:gd name="connsiteX0" fmla="*/ 0 w 3714750"/>
              <a:gd name="connsiteY0" fmla="*/ 0 h 3905250"/>
              <a:gd name="connsiteX1" fmla="*/ 3714750 w 3714750"/>
              <a:gd name="connsiteY1" fmla="*/ 0 h 3905250"/>
              <a:gd name="connsiteX2" fmla="*/ 3714750 w 3714750"/>
              <a:gd name="connsiteY2" fmla="*/ 3905250 h 3905250"/>
              <a:gd name="connsiteX3" fmla="*/ 0 w 3714750"/>
              <a:gd name="connsiteY3" fmla="*/ 390525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4750" h="3905250">
                <a:moveTo>
                  <a:pt x="0" y="0"/>
                </a:moveTo>
                <a:lnTo>
                  <a:pt x="3714750" y="0"/>
                </a:lnTo>
                <a:lnTo>
                  <a:pt x="3714750" y="3905250"/>
                </a:lnTo>
                <a:lnTo>
                  <a:pt x="0" y="39052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9658350" y="825056"/>
            <a:ext cx="1733550" cy="2099133"/>
          </a:xfrm>
          <a:custGeom>
            <a:avLst/>
            <a:gdLst>
              <a:gd name="connsiteX0" fmla="*/ 0 w 1733550"/>
              <a:gd name="connsiteY0" fmla="*/ 0 h 2099133"/>
              <a:gd name="connsiteX1" fmla="*/ 1733550 w 1733550"/>
              <a:gd name="connsiteY1" fmla="*/ 0 h 2099133"/>
              <a:gd name="connsiteX2" fmla="*/ 1733550 w 1733550"/>
              <a:gd name="connsiteY2" fmla="*/ 2099133 h 2099133"/>
              <a:gd name="connsiteX3" fmla="*/ 0 w 1733550"/>
              <a:gd name="connsiteY3" fmla="*/ 2099133 h 2099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550" h="2099133">
                <a:moveTo>
                  <a:pt x="0" y="0"/>
                </a:moveTo>
                <a:lnTo>
                  <a:pt x="1733550" y="0"/>
                </a:lnTo>
                <a:lnTo>
                  <a:pt x="1733550" y="2099133"/>
                </a:lnTo>
                <a:lnTo>
                  <a:pt x="0" y="2099133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10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9048750" cy="3429000"/>
          </a:xfrm>
          <a:custGeom>
            <a:avLst/>
            <a:gdLst>
              <a:gd name="connsiteX0" fmla="*/ 0 w 9048750"/>
              <a:gd name="connsiteY0" fmla="*/ 0 h 3429000"/>
              <a:gd name="connsiteX1" fmla="*/ 9048750 w 9048750"/>
              <a:gd name="connsiteY1" fmla="*/ 0 h 3429000"/>
              <a:gd name="connsiteX2" fmla="*/ 9048750 w 9048750"/>
              <a:gd name="connsiteY2" fmla="*/ 3429000 h 3429000"/>
              <a:gd name="connsiteX3" fmla="*/ 0 w 90487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48750" h="3429000">
                <a:moveTo>
                  <a:pt x="0" y="0"/>
                </a:moveTo>
                <a:lnTo>
                  <a:pt x="9048750" y="0"/>
                </a:lnTo>
                <a:lnTo>
                  <a:pt x="9048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019425" y="0"/>
            <a:ext cx="3009900" cy="2971800"/>
          </a:xfrm>
          <a:custGeom>
            <a:avLst/>
            <a:gdLst>
              <a:gd name="connsiteX0" fmla="*/ 0 w 3009900"/>
              <a:gd name="connsiteY0" fmla="*/ 0 h 2971800"/>
              <a:gd name="connsiteX1" fmla="*/ 3009900 w 3009900"/>
              <a:gd name="connsiteY1" fmla="*/ 0 h 2971800"/>
              <a:gd name="connsiteX2" fmla="*/ 3009900 w 3009900"/>
              <a:gd name="connsiteY2" fmla="*/ 2971800 h 2971800"/>
              <a:gd name="connsiteX3" fmla="*/ 0 w 3009900"/>
              <a:gd name="connsiteY3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2971800">
                <a:moveTo>
                  <a:pt x="0" y="0"/>
                </a:moveTo>
                <a:lnTo>
                  <a:pt x="3009900" y="0"/>
                </a:lnTo>
                <a:lnTo>
                  <a:pt x="3009900" y="2971800"/>
                </a:lnTo>
                <a:lnTo>
                  <a:pt x="0" y="29718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047750" y="1428750"/>
            <a:ext cx="6553200" cy="5429250"/>
          </a:xfrm>
          <a:custGeom>
            <a:avLst/>
            <a:gdLst>
              <a:gd name="connsiteX0" fmla="*/ 0 w 6553200"/>
              <a:gd name="connsiteY0" fmla="*/ 0 h 5429250"/>
              <a:gd name="connsiteX1" fmla="*/ 6553200 w 6553200"/>
              <a:gd name="connsiteY1" fmla="*/ 0 h 5429250"/>
              <a:gd name="connsiteX2" fmla="*/ 6553200 w 6553200"/>
              <a:gd name="connsiteY2" fmla="*/ 5429250 h 5429250"/>
              <a:gd name="connsiteX3" fmla="*/ 0 w 6553200"/>
              <a:gd name="connsiteY3" fmla="*/ 5429250 h 54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3200" h="5429250">
                <a:moveTo>
                  <a:pt x="0" y="0"/>
                </a:moveTo>
                <a:lnTo>
                  <a:pt x="6553200" y="0"/>
                </a:lnTo>
                <a:lnTo>
                  <a:pt x="6553200" y="5429250"/>
                </a:lnTo>
                <a:lnTo>
                  <a:pt x="0" y="54292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619250" y="514350"/>
            <a:ext cx="3143250" cy="3848100"/>
          </a:xfrm>
          <a:custGeom>
            <a:avLst/>
            <a:gdLst>
              <a:gd name="connsiteX0" fmla="*/ 0 w 3143250"/>
              <a:gd name="connsiteY0" fmla="*/ 0 h 3848100"/>
              <a:gd name="connsiteX1" fmla="*/ 3143250 w 3143250"/>
              <a:gd name="connsiteY1" fmla="*/ 0 h 3848100"/>
              <a:gd name="connsiteX2" fmla="*/ 3143250 w 3143250"/>
              <a:gd name="connsiteY2" fmla="*/ 3848100 h 3848100"/>
              <a:gd name="connsiteX3" fmla="*/ 0 w 3143250"/>
              <a:gd name="connsiteY3" fmla="*/ 3848100 h 38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3250" h="3848100">
                <a:moveTo>
                  <a:pt x="0" y="0"/>
                </a:moveTo>
                <a:lnTo>
                  <a:pt x="3143250" y="0"/>
                </a:lnTo>
                <a:lnTo>
                  <a:pt x="3143250" y="3848100"/>
                </a:lnTo>
                <a:lnTo>
                  <a:pt x="0" y="3848100"/>
                </a:lnTo>
                <a:close/>
              </a:path>
            </a:pathLst>
          </a:custGeom>
          <a:pattFill prst="solidDmnd">
            <a:fgClr>
              <a:schemeClr val="tx1">
                <a:lumMod val="75000"/>
                <a:lumOff val="2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5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219200" y="1209675"/>
            <a:ext cx="3695700" cy="4438650"/>
          </a:xfrm>
          <a:custGeom>
            <a:avLst/>
            <a:gdLst>
              <a:gd name="connsiteX0" fmla="*/ 0 w 3695700"/>
              <a:gd name="connsiteY0" fmla="*/ 0 h 4438650"/>
              <a:gd name="connsiteX1" fmla="*/ 3695700 w 3695700"/>
              <a:gd name="connsiteY1" fmla="*/ 0 h 4438650"/>
              <a:gd name="connsiteX2" fmla="*/ 3695700 w 3695700"/>
              <a:gd name="connsiteY2" fmla="*/ 4438650 h 4438650"/>
              <a:gd name="connsiteX3" fmla="*/ 0 w 3695700"/>
              <a:gd name="connsiteY3" fmla="*/ 4438650 h 443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700" h="4438650">
                <a:moveTo>
                  <a:pt x="0" y="0"/>
                </a:moveTo>
                <a:lnTo>
                  <a:pt x="3695700" y="0"/>
                </a:lnTo>
                <a:lnTo>
                  <a:pt x="3695700" y="4438650"/>
                </a:lnTo>
                <a:lnTo>
                  <a:pt x="0" y="44386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5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28457" y="3164114"/>
            <a:ext cx="3135086" cy="3135086"/>
          </a:xfrm>
          <a:custGeom>
            <a:avLst/>
            <a:gdLst>
              <a:gd name="connsiteX0" fmla="*/ 1567543 w 3135086"/>
              <a:gd name="connsiteY0" fmla="*/ 0 h 3135086"/>
              <a:gd name="connsiteX1" fmla="*/ 3135086 w 3135086"/>
              <a:gd name="connsiteY1" fmla="*/ 1567543 h 3135086"/>
              <a:gd name="connsiteX2" fmla="*/ 1567543 w 3135086"/>
              <a:gd name="connsiteY2" fmla="*/ 3135086 h 3135086"/>
              <a:gd name="connsiteX3" fmla="*/ 0 w 3135086"/>
              <a:gd name="connsiteY3" fmla="*/ 1567543 h 3135086"/>
              <a:gd name="connsiteX4" fmla="*/ 1567543 w 3135086"/>
              <a:gd name="connsiteY4" fmla="*/ 0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086" h="3135086">
                <a:moveTo>
                  <a:pt x="1567543" y="0"/>
                </a:moveTo>
                <a:cubicBezTo>
                  <a:pt x="2433273" y="0"/>
                  <a:pt x="3135086" y="701813"/>
                  <a:pt x="3135086" y="1567543"/>
                </a:cubicBezTo>
                <a:cubicBezTo>
                  <a:pt x="3135086" y="2433273"/>
                  <a:pt x="2433273" y="3135086"/>
                  <a:pt x="1567543" y="3135086"/>
                </a:cubicBezTo>
                <a:cubicBezTo>
                  <a:pt x="701813" y="3135086"/>
                  <a:pt x="0" y="2433273"/>
                  <a:pt x="0" y="1567543"/>
                </a:cubicBezTo>
                <a:cubicBezTo>
                  <a:pt x="0" y="701813"/>
                  <a:pt x="701813" y="0"/>
                  <a:pt x="1567543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" y="2"/>
            <a:ext cx="4823425" cy="4312615"/>
          </a:xfrm>
          <a:custGeom>
            <a:avLst/>
            <a:gdLst>
              <a:gd name="connsiteX0" fmla="*/ 0 w 4823425"/>
              <a:gd name="connsiteY0" fmla="*/ 0 h 4312615"/>
              <a:gd name="connsiteX1" fmla="*/ 4655814 w 4823425"/>
              <a:gd name="connsiteY1" fmla="*/ 0 h 4312615"/>
              <a:gd name="connsiteX2" fmla="*/ 4675879 w 4823425"/>
              <a:gd name="connsiteY2" fmla="*/ 54821 h 4312615"/>
              <a:gd name="connsiteX3" fmla="*/ 4823425 w 4823425"/>
              <a:gd name="connsiteY3" fmla="*/ 1030748 h 4312615"/>
              <a:gd name="connsiteX4" fmla="*/ 1541558 w 4823425"/>
              <a:gd name="connsiteY4" fmla="*/ 4312615 h 4312615"/>
              <a:gd name="connsiteX5" fmla="*/ 264108 w 4823425"/>
              <a:gd name="connsiteY5" fmla="*/ 4054710 h 4312615"/>
              <a:gd name="connsiteX6" fmla="*/ 0 w 4823425"/>
              <a:gd name="connsiteY6" fmla="*/ 3927483 h 431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3425" h="4312615">
                <a:moveTo>
                  <a:pt x="0" y="0"/>
                </a:moveTo>
                <a:lnTo>
                  <a:pt x="4655814" y="0"/>
                </a:lnTo>
                <a:lnTo>
                  <a:pt x="4675879" y="54821"/>
                </a:lnTo>
                <a:cubicBezTo>
                  <a:pt x="4771769" y="363116"/>
                  <a:pt x="4823425" y="690900"/>
                  <a:pt x="4823425" y="1030748"/>
                </a:cubicBezTo>
                <a:cubicBezTo>
                  <a:pt x="4823425" y="2843273"/>
                  <a:pt x="3354083" y="4312615"/>
                  <a:pt x="1541558" y="4312615"/>
                </a:cubicBezTo>
                <a:cubicBezTo>
                  <a:pt x="1088427" y="4312615"/>
                  <a:pt x="656745" y="4220781"/>
                  <a:pt x="264108" y="4054710"/>
                </a:cubicBezTo>
                <a:lnTo>
                  <a:pt x="0" y="3927483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3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311140" y="1965960"/>
            <a:ext cx="1874520" cy="3268980"/>
          </a:xfrm>
          <a:custGeom>
            <a:avLst/>
            <a:gdLst>
              <a:gd name="connsiteX0" fmla="*/ 0 w 2419350"/>
              <a:gd name="connsiteY0" fmla="*/ 0 h 3429000"/>
              <a:gd name="connsiteX1" fmla="*/ 2419350 w 2419350"/>
              <a:gd name="connsiteY1" fmla="*/ 0 h 3429000"/>
              <a:gd name="connsiteX2" fmla="*/ 2419350 w 2419350"/>
              <a:gd name="connsiteY2" fmla="*/ 3429000 h 3429000"/>
              <a:gd name="connsiteX3" fmla="*/ 0 w 241935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9350" h="3429000">
                <a:moveTo>
                  <a:pt x="0" y="0"/>
                </a:moveTo>
                <a:lnTo>
                  <a:pt x="2419350" y="0"/>
                </a:lnTo>
                <a:lnTo>
                  <a:pt x="24193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86787" y="742950"/>
            <a:ext cx="2362200" cy="2362200"/>
          </a:xfrm>
          <a:custGeom>
            <a:avLst/>
            <a:gdLst>
              <a:gd name="connsiteX0" fmla="*/ 1181100 w 2362200"/>
              <a:gd name="connsiteY0" fmla="*/ 0 h 2362200"/>
              <a:gd name="connsiteX1" fmla="*/ 2362200 w 2362200"/>
              <a:gd name="connsiteY1" fmla="*/ 1181100 h 2362200"/>
              <a:gd name="connsiteX2" fmla="*/ 1181100 w 2362200"/>
              <a:gd name="connsiteY2" fmla="*/ 2362200 h 2362200"/>
              <a:gd name="connsiteX3" fmla="*/ 0 w 2362200"/>
              <a:gd name="connsiteY3" fmla="*/ 1181100 h 2362200"/>
              <a:gd name="connsiteX4" fmla="*/ 1181100 w 2362200"/>
              <a:gd name="connsiteY4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362200">
                <a:moveTo>
                  <a:pt x="1181100" y="0"/>
                </a:moveTo>
                <a:cubicBezTo>
                  <a:pt x="1833404" y="0"/>
                  <a:pt x="2362200" y="528796"/>
                  <a:pt x="2362200" y="1181100"/>
                </a:cubicBezTo>
                <a:cubicBezTo>
                  <a:pt x="2362200" y="1833404"/>
                  <a:pt x="1833404" y="2362200"/>
                  <a:pt x="1181100" y="2362200"/>
                </a:cubicBezTo>
                <a:cubicBezTo>
                  <a:pt x="528796" y="2362200"/>
                  <a:pt x="0" y="1833404"/>
                  <a:pt x="0" y="1181100"/>
                </a:cubicBezTo>
                <a:cubicBezTo>
                  <a:pt x="0" y="528796"/>
                  <a:pt x="528796" y="0"/>
                  <a:pt x="1181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228850" y="0"/>
            <a:ext cx="5943600" cy="6858000"/>
          </a:xfrm>
          <a:custGeom>
            <a:avLst/>
            <a:gdLst>
              <a:gd name="connsiteX0" fmla="*/ 0 w 5943600"/>
              <a:gd name="connsiteY0" fmla="*/ 0 h 6858000"/>
              <a:gd name="connsiteX1" fmla="*/ 5943600 w 5943600"/>
              <a:gd name="connsiteY1" fmla="*/ 0 h 6858000"/>
              <a:gd name="connsiteX2" fmla="*/ 5943600 w 5943600"/>
              <a:gd name="connsiteY2" fmla="*/ 6858000 h 6858000"/>
              <a:gd name="connsiteX3" fmla="*/ 0 w 5943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0" h="6858000">
                <a:moveTo>
                  <a:pt x="0" y="0"/>
                </a:moveTo>
                <a:lnTo>
                  <a:pt x="5943600" y="0"/>
                </a:lnTo>
                <a:lnTo>
                  <a:pt x="59436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49211" y="1543050"/>
            <a:ext cx="2946882" cy="3771900"/>
          </a:xfrm>
          <a:custGeom>
            <a:avLst/>
            <a:gdLst>
              <a:gd name="connsiteX0" fmla="*/ 0 w 2946882"/>
              <a:gd name="connsiteY0" fmla="*/ 0 h 3771900"/>
              <a:gd name="connsiteX1" fmla="*/ 2946882 w 2946882"/>
              <a:gd name="connsiteY1" fmla="*/ 0 h 3771900"/>
              <a:gd name="connsiteX2" fmla="*/ 2946882 w 2946882"/>
              <a:gd name="connsiteY2" fmla="*/ 3771900 h 3771900"/>
              <a:gd name="connsiteX3" fmla="*/ 0 w 2946882"/>
              <a:gd name="connsiteY3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82" h="3771900">
                <a:moveTo>
                  <a:pt x="0" y="0"/>
                </a:moveTo>
                <a:lnTo>
                  <a:pt x="2946882" y="0"/>
                </a:lnTo>
                <a:lnTo>
                  <a:pt x="2946882" y="3771900"/>
                </a:lnTo>
                <a:lnTo>
                  <a:pt x="0" y="37719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7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38653" y="0"/>
            <a:ext cx="3999386" cy="3048000"/>
          </a:xfrm>
          <a:custGeom>
            <a:avLst/>
            <a:gdLst>
              <a:gd name="connsiteX0" fmla="*/ 0 w 3999386"/>
              <a:gd name="connsiteY0" fmla="*/ 0 h 3048000"/>
              <a:gd name="connsiteX1" fmla="*/ 3999386 w 3999386"/>
              <a:gd name="connsiteY1" fmla="*/ 0 h 3048000"/>
              <a:gd name="connsiteX2" fmla="*/ 3999386 w 3999386"/>
              <a:gd name="connsiteY2" fmla="*/ 3048000 h 3048000"/>
              <a:gd name="connsiteX3" fmla="*/ 0 w 3999386"/>
              <a:gd name="connsiteY3" fmla="*/ 304800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9386" h="3048000">
                <a:moveTo>
                  <a:pt x="0" y="0"/>
                </a:moveTo>
                <a:lnTo>
                  <a:pt x="3999386" y="0"/>
                </a:lnTo>
                <a:lnTo>
                  <a:pt x="3999386" y="3048000"/>
                </a:lnTo>
                <a:lnTo>
                  <a:pt x="0" y="304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1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423506" y="0"/>
            <a:ext cx="2158895" cy="6858000"/>
          </a:xfrm>
          <a:custGeom>
            <a:avLst/>
            <a:gdLst>
              <a:gd name="connsiteX0" fmla="*/ 0 w 2158895"/>
              <a:gd name="connsiteY0" fmla="*/ 0 h 6858000"/>
              <a:gd name="connsiteX1" fmla="*/ 2158895 w 2158895"/>
              <a:gd name="connsiteY1" fmla="*/ 0 h 6858000"/>
              <a:gd name="connsiteX2" fmla="*/ 2158895 w 2158895"/>
              <a:gd name="connsiteY2" fmla="*/ 6858000 h 6858000"/>
              <a:gd name="connsiteX3" fmla="*/ 0 w 21588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8895" h="6858000">
                <a:moveTo>
                  <a:pt x="0" y="0"/>
                </a:moveTo>
                <a:lnTo>
                  <a:pt x="2158895" y="0"/>
                </a:lnTo>
                <a:lnTo>
                  <a:pt x="2158895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4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705851" y="3291695"/>
            <a:ext cx="4217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63C6708F-20B3-044E-A870-0A254D5DAFDB}" type="slidenum">
              <a:rPr lang="uk-UA" sz="1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11890742" y="2389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H="1">
            <a:off x="11890742" y="4368800"/>
            <a:ext cx="45719" cy="24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122057" y="1360715"/>
            <a:ext cx="2489878" cy="4136571"/>
          </a:xfrm>
          <a:custGeom>
            <a:avLst/>
            <a:gdLst>
              <a:gd name="connsiteX0" fmla="*/ 0 w 2489878"/>
              <a:gd name="connsiteY0" fmla="*/ 0 h 4136571"/>
              <a:gd name="connsiteX1" fmla="*/ 2489878 w 2489878"/>
              <a:gd name="connsiteY1" fmla="*/ 0 h 4136571"/>
              <a:gd name="connsiteX2" fmla="*/ 2489878 w 2489878"/>
              <a:gd name="connsiteY2" fmla="*/ 4136571 h 4136571"/>
              <a:gd name="connsiteX3" fmla="*/ 0 w 2489878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9878" h="4136571">
                <a:moveTo>
                  <a:pt x="0" y="0"/>
                </a:moveTo>
                <a:lnTo>
                  <a:pt x="2489878" y="0"/>
                </a:lnTo>
                <a:lnTo>
                  <a:pt x="2489878" y="4136571"/>
                </a:lnTo>
                <a:lnTo>
                  <a:pt x="0" y="413657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8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9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7" r:id="rId17"/>
    <p:sldLayoutId id="2147483678" r:id="rId18"/>
    <p:sldLayoutId id="2147483680" r:id="rId19"/>
    <p:sldLayoutId id="2147483681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6955" y="1489508"/>
            <a:ext cx="3515927" cy="24529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66825" y="2079645"/>
            <a:ext cx="4697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UNIVER</a:t>
            </a:r>
            <a:br>
              <a:rPr lang="en-US" sz="80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80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9423" y="5655704"/>
            <a:ext cx="282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 PRESENTATION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34F3E0A-8273-4C66-AD33-BFE2D8F9C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r="16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7196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36834" y="836777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44784" y="1175986"/>
            <a:ext cx="83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1590" y="778757"/>
            <a:ext cx="242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21590" y="1115562"/>
            <a:ext cx="2631543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 ptatcc usantiun doloremque unde omnis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6834" y="2808034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35044" y="3147243"/>
            <a:ext cx="65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1590" y="2750014"/>
            <a:ext cx="242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TWO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21590" y="3086819"/>
            <a:ext cx="2631543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 ptatcc usantiun doloremque unde omnis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6834" y="4779291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44784" y="5118500"/>
            <a:ext cx="83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1589" y="4721271"/>
            <a:ext cx="2631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THREE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1590" y="5058076"/>
            <a:ext cx="2631543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 ptatcc usantiun doloremque unde omnis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5999" y="1767006"/>
            <a:ext cx="28877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07452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CBA3E4E-33DC-4CAF-AE5F-EE9B105237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5" r="39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90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538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5177" y="1418734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33127" y="1619443"/>
            <a:ext cx="831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89 Kg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09933" y="1360714"/>
            <a:ext cx="242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ONE</a:t>
            </a:r>
          </a:p>
        </p:txBody>
      </p:sp>
      <p:sp>
        <p:nvSpPr>
          <p:cNvPr id="7" name="Rectangle 6"/>
          <p:cNvSpPr/>
          <p:nvPr/>
        </p:nvSpPr>
        <p:spPr>
          <a:xfrm>
            <a:off x="8909933" y="1697519"/>
            <a:ext cx="2631543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 ptatcc usantiun doloremque unde omnis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25177" y="4391479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23387" y="4592188"/>
            <a:ext cx="65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54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9933" y="4333459"/>
            <a:ext cx="242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TWO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09933" y="4670264"/>
            <a:ext cx="2631543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 ptatcc usantiun doloremque unde omnis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389" y="1767006"/>
            <a:ext cx="28877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66842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25177" y="3429000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E82E705-9452-4BDE-9E70-BAC6812748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 r="330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1627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7550" y="1562100"/>
            <a:ext cx="6629400" cy="5295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649" y="2567106"/>
            <a:ext cx="28877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03102" y="24813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7462268" y="2669173"/>
            <a:ext cx="2041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DEWI PA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3825" y="4488596"/>
            <a:ext cx="1858667" cy="133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701" y="1658843"/>
            <a:ext cx="1352698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DANIA RORA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046FC2B-FC70-44D6-B922-54E5D302F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r="24218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F223F67-E67F-4D8A-81E2-2DAE97D27F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8" r="24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66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696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6200000">
            <a:off x="4508919" y="2982348"/>
            <a:ext cx="4643734" cy="87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WHATEVER HAZARDS,</a:t>
            </a:r>
          </a:p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 FORWARD.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01443" y="2875002"/>
            <a:ext cx="0" cy="110799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529600" y="1852289"/>
            <a:ext cx="2619449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DANIA 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9601" y="2313954"/>
            <a:ext cx="20241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9600" y="3029076"/>
            <a:ext cx="261944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voluptataccusantium doloremque unde omnis iste natus errooluptatem accusaoloremuunde omnis 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</a:rPr>
              <a:t>iste voluptataccusantium doloremque unde omnis iste natus errooluptatem accusaol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420665" y="4482927"/>
            <a:ext cx="232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SPECIAL CHEF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B76611D-7C11-4CC6-A06E-FC1737AC15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8" r="24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985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324350" y="0"/>
            <a:ext cx="36766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 rot="10800000">
            <a:off x="10189425" y="1098742"/>
            <a:ext cx="1167604" cy="4643734"/>
            <a:chOff x="6101443" y="1098742"/>
            <a:chExt cx="1167604" cy="4643734"/>
          </a:xfrm>
        </p:grpSpPr>
        <p:sp>
          <p:nvSpPr>
            <p:cNvPr id="5" name="Rectangle 4"/>
            <p:cNvSpPr/>
            <p:nvPr/>
          </p:nvSpPr>
          <p:spPr>
            <a:xfrm rot="16200000">
              <a:off x="4508919" y="2982348"/>
              <a:ext cx="4643734" cy="876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WHATEVER HAZARDS,</a:t>
              </a:r>
            </a:p>
            <a:p>
              <a:pPr algn="ctr">
                <a:lnSpc>
                  <a:spcPct val="150000"/>
                </a:lnSpc>
              </a:pP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GO FORWARD.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101443" y="2875002"/>
              <a:ext cx="0" cy="1107996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152169" y="1809750"/>
            <a:ext cx="2619449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DANIA 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2170" y="2271415"/>
            <a:ext cx="202410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3152169" y="2986537"/>
            <a:ext cx="261944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voluptataccusantium doloremque unde omnis iste natus errooluptatem accusaoloremuunde omnis 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</a:rPr>
              <a:t>iste voluptataccusantium doloremque unde omnis iste natus errooluptatem accusaol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2486" y="4856999"/>
            <a:ext cx="1638751" cy="646331"/>
            <a:chOff x="652857" y="4533114"/>
            <a:chExt cx="1638751" cy="646331"/>
          </a:xfrm>
        </p:grpSpPr>
        <p:sp>
          <p:nvSpPr>
            <p:cNvPr id="11" name="Rectangle 10"/>
            <p:cNvSpPr/>
            <p:nvPr/>
          </p:nvSpPr>
          <p:spPr>
            <a:xfrm>
              <a:off x="652857" y="4533114"/>
              <a:ext cx="6513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54 Kg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40281" y="4533114"/>
              <a:ext cx="6513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54 Kg</a:t>
              </a:r>
            </a:p>
          </p:txBody>
        </p:sp>
      </p:grp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6B5CE3C-3282-4D18-BAAB-BFB59F945C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r="8548" b="48594"/>
          <a:stretch/>
        </p:blipFill>
        <p:spPr>
          <a:xfrm>
            <a:off x="696512" y="1809750"/>
            <a:ext cx="1790700" cy="179070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915FD7E-DFFB-4A41-8C58-CAFE09CDC5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20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7001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428999"/>
            <a:ext cx="1933642" cy="3429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66842" y="1986933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383675" y="4363674"/>
            <a:ext cx="2582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isterror oluptatem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4280" y="3428999"/>
            <a:ext cx="2041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DANIEL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4280" y="3816475"/>
            <a:ext cx="204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CEO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075606" y="1213780"/>
            <a:ext cx="2582991" cy="2133980"/>
            <a:chOff x="1432654" y="4699309"/>
            <a:chExt cx="2582991" cy="2133980"/>
          </a:xfrm>
        </p:grpSpPr>
        <p:sp>
          <p:nvSpPr>
            <p:cNvPr id="14" name="Rectangle 13"/>
            <p:cNvSpPr/>
            <p:nvPr/>
          </p:nvSpPr>
          <p:spPr>
            <a:xfrm>
              <a:off x="1432654" y="5633984"/>
              <a:ext cx="258299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Open Sans" panose="020B0606030504020204" pitchFamily="34" charset="0"/>
                </a:rPr>
                <a:t>Sed ut perspiciatis unde omnis isterror oluptatem</a:t>
              </a:r>
              <a:endParaRPr lang="en-US" sz="11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03259" y="4699309"/>
              <a:ext cx="20417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6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GINA MEL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03259" y="5086785"/>
              <a:ext cx="2041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CEO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32654" y="6233125"/>
              <a:ext cx="258299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b="0" i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Open Sans" panose="020B0606030504020204" pitchFamily="34" charset="0"/>
                </a:rPr>
                <a:t>Sed ut perspiciatis unde omnis isterror oluptatem</a:t>
              </a:r>
              <a:endParaRPr lang="en-US" sz="11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526176" y="4363674"/>
            <a:ext cx="2582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isterror oluptatem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6781" y="3428999"/>
            <a:ext cx="2041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SETYA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6781" y="3816475"/>
            <a:ext cx="204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26176" y="4962815"/>
            <a:ext cx="2582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isterror oluptatem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83675" y="4962815"/>
            <a:ext cx="25829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isterror oluptatem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7ED79AD-5DBA-4CF6-95EB-CF2D5B7085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D5F0191-161C-4142-93C1-CE9A154B953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28D2CB9-731B-4479-8C47-3E13E0B009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6628"/>
          <a:stretch>
            <a:fillRect/>
          </a:stretch>
        </p:blipFill>
        <p:spPr/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40A160B-24CE-45AD-82F7-F8B0E38DB62E}"/>
              </a:ext>
            </a:extLst>
          </p:cNvPr>
          <p:cNvSpPr/>
          <p:nvPr/>
        </p:nvSpPr>
        <p:spPr>
          <a:xfrm>
            <a:off x="740206" y="2330947"/>
            <a:ext cx="3311094" cy="197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Whatever hazards, go forward.</a:t>
            </a:r>
          </a:p>
        </p:txBody>
      </p:sp>
    </p:spTree>
    <p:extLst>
      <p:ext uri="{BB962C8B-B14F-4D97-AF65-F5344CB8AC3E}">
        <p14:creationId xmlns:p14="http://schemas.microsoft.com/office/powerpoint/2010/main" val="157283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22207" y="0"/>
            <a:ext cx="34454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1064" y="1236544"/>
            <a:ext cx="226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DIANA TEL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1063" y="1698209"/>
            <a:ext cx="1881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FOUNDER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2698" y="6002084"/>
            <a:ext cx="765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Foodie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1064" y="4900136"/>
            <a:ext cx="765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45 K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4829212" y="5880094"/>
            <a:ext cx="454467" cy="66510"/>
            <a:chOff x="6790766" y="3803837"/>
            <a:chExt cx="932940" cy="1365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0" name="Oval 9"/>
            <p:cNvSpPr/>
            <p:nvPr/>
          </p:nvSpPr>
          <p:spPr>
            <a:xfrm>
              <a:off x="6790766" y="3803839"/>
              <a:ext cx="136531" cy="136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188971" y="3803838"/>
              <a:ext cx="136531" cy="136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587175" y="3803837"/>
              <a:ext cx="136531" cy="136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901063" y="2327435"/>
            <a:ext cx="2619449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voluptataccusantium doloremque unde omnis iste natus errooluptatem accusaoloremuunde omnis 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</a:rPr>
              <a:t>iste voluptataccusantium doloremque unde omnis iste natus errooluptatem accusaol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476988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C06386D-26E4-4962-B853-6AAB8AD010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6" r="8386"/>
          <a:stretch/>
        </p:blipFill>
        <p:spPr>
          <a:xfrm>
            <a:off x="647701" y="0"/>
            <a:ext cx="3774507" cy="6857999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9E8578-DEA0-4BFC-A6E3-FAC99C70CCDE}"/>
              </a:ext>
            </a:extLst>
          </p:cNvPr>
          <p:cNvSpPr/>
          <p:nvPr/>
        </p:nvSpPr>
        <p:spPr>
          <a:xfrm>
            <a:off x="8375388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</p:spTree>
    <p:extLst>
      <p:ext uri="{BB962C8B-B14F-4D97-AF65-F5344CB8AC3E}">
        <p14:creationId xmlns:p14="http://schemas.microsoft.com/office/powerpoint/2010/main" val="2973665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6486592" y="3924538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85611" y="924824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5611" y="2640990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429778" y="1949940"/>
            <a:ext cx="2327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SPECIAL CHEF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C49255-A7ED-4F3B-A67B-85BE779CEF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r="16940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344C59F-FFCE-4958-8E1E-2D0B1B280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7" r="24247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EE56906-AAE3-48D0-91D3-03219EF9E112}"/>
              </a:ext>
            </a:extLst>
          </p:cNvPr>
          <p:cNvSpPr/>
          <p:nvPr/>
        </p:nvSpPr>
        <p:spPr>
          <a:xfrm>
            <a:off x="6400800" y="4120795"/>
            <a:ext cx="5067299" cy="197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3692235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8999"/>
            <a:ext cx="1933642" cy="3429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66842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413D48D-D8AA-4066-9B30-87D68451F3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304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1BDB4BD-0DB3-4E94-9ECF-045699B662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r="9977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32686BAA-F95F-4E6C-8F0B-F6174428D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13048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89B5A07-744F-4099-8212-2D24A9335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8" r="23318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CF27FFA-C2C6-4424-B41A-FDCB7BCF32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2" r="30052"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A608C6-1934-4B6B-A82D-B9C19AE152FE}"/>
              </a:ext>
            </a:extLst>
          </p:cNvPr>
          <p:cNvSpPr/>
          <p:nvPr/>
        </p:nvSpPr>
        <p:spPr>
          <a:xfrm>
            <a:off x="754665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381891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29000"/>
            <a:ext cx="2295592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228792" y="150983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8536" y="955833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6DEEABB-E59F-4B00-9F6B-537FAF5CD6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r="18293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6A5965-D797-438A-BD96-15EEDD7F0F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1" r="22461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3A9424-6CF6-4EB8-A0C3-39DCC1C81B3E}"/>
              </a:ext>
            </a:extLst>
          </p:cNvPr>
          <p:cNvSpPr/>
          <p:nvPr/>
        </p:nvSpPr>
        <p:spPr>
          <a:xfrm>
            <a:off x="1122396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36841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6782"/>
            <a:ext cx="11639550" cy="68747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16200000">
            <a:off x="4369219" y="2982348"/>
            <a:ext cx="4643734" cy="87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WHATEVER HAZARDS,</a:t>
            </a:r>
          </a:p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 FORWARD.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0684" y="1210574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0684" y="2926740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0684" y="4642906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20443" y="2875002"/>
            <a:ext cx="0" cy="110799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4B9E380-BF88-41E3-8E98-EB1CDEC64F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r="222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6401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6905692" y="705088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590203" y="4208628"/>
            <a:ext cx="199676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doloremque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9257" y="705088"/>
            <a:ext cx="199676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doloremque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E3CC233-7505-4E6C-8494-BCD02338D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6239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B3CC040-C51B-4D9F-8BEA-DCA6832013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9" b="21579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A9E965-0116-4ED6-BB47-8D5A365FB358}"/>
              </a:ext>
            </a:extLst>
          </p:cNvPr>
          <p:cNvSpPr/>
          <p:nvPr/>
        </p:nvSpPr>
        <p:spPr>
          <a:xfrm>
            <a:off x="6804092" y="743188"/>
            <a:ext cx="4143308" cy="1970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73393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0604A50-2913-40CD-8717-33F5A3EF9A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976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457325" y="1428750"/>
            <a:ext cx="3467100" cy="309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480492" y="16431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4BDD5E-ABB4-4B0D-8898-1E030CBC9D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r="17327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3F2E7C-2517-4A9F-B4A0-807BB001DA27}"/>
              </a:ext>
            </a:extLst>
          </p:cNvPr>
          <p:cNvSpPr/>
          <p:nvPr/>
        </p:nvSpPr>
        <p:spPr>
          <a:xfrm>
            <a:off x="8375388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77928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8505892" y="16431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554323" y="794034"/>
            <a:ext cx="199676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doloremque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9810" y="5052893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57760" y="5392102"/>
            <a:ext cx="83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89</a:t>
            </a:r>
          </a:p>
        </p:txBody>
      </p:sp>
      <p:sp>
        <p:nvSpPr>
          <p:cNvPr id="9" name="Rectangle 8"/>
          <p:cNvSpPr/>
          <p:nvPr/>
        </p:nvSpPr>
        <p:spPr>
          <a:xfrm>
            <a:off x="920688" y="5052893"/>
            <a:ext cx="1047750" cy="10477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28638" y="5392102"/>
            <a:ext cx="831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89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C21AD9-9EED-40BC-8D05-D71D7B5D82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12729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CF8C7B3-A519-46EC-AF02-228111D30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6681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BC8D7E1-128A-48BF-A926-307D8BCBCC66}"/>
              </a:ext>
            </a:extLst>
          </p:cNvPr>
          <p:cNvSpPr/>
          <p:nvPr/>
        </p:nvSpPr>
        <p:spPr>
          <a:xfrm>
            <a:off x="8375388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</p:spTree>
    <p:extLst>
      <p:ext uri="{BB962C8B-B14F-4D97-AF65-F5344CB8AC3E}">
        <p14:creationId xmlns:p14="http://schemas.microsoft.com/office/powerpoint/2010/main" val="289246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2300" y="0"/>
            <a:ext cx="8458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75388" y="1987195"/>
            <a:ext cx="3067311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486842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221073" y="3295502"/>
            <a:ext cx="1170327" cy="260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perspiciatis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omnis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natus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error sit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voluptatem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accusantium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doloremque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omnis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iste</a:t>
            </a:r>
            <a:r>
              <a:rPr lang="en-US" sz="11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1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natus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FE13CF-7374-4701-90D5-DD779AA75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3" y="990905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32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41143" y="0"/>
            <a:ext cx="53702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77" y="1364343"/>
            <a:ext cx="4211319" cy="5493657"/>
          </a:xfrm>
          <a:prstGeom prst="rect">
            <a:avLst/>
          </a:prstGeom>
          <a:effectLst>
            <a:outerShdw blurRad="660400" dist="2540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07788" y="1890973"/>
            <a:ext cx="3108709" cy="261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 faith virtue, and to virtue knowledge.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19242" y="16431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52260" y="4631135"/>
            <a:ext cx="166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VALUE</a:t>
            </a:r>
          </a:p>
        </p:txBody>
      </p:sp>
      <p:sp>
        <p:nvSpPr>
          <p:cNvPr id="8" name="Rectangle 7"/>
          <p:cNvSpPr/>
          <p:nvPr/>
        </p:nvSpPr>
        <p:spPr>
          <a:xfrm>
            <a:off x="8552259" y="5023865"/>
            <a:ext cx="2516239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iserroro luptatem accusan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rror unde omnis iserroro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2261" y="3799701"/>
            <a:ext cx="83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35, 62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52260" y="1796334"/>
            <a:ext cx="166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VALUE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52259" y="2189064"/>
            <a:ext cx="2516239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iserroro luptatem accusan </a:t>
            </a:r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rror unde omnis iserroro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2261" y="964900"/>
            <a:ext cx="834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35, 62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C985419-FA43-46DC-9318-5485403895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0" r="30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0285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790700" y="1540824"/>
            <a:ext cx="3333750" cy="24529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80875" y="2105561"/>
            <a:ext cx="54088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THANKS.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9423" y="5655704"/>
            <a:ext cx="2823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8407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39200" y="0"/>
            <a:ext cx="20955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93169" y="3591948"/>
            <a:ext cx="4643734" cy="195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328522" y="3506223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184944" y="1241976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</a:t>
            </a: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doloremque unde omnis iste natus erroolup tato lorem quendeti omnis iste accusantium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9008" y="4442437"/>
            <a:ext cx="321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 omnis iste accusantium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A13D585-A010-45F5-9F60-475C7694CA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29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6200000">
            <a:off x="-1091781" y="2982348"/>
            <a:ext cx="4643734" cy="87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WHATEVER HAZARDS,</a:t>
            </a:r>
          </a:p>
          <a:p>
            <a:pPr algn="ctr">
              <a:lnSpc>
                <a:spcPct val="150000"/>
              </a:lnSpc>
            </a:pPr>
            <a:r>
              <a: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 FORWARD.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0743" y="2875002"/>
            <a:ext cx="0" cy="1107996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961553" y="992976"/>
            <a:ext cx="227794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61553" y="2940686"/>
            <a:ext cx="227794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Sed ut perspiciatis unde omnis </a:t>
            </a: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iste natunerror sit voluptatem accusantium dolorem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1553" y="4380565"/>
            <a:ext cx="227794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D254849-C1FA-4528-BF91-9CBF4DC038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21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73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67350" y="0"/>
            <a:ext cx="4210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2187" y="2449757"/>
            <a:ext cx="4091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433640" y="2364032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7445" y="1543050"/>
            <a:ext cx="227794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7445" y="3953039"/>
            <a:ext cx="227794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natunerror sit voluptatem accusantium doloremque unde omnis iste natus erroolup tato lorem quendeti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128323-2C6C-4CF7-9C67-1EDEE7AE5D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646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30714" y="1517987"/>
            <a:ext cx="1943100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10153" y="3924386"/>
            <a:ext cx="199676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doloremque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089" y="3924386"/>
            <a:ext cx="1996761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doloremque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5132" y="2413337"/>
            <a:ext cx="4091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976585" y="2327612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38971EA-6180-4949-9A92-8469A2FB26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6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85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12198" y="0"/>
            <a:ext cx="39052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hape 2551"/>
          <p:cNvSpPr/>
          <p:nvPr/>
        </p:nvSpPr>
        <p:spPr>
          <a:xfrm>
            <a:off x="5704689" y="3693532"/>
            <a:ext cx="520269" cy="520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8" name="Shape 2587"/>
          <p:cNvSpPr/>
          <p:nvPr/>
        </p:nvSpPr>
        <p:spPr>
          <a:xfrm>
            <a:off x="5640937" y="1075630"/>
            <a:ext cx="520269" cy="520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9" name="TextBox 18"/>
          <p:cNvSpPr txBox="1"/>
          <p:nvPr/>
        </p:nvSpPr>
        <p:spPr>
          <a:xfrm>
            <a:off x="4440824" y="1901323"/>
            <a:ext cx="3013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58157" y="2236903"/>
            <a:ext cx="3013334" cy="57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3939" y="4602718"/>
            <a:ext cx="27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58157" y="4938298"/>
            <a:ext cx="3013334" cy="57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Shape 2550"/>
          <p:cNvSpPr/>
          <p:nvPr/>
        </p:nvSpPr>
        <p:spPr>
          <a:xfrm>
            <a:off x="1924219" y="1075630"/>
            <a:ext cx="520269" cy="520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4" name="Shape 2632"/>
          <p:cNvSpPr/>
          <p:nvPr/>
        </p:nvSpPr>
        <p:spPr>
          <a:xfrm>
            <a:off x="1971515" y="3693532"/>
            <a:ext cx="425676" cy="520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5" name="TextBox 24"/>
          <p:cNvSpPr txBox="1"/>
          <p:nvPr/>
        </p:nvSpPr>
        <p:spPr>
          <a:xfrm>
            <a:off x="936576" y="1901323"/>
            <a:ext cx="2495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6576" y="4602718"/>
            <a:ext cx="2495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7685" y="4938298"/>
            <a:ext cx="3013334" cy="57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7685" y="2236903"/>
            <a:ext cx="3013334" cy="57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48175" y="1767006"/>
            <a:ext cx="28877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8759628" y="168128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45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179" y="1660978"/>
            <a:ext cx="4276272" cy="595902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32975" y="2662356"/>
            <a:ext cx="28877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444428" y="2576631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2550"/>
          <p:cNvSpPr/>
          <p:nvPr/>
        </p:nvSpPr>
        <p:spPr>
          <a:xfrm>
            <a:off x="5791199" y="958928"/>
            <a:ext cx="478498" cy="478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7" name="Shape 2632"/>
          <p:cNvSpPr/>
          <p:nvPr/>
        </p:nvSpPr>
        <p:spPr>
          <a:xfrm>
            <a:off x="5751489" y="3740228"/>
            <a:ext cx="391500" cy="478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8" name="TextBox 7"/>
          <p:cNvSpPr txBox="1"/>
          <p:nvPr/>
        </p:nvSpPr>
        <p:spPr>
          <a:xfrm>
            <a:off x="5714999" y="1844652"/>
            <a:ext cx="270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715000" y="2201220"/>
            <a:ext cx="3013334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accusantium doloremque laudantium,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999" y="4625952"/>
            <a:ext cx="2700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Heading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0" y="4982520"/>
            <a:ext cx="3013334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erroroluptatem accusantium doloremque laudantium,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8AB3022-05A9-4764-A94F-F825BE10CC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3" r="29999"/>
          <a:stretch/>
        </p:blipFill>
        <p:spPr>
          <a:xfrm>
            <a:off x="9423506" y="0"/>
            <a:ext cx="2158895" cy="6858000"/>
          </a:xfrm>
        </p:spPr>
      </p:pic>
    </p:spTree>
    <p:extLst>
      <p:ext uri="{BB962C8B-B14F-4D97-AF65-F5344CB8AC3E}">
        <p14:creationId xmlns:p14="http://schemas.microsoft.com/office/powerpoint/2010/main" val="206718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16313" y="1140293"/>
            <a:ext cx="1370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89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783" y="1798980"/>
            <a:ext cx="2631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ONE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8374" y="2168312"/>
            <a:ext cx="31663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undenis iste natus erroroluptatem accusan perspiciatis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6313" y="3928081"/>
            <a:ext cx="13704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spc="600">
                <a:solidFill>
                  <a:schemeClr val="accent1"/>
                </a:solidFill>
                <a:latin typeface="+mj-lt"/>
              </a:rPr>
              <a:t>76 Kg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783" y="4586768"/>
            <a:ext cx="2631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TWO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8374" y="4956100"/>
            <a:ext cx="31663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</a:rPr>
              <a:t>Sed ut perspiciatis undenis iste natus erroroluptatem accusan perspiciatis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74403" y="3304028"/>
            <a:ext cx="185866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Sed ut perspiciatis unde omnis iste natus error sit voluptatem accusantium doloremque unde omnis iste natus errooluptatem accusantium doloremue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unde omnis iste</a:t>
            </a:r>
            <a:endParaRPr lang="en-US" sz="1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74403" y="1735208"/>
            <a:ext cx="1858667" cy="82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0" i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Sed ut perspiciatis unde omnis iste natus error sit voluptatem</a:t>
            </a:r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90147" y="0"/>
            <a:ext cx="293960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88086" y="2449757"/>
            <a:ext cx="4091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Ideas into action. Action into service.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7499539" y="2364032"/>
            <a:ext cx="10668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448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ean and highlighted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AEBF2"/>
      </a:accent1>
      <a:accent2>
        <a:srgbClr val="A9A9A9"/>
      </a:accent2>
      <a:accent3>
        <a:srgbClr val="FF3B3F"/>
      </a:accent3>
      <a:accent4>
        <a:srgbClr val="EFEFEF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1007</Words>
  <Application>Microsoft Office PowerPoint</Application>
  <PresentationFormat>Widescreen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Gill Sans</vt:lpstr>
      <vt:lpstr>Montserrat</vt:lpstr>
      <vt:lpstr>Open Sans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</cp:revision>
  <dcterms:created xsi:type="dcterms:W3CDTF">2020-11-04T22:24:45Z</dcterms:created>
  <dcterms:modified xsi:type="dcterms:W3CDTF">2020-11-04T22:41:33Z</dcterms:modified>
</cp:coreProperties>
</file>