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5" r:id="rId3"/>
    <p:sldId id="264" r:id="rId4"/>
    <p:sldId id="266" r:id="rId5"/>
    <p:sldId id="271" r:id="rId6"/>
    <p:sldId id="267" r:id="rId7"/>
    <p:sldId id="268" r:id="rId8"/>
    <p:sldId id="270" r:id="rId9"/>
    <p:sldId id="272" r:id="rId10"/>
    <p:sldId id="269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F0"/>
    <a:srgbClr val="B01513"/>
    <a:srgbClr val="B05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6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8CB0F-DCFC-4D05-84CE-48BDCB18A070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72664-A33A-48CC-BF64-B68A34B54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3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2664-A33A-48CC-BF64-B68A34B54A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5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2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2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2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0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0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0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9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1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A8330-ED53-4145-88F4-3D8C1B16840E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5B5E-734C-43C6-B0B8-1DF1C209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5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057" cy="507542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71539"/>
            <a:ext cx="9144000" cy="5003889"/>
          </a:xfrm>
          <a:prstGeom prst="rect">
            <a:avLst/>
          </a:prstGeom>
          <a:solidFill>
            <a:srgbClr val="010101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26" name="Rectangle 2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18" name="Rectangle 17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04682" y="2038350"/>
            <a:ext cx="61346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spc="300" dirty="0" smtClean="0">
                <a:solidFill>
                  <a:schemeClr val="bg1"/>
                </a:solidFill>
                <a:latin typeface="Raleway SemiBold" panose="020B0703030101060003" pitchFamily="34" charset="0"/>
                <a:ea typeface="Roboto" panose="02000000000000000000" pitchFamily="2" charset="0"/>
                <a:cs typeface="Lato" panose="020F0502020204030203" pitchFamily="34" charset="0"/>
              </a:rPr>
              <a:t>ECADEMY</a:t>
            </a:r>
            <a:endParaRPr lang="en-US" sz="7400" spc="300" dirty="0">
              <a:solidFill>
                <a:schemeClr val="bg1"/>
              </a:solidFill>
              <a:latin typeface="Raleway SemiBold" panose="020B07030301010600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209800" y="3333750"/>
            <a:ext cx="457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33600" y="3370141"/>
            <a:ext cx="5486400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300" spc="5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Discover the world of Education</a:t>
            </a:r>
            <a:endParaRPr lang="en-US" sz="2300" spc="5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2" name="Picture 2" descr="C:\Users\DELL\Desktop\Untitled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17118" r="7781" b="12218"/>
          <a:stretch/>
        </p:blipFill>
        <p:spPr bwMode="auto">
          <a:xfrm>
            <a:off x="4172640" y="1101463"/>
            <a:ext cx="798720" cy="8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92758" y="1047750"/>
            <a:ext cx="1758485" cy="9524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34997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7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47800" y="285750"/>
            <a:ext cx="613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SemiBold" panose="020B0703030101060003" pitchFamily="34" charset="0"/>
                <a:ea typeface="Roboto" panose="02000000000000000000" pitchFamily="2" charset="0"/>
                <a:cs typeface="Lato" panose="020F0502020204030203" pitchFamily="34" charset="0"/>
              </a:rPr>
              <a:t>Our Lecturer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aleway SemiBold" panose="020B07030301010600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00718" y="1047750"/>
            <a:ext cx="1828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15640" y="2114550"/>
            <a:ext cx="154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</a:rPr>
              <a:t>01</a:t>
            </a:r>
          </a:p>
        </p:txBody>
      </p:sp>
      <p:pic>
        <p:nvPicPr>
          <p:cNvPr id="58" name="Picture 2" descr="C:\Users\DELL\Desktop\Untitled-h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32056" r="26945" b="28227"/>
          <a:stretch/>
        </p:blipFill>
        <p:spPr bwMode="auto">
          <a:xfrm>
            <a:off x="2587438" y="2266950"/>
            <a:ext cx="288205" cy="3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77" name="Rectangle 7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82" name="Rectangle 81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581400" y="2190177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Charlotte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in charge of menu creation, staff management,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teacher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control, plating design and cost control.</a:t>
            </a:r>
            <a:endParaRPr lang="en-US" sz="1600" b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1400" y="1428177"/>
            <a:ext cx="236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Charlotte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81400" y="1879086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Professor Of History</a:t>
            </a:r>
            <a:endParaRPr lang="en-US" sz="1600" b="0" i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7600" y="3097374"/>
            <a:ext cx="1529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Lato" panose="020F0502020204030203" pitchFamily="34" charset="0"/>
              </a:rPr>
              <a:t>Teaching Skil</a:t>
            </a:r>
            <a:r>
              <a:rPr lang="en-US" sz="1600" dirty="0" smtClean="0">
                <a:solidFill>
                  <a:srgbClr val="00B0F0"/>
                </a:solidFill>
                <a:latin typeface="Lato" panose="020F0502020204030203" pitchFamily="34" charset="0"/>
              </a:rPr>
              <a:t>ls</a:t>
            </a:r>
            <a:endParaRPr lang="en-US" sz="1600" dirty="0">
              <a:solidFill>
                <a:srgbClr val="00B0F0"/>
              </a:solidFill>
              <a:latin typeface="Lato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7600" y="3459550"/>
            <a:ext cx="3443125" cy="202313"/>
            <a:chOff x="6501865" y="5334097"/>
            <a:chExt cx="2278132" cy="222372"/>
          </a:xfrm>
          <a:solidFill>
            <a:srgbClr val="00B0F0"/>
          </a:solidFill>
        </p:grpSpPr>
        <p:sp>
          <p:nvSpPr>
            <p:cNvPr id="35" name="Rounded Rectangle 34"/>
            <p:cNvSpPr/>
            <p:nvPr/>
          </p:nvSpPr>
          <p:spPr>
            <a:xfrm>
              <a:off x="6501865" y="5334097"/>
              <a:ext cx="2278132" cy="219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501865" y="5337469"/>
              <a:ext cx="2015195" cy="219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137301" y="3371504"/>
            <a:ext cx="58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9</a:t>
            </a:r>
            <a:r>
              <a:rPr lang="en-US" dirty="0">
                <a:solidFill>
                  <a:srgbClr val="00B0F0"/>
                </a:solidFill>
              </a:rPr>
              <a:t>0</a:t>
            </a:r>
            <a:r>
              <a:rPr lang="en-US" dirty="0" smtClean="0">
                <a:solidFill>
                  <a:srgbClr val="00B0F0"/>
                </a:solidFill>
              </a:rPr>
              <a:t>%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7599" y="3905762"/>
            <a:ext cx="205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Lato" panose="020F0502020204030203" pitchFamily="34" charset="0"/>
              </a:rPr>
              <a:t>Management Skills</a:t>
            </a:r>
            <a:endParaRPr lang="en-US" sz="1600" dirty="0">
              <a:solidFill>
                <a:srgbClr val="00B050"/>
              </a:solidFill>
              <a:latin typeface="Lato" panose="020F050202020403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657600" y="4266279"/>
            <a:ext cx="3304032" cy="192062"/>
            <a:chOff x="6501865" y="4347308"/>
            <a:chExt cx="2278132" cy="219990"/>
          </a:xfrm>
        </p:grpSpPr>
        <p:sp>
          <p:nvSpPr>
            <p:cNvPr id="40" name="Rounded Rectangle 39"/>
            <p:cNvSpPr/>
            <p:nvPr/>
          </p:nvSpPr>
          <p:spPr>
            <a:xfrm>
              <a:off x="6501865" y="4347308"/>
              <a:ext cx="2278132" cy="219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01865" y="4348298"/>
              <a:ext cx="1586676" cy="2190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137301" y="4183618"/>
            <a:ext cx="58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65%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9" b="10149"/>
          <a:stretch/>
        </p:blipFill>
        <p:spPr>
          <a:xfrm>
            <a:off x="472807" y="1504950"/>
            <a:ext cx="2879993" cy="2879993"/>
          </a:xfrm>
          <a:prstGeom prst="flowChartConnector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677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  <p:bldP spid="33" grpId="0"/>
      <p:bldP spid="37" grpId="0"/>
      <p:bldP spid="38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056" y="0"/>
            <a:ext cx="9218144" cy="514349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4" t="-19669" r="174" b="-4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31400" y="424668"/>
            <a:ext cx="4210050" cy="451485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178659" y="1096315"/>
            <a:ext cx="2639415" cy="59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lnSpc>
                <a:spcPts val="4200"/>
              </a:lnSpc>
            </a:pPr>
            <a:r>
              <a:rPr lang="en-US" sz="3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Get In Touch</a:t>
            </a:r>
            <a:endParaRPr lang="en-US" sz="3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21574658">
            <a:off x="5312764" y="3008771"/>
            <a:ext cx="400764" cy="400763"/>
            <a:chOff x="0" y="0"/>
            <a:chExt cx="1399540" cy="1399540"/>
          </a:xfrm>
          <a:solidFill>
            <a:srgbClr val="00B0F0"/>
          </a:solidFill>
        </p:grpSpPr>
        <p:sp>
          <p:nvSpPr>
            <p:cNvPr id="42" name="Oval 41"/>
            <p:cNvSpPr/>
            <p:nvPr/>
          </p:nvSpPr>
          <p:spPr>
            <a:xfrm>
              <a:off x="0" y="0"/>
              <a:ext cx="1399540" cy="13995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26818" y="304145"/>
              <a:ext cx="545908" cy="791250"/>
            </a:xfrm>
            <a:custGeom>
              <a:avLst/>
              <a:gdLst>
                <a:gd name="T0" fmla="*/ 1029 w 1054"/>
                <a:gd name="T1" fmla="*/ 381 h 1530"/>
                <a:gd name="T2" fmla="*/ 1005 w 1054"/>
                <a:gd name="T3" fmla="*/ 320 h 1530"/>
                <a:gd name="T4" fmla="*/ 520 w 1054"/>
                <a:gd name="T5" fmla="*/ 0 h 1530"/>
                <a:gd name="T6" fmla="*/ 0 w 1054"/>
                <a:gd name="T7" fmla="*/ 475 h 1530"/>
                <a:gd name="T8" fmla="*/ 0 w 1054"/>
                <a:gd name="T9" fmla="*/ 540 h 1530"/>
                <a:gd name="T10" fmla="*/ 2 w 1054"/>
                <a:gd name="T11" fmla="*/ 580 h 1530"/>
                <a:gd name="T12" fmla="*/ 231 w 1054"/>
                <a:gd name="T13" fmla="*/ 1046 h 1530"/>
                <a:gd name="T14" fmla="*/ 527 w 1054"/>
                <a:gd name="T15" fmla="*/ 1530 h 1530"/>
                <a:gd name="T16" fmla="*/ 709 w 1054"/>
                <a:gd name="T17" fmla="*/ 1217 h 1530"/>
                <a:gd name="T18" fmla="*/ 761 w 1054"/>
                <a:gd name="T19" fmla="*/ 1129 h 1530"/>
                <a:gd name="T20" fmla="*/ 802 w 1054"/>
                <a:gd name="T21" fmla="*/ 1073 h 1530"/>
                <a:gd name="T22" fmla="*/ 1054 w 1054"/>
                <a:gd name="T23" fmla="*/ 543 h 1530"/>
                <a:gd name="T24" fmla="*/ 1054 w 1054"/>
                <a:gd name="T25" fmla="*/ 471 h 1530"/>
                <a:gd name="T26" fmla="*/ 1029 w 1054"/>
                <a:gd name="T27" fmla="*/ 381 h 1530"/>
                <a:gd name="T28" fmla="*/ 524 w 1054"/>
                <a:gd name="T29" fmla="*/ 709 h 1530"/>
                <a:gd name="T30" fmla="*/ 345 w 1054"/>
                <a:gd name="T31" fmla="*/ 581 h 1530"/>
                <a:gd name="T32" fmla="*/ 340 w 1054"/>
                <a:gd name="T33" fmla="*/ 533 h 1530"/>
                <a:gd name="T34" fmla="*/ 340 w 1054"/>
                <a:gd name="T35" fmla="*/ 491 h 1530"/>
                <a:gd name="T36" fmla="*/ 530 w 1054"/>
                <a:gd name="T37" fmla="*/ 317 h 1530"/>
                <a:gd name="T38" fmla="*/ 723 w 1054"/>
                <a:gd name="T39" fmla="*/ 513 h 1530"/>
                <a:gd name="T40" fmla="*/ 524 w 1054"/>
                <a:gd name="T41" fmla="*/ 709 h 1530"/>
                <a:gd name="T42" fmla="*/ 524 w 1054"/>
                <a:gd name="T43" fmla="*/ 709 h 1530"/>
                <a:gd name="T44" fmla="*/ 524 w 1054"/>
                <a:gd name="T45" fmla="*/ 709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4" h="1530">
                  <a:moveTo>
                    <a:pt x="1029" y="381"/>
                  </a:moveTo>
                  <a:cubicBezTo>
                    <a:pt x="1023" y="360"/>
                    <a:pt x="1013" y="339"/>
                    <a:pt x="1005" y="320"/>
                  </a:cubicBezTo>
                  <a:cubicBezTo>
                    <a:pt x="907" y="85"/>
                    <a:pt x="693" y="0"/>
                    <a:pt x="520" y="0"/>
                  </a:cubicBezTo>
                  <a:cubicBezTo>
                    <a:pt x="289" y="0"/>
                    <a:pt x="34" y="155"/>
                    <a:pt x="0" y="47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543"/>
                    <a:pt x="1" y="567"/>
                    <a:pt x="2" y="580"/>
                  </a:cubicBezTo>
                  <a:cubicBezTo>
                    <a:pt x="21" y="732"/>
                    <a:pt x="142" y="894"/>
                    <a:pt x="231" y="1046"/>
                  </a:cubicBezTo>
                  <a:cubicBezTo>
                    <a:pt x="328" y="1209"/>
                    <a:pt x="428" y="1370"/>
                    <a:pt x="527" y="1530"/>
                  </a:cubicBezTo>
                  <a:cubicBezTo>
                    <a:pt x="589" y="1426"/>
                    <a:pt x="650" y="1319"/>
                    <a:pt x="709" y="1217"/>
                  </a:cubicBezTo>
                  <a:cubicBezTo>
                    <a:pt x="726" y="1187"/>
                    <a:pt x="745" y="1157"/>
                    <a:pt x="761" y="1129"/>
                  </a:cubicBezTo>
                  <a:cubicBezTo>
                    <a:pt x="772" y="1110"/>
                    <a:pt x="793" y="1091"/>
                    <a:pt x="802" y="1073"/>
                  </a:cubicBezTo>
                  <a:cubicBezTo>
                    <a:pt x="899" y="896"/>
                    <a:pt x="1054" y="718"/>
                    <a:pt x="1054" y="543"/>
                  </a:cubicBezTo>
                  <a:cubicBezTo>
                    <a:pt x="1054" y="471"/>
                    <a:pt x="1054" y="471"/>
                    <a:pt x="1054" y="471"/>
                  </a:cubicBezTo>
                  <a:cubicBezTo>
                    <a:pt x="1054" y="452"/>
                    <a:pt x="1030" y="385"/>
                    <a:pt x="1029" y="381"/>
                  </a:cubicBezTo>
                  <a:close/>
                  <a:moveTo>
                    <a:pt x="524" y="709"/>
                  </a:moveTo>
                  <a:cubicBezTo>
                    <a:pt x="456" y="709"/>
                    <a:pt x="382" y="675"/>
                    <a:pt x="345" y="581"/>
                  </a:cubicBezTo>
                  <a:cubicBezTo>
                    <a:pt x="340" y="566"/>
                    <a:pt x="340" y="536"/>
                    <a:pt x="340" y="533"/>
                  </a:cubicBezTo>
                  <a:cubicBezTo>
                    <a:pt x="340" y="491"/>
                    <a:pt x="340" y="491"/>
                    <a:pt x="340" y="491"/>
                  </a:cubicBezTo>
                  <a:cubicBezTo>
                    <a:pt x="340" y="371"/>
                    <a:pt x="442" y="317"/>
                    <a:pt x="530" y="317"/>
                  </a:cubicBezTo>
                  <a:cubicBezTo>
                    <a:pt x="639" y="317"/>
                    <a:pt x="723" y="404"/>
                    <a:pt x="723" y="513"/>
                  </a:cubicBezTo>
                  <a:cubicBezTo>
                    <a:pt x="723" y="622"/>
                    <a:pt x="633" y="709"/>
                    <a:pt x="524" y="709"/>
                  </a:cubicBezTo>
                  <a:close/>
                  <a:moveTo>
                    <a:pt x="524" y="709"/>
                  </a:moveTo>
                  <a:cubicBezTo>
                    <a:pt x="524" y="709"/>
                    <a:pt x="524" y="709"/>
                    <a:pt x="524" y="709"/>
                  </a:cubicBezTo>
                </a:path>
              </a:pathLst>
            </a:custGeom>
            <a:solidFill>
              <a:srgbClr val="EAE9E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5" name="TextBox 13"/>
          <p:cNvSpPr txBox="1"/>
          <p:nvPr/>
        </p:nvSpPr>
        <p:spPr>
          <a:xfrm>
            <a:off x="5828770" y="2148046"/>
            <a:ext cx="205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+41 4555 665 4545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+41 4545 555 4646</a:t>
            </a:r>
          </a:p>
        </p:txBody>
      </p:sp>
      <p:sp>
        <p:nvSpPr>
          <p:cNvPr id="46" name="TextBox 13"/>
          <p:cNvSpPr txBox="1"/>
          <p:nvPr/>
        </p:nvSpPr>
        <p:spPr>
          <a:xfrm>
            <a:off x="5837294" y="3601819"/>
            <a:ext cx="182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youmail@email.com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yourmail1@email.com</a:t>
            </a:r>
          </a:p>
        </p:txBody>
      </p:sp>
      <p:sp>
        <p:nvSpPr>
          <p:cNvPr id="48" name="TextBox 13"/>
          <p:cNvSpPr txBox="1"/>
          <p:nvPr/>
        </p:nvSpPr>
        <p:spPr>
          <a:xfrm>
            <a:off x="5812258" y="2932152"/>
            <a:ext cx="2447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123 Main Street, SR Building, </a:t>
            </a:r>
            <a:r>
              <a:rPr lang="en-US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York City, USA. 12345</a:t>
            </a:r>
            <a:endParaRPr lang="en-US" sz="1200" kern="1200" dirty="0" smtClean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 rot="21574658">
            <a:off x="5312765" y="2270830"/>
            <a:ext cx="400763" cy="4007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49"/>
          <p:cNvSpPr>
            <a:spLocks noEditPoints="1"/>
          </p:cNvSpPr>
          <p:nvPr/>
        </p:nvSpPr>
        <p:spPr bwMode="auto">
          <a:xfrm>
            <a:off x="5409641" y="2368976"/>
            <a:ext cx="207010" cy="204471"/>
          </a:xfrm>
          <a:custGeom>
            <a:avLst/>
            <a:gdLst>
              <a:gd name="T0" fmla="*/ 180 w 186"/>
              <a:gd name="T1" fmla="*/ 145 h 187"/>
              <a:gd name="T2" fmla="*/ 152 w 186"/>
              <a:gd name="T3" fmla="*/ 117 h 187"/>
              <a:gd name="T4" fmla="*/ 132 w 186"/>
              <a:gd name="T5" fmla="*/ 117 h 187"/>
              <a:gd name="T6" fmla="*/ 117 w 186"/>
              <a:gd name="T7" fmla="*/ 131 h 187"/>
              <a:gd name="T8" fmla="*/ 115 w 186"/>
              <a:gd name="T9" fmla="*/ 130 h 187"/>
              <a:gd name="T10" fmla="*/ 81 w 186"/>
              <a:gd name="T11" fmla="*/ 105 h 187"/>
              <a:gd name="T12" fmla="*/ 56 w 186"/>
              <a:gd name="T13" fmla="*/ 71 h 187"/>
              <a:gd name="T14" fmla="*/ 55 w 186"/>
              <a:gd name="T15" fmla="*/ 69 h 187"/>
              <a:gd name="T16" fmla="*/ 64 w 186"/>
              <a:gd name="T17" fmla="*/ 59 h 187"/>
              <a:gd name="T18" fmla="*/ 69 w 186"/>
              <a:gd name="T19" fmla="*/ 55 h 187"/>
              <a:gd name="T20" fmla="*/ 69 w 186"/>
              <a:gd name="T21" fmla="*/ 34 h 187"/>
              <a:gd name="T22" fmla="*/ 41 w 186"/>
              <a:gd name="T23" fmla="*/ 6 h 187"/>
              <a:gd name="T24" fmla="*/ 21 w 186"/>
              <a:gd name="T25" fmla="*/ 6 h 187"/>
              <a:gd name="T26" fmla="*/ 13 w 186"/>
              <a:gd name="T27" fmla="*/ 14 h 187"/>
              <a:gd name="T28" fmla="*/ 13 w 186"/>
              <a:gd name="T29" fmla="*/ 15 h 187"/>
              <a:gd name="T30" fmla="*/ 6 w 186"/>
              <a:gd name="T31" fmla="*/ 26 h 187"/>
              <a:gd name="T32" fmla="*/ 4 w 186"/>
              <a:gd name="T33" fmla="*/ 38 h 187"/>
              <a:gd name="T34" fmla="*/ 52 w 186"/>
              <a:gd name="T35" fmla="*/ 134 h 187"/>
              <a:gd name="T36" fmla="*/ 148 w 186"/>
              <a:gd name="T37" fmla="*/ 183 h 187"/>
              <a:gd name="T38" fmla="*/ 160 w 186"/>
              <a:gd name="T39" fmla="*/ 180 h 187"/>
              <a:gd name="T40" fmla="*/ 172 w 186"/>
              <a:gd name="T41" fmla="*/ 173 h 187"/>
              <a:gd name="T42" fmla="*/ 172 w 186"/>
              <a:gd name="T43" fmla="*/ 173 h 187"/>
              <a:gd name="T44" fmla="*/ 180 w 186"/>
              <a:gd name="T45" fmla="*/ 166 h 187"/>
              <a:gd name="T46" fmla="*/ 180 w 186"/>
              <a:gd name="T47" fmla="*/ 145 h 187"/>
              <a:gd name="T48" fmla="*/ 180 w 186"/>
              <a:gd name="T49" fmla="*/ 145 h 187"/>
              <a:gd name="T50" fmla="*/ 180 w 186"/>
              <a:gd name="T51" fmla="*/ 14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6" h="187">
                <a:moveTo>
                  <a:pt x="180" y="145"/>
                </a:moveTo>
                <a:cubicBezTo>
                  <a:pt x="152" y="117"/>
                  <a:pt x="152" y="117"/>
                  <a:pt x="152" y="117"/>
                </a:cubicBezTo>
                <a:cubicBezTo>
                  <a:pt x="147" y="111"/>
                  <a:pt x="137" y="112"/>
                  <a:pt x="132" y="117"/>
                </a:cubicBezTo>
                <a:cubicBezTo>
                  <a:pt x="117" y="131"/>
                  <a:pt x="117" y="131"/>
                  <a:pt x="117" y="131"/>
                </a:cubicBezTo>
                <a:cubicBezTo>
                  <a:pt x="117" y="131"/>
                  <a:pt x="116" y="130"/>
                  <a:pt x="115" y="130"/>
                </a:cubicBezTo>
                <a:cubicBezTo>
                  <a:pt x="106" y="125"/>
                  <a:pt x="94" y="118"/>
                  <a:pt x="81" y="105"/>
                </a:cubicBezTo>
                <a:cubicBezTo>
                  <a:pt x="68" y="93"/>
                  <a:pt x="61" y="80"/>
                  <a:pt x="56" y="71"/>
                </a:cubicBezTo>
                <a:cubicBezTo>
                  <a:pt x="56" y="70"/>
                  <a:pt x="55" y="70"/>
                  <a:pt x="55" y="69"/>
                </a:cubicBezTo>
                <a:cubicBezTo>
                  <a:pt x="64" y="59"/>
                  <a:pt x="64" y="59"/>
                  <a:pt x="64" y="59"/>
                </a:cubicBezTo>
                <a:cubicBezTo>
                  <a:pt x="69" y="55"/>
                  <a:pt x="69" y="55"/>
                  <a:pt x="69" y="55"/>
                </a:cubicBezTo>
                <a:cubicBezTo>
                  <a:pt x="75" y="49"/>
                  <a:pt x="75" y="40"/>
                  <a:pt x="69" y="34"/>
                </a:cubicBezTo>
                <a:cubicBezTo>
                  <a:pt x="41" y="6"/>
                  <a:pt x="41" y="6"/>
                  <a:pt x="41" y="6"/>
                </a:cubicBezTo>
                <a:cubicBezTo>
                  <a:pt x="36" y="0"/>
                  <a:pt x="26" y="1"/>
                  <a:pt x="21" y="6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0" y="18"/>
                  <a:pt x="8" y="22"/>
                  <a:pt x="6" y="26"/>
                </a:cubicBezTo>
                <a:cubicBezTo>
                  <a:pt x="5" y="30"/>
                  <a:pt x="4" y="34"/>
                  <a:pt x="4" y="38"/>
                </a:cubicBezTo>
                <a:cubicBezTo>
                  <a:pt x="0" y="68"/>
                  <a:pt x="14" y="96"/>
                  <a:pt x="52" y="134"/>
                </a:cubicBezTo>
                <a:cubicBezTo>
                  <a:pt x="104" y="187"/>
                  <a:pt x="147" y="183"/>
                  <a:pt x="148" y="183"/>
                </a:cubicBezTo>
                <a:cubicBezTo>
                  <a:pt x="152" y="182"/>
                  <a:pt x="156" y="181"/>
                  <a:pt x="160" y="180"/>
                </a:cubicBezTo>
                <a:cubicBezTo>
                  <a:pt x="164" y="178"/>
                  <a:pt x="168" y="176"/>
                  <a:pt x="172" y="173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80" y="166"/>
                  <a:pt x="180" y="166"/>
                  <a:pt x="180" y="166"/>
                </a:cubicBezTo>
                <a:cubicBezTo>
                  <a:pt x="185" y="160"/>
                  <a:pt x="186" y="151"/>
                  <a:pt x="180" y="145"/>
                </a:cubicBezTo>
                <a:close/>
                <a:moveTo>
                  <a:pt x="180" y="145"/>
                </a:moveTo>
                <a:cubicBezTo>
                  <a:pt x="180" y="145"/>
                  <a:pt x="180" y="145"/>
                  <a:pt x="180" y="145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53" name="Oval 52"/>
          <p:cNvSpPr/>
          <p:nvPr/>
        </p:nvSpPr>
        <p:spPr>
          <a:xfrm rot="21574658">
            <a:off x="5335472" y="3724603"/>
            <a:ext cx="400763" cy="4007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Freeform 53"/>
          <p:cNvSpPr>
            <a:spLocks noEditPoints="1"/>
          </p:cNvSpPr>
          <p:nvPr/>
        </p:nvSpPr>
        <p:spPr bwMode="auto">
          <a:xfrm>
            <a:off x="5423267" y="3840685"/>
            <a:ext cx="225172" cy="168599"/>
          </a:xfrm>
          <a:custGeom>
            <a:avLst/>
            <a:gdLst>
              <a:gd name="T0" fmla="*/ 1638 w 1638"/>
              <a:gd name="T1" fmla="*/ 1024 h 1229"/>
              <a:gd name="T2" fmla="*/ 1612 w 1638"/>
              <a:gd name="T3" fmla="*/ 1122 h 1229"/>
              <a:gd name="T4" fmla="*/ 1095 w 1638"/>
              <a:gd name="T5" fmla="*/ 544 h 1229"/>
              <a:gd name="T6" fmla="*/ 1607 w 1638"/>
              <a:gd name="T7" fmla="*/ 96 h 1229"/>
              <a:gd name="T8" fmla="*/ 1638 w 1638"/>
              <a:gd name="T9" fmla="*/ 205 h 1229"/>
              <a:gd name="T10" fmla="*/ 1638 w 1638"/>
              <a:gd name="T11" fmla="*/ 1024 h 1229"/>
              <a:gd name="T12" fmla="*/ 819 w 1638"/>
              <a:gd name="T13" fmla="*/ 649 h 1229"/>
              <a:gd name="T14" fmla="*/ 1531 w 1638"/>
              <a:gd name="T15" fmla="*/ 26 h 1229"/>
              <a:gd name="T16" fmla="*/ 1434 w 1638"/>
              <a:gd name="T17" fmla="*/ 0 h 1229"/>
              <a:gd name="T18" fmla="*/ 205 w 1638"/>
              <a:gd name="T19" fmla="*/ 0 h 1229"/>
              <a:gd name="T20" fmla="*/ 107 w 1638"/>
              <a:gd name="T21" fmla="*/ 26 h 1229"/>
              <a:gd name="T22" fmla="*/ 819 w 1638"/>
              <a:gd name="T23" fmla="*/ 649 h 1229"/>
              <a:gd name="T24" fmla="*/ 1018 w 1638"/>
              <a:gd name="T25" fmla="*/ 611 h 1229"/>
              <a:gd name="T26" fmla="*/ 853 w 1638"/>
              <a:gd name="T27" fmla="*/ 755 h 1229"/>
              <a:gd name="T28" fmla="*/ 819 w 1638"/>
              <a:gd name="T29" fmla="*/ 768 h 1229"/>
              <a:gd name="T30" fmla="*/ 786 w 1638"/>
              <a:gd name="T31" fmla="*/ 755 h 1229"/>
              <a:gd name="T32" fmla="*/ 621 w 1638"/>
              <a:gd name="T33" fmla="*/ 611 h 1229"/>
              <a:gd name="T34" fmla="*/ 97 w 1638"/>
              <a:gd name="T35" fmla="*/ 1197 h 1229"/>
              <a:gd name="T36" fmla="*/ 205 w 1638"/>
              <a:gd name="T37" fmla="*/ 1229 h 1229"/>
              <a:gd name="T38" fmla="*/ 1434 w 1638"/>
              <a:gd name="T39" fmla="*/ 1229 h 1229"/>
              <a:gd name="T40" fmla="*/ 1542 w 1638"/>
              <a:gd name="T41" fmla="*/ 1197 h 1229"/>
              <a:gd name="T42" fmla="*/ 1018 w 1638"/>
              <a:gd name="T43" fmla="*/ 611 h 1229"/>
              <a:gd name="T44" fmla="*/ 32 w 1638"/>
              <a:gd name="T45" fmla="*/ 96 h 1229"/>
              <a:gd name="T46" fmla="*/ 0 w 1638"/>
              <a:gd name="T47" fmla="*/ 205 h 1229"/>
              <a:gd name="T48" fmla="*/ 0 w 1638"/>
              <a:gd name="T49" fmla="*/ 1024 h 1229"/>
              <a:gd name="T50" fmla="*/ 26 w 1638"/>
              <a:gd name="T51" fmla="*/ 1122 h 1229"/>
              <a:gd name="T52" fmla="*/ 544 w 1638"/>
              <a:gd name="T53" fmla="*/ 544 h 1229"/>
              <a:gd name="T54" fmla="*/ 32 w 1638"/>
              <a:gd name="T55" fmla="*/ 96 h 1229"/>
              <a:gd name="T56" fmla="*/ 32 w 1638"/>
              <a:gd name="T57" fmla="*/ 96 h 1229"/>
              <a:gd name="T58" fmla="*/ 32 w 1638"/>
              <a:gd name="T59" fmla="*/ 96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38" h="1229">
                <a:moveTo>
                  <a:pt x="1638" y="1024"/>
                </a:moveTo>
                <a:cubicBezTo>
                  <a:pt x="1638" y="1060"/>
                  <a:pt x="1628" y="1093"/>
                  <a:pt x="1612" y="1122"/>
                </a:cubicBezTo>
                <a:cubicBezTo>
                  <a:pt x="1095" y="544"/>
                  <a:pt x="1095" y="544"/>
                  <a:pt x="1095" y="544"/>
                </a:cubicBezTo>
                <a:cubicBezTo>
                  <a:pt x="1607" y="96"/>
                  <a:pt x="1607" y="96"/>
                  <a:pt x="1607" y="96"/>
                </a:cubicBezTo>
                <a:cubicBezTo>
                  <a:pt x="1626" y="128"/>
                  <a:pt x="1638" y="165"/>
                  <a:pt x="1638" y="205"/>
                </a:cubicBezTo>
                <a:lnTo>
                  <a:pt x="1638" y="1024"/>
                </a:lnTo>
                <a:close/>
                <a:moveTo>
                  <a:pt x="819" y="649"/>
                </a:moveTo>
                <a:cubicBezTo>
                  <a:pt x="1531" y="26"/>
                  <a:pt x="1531" y="26"/>
                  <a:pt x="1531" y="26"/>
                </a:cubicBezTo>
                <a:cubicBezTo>
                  <a:pt x="1502" y="10"/>
                  <a:pt x="1469" y="0"/>
                  <a:pt x="1434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169" y="0"/>
                  <a:pt x="136" y="10"/>
                  <a:pt x="107" y="26"/>
                </a:cubicBezTo>
                <a:lnTo>
                  <a:pt x="819" y="649"/>
                </a:lnTo>
                <a:close/>
                <a:moveTo>
                  <a:pt x="1018" y="611"/>
                </a:moveTo>
                <a:cubicBezTo>
                  <a:pt x="853" y="755"/>
                  <a:pt x="853" y="755"/>
                  <a:pt x="853" y="755"/>
                </a:cubicBezTo>
                <a:cubicBezTo>
                  <a:pt x="843" y="764"/>
                  <a:pt x="831" y="768"/>
                  <a:pt x="819" y="768"/>
                </a:cubicBezTo>
                <a:cubicBezTo>
                  <a:pt x="807" y="768"/>
                  <a:pt x="795" y="764"/>
                  <a:pt x="786" y="755"/>
                </a:cubicBezTo>
                <a:cubicBezTo>
                  <a:pt x="621" y="611"/>
                  <a:pt x="621" y="611"/>
                  <a:pt x="621" y="611"/>
                </a:cubicBezTo>
                <a:cubicBezTo>
                  <a:pt x="97" y="1197"/>
                  <a:pt x="97" y="1197"/>
                  <a:pt x="97" y="1197"/>
                </a:cubicBezTo>
                <a:cubicBezTo>
                  <a:pt x="128" y="1217"/>
                  <a:pt x="165" y="1229"/>
                  <a:pt x="205" y="1229"/>
                </a:cubicBezTo>
                <a:cubicBezTo>
                  <a:pt x="1434" y="1229"/>
                  <a:pt x="1434" y="1229"/>
                  <a:pt x="1434" y="1229"/>
                </a:cubicBezTo>
                <a:cubicBezTo>
                  <a:pt x="1473" y="1229"/>
                  <a:pt x="1510" y="1217"/>
                  <a:pt x="1542" y="1197"/>
                </a:cubicBezTo>
                <a:lnTo>
                  <a:pt x="1018" y="611"/>
                </a:lnTo>
                <a:close/>
                <a:moveTo>
                  <a:pt x="32" y="96"/>
                </a:moveTo>
                <a:cubicBezTo>
                  <a:pt x="12" y="128"/>
                  <a:pt x="0" y="165"/>
                  <a:pt x="0" y="205"/>
                </a:cubicBezTo>
                <a:cubicBezTo>
                  <a:pt x="0" y="1024"/>
                  <a:pt x="0" y="1024"/>
                  <a:pt x="0" y="1024"/>
                </a:cubicBezTo>
                <a:cubicBezTo>
                  <a:pt x="0" y="1060"/>
                  <a:pt x="10" y="1093"/>
                  <a:pt x="26" y="1122"/>
                </a:cubicBezTo>
                <a:cubicBezTo>
                  <a:pt x="544" y="544"/>
                  <a:pt x="544" y="544"/>
                  <a:pt x="544" y="544"/>
                </a:cubicBezTo>
                <a:lnTo>
                  <a:pt x="32" y="96"/>
                </a:lnTo>
                <a:close/>
                <a:moveTo>
                  <a:pt x="32" y="96"/>
                </a:moveTo>
                <a:cubicBezTo>
                  <a:pt x="32" y="96"/>
                  <a:pt x="32" y="96"/>
                  <a:pt x="32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>
            <a:off x="5410200" y="1733550"/>
            <a:ext cx="228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31" name="Rectangle 30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36" name="Rectangle 3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1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0" grpId="0"/>
      <p:bldP spid="45" grpId="0"/>
      <p:bldP spid="46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057" cy="514349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101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14350"/>
            <a:ext cx="3921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Raleway SemiBold"/>
                <a:ea typeface="Open Sans" pitchFamily="34" charset="0"/>
                <a:cs typeface="Open Sans" pitchFamily="34" charset="0"/>
              </a:rPr>
              <a:t>Welcome To </a:t>
            </a:r>
            <a:r>
              <a:rPr lang="en-US" sz="2800" dirty="0" err="1" smtClean="0">
                <a:solidFill>
                  <a:srgbClr val="FFC000"/>
                </a:solidFill>
                <a:latin typeface="Raleway SemiBold"/>
                <a:ea typeface="Open Sans" pitchFamily="34" charset="0"/>
                <a:cs typeface="Open Sans" pitchFamily="34" charset="0"/>
              </a:rPr>
              <a:t>Ecademy</a:t>
            </a:r>
            <a:endParaRPr lang="en-US" sz="2800" dirty="0">
              <a:solidFill>
                <a:srgbClr val="FFC000"/>
              </a:solidFill>
              <a:latin typeface="Raleway SemiBold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7200" y="1657350"/>
            <a:ext cx="2360789" cy="23607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50146" y="1853684"/>
            <a:ext cx="167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Lato" pitchFamily="34" charset="0"/>
              </a:rPr>
              <a:t>“HELLO”</a:t>
            </a:r>
            <a:endParaRPr lang="en-US" dirty="0">
              <a:solidFill>
                <a:srgbClr val="FFC000"/>
              </a:solidFill>
              <a:latin typeface="Lat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3451" y="3020043"/>
            <a:ext cx="392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aleway SemiBold" panose="020B0703030101060003" pitchFamily="34" charset="0"/>
              </a:rPr>
              <a:t>I am John Doe, Your Presenter! </a:t>
            </a:r>
            <a:endParaRPr lang="en-US" dirty="0">
              <a:latin typeface="Raleway SemiBold" panose="020B07030301010600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4439" y="2190750"/>
            <a:ext cx="5937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err="1">
                <a:solidFill>
                  <a:schemeClr val="bg1"/>
                </a:solidFill>
                <a:latin typeface="Lato" pitchFamily="34" charset="0"/>
              </a:rPr>
              <a:t>Lorem</a:t>
            </a:r>
            <a:r>
              <a:rPr lang="en-US" sz="1400" dirty="0">
                <a:solidFill>
                  <a:schemeClr val="bg1"/>
                </a:solidFill>
                <a:latin typeface="Lato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itchFamily="34" charset="0"/>
              </a:rPr>
              <a:t>Ipsum</a:t>
            </a:r>
            <a:r>
              <a:rPr lang="en-US" sz="1400" dirty="0">
                <a:solidFill>
                  <a:schemeClr val="bg1"/>
                </a:solidFill>
                <a:latin typeface="Lato" pitchFamily="34" charset="0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54439" y="3068217"/>
            <a:ext cx="593716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err="1">
                <a:solidFill>
                  <a:schemeClr val="bg1"/>
                </a:solidFill>
                <a:latin typeface="Lato" pitchFamily="34" charset="0"/>
              </a:rPr>
              <a:t>Lorem</a:t>
            </a:r>
            <a:r>
              <a:rPr lang="en-US" sz="1400" dirty="0">
                <a:solidFill>
                  <a:schemeClr val="bg1"/>
                </a:solidFill>
                <a:latin typeface="Lato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itchFamily="34" charset="0"/>
              </a:rPr>
              <a:t>Ipsum</a:t>
            </a:r>
            <a:r>
              <a:rPr lang="en-US" sz="1400" dirty="0">
                <a:solidFill>
                  <a:schemeClr val="bg1"/>
                </a:solidFill>
                <a:latin typeface="Lato" pitchFamily="34" charset="0"/>
              </a:rPr>
              <a:t> has been the industry's standard dummy text ever since the 1500s, when an unknown </a:t>
            </a:r>
            <a:r>
              <a:rPr lang="en-US" sz="1400" dirty="0" smtClean="0">
                <a:solidFill>
                  <a:schemeClr val="bg1"/>
                </a:solidFill>
                <a:latin typeface="Lato" pitchFamily="34" charset="0"/>
              </a:rPr>
              <a:t>printer.</a:t>
            </a:r>
            <a:endParaRPr lang="en-US" sz="1400" dirty="0">
              <a:solidFill>
                <a:schemeClr val="bg1"/>
              </a:solidFill>
              <a:latin typeface="Lato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11746" y="1123950"/>
            <a:ext cx="34747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37" name="Rectangle 3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42" name="Rectangle 41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6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  <p:bldP spid="24" grpId="0" animBg="1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94166" y="1241813"/>
            <a:ext cx="613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SemiBold" panose="020B0703030101060003" pitchFamily="34" charset="0"/>
                <a:ea typeface="Roboto" panose="02000000000000000000" pitchFamily="2" charset="0"/>
                <a:cs typeface="Lato" panose="020F0502020204030203" pitchFamily="34" charset="0"/>
              </a:rPr>
              <a:t>Introduction</a:t>
            </a:r>
            <a:endParaRPr lang="en-US" sz="3200" b="1" spc="300" dirty="0">
              <a:solidFill>
                <a:schemeClr val="tx1">
                  <a:lumMod val="85000"/>
                  <a:lumOff val="15000"/>
                </a:schemeClr>
              </a:solidFill>
              <a:latin typeface="Raleway SemiBold" panose="020B07030301010600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8484" y="1962150"/>
            <a:ext cx="2286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5200" y="2082790"/>
            <a:ext cx="55236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“</a:t>
            </a:r>
            <a:r>
              <a:rPr lang="en-US" sz="1400" spc="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Ecademy</a:t>
            </a: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is </a:t>
            </a:r>
            <a:r>
              <a:rPr lang="en-US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simply dummy text of the printing and typesetting industry. </a:t>
            </a:r>
            <a:r>
              <a:rPr lang="en-US" sz="14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Lorem</a:t>
            </a:r>
            <a:r>
              <a:rPr lang="en-US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Ipsum</a:t>
            </a:r>
            <a:r>
              <a:rPr lang="en-US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 has been the industry's </a:t>
            </a: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standard dummy </a:t>
            </a:r>
            <a:r>
              <a:rPr lang="en-US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text ever since the 1500s, when an </a:t>
            </a: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unknown </a:t>
            </a:r>
            <a:r>
              <a:rPr lang="en-US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printer took a galley </a:t>
            </a: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type and scrambled it to make a type </a:t>
            </a: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specimen book</a:t>
            </a: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It </a:t>
            </a:r>
            <a:r>
              <a:rPr lang="en-US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has survived not only five </a:t>
            </a:r>
            <a:r>
              <a:rPr lang="en-US" sz="1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centuries.”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34" name="Rectangle 3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45" name="Rectangle 44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57" name="Diamond 56"/>
          <p:cNvSpPr/>
          <p:nvPr/>
        </p:nvSpPr>
        <p:spPr>
          <a:xfrm>
            <a:off x="76200" y="1001019"/>
            <a:ext cx="3337502" cy="3018531"/>
          </a:xfrm>
          <a:prstGeom prst="diamon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126" t="718" r="-3549" b="-718"/>
            </a:stretch>
          </a:blip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9"/>
          <p:cNvSpPr>
            <a:spLocks/>
          </p:cNvSpPr>
          <p:nvPr/>
        </p:nvSpPr>
        <p:spPr bwMode="auto">
          <a:xfrm>
            <a:off x="6372620" y="1632173"/>
            <a:ext cx="677562" cy="393391"/>
          </a:xfrm>
          <a:custGeom>
            <a:avLst/>
            <a:gdLst>
              <a:gd name="T0" fmla="*/ 311 w 440"/>
              <a:gd name="T1" fmla="*/ 85 h 264"/>
              <a:gd name="T2" fmla="*/ 0 w 440"/>
              <a:gd name="T3" fmla="*/ 264 h 264"/>
              <a:gd name="T4" fmla="*/ 440 w 440"/>
              <a:gd name="T5" fmla="*/ 264 h 264"/>
              <a:gd name="T6" fmla="*/ 311 w 440"/>
              <a:gd name="T7" fmla="*/ 85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64">
                <a:moveTo>
                  <a:pt x="311" y="85"/>
                </a:moveTo>
                <a:cubicBezTo>
                  <a:pt x="194" y="0"/>
                  <a:pt x="0" y="264"/>
                  <a:pt x="0" y="264"/>
                </a:cubicBezTo>
                <a:cubicBezTo>
                  <a:pt x="440" y="264"/>
                  <a:pt x="440" y="264"/>
                  <a:pt x="440" y="264"/>
                </a:cubicBezTo>
                <a:cubicBezTo>
                  <a:pt x="424" y="219"/>
                  <a:pt x="367" y="134"/>
                  <a:pt x="311" y="85"/>
                </a:cubicBezTo>
                <a:close/>
              </a:path>
            </a:pathLst>
          </a:custGeom>
          <a:solidFill>
            <a:srgbClr val="C2C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9"/>
          <p:cNvSpPr>
            <a:spLocks/>
          </p:cNvSpPr>
          <p:nvPr/>
        </p:nvSpPr>
        <p:spPr bwMode="auto">
          <a:xfrm flipH="1">
            <a:off x="2430083" y="1657350"/>
            <a:ext cx="625421" cy="363118"/>
          </a:xfrm>
          <a:custGeom>
            <a:avLst/>
            <a:gdLst>
              <a:gd name="T0" fmla="*/ 311 w 440"/>
              <a:gd name="T1" fmla="*/ 85 h 264"/>
              <a:gd name="T2" fmla="*/ 0 w 440"/>
              <a:gd name="T3" fmla="*/ 264 h 264"/>
              <a:gd name="T4" fmla="*/ 440 w 440"/>
              <a:gd name="T5" fmla="*/ 264 h 264"/>
              <a:gd name="T6" fmla="*/ 311 w 440"/>
              <a:gd name="T7" fmla="*/ 85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64">
                <a:moveTo>
                  <a:pt x="311" y="85"/>
                </a:moveTo>
                <a:cubicBezTo>
                  <a:pt x="194" y="0"/>
                  <a:pt x="0" y="264"/>
                  <a:pt x="0" y="264"/>
                </a:cubicBezTo>
                <a:cubicBezTo>
                  <a:pt x="440" y="264"/>
                  <a:pt x="440" y="264"/>
                  <a:pt x="440" y="264"/>
                </a:cubicBezTo>
                <a:cubicBezTo>
                  <a:pt x="424" y="219"/>
                  <a:pt x="367" y="134"/>
                  <a:pt x="311" y="85"/>
                </a:cubicBezTo>
                <a:close/>
              </a:path>
            </a:pathLst>
          </a:custGeom>
          <a:solidFill>
            <a:srgbClr val="C2C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7800" y="285750"/>
            <a:ext cx="613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SemiBold" panose="020B0703030101060003" pitchFamily="34" charset="0"/>
                <a:ea typeface="Roboto" panose="02000000000000000000" pitchFamily="2" charset="0"/>
                <a:cs typeface="Lato" panose="020F0502020204030203" pitchFamily="34" charset="0"/>
              </a:rPr>
              <a:t>Who We Are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aleway SemiBold" panose="020B07030301010600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00718" y="1047750"/>
            <a:ext cx="1828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3"/>
          <p:cNvSpPr>
            <a:spLocks/>
          </p:cNvSpPr>
          <p:nvPr/>
        </p:nvSpPr>
        <p:spPr bwMode="auto">
          <a:xfrm>
            <a:off x="2598304" y="1746072"/>
            <a:ext cx="1285104" cy="808188"/>
          </a:xfrm>
          <a:custGeom>
            <a:avLst/>
            <a:gdLst>
              <a:gd name="T0" fmla="*/ 1289 w 1293"/>
              <a:gd name="T1" fmla="*/ 308 h 828"/>
              <a:gd name="T2" fmla="*/ 1217 w 1293"/>
              <a:gd name="T3" fmla="*/ 264 h 828"/>
              <a:gd name="T4" fmla="*/ 1158 w 1293"/>
              <a:gd name="T5" fmla="*/ 322 h 828"/>
              <a:gd name="T6" fmla="*/ 962 w 1293"/>
              <a:gd name="T7" fmla="*/ 126 h 828"/>
              <a:gd name="T8" fmla="*/ 804 w 1293"/>
              <a:gd name="T9" fmla="*/ 17 h 828"/>
              <a:gd name="T10" fmla="*/ 293 w 1293"/>
              <a:gd name="T11" fmla="*/ 13 h 828"/>
              <a:gd name="T12" fmla="*/ 0 w 1293"/>
              <a:gd name="T13" fmla="*/ 34 h 828"/>
              <a:gd name="T14" fmla="*/ 237 w 1293"/>
              <a:gd name="T15" fmla="*/ 152 h 828"/>
              <a:gd name="T16" fmla="*/ 486 w 1293"/>
              <a:gd name="T17" fmla="*/ 400 h 828"/>
              <a:gd name="T18" fmla="*/ 786 w 1293"/>
              <a:gd name="T19" fmla="*/ 700 h 828"/>
              <a:gd name="T20" fmla="*/ 736 w 1293"/>
              <a:gd name="T21" fmla="*/ 750 h 828"/>
              <a:gd name="T22" fmla="*/ 756 w 1293"/>
              <a:gd name="T23" fmla="*/ 821 h 828"/>
              <a:gd name="T24" fmla="*/ 1212 w 1293"/>
              <a:gd name="T25" fmla="*/ 828 h 828"/>
              <a:gd name="T26" fmla="*/ 1292 w 1293"/>
              <a:gd name="T27" fmla="*/ 749 h 828"/>
              <a:gd name="T28" fmla="*/ 1289 w 1293"/>
              <a:gd name="T29" fmla="*/ 30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93" h="828">
                <a:moveTo>
                  <a:pt x="1289" y="308"/>
                </a:moveTo>
                <a:cubicBezTo>
                  <a:pt x="1293" y="244"/>
                  <a:pt x="1247" y="234"/>
                  <a:pt x="1217" y="264"/>
                </a:cubicBezTo>
                <a:cubicBezTo>
                  <a:pt x="1187" y="294"/>
                  <a:pt x="1158" y="322"/>
                  <a:pt x="1158" y="322"/>
                </a:cubicBezTo>
                <a:cubicBezTo>
                  <a:pt x="1158" y="322"/>
                  <a:pt x="1023" y="187"/>
                  <a:pt x="962" y="126"/>
                </a:cubicBezTo>
                <a:cubicBezTo>
                  <a:pt x="901" y="65"/>
                  <a:pt x="855" y="17"/>
                  <a:pt x="804" y="17"/>
                </a:cubicBezTo>
                <a:cubicBezTo>
                  <a:pt x="752" y="17"/>
                  <a:pt x="548" y="18"/>
                  <a:pt x="293" y="13"/>
                </a:cubicBezTo>
                <a:cubicBezTo>
                  <a:pt x="121" y="11"/>
                  <a:pt x="40" y="8"/>
                  <a:pt x="0" y="34"/>
                </a:cubicBezTo>
                <a:cubicBezTo>
                  <a:pt x="56" y="0"/>
                  <a:pt x="161" y="71"/>
                  <a:pt x="237" y="152"/>
                </a:cubicBezTo>
                <a:cubicBezTo>
                  <a:pt x="298" y="216"/>
                  <a:pt x="486" y="400"/>
                  <a:pt x="486" y="400"/>
                </a:cubicBezTo>
                <a:cubicBezTo>
                  <a:pt x="786" y="700"/>
                  <a:pt x="786" y="700"/>
                  <a:pt x="786" y="700"/>
                </a:cubicBezTo>
                <a:cubicBezTo>
                  <a:pt x="786" y="700"/>
                  <a:pt x="760" y="726"/>
                  <a:pt x="736" y="750"/>
                </a:cubicBezTo>
                <a:cubicBezTo>
                  <a:pt x="712" y="774"/>
                  <a:pt x="702" y="821"/>
                  <a:pt x="756" y="821"/>
                </a:cubicBezTo>
                <a:cubicBezTo>
                  <a:pt x="810" y="821"/>
                  <a:pt x="1143" y="828"/>
                  <a:pt x="1212" y="828"/>
                </a:cubicBezTo>
                <a:cubicBezTo>
                  <a:pt x="1282" y="828"/>
                  <a:pt x="1292" y="800"/>
                  <a:pt x="1292" y="749"/>
                </a:cubicBezTo>
                <a:cubicBezTo>
                  <a:pt x="1292" y="697"/>
                  <a:pt x="1285" y="372"/>
                  <a:pt x="1289" y="3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415640" y="2114550"/>
            <a:ext cx="154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</a:rPr>
              <a:t>01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1000" y="2684003"/>
            <a:ext cx="278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0F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Our Mission</a:t>
            </a:r>
            <a:endParaRPr lang="en-US" sz="1600" dirty="0">
              <a:solidFill>
                <a:srgbClr val="00B0F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" y="2811155"/>
            <a:ext cx="3039683" cy="11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</a:rPr>
              <a:t>To help United Ways mobilize the caring power of communities and advance the common good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</a:rPr>
              <a:t>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01653" y="2184357"/>
            <a:ext cx="459774" cy="45977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 descr="C:\Users\DELL\Desktop\Untitled-h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32056" r="26945" b="28227"/>
          <a:stretch/>
        </p:blipFill>
        <p:spPr bwMode="auto">
          <a:xfrm>
            <a:off x="2587438" y="2266950"/>
            <a:ext cx="288205" cy="3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343400" y="2684003"/>
            <a:ext cx="278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05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Our Vision</a:t>
            </a:r>
            <a:endParaRPr lang="en-US" sz="1600" dirty="0">
              <a:solidFill>
                <a:srgbClr val="00B05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91699" y="2842862"/>
            <a:ext cx="3039683" cy="11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</a:rPr>
              <a:t>To help United Ways mobilize the caring power of communities and advance the common good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</a:rPr>
              <a:t>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235453" y="2184357"/>
            <a:ext cx="459774" cy="45977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 descr="C:\Users\DELL\Desktop\Untitled-h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32056" r="26945" b="28227"/>
          <a:stretch/>
        </p:blipFill>
        <p:spPr bwMode="auto">
          <a:xfrm>
            <a:off x="6321238" y="2266950"/>
            <a:ext cx="288205" cy="3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0088" y="2631073"/>
            <a:ext cx="2823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“Get </a:t>
            </a:r>
            <a:r>
              <a:rPr lang="en-US" b="1" dirty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More </a:t>
            </a:r>
            <a:r>
              <a:rPr lang="en-US" b="1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From Life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With Education”</a:t>
            </a:r>
            <a:endParaRPr lang="en-US" b="1" dirty="0">
              <a:solidFill>
                <a:srgbClr val="FFC00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68" name="Freeform 5"/>
          <p:cNvSpPr>
            <a:spLocks/>
          </p:cNvSpPr>
          <p:nvPr/>
        </p:nvSpPr>
        <p:spPr bwMode="auto">
          <a:xfrm rot="164419">
            <a:off x="5520152" y="1690211"/>
            <a:ext cx="1284954" cy="808093"/>
          </a:xfrm>
          <a:custGeom>
            <a:avLst/>
            <a:gdLst>
              <a:gd name="T0" fmla="*/ 1000 w 1292"/>
              <a:gd name="T1" fmla="*/ 14 h 828"/>
              <a:gd name="T2" fmla="*/ 489 w 1292"/>
              <a:gd name="T3" fmla="*/ 18 h 828"/>
              <a:gd name="T4" fmla="*/ 331 w 1292"/>
              <a:gd name="T5" fmla="*/ 126 h 828"/>
              <a:gd name="T6" fmla="*/ 135 w 1292"/>
              <a:gd name="T7" fmla="*/ 322 h 828"/>
              <a:gd name="T8" fmla="*/ 76 w 1292"/>
              <a:gd name="T9" fmla="*/ 264 h 828"/>
              <a:gd name="T10" fmla="*/ 4 w 1292"/>
              <a:gd name="T11" fmla="*/ 308 h 828"/>
              <a:gd name="T12" fmla="*/ 1 w 1292"/>
              <a:gd name="T13" fmla="*/ 748 h 828"/>
              <a:gd name="T14" fmla="*/ 81 w 1292"/>
              <a:gd name="T15" fmla="*/ 828 h 828"/>
              <a:gd name="T16" fmla="*/ 536 w 1292"/>
              <a:gd name="T17" fmla="*/ 821 h 828"/>
              <a:gd name="T18" fmla="*/ 556 w 1292"/>
              <a:gd name="T19" fmla="*/ 750 h 828"/>
              <a:gd name="T20" fmla="*/ 507 w 1292"/>
              <a:gd name="T21" fmla="*/ 700 h 828"/>
              <a:gd name="T22" fmla="*/ 806 w 1292"/>
              <a:gd name="T23" fmla="*/ 400 h 828"/>
              <a:gd name="T24" fmla="*/ 1055 w 1292"/>
              <a:gd name="T25" fmla="*/ 152 h 828"/>
              <a:gd name="T26" fmla="*/ 1292 w 1292"/>
              <a:gd name="T27" fmla="*/ 34 h 828"/>
              <a:gd name="T28" fmla="*/ 1000 w 1292"/>
              <a:gd name="T29" fmla="*/ 14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92" h="828">
                <a:moveTo>
                  <a:pt x="1000" y="14"/>
                </a:moveTo>
                <a:cubicBezTo>
                  <a:pt x="744" y="18"/>
                  <a:pt x="540" y="18"/>
                  <a:pt x="489" y="18"/>
                </a:cubicBezTo>
                <a:cubicBezTo>
                  <a:pt x="438" y="18"/>
                  <a:pt x="392" y="65"/>
                  <a:pt x="331" y="126"/>
                </a:cubicBezTo>
                <a:cubicBezTo>
                  <a:pt x="269" y="187"/>
                  <a:pt x="135" y="322"/>
                  <a:pt x="135" y="322"/>
                </a:cubicBezTo>
                <a:cubicBezTo>
                  <a:pt x="135" y="322"/>
                  <a:pt x="106" y="294"/>
                  <a:pt x="76" y="264"/>
                </a:cubicBezTo>
                <a:cubicBezTo>
                  <a:pt x="46" y="234"/>
                  <a:pt x="0" y="244"/>
                  <a:pt x="4" y="308"/>
                </a:cubicBezTo>
                <a:cubicBezTo>
                  <a:pt x="8" y="372"/>
                  <a:pt x="1" y="697"/>
                  <a:pt x="1" y="748"/>
                </a:cubicBezTo>
                <a:cubicBezTo>
                  <a:pt x="1" y="800"/>
                  <a:pt x="11" y="828"/>
                  <a:pt x="81" y="828"/>
                </a:cubicBezTo>
                <a:cubicBezTo>
                  <a:pt x="150" y="828"/>
                  <a:pt x="482" y="821"/>
                  <a:pt x="536" y="821"/>
                </a:cubicBezTo>
                <a:cubicBezTo>
                  <a:pt x="590" y="821"/>
                  <a:pt x="580" y="774"/>
                  <a:pt x="556" y="750"/>
                </a:cubicBezTo>
                <a:cubicBezTo>
                  <a:pt x="532" y="726"/>
                  <a:pt x="507" y="700"/>
                  <a:pt x="507" y="700"/>
                </a:cubicBezTo>
                <a:cubicBezTo>
                  <a:pt x="806" y="400"/>
                  <a:pt x="806" y="400"/>
                  <a:pt x="806" y="400"/>
                </a:cubicBezTo>
                <a:cubicBezTo>
                  <a:pt x="806" y="400"/>
                  <a:pt x="994" y="216"/>
                  <a:pt x="1055" y="152"/>
                </a:cubicBezTo>
                <a:cubicBezTo>
                  <a:pt x="1132" y="72"/>
                  <a:pt x="1236" y="0"/>
                  <a:pt x="1292" y="34"/>
                </a:cubicBezTo>
                <a:cubicBezTo>
                  <a:pt x="1252" y="8"/>
                  <a:pt x="1172" y="11"/>
                  <a:pt x="1000" y="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548806" y="2022571"/>
            <a:ext cx="154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Lato" pitchFamily="34" charset="0"/>
              </a:rPr>
              <a:t>02</a:t>
            </a:r>
            <a:endParaRPr lang="en-US" sz="2000" dirty="0">
              <a:solidFill>
                <a:schemeClr val="bg1"/>
              </a:solidFill>
              <a:latin typeface="Lato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77" name="Rectangle 7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82" name="Rectangle 81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8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47800" y="310575"/>
            <a:ext cx="613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SemiBold" panose="020B0703030101060003" pitchFamily="34" charset="0"/>
                <a:ea typeface="Roboto" panose="02000000000000000000" pitchFamily="2" charset="0"/>
                <a:cs typeface="Lato" panose="020F0502020204030203" pitchFamily="34" charset="0"/>
              </a:rPr>
              <a:t>Why Choose Us 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aleway SemiBold" panose="020B07030301010600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00718" y="1123950"/>
            <a:ext cx="1828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15640" y="2114550"/>
            <a:ext cx="154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</a:rPr>
              <a:t>01</a:t>
            </a:r>
          </a:p>
        </p:txBody>
      </p:sp>
      <p:pic>
        <p:nvPicPr>
          <p:cNvPr id="58" name="Picture 2" descr="C:\Users\DELL\Desktop\Untitled-h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32056" r="26945" b="28227"/>
          <a:stretch/>
        </p:blipFill>
        <p:spPr bwMode="auto">
          <a:xfrm>
            <a:off x="2587438" y="2266950"/>
            <a:ext cx="288205" cy="3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77" name="Rectangle 7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82" name="Rectangle 81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04800" y="1733550"/>
            <a:ext cx="5486400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Charlotte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in charge of menu creation,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staff management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teacher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control.</a:t>
            </a:r>
            <a:r>
              <a:rPr lang="en-US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2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Lorem</a:t>
            </a:r>
            <a:r>
              <a:rPr lang="en-US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2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Ipsum</a:t>
            </a:r>
            <a:r>
              <a:rPr lang="en-US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 has been the industry's standard dummy text ever since the 1500s, when an unknown printer took a galley  type and scrambled it to make a type specimen book</a:t>
            </a:r>
            <a:r>
              <a:rPr lang="en-US" sz="12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US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It has survived not only five centuries.”</a:t>
            </a:r>
          </a:p>
          <a:p>
            <a:pPr algn="just">
              <a:lnSpc>
                <a:spcPct val="150000"/>
              </a:lnSpc>
            </a:pPr>
            <a:endParaRPr lang="en-US" sz="1200" b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1428177"/>
            <a:ext cx="449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The reasons are :</a:t>
            </a:r>
            <a:endParaRPr lang="en-GB" sz="1600" dirty="0">
              <a:solidFill>
                <a:srgbClr val="FFC00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t="381" r="16693" b="-381"/>
          <a:stretch/>
        </p:blipFill>
        <p:spPr>
          <a:xfrm>
            <a:off x="6190944" y="1114332"/>
            <a:ext cx="2800656" cy="2800656"/>
          </a:xfrm>
          <a:prstGeom prst="diamond">
            <a:avLst/>
          </a:prstGeom>
          <a:ln w="19050">
            <a:solidFill>
              <a:srgbClr val="FFC000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823521" y="3705756"/>
            <a:ext cx="230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Reference</a:t>
            </a:r>
            <a:r>
              <a:rPr lang="en-US" sz="1600" dirty="0" smtClean="0">
                <a:solidFill>
                  <a:srgbClr val="00B0F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Material</a:t>
            </a:r>
            <a:endParaRPr lang="en-US" sz="1600" dirty="0">
              <a:solidFill>
                <a:srgbClr val="00B0F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823" y="4100056"/>
            <a:ext cx="325889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Lorem Ipsum has been the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industry's.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57321" y="3718904"/>
            <a:ext cx="230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Reference</a:t>
            </a:r>
            <a:r>
              <a:rPr lang="en-US" sz="1600" dirty="0" smtClean="0">
                <a:solidFill>
                  <a:srgbClr val="00B05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Material</a:t>
            </a:r>
            <a:endParaRPr lang="en-US" sz="1600" dirty="0">
              <a:solidFill>
                <a:srgbClr val="00B05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3223" y="4100056"/>
            <a:ext cx="354437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Lorem Ipsum has been the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industry's.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62350"/>
            <a:ext cx="651663" cy="65166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464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43" grpId="0"/>
      <p:bldP spid="44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1757"/>
            <a:ext cx="9146057" cy="412774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" b="-419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7150"/>
            <a:ext cx="9144000" cy="4072354"/>
          </a:xfrm>
          <a:prstGeom prst="rect">
            <a:avLst/>
          </a:prstGeom>
          <a:solidFill>
            <a:srgbClr val="010101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26" name="Rectangle 2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18" name="Rectangle 17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3400" y="24901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Raleway SemiBold" panose="020B0703030101060003" pitchFamily="34" charset="0"/>
                <a:ea typeface="Roboto" panose="02000000000000000000" pitchFamily="2" charset="0"/>
                <a:cs typeface="Lato" panose="020F0502020204030203" pitchFamily="34" charset="0"/>
              </a:rPr>
              <a:t>Professional Learning Style</a:t>
            </a:r>
            <a:endParaRPr lang="en-US" sz="2800" b="1" spc="300" dirty="0">
              <a:solidFill>
                <a:schemeClr val="bg1"/>
              </a:solidFill>
              <a:latin typeface="Raleway SemiBold" panose="020B07030301010600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324100" y="895350"/>
            <a:ext cx="457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828800" y="789280"/>
            <a:ext cx="5486400" cy="639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000" spc="8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Discover the world of Education</a:t>
            </a:r>
            <a:endParaRPr lang="en-US" sz="2000" spc="8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568" y="2216913"/>
            <a:ext cx="2792708" cy="2528759"/>
          </a:xfrm>
          <a:prstGeom prst="rect">
            <a:avLst/>
          </a:prstGeom>
          <a:solidFill>
            <a:srgbClr val="B0151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211051" y="1855090"/>
            <a:ext cx="761742" cy="761742"/>
          </a:xfrm>
          <a:prstGeom prst="ellipse">
            <a:avLst/>
          </a:prstGeom>
          <a:solidFill>
            <a:srgbClr val="B0151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64" y="1987603"/>
            <a:ext cx="496716" cy="4967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4517" y="3065069"/>
            <a:ext cx="3039683" cy="11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200" dirty="0">
                <a:solidFill>
                  <a:schemeClr val="bg1"/>
                </a:solidFill>
                <a:latin typeface="Lato" pitchFamily="34" charset="0"/>
              </a:rPr>
              <a:t>To help United Ways mobilize the caring power of communities and advance the common good </a:t>
            </a:r>
            <a:r>
              <a:rPr lang="en-US" sz="1200" dirty="0">
                <a:solidFill>
                  <a:schemeClr val="bg1"/>
                </a:solidFill>
                <a:latin typeface="Lato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762000" y="2766596"/>
            <a:ext cx="27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Verbal</a:t>
            </a:r>
            <a:endParaRPr lang="en-US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78950" y="2216913"/>
            <a:ext cx="2792708" cy="252875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194433" y="1885950"/>
            <a:ext cx="761742" cy="761742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46" y="2052811"/>
            <a:ext cx="496716" cy="42802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067899" y="3095929"/>
            <a:ext cx="3039683" cy="11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200" dirty="0">
                <a:solidFill>
                  <a:schemeClr val="bg1"/>
                </a:solidFill>
                <a:latin typeface="Lato" pitchFamily="34" charset="0"/>
              </a:rPr>
              <a:t>To help United Ways mobilize the caring power of communities and advance the common good </a:t>
            </a:r>
            <a:r>
              <a:rPr lang="en-US" sz="1200" dirty="0">
                <a:solidFill>
                  <a:schemeClr val="bg1"/>
                </a:solidFill>
                <a:latin typeface="Lato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86400" y="2797456"/>
            <a:ext cx="278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Memorable</a:t>
            </a:r>
            <a:endParaRPr lang="en-US" sz="1600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71800" y="2028572"/>
            <a:ext cx="3208638" cy="290537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195248" y="1657350"/>
            <a:ext cx="761742" cy="761742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61" y="1847890"/>
            <a:ext cx="496716" cy="38066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096099" y="2946423"/>
            <a:ext cx="3039683" cy="11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200" dirty="0">
                <a:solidFill>
                  <a:schemeClr val="bg1"/>
                </a:solidFill>
                <a:latin typeface="Lato" pitchFamily="34" charset="0"/>
              </a:rPr>
              <a:t>To help United Ways mobilize the caring power of communities and advance the common good </a:t>
            </a:r>
            <a:r>
              <a:rPr lang="en-US" sz="1200" dirty="0">
                <a:solidFill>
                  <a:schemeClr val="bg1"/>
                </a:solidFill>
                <a:latin typeface="Lato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22418" y="2647950"/>
            <a:ext cx="27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Logical</a:t>
            </a:r>
            <a:endParaRPr lang="en-US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7" grpId="0" animBg="1"/>
      <p:bldP spid="47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98056" y="1200150"/>
            <a:ext cx="2743200" cy="3733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26" name="Rectangle 2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18" name="Rectangle 17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8099" y="3790950"/>
            <a:ext cx="30396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is simply dummy text </a:t>
            </a:r>
            <a:endParaRPr lang="en-US" sz="11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printing and </a:t>
            </a: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typesetting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industry.</a:t>
            </a:r>
            <a:endParaRPr lang="en-US" sz="11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914400" y="3390840"/>
            <a:ext cx="27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Text</a:t>
            </a:r>
            <a:endParaRPr lang="en-US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198056" y="1200150"/>
            <a:ext cx="2743200" cy="2036055"/>
          </a:xfrm>
          <a:prstGeom prst="parallelogram">
            <a:avLst>
              <a:gd name="adj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84" r="-297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95400" y="219730"/>
            <a:ext cx="678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SemiBold" panose="020B0703030101060003" pitchFamily="34" charset="0"/>
                <a:ea typeface="Roboto" panose="02000000000000000000" pitchFamily="2" charset="0"/>
                <a:cs typeface="Lato" panose="020F0502020204030203" pitchFamily="34" charset="0"/>
              </a:rPr>
              <a:t>Popular Courses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Raleway SemiBold" panose="020B07030301010600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771900" y="895350"/>
            <a:ext cx="1828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06274" y="1200150"/>
            <a:ext cx="2743200" cy="3733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056317" y="3790950"/>
            <a:ext cx="30396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is simply dummy text </a:t>
            </a:r>
            <a:endParaRPr lang="en-US" sz="11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printing and </a:t>
            </a: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typesetting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industry.</a:t>
            </a:r>
            <a:endParaRPr lang="en-US" sz="11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93818" y="3390840"/>
            <a:ext cx="27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Text</a:t>
            </a:r>
            <a:endParaRPr lang="en-US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1" name="Parallelogram 40"/>
          <p:cNvSpPr/>
          <p:nvPr/>
        </p:nvSpPr>
        <p:spPr>
          <a:xfrm>
            <a:off x="3206274" y="1200150"/>
            <a:ext cx="2743200" cy="2036055"/>
          </a:xfrm>
          <a:prstGeom prst="parallelogram">
            <a:avLst>
              <a:gd name="adj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84" r="-297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17856" y="1200150"/>
            <a:ext cx="2743200" cy="3733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067899" y="3790950"/>
            <a:ext cx="30396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is simply dummy text </a:t>
            </a:r>
            <a:endParaRPr lang="en-US" sz="11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printing and </a:t>
            </a: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typesetting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industry.</a:t>
            </a:r>
            <a:endParaRPr lang="en-US" sz="11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5400" y="3390840"/>
            <a:ext cx="27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Text</a:t>
            </a:r>
            <a:endParaRPr lang="en-US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5" name="Parallelogram 44"/>
          <p:cNvSpPr/>
          <p:nvPr/>
        </p:nvSpPr>
        <p:spPr>
          <a:xfrm>
            <a:off x="6217856" y="1200150"/>
            <a:ext cx="2743200" cy="2036055"/>
          </a:xfrm>
          <a:prstGeom prst="parallelogram">
            <a:avLst>
              <a:gd name="adj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84" r="-297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41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34" name="Rectangle 3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45" name="Rectangle 44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400" y="1581150"/>
            <a:ext cx="3998597" cy="277013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90721" y="1504568"/>
            <a:ext cx="230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Reference</a:t>
            </a:r>
            <a:r>
              <a:rPr lang="en-US" sz="1600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Material</a:t>
            </a:r>
            <a:endParaRPr lang="en-US" sz="1600" dirty="0">
              <a:solidFill>
                <a:srgbClr val="FFC00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7743" y="1769210"/>
            <a:ext cx="394005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Lorem Ipsum has been the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industry's.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285750"/>
            <a:ext cx="613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SemiBold" panose="020B0703030101060003" pitchFamily="34" charset="0"/>
                <a:ea typeface="Roboto" panose="02000000000000000000" pitchFamily="2" charset="0"/>
                <a:cs typeface="Lato" panose="020F0502020204030203" pitchFamily="34" charset="0"/>
              </a:rPr>
              <a:t>Supplemental Materials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aleway SemiBold" panose="020B07030301010600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600718" y="1047750"/>
            <a:ext cx="1828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4343400" y="1558710"/>
            <a:ext cx="750439" cy="555840"/>
          </a:xfrm>
          <a:custGeom>
            <a:avLst/>
            <a:gdLst>
              <a:gd name="T0" fmla="*/ 195 w 211"/>
              <a:gd name="T1" fmla="*/ 27 h 155"/>
              <a:gd name="T2" fmla="*/ 201 w 211"/>
              <a:gd name="T3" fmla="*/ 20 h 155"/>
              <a:gd name="T4" fmla="*/ 24 w 211"/>
              <a:gd name="T5" fmla="*/ 15 h 155"/>
              <a:gd name="T6" fmla="*/ 19 w 211"/>
              <a:gd name="T7" fmla="*/ 55 h 155"/>
              <a:gd name="T8" fmla="*/ 15 w 211"/>
              <a:gd name="T9" fmla="*/ 64 h 155"/>
              <a:gd name="T10" fmla="*/ 20 w 211"/>
              <a:gd name="T11" fmla="*/ 84 h 155"/>
              <a:gd name="T12" fmla="*/ 12 w 211"/>
              <a:gd name="T13" fmla="*/ 93 h 155"/>
              <a:gd name="T14" fmla="*/ 17 w 211"/>
              <a:gd name="T15" fmla="*/ 132 h 155"/>
              <a:gd name="T16" fmla="*/ 197 w 211"/>
              <a:gd name="T17" fmla="*/ 129 h 155"/>
              <a:gd name="T18" fmla="*/ 189 w 211"/>
              <a:gd name="T19" fmla="*/ 101 h 155"/>
              <a:gd name="T20" fmla="*/ 195 w 211"/>
              <a:gd name="T21" fmla="*/ 95 h 155"/>
              <a:gd name="T22" fmla="*/ 198 w 211"/>
              <a:gd name="T23" fmla="*/ 74 h 155"/>
              <a:gd name="T24" fmla="*/ 203 w 211"/>
              <a:gd name="T25" fmla="*/ 54 h 155"/>
              <a:gd name="T26" fmla="*/ 100 w 211"/>
              <a:gd name="T27" fmla="*/ 47 h 155"/>
              <a:gd name="T28" fmla="*/ 180 w 211"/>
              <a:gd name="T29" fmla="*/ 30 h 155"/>
              <a:gd name="T30" fmla="*/ 186 w 211"/>
              <a:gd name="T31" fmla="*/ 46 h 155"/>
              <a:gd name="T32" fmla="*/ 177 w 211"/>
              <a:gd name="T33" fmla="*/ 51 h 155"/>
              <a:gd name="T34" fmla="*/ 100 w 211"/>
              <a:gd name="T35" fmla="*/ 47 h 155"/>
              <a:gd name="T36" fmla="*/ 31 w 211"/>
              <a:gd name="T37" fmla="*/ 67 h 155"/>
              <a:gd name="T38" fmla="*/ 95 w 211"/>
              <a:gd name="T39" fmla="*/ 81 h 155"/>
              <a:gd name="T40" fmla="*/ 111 w 211"/>
              <a:gd name="T41" fmla="*/ 107 h 155"/>
              <a:gd name="T42" fmla="*/ 24 w 211"/>
              <a:gd name="T43" fmla="*/ 86 h 155"/>
              <a:gd name="T44" fmla="*/ 22 w 211"/>
              <a:gd name="T45" fmla="*/ 66 h 155"/>
              <a:gd name="T46" fmla="*/ 21 w 211"/>
              <a:gd name="T47" fmla="*/ 25 h 155"/>
              <a:gd name="T48" fmla="*/ 25 w 211"/>
              <a:gd name="T49" fmla="*/ 23 h 155"/>
              <a:gd name="T50" fmla="*/ 96 w 211"/>
              <a:gd name="T51" fmla="*/ 46 h 155"/>
              <a:gd name="T52" fmla="*/ 29 w 211"/>
              <a:gd name="T53" fmla="*/ 52 h 155"/>
              <a:gd name="T54" fmla="*/ 25 w 211"/>
              <a:gd name="T55" fmla="*/ 51 h 155"/>
              <a:gd name="T56" fmla="*/ 89 w 211"/>
              <a:gd name="T57" fmla="*/ 145 h 155"/>
              <a:gd name="T58" fmla="*/ 19 w 211"/>
              <a:gd name="T59" fmla="*/ 125 h 155"/>
              <a:gd name="T60" fmla="*/ 15 w 211"/>
              <a:gd name="T61" fmla="*/ 99 h 155"/>
              <a:gd name="T62" fmla="*/ 19 w 211"/>
              <a:gd name="T63" fmla="*/ 98 h 155"/>
              <a:gd name="T64" fmla="*/ 90 w 211"/>
              <a:gd name="T65" fmla="*/ 121 h 155"/>
              <a:gd name="T66" fmla="*/ 180 w 211"/>
              <a:gd name="T67" fmla="*/ 120 h 155"/>
              <a:gd name="T68" fmla="*/ 93 w 211"/>
              <a:gd name="T69" fmla="*/ 145 h 155"/>
              <a:gd name="T70" fmla="*/ 113 w 211"/>
              <a:gd name="T71" fmla="*/ 117 h 155"/>
              <a:gd name="T72" fmla="*/ 126 w 211"/>
              <a:gd name="T73" fmla="*/ 114 h 155"/>
              <a:gd name="T74" fmla="*/ 183 w 211"/>
              <a:gd name="T75" fmla="*/ 103 h 155"/>
              <a:gd name="T76" fmla="*/ 185 w 211"/>
              <a:gd name="T77" fmla="*/ 88 h 155"/>
              <a:gd name="T78" fmla="*/ 178 w 211"/>
              <a:gd name="T79" fmla="*/ 90 h 155"/>
              <a:gd name="T80" fmla="*/ 114 w 211"/>
              <a:gd name="T81" fmla="*/ 84 h 155"/>
              <a:gd name="T82" fmla="*/ 185 w 211"/>
              <a:gd name="T83" fmla="*/ 61 h 155"/>
              <a:gd name="T84" fmla="*/ 192 w 211"/>
              <a:gd name="T85" fmla="*/ 73 h 155"/>
              <a:gd name="T86" fmla="*/ 185 w 211"/>
              <a:gd name="T87" fmla="*/ 8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1" h="155">
                <a:moveTo>
                  <a:pt x="190" y="47"/>
                </a:moveTo>
                <a:cubicBezTo>
                  <a:pt x="190" y="41"/>
                  <a:pt x="189" y="30"/>
                  <a:pt x="195" y="27"/>
                </a:cubicBezTo>
                <a:cubicBezTo>
                  <a:pt x="195" y="27"/>
                  <a:pt x="195" y="27"/>
                  <a:pt x="195" y="27"/>
                </a:cubicBezTo>
                <a:cubicBezTo>
                  <a:pt x="200" y="25"/>
                  <a:pt x="203" y="23"/>
                  <a:pt x="201" y="20"/>
                </a:cubicBezTo>
                <a:cubicBezTo>
                  <a:pt x="133" y="0"/>
                  <a:pt x="133" y="0"/>
                  <a:pt x="133" y="0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11" y="17"/>
                  <a:pt x="12" y="36"/>
                </a:cubicBezTo>
                <a:cubicBezTo>
                  <a:pt x="13" y="47"/>
                  <a:pt x="16" y="52"/>
                  <a:pt x="19" y="55"/>
                </a:cubicBezTo>
                <a:cubicBezTo>
                  <a:pt x="10" y="58"/>
                  <a:pt x="10" y="58"/>
                  <a:pt x="10" y="58"/>
                </a:cubicBezTo>
                <a:cubicBezTo>
                  <a:pt x="7" y="60"/>
                  <a:pt x="11" y="62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21" y="68"/>
                  <a:pt x="21" y="78"/>
                  <a:pt x="20" y="84"/>
                </a:cubicBezTo>
                <a:cubicBezTo>
                  <a:pt x="0" y="90"/>
                  <a:pt x="7" y="92"/>
                  <a:pt x="7" y="92"/>
                </a:cubicBezTo>
                <a:cubicBezTo>
                  <a:pt x="12" y="93"/>
                  <a:pt x="12" y="93"/>
                  <a:pt x="12" y="93"/>
                </a:cubicBezTo>
                <a:cubicBezTo>
                  <a:pt x="9" y="95"/>
                  <a:pt x="5" y="101"/>
                  <a:pt x="6" y="111"/>
                </a:cubicBezTo>
                <a:cubicBezTo>
                  <a:pt x="7" y="130"/>
                  <a:pt x="17" y="132"/>
                  <a:pt x="17" y="132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197" y="129"/>
                  <a:pt x="197" y="129"/>
                  <a:pt x="197" y="129"/>
                </a:cubicBezTo>
                <a:cubicBezTo>
                  <a:pt x="197" y="129"/>
                  <a:pt x="205" y="127"/>
                  <a:pt x="184" y="121"/>
                </a:cubicBezTo>
                <a:cubicBezTo>
                  <a:pt x="184" y="115"/>
                  <a:pt x="183" y="105"/>
                  <a:pt x="189" y="101"/>
                </a:cubicBezTo>
                <a:cubicBezTo>
                  <a:pt x="189" y="101"/>
                  <a:pt x="189" y="101"/>
                  <a:pt x="189" y="101"/>
                </a:cubicBezTo>
                <a:cubicBezTo>
                  <a:pt x="194" y="100"/>
                  <a:pt x="197" y="98"/>
                  <a:pt x="195" y="95"/>
                </a:cubicBezTo>
                <a:cubicBezTo>
                  <a:pt x="190" y="93"/>
                  <a:pt x="190" y="93"/>
                  <a:pt x="190" y="93"/>
                </a:cubicBezTo>
                <a:cubicBezTo>
                  <a:pt x="193" y="91"/>
                  <a:pt x="198" y="87"/>
                  <a:pt x="198" y="74"/>
                </a:cubicBezTo>
                <a:cubicBezTo>
                  <a:pt x="199" y="65"/>
                  <a:pt x="197" y="60"/>
                  <a:pt x="194" y="57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11" y="53"/>
                  <a:pt x="190" y="47"/>
                </a:cubicBezTo>
                <a:close/>
                <a:moveTo>
                  <a:pt x="100" y="47"/>
                </a:moveTo>
                <a:cubicBezTo>
                  <a:pt x="118" y="43"/>
                  <a:pt x="118" y="43"/>
                  <a:pt x="118" y="43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89" y="28"/>
                  <a:pt x="189" y="28"/>
                  <a:pt x="189" y="28"/>
                </a:cubicBezTo>
                <a:cubicBezTo>
                  <a:pt x="186" y="34"/>
                  <a:pt x="186" y="41"/>
                  <a:pt x="186" y="46"/>
                </a:cubicBezTo>
                <a:cubicBezTo>
                  <a:pt x="187" y="47"/>
                  <a:pt x="187" y="48"/>
                  <a:pt x="187" y="48"/>
                </a:cubicBezTo>
                <a:cubicBezTo>
                  <a:pt x="177" y="51"/>
                  <a:pt x="177" y="51"/>
                  <a:pt x="177" y="51"/>
                </a:cubicBezTo>
                <a:cubicBezTo>
                  <a:pt x="99" y="70"/>
                  <a:pt x="99" y="70"/>
                  <a:pt x="99" y="70"/>
                </a:cubicBezTo>
                <a:lnTo>
                  <a:pt x="100" y="47"/>
                </a:lnTo>
                <a:close/>
                <a:moveTo>
                  <a:pt x="22" y="66"/>
                </a:moveTo>
                <a:cubicBezTo>
                  <a:pt x="31" y="67"/>
                  <a:pt x="31" y="67"/>
                  <a:pt x="31" y="67"/>
                </a:cubicBezTo>
                <a:cubicBezTo>
                  <a:pt x="90" y="80"/>
                  <a:pt x="90" y="80"/>
                  <a:pt x="90" y="80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32" y="88"/>
                  <a:pt x="32" y="88"/>
                  <a:pt x="32" y="88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4" y="84"/>
                  <a:pt x="24" y="83"/>
                </a:cubicBezTo>
                <a:cubicBezTo>
                  <a:pt x="25" y="78"/>
                  <a:pt x="25" y="71"/>
                  <a:pt x="22" y="66"/>
                </a:cubicBezTo>
                <a:close/>
                <a:moveTo>
                  <a:pt x="18" y="36"/>
                </a:moveTo>
                <a:cubicBezTo>
                  <a:pt x="18" y="30"/>
                  <a:pt x="19" y="27"/>
                  <a:pt x="21" y="25"/>
                </a:cubicBezTo>
                <a:cubicBezTo>
                  <a:pt x="22" y="23"/>
                  <a:pt x="24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73" y="39"/>
                  <a:pt x="73" y="39"/>
                  <a:pt x="73" y="39"/>
                </a:cubicBezTo>
                <a:cubicBezTo>
                  <a:pt x="96" y="46"/>
                  <a:pt x="96" y="46"/>
                  <a:pt x="96" y="46"/>
                </a:cubicBezTo>
                <a:cubicBezTo>
                  <a:pt x="95" y="70"/>
                  <a:pt x="95" y="70"/>
                  <a:pt x="95" y="70"/>
                </a:cubicBezTo>
                <a:cubicBezTo>
                  <a:pt x="29" y="52"/>
                  <a:pt x="29" y="52"/>
                  <a:pt x="29" y="52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19" y="50"/>
                  <a:pt x="18" y="36"/>
                </a:cubicBezTo>
                <a:close/>
                <a:moveTo>
                  <a:pt x="89" y="145"/>
                </a:moveTo>
                <a:cubicBezTo>
                  <a:pt x="20" y="125"/>
                  <a:pt x="20" y="125"/>
                  <a:pt x="20" y="125"/>
                </a:cubicBezTo>
                <a:cubicBezTo>
                  <a:pt x="20" y="125"/>
                  <a:pt x="20" y="125"/>
                  <a:pt x="19" y="125"/>
                </a:cubicBezTo>
                <a:cubicBezTo>
                  <a:pt x="19" y="125"/>
                  <a:pt x="13" y="124"/>
                  <a:pt x="12" y="110"/>
                </a:cubicBezTo>
                <a:cubicBezTo>
                  <a:pt x="12" y="105"/>
                  <a:pt x="13" y="101"/>
                  <a:pt x="15" y="99"/>
                </a:cubicBezTo>
                <a:cubicBezTo>
                  <a:pt x="16" y="98"/>
                  <a:pt x="18" y="98"/>
                  <a:pt x="18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90" y="121"/>
                  <a:pt x="90" y="121"/>
                  <a:pt x="90" y="121"/>
                </a:cubicBezTo>
                <a:lnTo>
                  <a:pt x="89" y="145"/>
                </a:lnTo>
                <a:close/>
                <a:moveTo>
                  <a:pt x="180" y="120"/>
                </a:moveTo>
                <a:cubicBezTo>
                  <a:pt x="181" y="121"/>
                  <a:pt x="181" y="122"/>
                  <a:pt x="181" y="123"/>
                </a:cubicBezTo>
                <a:cubicBezTo>
                  <a:pt x="93" y="145"/>
                  <a:pt x="93" y="145"/>
                  <a:pt x="93" y="145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0" y="108"/>
                  <a:pt x="180" y="115"/>
                  <a:pt x="180" y="120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  <a:cubicBezTo>
                  <a:pt x="178" y="90"/>
                  <a:pt x="178" y="90"/>
                  <a:pt x="178" y="90"/>
                </a:cubicBezTo>
                <a:cubicBezTo>
                  <a:pt x="115" y="107"/>
                  <a:pt x="115" y="107"/>
                  <a:pt x="115" y="107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85" y="61"/>
                  <a:pt x="188" y="60"/>
                  <a:pt x="190" y="62"/>
                </a:cubicBezTo>
                <a:cubicBezTo>
                  <a:pt x="191" y="64"/>
                  <a:pt x="192" y="68"/>
                  <a:pt x="192" y="73"/>
                </a:cubicBezTo>
                <a:cubicBezTo>
                  <a:pt x="192" y="87"/>
                  <a:pt x="185" y="88"/>
                  <a:pt x="185" y="88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05400" y="2571750"/>
            <a:ext cx="291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Instructional Material</a:t>
            </a:r>
            <a:endParaRPr lang="en-US" sz="1600" dirty="0">
              <a:solidFill>
                <a:srgbClr val="00B0F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7743" y="2836392"/>
            <a:ext cx="394005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Lorem Ipsum has been the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industry's.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4354961" y="2648332"/>
            <a:ext cx="750439" cy="555840"/>
          </a:xfrm>
          <a:custGeom>
            <a:avLst/>
            <a:gdLst>
              <a:gd name="T0" fmla="*/ 195 w 211"/>
              <a:gd name="T1" fmla="*/ 27 h 155"/>
              <a:gd name="T2" fmla="*/ 201 w 211"/>
              <a:gd name="T3" fmla="*/ 20 h 155"/>
              <a:gd name="T4" fmla="*/ 24 w 211"/>
              <a:gd name="T5" fmla="*/ 15 h 155"/>
              <a:gd name="T6" fmla="*/ 19 w 211"/>
              <a:gd name="T7" fmla="*/ 55 h 155"/>
              <a:gd name="T8" fmla="*/ 15 w 211"/>
              <a:gd name="T9" fmla="*/ 64 h 155"/>
              <a:gd name="T10" fmla="*/ 20 w 211"/>
              <a:gd name="T11" fmla="*/ 84 h 155"/>
              <a:gd name="T12" fmla="*/ 12 w 211"/>
              <a:gd name="T13" fmla="*/ 93 h 155"/>
              <a:gd name="T14" fmla="*/ 17 w 211"/>
              <a:gd name="T15" fmla="*/ 132 h 155"/>
              <a:gd name="T16" fmla="*/ 197 w 211"/>
              <a:gd name="T17" fmla="*/ 129 h 155"/>
              <a:gd name="T18" fmla="*/ 189 w 211"/>
              <a:gd name="T19" fmla="*/ 101 h 155"/>
              <a:gd name="T20" fmla="*/ 195 w 211"/>
              <a:gd name="T21" fmla="*/ 95 h 155"/>
              <a:gd name="T22" fmla="*/ 198 w 211"/>
              <a:gd name="T23" fmla="*/ 74 h 155"/>
              <a:gd name="T24" fmla="*/ 203 w 211"/>
              <a:gd name="T25" fmla="*/ 54 h 155"/>
              <a:gd name="T26" fmla="*/ 100 w 211"/>
              <a:gd name="T27" fmla="*/ 47 h 155"/>
              <a:gd name="T28" fmla="*/ 180 w 211"/>
              <a:gd name="T29" fmla="*/ 30 h 155"/>
              <a:gd name="T30" fmla="*/ 186 w 211"/>
              <a:gd name="T31" fmla="*/ 46 h 155"/>
              <a:gd name="T32" fmla="*/ 177 w 211"/>
              <a:gd name="T33" fmla="*/ 51 h 155"/>
              <a:gd name="T34" fmla="*/ 100 w 211"/>
              <a:gd name="T35" fmla="*/ 47 h 155"/>
              <a:gd name="T36" fmla="*/ 31 w 211"/>
              <a:gd name="T37" fmla="*/ 67 h 155"/>
              <a:gd name="T38" fmla="*/ 95 w 211"/>
              <a:gd name="T39" fmla="*/ 81 h 155"/>
              <a:gd name="T40" fmla="*/ 111 w 211"/>
              <a:gd name="T41" fmla="*/ 107 h 155"/>
              <a:gd name="T42" fmla="*/ 24 w 211"/>
              <a:gd name="T43" fmla="*/ 86 h 155"/>
              <a:gd name="T44" fmla="*/ 22 w 211"/>
              <a:gd name="T45" fmla="*/ 66 h 155"/>
              <a:gd name="T46" fmla="*/ 21 w 211"/>
              <a:gd name="T47" fmla="*/ 25 h 155"/>
              <a:gd name="T48" fmla="*/ 25 w 211"/>
              <a:gd name="T49" fmla="*/ 23 h 155"/>
              <a:gd name="T50" fmla="*/ 96 w 211"/>
              <a:gd name="T51" fmla="*/ 46 h 155"/>
              <a:gd name="T52" fmla="*/ 29 w 211"/>
              <a:gd name="T53" fmla="*/ 52 h 155"/>
              <a:gd name="T54" fmla="*/ 25 w 211"/>
              <a:gd name="T55" fmla="*/ 51 h 155"/>
              <a:gd name="T56" fmla="*/ 89 w 211"/>
              <a:gd name="T57" fmla="*/ 145 h 155"/>
              <a:gd name="T58" fmla="*/ 19 w 211"/>
              <a:gd name="T59" fmla="*/ 125 h 155"/>
              <a:gd name="T60" fmla="*/ 15 w 211"/>
              <a:gd name="T61" fmla="*/ 99 h 155"/>
              <a:gd name="T62" fmla="*/ 19 w 211"/>
              <a:gd name="T63" fmla="*/ 98 h 155"/>
              <a:gd name="T64" fmla="*/ 90 w 211"/>
              <a:gd name="T65" fmla="*/ 121 h 155"/>
              <a:gd name="T66" fmla="*/ 180 w 211"/>
              <a:gd name="T67" fmla="*/ 120 h 155"/>
              <a:gd name="T68" fmla="*/ 93 w 211"/>
              <a:gd name="T69" fmla="*/ 145 h 155"/>
              <a:gd name="T70" fmla="*/ 113 w 211"/>
              <a:gd name="T71" fmla="*/ 117 h 155"/>
              <a:gd name="T72" fmla="*/ 126 w 211"/>
              <a:gd name="T73" fmla="*/ 114 h 155"/>
              <a:gd name="T74" fmla="*/ 183 w 211"/>
              <a:gd name="T75" fmla="*/ 103 h 155"/>
              <a:gd name="T76" fmla="*/ 185 w 211"/>
              <a:gd name="T77" fmla="*/ 88 h 155"/>
              <a:gd name="T78" fmla="*/ 178 w 211"/>
              <a:gd name="T79" fmla="*/ 90 h 155"/>
              <a:gd name="T80" fmla="*/ 114 w 211"/>
              <a:gd name="T81" fmla="*/ 84 h 155"/>
              <a:gd name="T82" fmla="*/ 185 w 211"/>
              <a:gd name="T83" fmla="*/ 61 h 155"/>
              <a:gd name="T84" fmla="*/ 192 w 211"/>
              <a:gd name="T85" fmla="*/ 73 h 155"/>
              <a:gd name="T86" fmla="*/ 185 w 211"/>
              <a:gd name="T87" fmla="*/ 8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1" h="155">
                <a:moveTo>
                  <a:pt x="190" y="47"/>
                </a:moveTo>
                <a:cubicBezTo>
                  <a:pt x="190" y="41"/>
                  <a:pt x="189" y="30"/>
                  <a:pt x="195" y="27"/>
                </a:cubicBezTo>
                <a:cubicBezTo>
                  <a:pt x="195" y="27"/>
                  <a:pt x="195" y="27"/>
                  <a:pt x="195" y="27"/>
                </a:cubicBezTo>
                <a:cubicBezTo>
                  <a:pt x="200" y="25"/>
                  <a:pt x="203" y="23"/>
                  <a:pt x="201" y="20"/>
                </a:cubicBezTo>
                <a:cubicBezTo>
                  <a:pt x="133" y="0"/>
                  <a:pt x="133" y="0"/>
                  <a:pt x="133" y="0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11" y="17"/>
                  <a:pt x="12" y="36"/>
                </a:cubicBezTo>
                <a:cubicBezTo>
                  <a:pt x="13" y="47"/>
                  <a:pt x="16" y="52"/>
                  <a:pt x="19" y="55"/>
                </a:cubicBezTo>
                <a:cubicBezTo>
                  <a:pt x="10" y="58"/>
                  <a:pt x="10" y="58"/>
                  <a:pt x="10" y="58"/>
                </a:cubicBezTo>
                <a:cubicBezTo>
                  <a:pt x="7" y="60"/>
                  <a:pt x="11" y="62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21" y="68"/>
                  <a:pt x="21" y="78"/>
                  <a:pt x="20" y="84"/>
                </a:cubicBezTo>
                <a:cubicBezTo>
                  <a:pt x="0" y="90"/>
                  <a:pt x="7" y="92"/>
                  <a:pt x="7" y="92"/>
                </a:cubicBezTo>
                <a:cubicBezTo>
                  <a:pt x="12" y="93"/>
                  <a:pt x="12" y="93"/>
                  <a:pt x="12" y="93"/>
                </a:cubicBezTo>
                <a:cubicBezTo>
                  <a:pt x="9" y="95"/>
                  <a:pt x="5" y="101"/>
                  <a:pt x="6" y="111"/>
                </a:cubicBezTo>
                <a:cubicBezTo>
                  <a:pt x="7" y="130"/>
                  <a:pt x="17" y="132"/>
                  <a:pt x="17" y="132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197" y="129"/>
                  <a:pt x="197" y="129"/>
                  <a:pt x="197" y="129"/>
                </a:cubicBezTo>
                <a:cubicBezTo>
                  <a:pt x="197" y="129"/>
                  <a:pt x="205" y="127"/>
                  <a:pt x="184" y="121"/>
                </a:cubicBezTo>
                <a:cubicBezTo>
                  <a:pt x="184" y="115"/>
                  <a:pt x="183" y="105"/>
                  <a:pt x="189" y="101"/>
                </a:cubicBezTo>
                <a:cubicBezTo>
                  <a:pt x="189" y="101"/>
                  <a:pt x="189" y="101"/>
                  <a:pt x="189" y="101"/>
                </a:cubicBezTo>
                <a:cubicBezTo>
                  <a:pt x="194" y="100"/>
                  <a:pt x="197" y="98"/>
                  <a:pt x="195" y="95"/>
                </a:cubicBezTo>
                <a:cubicBezTo>
                  <a:pt x="190" y="93"/>
                  <a:pt x="190" y="93"/>
                  <a:pt x="190" y="93"/>
                </a:cubicBezTo>
                <a:cubicBezTo>
                  <a:pt x="193" y="91"/>
                  <a:pt x="198" y="87"/>
                  <a:pt x="198" y="74"/>
                </a:cubicBezTo>
                <a:cubicBezTo>
                  <a:pt x="199" y="65"/>
                  <a:pt x="197" y="60"/>
                  <a:pt x="194" y="57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11" y="53"/>
                  <a:pt x="190" y="47"/>
                </a:cubicBezTo>
                <a:close/>
                <a:moveTo>
                  <a:pt x="100" y="47"/>
                </a:moveTo>
                <a:cubicBezTo>
                  <a:pt x="118" y="43"/>
                  <a:pt x="118" y="43"/>
                  <a:pt x="118" y="43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89" y="28"/>
                  <a:pt x="189" y="28"/>
                  <a:pt x="189" y="28"/>
                </a:cubicBezTo>
                <a:cubicBezTo>
                  <a:pt x="186" y="34"/>
                  <a:pt x="186" y="41"/>
                  <a:pt x="186" y="46"/>
                </a:cubicBezTo>
                <a:cubicBezTo>
                  <a:pt x="187" y="47"/>
                  <a:pt x="187" y="48"/>
                  <a:pt x="187" y="48"/>
                </a:cubicBezTo>
                <a:cubicBezTo>
                  <a:pt x="177" y="51"/>
                  <a:pt x="177" y="51"/>
                  <a:pt x="177" y="51"/>
                </a:cubicBezTo>
                <a:cubicBezTo>
                  <a:pt x="99" y="70"/>
                  <a:pt x="99" y="70"/>
                  <a:pt x="99" y="70"/>
                </a:cubicBezTo>
                <a:lnTo>
                  <a:pt x="100" y="47"/>
                </a:lnTo>
                <a:close/>
                <a:moveTo>
                  <a:pt x="22" y="66"/>
                </a:moveTo>
                <a:cubicBezTo>
                  <a:pt x="31" y="67"/>
                  <a:pt x="31" y="67"/>
                  <a:pt x="31" y="67"/>
                </a:cubicBezTo>
                <a:cubicBezTo>
                  <a:pt x="90" y="80"/>
                  <a:pt x="90" y="80"/>
                  <a:pt x="90" y="80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32" y="88"/>
                  <a:pt x="32" y="88"/>
                  <a:pt x="32" y="88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4" y="84"/>
                  <a:pt x="24" y="83"/>
                </a:cubicBezTo>
                <a:cubicBezTo>
                  <a:pt x="25" y="78"/>
                  <a:pt x="25" y="71"/>
                  <a:pt x="22" y="66"/>
                </a:cubicBezTo>
                <a:close/>
                <a:moveTo>
                  <a:pt x="18" y="36"/>
                </a:moveTo>
                <a:cubicBezTo>
                  <a:pt x="18" y="30"/>
                  <a:pt x="19" y="27"/>
                  <a:pt x="21" y="25"/>
                </a:cubicBezTo>
                <a:cubicBezTo>
                  <a:pt x="22" y="23"/>
                  <a:pt x="24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73" y="39"/>
                  <a:pt x="73" y="39"/>
                  <a:pt x="73" y="39"/>
                </a:cubicBezTo>
                <a:cubicBezTo>
                  <a:pt x="96" y="46"/>
                  <a:pt x="96" y="46"/>
                  <a:pt x="96" y="46"/>
                </a:cubicBezTo>
                <a:cubicBezTo>
                  <a:pt x="95" y="70"/>
                  <a:pt x="95" y="70"/>
                  <a:pt x="95" y="70"/>
                </a:cubicBezTo>
                <a:cubicBezTo>
                  <a:pt x="29" y="52"/>
                  <a:pt x="29" y="52"/>
                  <a:pt x="29" y="52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19" y="50"/>
                  <a:pt x="18" y="36"/>
                </a:cubicBezTo>
                <a:close/>
                <a:moveTo>
                  <a:pt x="89" y="145"/>
                </a:moveTo>
                <a:cubicBezTo>
                  <a:pt x="20" y="125"/>
                  <a:pt x="20" y="125"/>
                  <a:pt x="20" y="125"/>
                </a:cubicBezTo>
                <a:cubicBezTo>
                  <a:pt x="20" y="125"/>
                  <a:pt x="20" y="125"/>
                  <a:pt x="19" y="125"/>
                </a:cubicBezTo>
                <a:cubicBezTo>
                  <a:pt x="19" y="125"/>
                  <a:pt x="13" y="124"/>
                  <a:pt x="12" y="110"/>
                </a:cubicBezTo>
                <a:cubicBezTo>
                  <a:pt x="12" y="105"/>
                  <a:pt x="13" y="101"/>
                  <a:pt x="15" y="99"/>
                </a:cubicBezTo>
                <a:cubicBezTo>
                  <a:pt x="16" y="98"/>
                  <a:pt x="18" y="98"/>
                  <a:pt x="18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90" y="121"/>
                  <a:pt x="90" y="121"/>
                  <a:pt x="90" y="121"/>
                </a:cubicBezTo>
                <a:lnTo>
                  <a:pt x="89" y="145"/>
                </a:lnTo>
                <a:close/>
                <a:moveTo>
                  <a:pt x="180" y="120"/>
                </a:moveTo>
                <a:cubicBezTo>
                  <a:pt x="181" y="121"/>
                  <a:pt x="181" y="122"/>
                  <a:pt x="181" y="123"/>
                </a:cubicBezTo>
                <a:cubicBezTo>
                  <a:pt x="93" y="145"/>
                  <a:pt x="93" y="145"/>
                  <a:pt x="93" y="145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0" y="108"/>
                  <a:pt x="180" y="115"/>
                  <a:pt x="180" y="120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  <a:cubicBezTo>
                  <a:pt x="178" y="90"/>
                  <a:pt x="178" y="90"/>
                  <a:pt x="178" y="90"/>
                </a:cubicBezTo>
                <a:cubicBezTo>
                  <a:pt x="115" y="107"/>
                  <a:pt x="115" y="107"/>
                  <a:pt x="115" y="107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85" y="61"/>
                  <a:pt x="188" y="60"/>
                  <a:pt x="190" y="62"/>
                </a:cubicBezTo>
                <a:cubicBezTo>
                  <a:pt x="191" y="64"/>
                  <a:pt x="192" y="68"/>
                  <a:pt x="192" y="73"/>
                </a:cubicBezTo>
                <a:cubicBezTo>
                  <a:pt x="192" y="87"/>
                  <a:pt x="185" y="88"/>
                  <a:pt x="185" y="88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79160" y="3638550"/>
            <a:ext cx="230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Audio Visual Material</a:t>
            </a:r>
            <a:endParaRPr lang="en-US" sz="1600" dirty="0">
              <a:solidFill>
                <a:srgbClr val="00B05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16182" y="3903192"/>
            <a:ext cx="394005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Lorem Ipsum has been the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industry's.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standard dummy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text.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4343400" y="3715132"/>
            <a:ext cx="750439" cy="555840"/>
          </a:xfrm>
          <a:custGeom>
            <a:avLst/>
            <a:gdLst>
              <a:gd name="T0" fmla="*/ 195 w 211"/>
              <a:gd name="T1" fmla="*/ 27 h 155"/>
              <a:gd name="T2" fmla="*/ 201 w 211"/>
              <a:gd name="T3" fmla="*/ 20 h 155"/>
              <a:gd name="T4" fmla="*/ 24 w 211"/>
              <a:gd name="T5" fmla="*/ 15 h 155"/>
              <a:gd name="T6" fmla="*/ 19 w 211"/>
              <a:gd name="T7" fmla="*/ 55 h 155"/>
              <a:gd name="T8" fmla="*/ 15 w 211"/>
              <a:gd name="T9" fmla="*/ 64 h 155"/>
              <a:gd name="T10" fmla="*/ 20 w 211"/>
              <a:gd name="T11" fmla="*/ 84 h 155"/>
              <a:gd name="T12" fmla="*/ 12 w 211"/>
              <a:gd name="T13" fmla="*/ 93 h 155"/>
              <a:gd name="T14" fmla="*/ 17 w 211"/>
              <a:gd name="T15" fmla="*/ 132 h 155"/>
              <a:gd name="T16" fmla="*/ 197 w 211"/>
              <a:gd name="T17" fmla="*/ 129 h 155"/>
              <a:gd name="T18" fmla="*/ 189 w 211"/>
              <a:gd name="T19" fmla="*/ 101 h 155"/>
              <a:gd name="T20" fmla="*/ 195 w 211"/>
              <a:gd name="T21" fmla="*/ 95 h 155"/>
              <a:gd name="T22" fmla="*/ 198 w 211"/>
              <a:gd name="T23" fmla="*/ 74 h 155"/>
              <a:gd name="T24" fmla="*/ 203 w 211"/>
              <a:gd name="T25" fmla="*/ 54 h 155"/>
              <a:gd name="T26" fmla="*/ 100 w 211"/>
              <a:gd name="T27" fmla="*/ 47 h 155"/>
              <a:gd name="T28" fmla="*/ 180 w 211"/>
              <a:gd name="T29" fmla="*/ 30 h 155"/>
              <a:gd name="T30" fmla="*/ 186 w 211"/>
              <a:gd name="T31" fmla="*/ 46 h 155"/>
              <a:gd name="T32" fmla="*/ 177 w 211"/>
              <a:gd name="T33" fmla="*/ 51 h 155"/>
              <a:gd name="T34" fmla="*/ 100 w 211"/>
              <a:gd name="T35" fmla="*/ 47 h 155"/>
              <a:gd name="T36" fmla="*/ 31 w 211"/>
              <a:gd name="T37" fmla="*/ 67 h 155"/>
              <a:gd name="T38" fmla="*/ 95 w 211"/>
              <a:gd name="T39" fmla="*/ 81 h 155"/>
              <a:gd name="T40" fmla="*/ 111 w 211"/>
              <a:gd name="T41" fmla="*/ 107 h 155"/>
              <a:gd name="T42" fmla="*/ 24 w 211"/>
              <a:gd name="T43" fmla="*/ 86 h 155"/>
              <a:gd name="T44" fmla="*/ 22 w 211"/>
              <a:gd name="T45" fmla="*/ 66 h 155"/>
              <a:gd name="T46" fmla="*/ 21 w 211"/>
              <a:gd name="T47" fmla="*/ 25 h 155"/>
              <a:gd name="T48" fmla="*/ 25 w 211"/>
              <a:gd name="T49" fmla="*/ 23 h 155"/>
              <a:gd name="T50" fmla="*/ 96 w 211"/>
              <a:gd name="T51" fmla="*/ 46 h 155"/>
              <a:gd name="T52" fmla="*/ 29 w 211"/>
              <a:gd name="T53" fmla="*/ 52 h 155"/>
              <a:gd name="T54" fmla="*/ 25 w 211"/>
              <a:gd name="T55" fmla="*/ 51 h 155"/>
              <a:gd name="T56" fmla="*/ 89 w 211"/>
              <a:gd name="T57" fmla="*/ 145 h 155"/>
              <a:gd name="T58" fmla="*/ 19 w 211"/>
              <a:gd name="T59" fmla="*/ 125 h 155"/>
              <a:gd name="T60" fmla="*/ 15 w 211"/>
              <a:gd name="T61" fmla="*/ 99 h 155"/>
              <a:gd name="T62" fmla="*/ 19 w 211"/>
              <a:gd name="T63" fmla="*/ 98 h 155"/>
              <a:gd name="T64" fmla="*/ 90 w 211"/>
              <a:gd name="T65" fmla="*/ 121 h 155"/>
              <a:gd name="T66" fmla="*/ 180 w 211"/>
              <a:gd name="T67" fmla="*/ 120 h 155"/>
              <a:gd name="T68" fmla="*/ 93 w 211"/>
              <a:gd name="T69" fmla="*/ 145 h 155"/>
              <a:gd name="T70" fmla="*/ 113 w 211"/>
              <a:gd name="T71" fmla="*/ 117 h 155"/>
              <a:gd name="T72" fmla="*/ 126 w 211"/>
              <a:gd name="T73" fmla="*/ 114 h 155"/>
              <a:gd name="T74" fmla="*/ 183 w 211"/>
              <a:gd name="T75" fmla="*/ 103 h 155"/>
              <a:gd name="T76" fmla="*/ 185 w 211"/>
              <a:gd name="T77" fmla="*/ 88 h 155"/>
              <a:gd name="T78" fmla="*/ 178 w 211"/>
              <a:gd name="T79" fmla="*/ 90 h 155"/>
              <a:gd name="T80" fmla="*/ 114 w 211"/>
              <a:gd name="T81" fmla="*/ 84 h 155"/>
              <a:gd name="T82" fmla="*/ 185 w 211"/>
              <a:gd name="T83" fmla="*/ 61 h 155"/>
              <a:gd name="T84" fmla="*/ 192 w 211"/>
              <a:gd name="T85" fmla="*/ 73 h 155"/>
              <a:gd name="T86" fmla="*/ 185 w 211"/>
              <a:gd name="T87" fmla="*/ 8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1" h="155">
                <a:moveTo>
                  <a:pt x="190" y="47"/>
                </a:moveTo>
                <a:cubicBezTo>
                  <a:pt x="190" y="41"/>
                  <a:pt x="189" y="30"/>
                  <a:pt x="195" y="27"/>
                </a:cubicBezTo>
                <a:cubicBezTo>
                  <a:pt x="195" y="27"/>
                  <a:pt x="195" y="27"/>
                  <a:pt x="195" y="27"/>
                </a:cubicBezTo>
                <a:cubicBezTo>
                  <a:pt x="200" y="25"/>
                  <a:pt x="203" y="23"/>
                  <a:pt x="201" y="20"/>
                </a:cubicBezTo>
                <a:cubicBezTo>
                  <a:pt x="133" y="0"/>
                  <a:pt x="133" y="0"/>
                  <a:pt x="133" y="0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11" y="17"/>
                  <a:pt x="12" y="36"/>
                </a:cubicBezTo>
                <a:cubicBezTo>
                  <a:pt x="13" y="47"/>
                  <a:pt x="16" y="52"/>
                  <a:pt x="19" y="55"/>
                </a:cubicBezTo>
                <a:cubicBezTo>
                  <a:pt x="10" y="58"/>
                  <a:pt x="10" y="58"/>
                  <a:pt x="10" y="58"/>
                </a:cubicBezTo>
                <a:cubicBezTo>
                  <a:pt x="7" y="60"/>
                  <a:pt x="11" y="62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21" y="68"/>
                  <a:pt x="21" y="78"/>
                  <a:pt x="20" y="84"/>
                </a:cubicBezTo>
                <a:cubicBezTo>
                  <a:pt x="0" y="90"/>
                  <a:pt x="7" y="92"/>
                  <a:pt x="7" y="92"/>
                </a:cubicBezTo>
                <a:cubicBezTo>
                  <a:pt x="12" y="93"/>
                  <a:pt x="12" y="93"/>
                  <a:pt x="12" y="93"/>
                </a:cubicBezTo>
                <a:cubicBezTo>
                  <a:pt x="9" y="95"/>
                  <a:pt x="5" y="101"/>
                  <a:pt x="6" y="111"/>
                </a:cubicBezTo>
                <a:cubicBezTo>
                  <a:pt x="7" y="130"/>
                  <a:pt x="17" y="132"/>
                  <a:pt x="17" y="132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197" y="129"/>
                  <a:pt x="197" y="129"/>
                  <a:pt x="197" y="129"/>
                </a:cubicBezTo>
                <a:cubicBezTo>
                  <a:pt x="197" y="129"/>
                  <a:pt x="205" y="127"/>
                  <a:pt x="184" y="121"/>
                </a:cubicBezTo>
                <a:cubicBezTo>
                  <a:pt x="184" y="115"/>
                  <a:pt x="183" y="105"/>
                  <a:pt x="189" y="101"/>
                </a:cubicBezTo>
                <a:cubicBezTo>
                  <a:pt x="189" y="101"/>
                  <a:pt x="189" y="101"/>
                  <a:pt x="189" y="101"/>
                </a:cubicBezTo>
                <a:cubicBezTo>
                  <a:pt x="194" y="100"/>
                  <a:pt x="197" y="98"/>
                  <a:pt x="195" y="95"/>
                </a:cubicBezTo>
                <a:cubicBezTo>
                  <a:pt x="190" y="93"/>
                  <a:pt x="190" y="93"/>
                  <a:pt x="190" y="93"/>
                </a:cubicBezTo>
                <a:cubicBezTo>
                  <a:pt x="193" y="91"/>
                  <a:pt x="198" y="87"/>
                  <a:pt x="198" y="74"/>
                </a:cubicBezTo>
                <a:cubicBezTo>
                  <a:pt x="199" y="65"/>
                  <a:pt x="197" y="60"/>
                  <a:pt x="194" y="57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11" y="53"/>
                  <a:pt x="190" y="47"/>
                </a:cubicBezTo>
                <a:close/>
                <a:moveTo>
                  <a:pt x="100" y="47"/>
                </a:moveTo>
                <a:cubicBezTo>
                  <a:pt x="118" y="43"/>
                  <a:pt x="118" y="43"/>
                  <a:pt x="118" y="43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89" y="28"/>
                  <a:pt x="189" y="28"/>
                  <a:pt x="189" y="28"/>
                </a:cubicBezTo>
                <a:cubicBezTo>
                  <a:pt x="186" y="34"/>
                  <a:pt x="186" y="41"/>
                  <a:pt x="186" y="46"/>
                </a:cubicBezTo>
                <a:cubicBezTo>
                  <a:pt x="187" y="47"/>
                  <a:pt x="187" y="48"/>
                  <a:pt x="187" y="48"/>
                </a:cubicBezTo>
                <a:cubicBezTo>
                  <a:pt x="177" y="51"/>
                  <a:pt x="177" y="51"/>
                  <a:pt x="177" y="51"/>
                </a:cubicBezTo>
                <a:cubicBezTo>
                  <a:pt x="99" y="70"/>
                  <a:pt x="99" y="70"/>
                  <a:pt x="99" y="70"/>
                </a:cubicBezTo>
                <a:lnTo>
                  <a:pt x="100" y="47"/>
                </a:lnTo>
                <a:close/>
                <a:moveTo>
                  <a:pt x="22" y="66"/>
                </a:moveTo>
                <a:cubicBezTo>
                  <a:pt x="31" y="67"/>
                  <a:pt x="31" y="67"/>
                  <a:pt x="31" y="67"/>
                </a:cubicBezTo>
                <a:cubicBezTo>
                  <a:pt x="90" y="80"/>
                  <a:pt x="90" y="80"/>
                  <a:pt x="90" y="80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32" y="88"/>
                  <a:pt x="32" y="88"/>
                  <a:pt x="32" y="88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4" y="84"/>
                  <a:pt x="24" y="83"/>
                </a:cubicBezTo>
                <a:cubicBezTo>
                  <a:pt x="25" y="78"/>
                  <a:pt x="25" y="71"/>
                  <a:pt x="22" y="66"/>
                </a:cubicBezTo>
                <a:close/>
                <a:moveTo>
                  <a:pt x="18" y="36"/>
                </a:moveTo>
                <a:cubicBezTo>
                  <a:pt x="18" y="30"/>
                  <a:pt x="19" y="27"/>
                  <a:pt x="21" y="25"/>
                </a:cubicBezTo>
                <a:cubicBezTo>
                  <a:pt x="22" y="23"/>
                  <a:pt x="24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73" y="39"/>
                  <a:pt x="73" y="39"/>
                  <a:pt x="73" y="39"/>
                </a:cubicBezTo>
                <a:cubicBezTo>
                  <a:pt x="96" y="46"/>
                  <a:pt x="96" y="46"/>
                  <a:pt x="96" y="46"/>
                </a:cubicBezTo>
                <a:cubicBezTo>
                  <a:pt x="95" y="70"/>
                  <a:pt x="95" y="70"/>
                  <a:pt x="95" y="70"/>
                </a:cubicBezTo>
                <a:cubicBezTo>
                  <a:pt x="29" y="52"/>
                  <a:pt x="29" y="52"/>
                  <a:pt x="29" y="52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19" y="50"/>
                  <a:pt x="18" y="36"/>
                </a:cubicBezTo>
                <a:close/>
                <a:moveTo>
                  <a:pt x="89" y="145"/>
                </a:moveTo>
                <a:cubicBezTo>
                  <a:pt x="20" y="125"/>
                  <a:pt x="20" y="125"/>
                  <a:pt x="20" y="125"/>
                </a:cubicBezTo>
                <a:cubicBezTo>
                  <a:pt x="20" y="125"/>
                  <a:pt x="20" y="125"/>
                  <a:pt x="19" y="125"/>
                </a:cubicBezTo>
                <a:cubicBezTo>
                  <a:pt x="19" y="125"/>
                  <a:pt x="13" y="124"/>
                  <a:pt x="12" y="110"/>
                </a:cubicBezTo>
                <a:cubicBezTo>
                  <a:pt x="12" y="105"/>
                  <a:pt x="13" y="101"/>
                  <a:pt x="15" y="99"/>
                </a:cubicBezTo>
                <a:cubicBezTo>
                  <a:pt x="16" y="98"/>
                  <a:pt x="18" y="98"/>
                  <a:pt x="18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90" y="121"/>
                  <a:pt x="90" y="121"/>
                  <a:pt x="90" y="121"/>
                </a:cubicBezTo>
                <a:lnTo>
                  <a:pt x="89" y="145"/>
                </a:lnTo>
                <a:close/>
                <a:moveTo>
                  <a:pt x="180" y="120"/>
                </a:moveTo>
                <a:cubicBezTo>
                  <a:pt x="181" y="121"/>
                  <a:pt x="181" y="122"/>
                  <a:pt x="181" y="123"/>
                </a:cubicBezTo>
                <a:cubicBezTo>
                  <a:pt x="93" y="145"/>
                  <a:pt x="93" y="145"/>
                  <a:pt x="93" y="145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0" y="108"/>
                  <a:pt x="180" y="115"/>
                  <a:pt x="180" y="120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  <a:cubicBezTo>
                  <a:pt x="178" y="90"/>
                  <a:pt x="178" y="90"/>
                  <a:pt x="178" y="90"/>
                </a:cubicBezTo>
                <a:cubicBezTo>
                  <a:pt x="115" y="107"/>
                  <a:pt x="115" y="107"/>
                  <a:pt x="115" y="107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85" y="61"/>
                  <a:pt x="188" y="60"/>
                  <a:pt x="190" y="62"/>
                </a:cubicBezTo>
                <a:cubicBezTo>
                  <a:pt x="191" y="64"/>
                  <a:pt x="192" y="68"/>
                  <a:pt x="192" y="73"/>
                </a:cubicBezTo>
                <a:cubicBezTo>
                  <a:pt x="192" y="87"/>
                  <a:pt x="185" y="88"/>
                  <a:pt x="185" y="88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7" grpId="0"/>
      <p:bldP spid="29" grpId="0" animBg="1"/>
      <p:bldP spid="30" grpId="0"/>
      <p:bldP spid="31" grpId="0"/>
      <p:bldP spid="32" grpId="0" animBg="1"/>
      <p:bldP spid="38" grpId="0"/>
      <p:bldP spid="39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70833"/>
            <a:ext cx="9146057" cy="50400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056" y="1"/>
            <a:ext cx="9144001" cy="70832"/>
            <a:chOff x="-2" y="6777625"/>
            <a:chExt cx="12192001" cy="94443"/>
          </a:xfrm>
        </p:grpSpPr>
        <p:sp>
          <p:nvSpPr>
            <p:cNvPr id="31" name="Rectangle 30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56" y="5075428"/>
            <a:ext cx="9144001" cy="70832"/>
            <a:chOff x="-2" y="6777625"/>
            <a:chExt cx="12192001" cy="94443"/>
          </a:xfrm>
        </p:grpSpPr>
        <p:sp>
          <p:nvSpPr>
            <p:cNvPr id="36" name="Rectangle 3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B01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0" y="70833"/>
            <a:ext cx="9144000" cy="5004595"/>
          </a:xfrm>
          <a:prstGeom prst="rect">
            <a:avLst/>
          </a:prstGeom>
          <a:solidFill>
            <a:srgbClr val="01010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199" y="209550"/>
            <a:ext cx="640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Raleway SemiBold"/>
                <a:ea typeface="Open Sans" pitchFamily="34" charset="0"/>
                <a:cs typeface="Open Sans" pitchFamily="34" charset="0"/>
              </a:rPr>
              <a:t>Objectives Of Learning </a:t>
            </a:r>
            <a:endParaRPr lang="en-US" sz="4400" dirty="0">
              <a:solidFill>
                <a:schemeClr val="bg1"/>
              </a:solidFill>
              <a:latin typeface="Raleway SemiBold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09600" y="1047750"/>
            <a:ext cx="5577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row: Chevron 24"/>
          <p:cNvSpPr/>
          <p:nvPr/>
        </p:nvSpPr>
        <p:spPr>
          <a:xfrm>
            <a:off x="622542" y="1504950"/>
            <a:ext cx="1643743" cy="452292"/>
          </a:xfrm>
          <a:prstGeom prst="chevron">
            <a:avLst>
              <a:gd name="adj" fmla="val 3371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1149169" y="2571750"/>
            <a:ext cx="555171" cy="5551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1" name="Straight Connector 90"/>
          <p:cNvCxnSpPr/>
          <p:nvPr/>
        </p:nvCxnSpPr>
        <p:spPr>
          <a:xfrm>
            <a:off x="1444413" y="1968226"/>
            <a:ext cx="0" cy="52732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5"/>
          <p:cNvSpPr>
            <a:spLocks noEditPoints="1"/>
          </p:cNvSpPr>
          <p:nvPr/>
        </p:nvSpPr>
        <p:spPr bwMode="auto">
          <a:xfrm>
            <a:off x="1251078" y="2691492"/>
            <a:ext cx="349122" cy="315687"/>
          </a:xfrm>
          <a:custGeom>
            <a:avLst/>
            <a:gdLst>
              <a:gd name="T0" fmla="*/ 67 w 881"/>
              <a:gd name="T1" fmla="*/ 733 h 800"/>
              <a:gd name="T2" fmla="*/ 567 w 881"/>
              <a:gd name="T3" fmla="*/ 67 h 800"/>
              <a:gd name="T4" fmla="*/ 634 w 881"/>
              <a:gd name="T5" fmla="*/ 106 h 800"/>
              <a:gd name="T6" fmla="*/ 566 w 881"/>
              <a:gd name="T7" fmla="*/ 0 h 800"/>
              <a:gd name="T8" fmla="*/ 0 w 881"/>
              <a:gd name="T9" fmla="*/ 68 h 800"/>
              <a:gd name="T10" fmla="*/ 68 w 881"/>
              <a:gd name="T11" fmla="*/ 800 h 800"/>
              <a:gd name="T12" fmla="*/ 634 w 881"/>
              <a:gd name="T13" fmla="*/ 732 h 800"/>
              <a:gd name="T14" fmla="*/ 567 w 881"/>
              <a:gd name="T15" fmla="*/ 588 h 800"/>
              <a:gd name="T16" fmla="*/ 510 w 881"/>
              <a:gd name="T17" fmla="*/ 189 h 800"/>
              <a:gd name="T18" fmla="*/ 156 w 881"/>
              <a:gd name="T19" fmla="*/ 156 h 800"/>
              <a:gd name="T20" fmla="*/ 156 w 881"/>
              <a:gd name="T21" fmla="*/ 222 h 800"/>
              <a:gd name="T22" fmla="*/ 510 w 881"/>
              <a:gd name="T23" fmla="*/ 189 h 800"/>
              <a:gd name="T24" fmla="*/ 156 w 881"/>
              <a:gd name="T25" fmla="*/ 295 h 800"/>
              <a:gd name="T26" fmla="*/ 156 w 881"/>
              <a:gd name="T27" fmla="*/ 362 h 800"/>
              <a:gd name="T28" fmla="*/ 464 w 881"/>
              <a:gd name="T29" fmla="*/ 295 h 800"/>
              <a:gd name="T30" fmla="*/ 156 w 881"/>
              <a:gd name="T31" fmla="*/ 433 h 800"/>
              <a:gd name="T32" fmla="*/ 156 w 881"/>
              <a:gd name="T33" fmla="*/ 500 h 800"/>
              <a:gd name="T34" fmla="*/ 340 w 881"/>
              <a:gd name="T35" fmla="*/ 433 h 800"/>
              <a:gd name="T36" fmla="*/ 156 w 881"/>
              <a:gd name="T37" fmla="*/ 640 h 800"/>
              <a:gd name="T38" fmla="*/ 265 w 881"/>
              <a:gd name="T39" fmla="*/ 629 h 800"/>
              <a:gd name="T40" fmla="*/ 156 w 881"/>
              <a:gd name="T41" fmla="*/ 573 h 800"/>
              <a:gd name="T42" fmla="*/ 623 w 881"/>
              <a:gd name="T43" fmla="*/ 192 h 800"/>
              <a:gd name="T44" fmla="*/ 373 w 881"/>
              <a:gd name="T45" fmla="*/ 472 h 800"/>
              <a:gd name="T46" fmla="*/ 519 w 881"/>
              <a:gd name="T47" fmla="*/ 567 h 800"/>
              <a:gd name="T48" fmla="*/ 773 w 881"/>
              <a:gd name="T49" fmla="*/ 284 h 800"/>
              <a:gd name="T50" fmla="*/ 623 w 881"/>
              <a:gd name="T51" fmla="*/ 192 h 800"/>
              <a:gd name="T52" fmla="*/ 460 w 881"/>
              <a:gd name="T53" fmla="*/ 479 h 800"/>
              <a:gd name="T54" fmla="*/ 444 w 881"/>
              <a:gd name="T55" fmla="*/ 480 h 800"/>
              <a:gd name="T56" fmla="*/ 436 w 881"/>
              <a:gd name="T57" fmla="*/ 458 h 800"/>
              <a:gd name="T58" fmla="*/ 596 w 881"/>
              <a:gd name="T59" fmla="*/ 285 h 800"/>
              <a:gd name="T60" fmla="*/ 611 w 881"/>
              <a:gd name="T61" fmla="*/ 294 h 800"/>
              <a:gd name="T62" fmla="*/ 657 w 881"/>
              <a:gd name="T63" fmla="*/ 228 h 800"/>
              <a:gd name="T64" fmla="*/ 665 w 881"/>
              <a:gd name="T65" fmla="*/ 250 h 800"/>
              <a:gd name="T66" fmla="*/ 652 w 881"/>
              <a:gd name="T67" fmla="*/ 265 h 800"/>
              <a:gd name="T68" fmla="*/ 644 w 881"/>
              <a:gd name="T69" fmla="*/ 269 h 800"/>
              <a:gd name="T70" fmla="*/ 629 w 881"/>
              <a:gd name="T71" fmla="*/ 259 h 800"/>
              <a:gd name="T72" fmla="*/ 628 w 881"/>
              <a:gd name="T73" fmla="*/ 244 h 800"/>
              <a:gd name="T74" fmla="*/ 657 w 881"/>
              <a:gd name="T75" fmla="*/ 228 h 800"/>
              <a:gd name="T76" fmla="*/ 657 w 881"/>
              <a:gd name="T77" fmla="*/ 155 h 800"/>
              <a:gd name="T78" fmla="*/ 795 w 881"/>
              <a:gd name="T79" fmla="*/ 259 h 800"/>
              <a:gd name="T80" fmla="*/ 688 w 881"/>
              <a:gd name="T81" fmla="*/ 120 h 800"/>
              <a:gd name="T82" fmla="*/ 880 w 881"/>
              <a:gd name="T83" fmla="*/ 147 h 800"/>
              <a:gd name="T84" fmla="*/ 795 w 881"/>
              <a:gd name="T85" fmla="*/ 56 h 800"/>
              <a:gd name="T86" fmla="*/ 743 w 881"/>
              <a:gd name="T87" fmla="*/ 59 h 800"/>
              <a:gd name="T88" fmla="*/ 828 w 881"/>
              <a:gd name="T89" fmla="*/ 222 h 800"/>
              <a:gd name="T90" fmla="*/ 880 w 881"/>
              <a:gd name="T91" fmla="*/ 147 h 800"/>
              <a:gd name="T92" fmla="*/ 748 w 881"/>
              <a:gd name="T93" fmla="*/ 104 h 800"/>
              <a:gd name="T94" fmla="*/ 848 w 881"/>
              <a:gd name="T95" fmla="*/ 149 h 800"/>
              <a:gd name="T96" fmla="*/ 338 w 881"/>
              <a:gd name="T97" fmla="*/ 664 h 800"/>
              <a:gd name="T98" fmla="*/ 357 w 881"/>
              <a:gd name="T99" fmla="*/ 489 h 800"/>
              <a:gd name="T100" fmla="*/ 319 w 881"/>
              <a:gd name="T101" fmla="*/ 661 h 800"/>
              <a:gd name="T102" fmla="*/ 369 w 881"/>
              <a:gd name="T103" fmla="*/ 530 h 800"/>
              <a:gd name="T104" fmla="*/ 386 w 881"/>
              <a:gd name="T105" fmla="*/ 620 h 800"/>
              <a:gd name="T106" fmla="*/ 369 w 881"/>
              <a:gd name="T107" fmla="*/ 53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1" h="800">
                <a:moveTo>
                  <a:pt x="567" y="733"/>
                </a:moveTo>
                <a:cubicBezTo>
                  <a:pt x="67" y="733"/>
                  <a:pt x="67" y="733"/>
                  <a:pt x="67" y="733"/>
                </a:cubicBezTo>
                <a:cubicBezTo>
                  <a:pt x="67" y="67"/>
                  <a:pt x="67" y="67"/>
                  <a:pt x="67" y="67"/>
                </a:cubicBezTo>
                <a:cubicBezTo>
                  <a:pt x="567" y="67"/>
                  <a:pt x="567" y="67"/>
                  <a:pt x="567" y="67"/>
                </a:cubicBezTo>
                <a:cubicBezTo>
                  <a:pt x="567" y="180"/>
                  <a:pt x="567" y="180"/>
                  <a:pt x="567" y="180"/>
                </a:cubicBezTo>
                <a:cubicBezTo>
                  <a:pt x="634" y="106"/>
                  <a:pt x="634" y="106"/>
                  <a:pt x="634" y="106"/>
                </a:cubicBezTo>
                <a:cubicBezTo>
                  <a:pt x="634" y="68"/>
                  <a:pt x="634" y="68"/>
                  <a:pt x="634" y="68"/>
                </a:cubicBezTo>
                <a:cubicBezTo>
                  <a:pt x="634" y="30"/>
                  <a:pt x="603" y="0"/>
                  <a:pt x="5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0"/>
                  <a:pt x="0" y="68"/>
                </a:cubicBezTo>
                <a:cubicBezTo>
                  <a:pt x="0" y="732"/>
                  <a:pt x="0" y="732"/>
                  <a:pt x="0" y="732"/>
                </a:cubicBezTo>
                <a:cubicBezTo>
                  <a:pt x="0" y="770"/>
                  <a:pt x="30" y="800"/>
                  <a:pt x="68" y="800"/>
                </a:cubicBezTo>
                <a:cubicBezTo>
                  <a:pt x="566" y="800"/>
                  <a:pt x="566" y="800"/>
                  <a:pt x="566" y="800"/>
                </a:cubicBezTo>
                <a:cubicBezTo>
                  <a:pt x="603" y="800"/>
                  <a:pt x="634" y="770"/>
                  <a:pt x="634" y="732"/>
                </a:cubicBezTo>
                <a:cubicBezTo>
                  <a:pt x="634" y="513"/>
                  <a:pt x="634" y="513"/>
                  <a:pt x="634" y="513"/>
                </a:cubicBezTo>
                <a:cubicBezTo>
                  <a:pt x="567" y="588"/>
                  <a:pt x="567" y="588"/>
                  <a:pt x="567" y="588"/>
                </a:cubicBezTo>
                <a:lnTo>
                  <a:pt x="567" y="733"/>
                </a:lnTo>
                <a:close/>
                <a:moveTo>
                  <a:pt x="510" y="189"/>
                </a:moveTo>
                <a:cubicBezTo>
                  <a:pt x="510" y="170"/>
                  <a:pt x="495" y="156"/>
                  <a:pt x="477" y="156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38" y="156"/>
                  <a:pt x="123" y="170"/>
                  <a:pt x="123" y="189"/>
                </a:cubicBezTo>
                <a:cubicBezTo>
                  <a:pt x="123" y="207"/>
                  <a:pt x="138" y="222"/>
                  <a:pt x="156" y="222"/>
                </a:cubicBezTo>
                <a:cubicBezTo>
                  <a:pt x="477" y="222"/>
                  <a:pt x="477" y="222"/>
                  <a:pt x="477" y="222"/>
                </a:cubicBezTo>
                <a:cubicBezTo>
                  <a:pt x="495" y="222"/>
                  <a:pt x="510" y="207"/>
                  <a:pt x="510" y="189"/>
                </a:cubicBezTo>
                <a:close/>
                <a:moveTo>
                  <a:pt x="464" y="295"/>
                </a:moveTo>
                <a:cubicBezTo>
                  <a:pt x="156" y="295"/>
                  <a:pt x="156" y="295"/>
                  <a:pt x="156" y="295"/>
                </a:cubicBezTo>
                <a:cubicBezTo>
                  <a:pt x="138" y="295"/>
                  <a:pt x="123" y="310"/>
                  <a:pt x="123" y="329"/>
                </a:cubicBezTo>
                <a:cubicBezTo>
                  <a:pt x="123" y="347"/>
                  <a:pt x="138" y="362"/>
                  <a:pt x="156" y="362"/>
                </a:cubicBezTo>
                <a:cubicBezTo>
                  <a:pt x="405" y="362"/>
                  <a:pt x="405" y="362"/>
                  <a:pt x="405" y="362"/>
                </a:cubicBezTo>
                <a:lnTo>
                  <a:pt x="464" y="295"/>
                </a:lnTo>
                <a:close/>
                <a:moveTo>
                  <a:pt x="340" y="433"/>
                </a:moveTo>
                <a:cubicBezTo>
                  <a:pt x="156" y="433"/>
                  <a:pt x="156" y="433"/>
                  <a:pt x="156" y="433"/>
                </a:cubicBezTo>
                <a:cubicBezTo>
                  <a:pt x="138" y="433"/>
                  <a:pt x="123" y="448"/>
                  <a:pt x="123" y="467"/>
                </a:cubicBezTo>
                <a:cubicBezTo>
                  <a:pt x="123" y="485"/>
                  <a:pt x="138" y="500"/>
                  <a:pt x="156" y="500"/>
                </a:cubicBezTo>
                <a:cubicBezTo>
                  <a:pt x="302" y="500"/>
                  <a:pt x="302" y="500"/>
                  <a:pt x="302" y="500"/>
                </a:cubicBezTo>
                <a:lnTo>
                  <a:pt x="340" y="433"/>
                </a:lnTo>
                <a:close/>
                <a:moveTo>
                  <a:pt x="123" y="606"/>
                </a:moveTo>
                <a:cubicBezTo>
                  <a:pt x="123" y="625"/>
                  <a:pt x="138" y="640"/>
                  <a:pt x="156" y="640"/>
                </a:cubicBezTo>
                <a:cubicBezTo>
                  <a:pt x="263" y="640"/>
                  <a:pt x="263" y="640"/>
                  <a:pt x="263" y="640"/>
                </a:cubicBezTo>
                <a:cubicBezTo>
                  <a:pt x="263" y="635"/>
                  <a:pt x="264" y="632"/>
                  <a:pt x="265" y="629"/>
                </a:cubicBezTo>
                <a:cubicBezTo>
                  <a:pt x="281" y="573"/>
                  <a:pt x="281" y="573"/>
                  <a:pt x="281" y="573"/>
                </a:cubicBezTo>
                <a:cubicBezTo>
                  <a:pt x="156" y="573"/>
                  <a:pt x="156" y="573"/>
                  <a:pt x="156" y="573"/>
                </a:cubicBezTo>
                <a:cubicBezTo>
                  <a:pt x="138" y="573"/>
                  <a:pt x="123" y="588"/>
                  <a:pt x="123" y="606"/>
                </a:cubicBezTo>
                <a:close/>
                <a:moveTo>
                  <a:pt x="623" y="192"/>
                </a:moveTo>
                <a:cubicBezTo>
                  <a:pt x="391" y="452"/>
                  <a:pt x="391" y="452"/>
                  <a:pt x="391" y="452"/>
                </a:cubicBezTo>
                <a:cubicBezTo>
                  <a:pt x="373" y="472"/>
                  <a:pt x="373" y="472"/>
                  <a:pt x="373" y="472"/>
                </a:cubicBezTo>
                <a:cubicBezTo>
                  <a:pt x="501" y="587"/>
                  <a:pt x="501" y="587"/>
                  <a:pt x="501" y="587"/>
                </a:cubicBezTo>
                <a:cubicBezTo>
                  <a:pt x="519" y="567"/>
                  <a:pt x="519" y="567"/>
                  <a:pt x="519" y="567"/>
                </a:cubicBezTo>
                <a:cubicBezTo>
                  <a:pt x="752" y="307"/>
                  <a:pt x="752" y="307"/>
                  <a:pt x="752" y="307"/>
                </a:cubicBezTo>
                <a:cubicBezTo>
                  <a:pt x="773" y="284"/>
                  <a:pt x="773" y="284"/>
                  <a:pt x="773" y="284"/>
                </a:cubicBezTo>
                <a:cubicBezTo>
                  <a:pt x="644" y="169"/>
                  <a:pt x="644" y="169"/>
                  <a:pt x="644" y="169"/>
                </a:cubicBezTo>
                <a:lnTo>
                  <a:pt x="623" y="192"/>
                </a:lnTo>
                <a:close/>
                <a:moveTo>
                  <a:pt x="612" y="309"/>
                </a:moveTo>
                <a:cubicBezTo>
                  <a:pt x="460" y="479"/>
                  <a:pt x="460" y="479"/>
                  <a:pt x="460" y="479"/>
                </a:cubicBezTo>
                <a:cubicBezTo>
                  <a:pt x="458" y="482"/>
                  <a:pt x="455" y="483"/>
                  <a:pt x="452" y="483"/>
                </a:cubicBezTo>
                <a:cubicBezTo>
                  <a:pt x="449" y="483"/>
                  <a:pt x="446" y="482"/>
                  <a:pt x="444" y="480"/>
                </a:cubicBezTo>
                <a:cubicBezTo>
                  <a:pt x="437" y="474"/>
                  <a:pt x="437" y="474"/>
                  <a:pt x="437" y="474"/>
                </a:cubicBezTo>
                <a:cubicBezTo>
                  <a:pt x="432" y="470"/>
                  <a:pt x="432" y="463"/>
                  <a:pt x="436" y="458"/>
                </a:cubicBezTo>
                <a:cubicBezTo>
                  <a:pt x="589" y="288"/>
                  <a:pt x="589" y="288"/>
                  <a:pt x="589" y="288"/>
                </a:cubicBezTo>
                <a:cubicBezTo>
                  <a:pt x="591" y="286"/>
                  <a:pt x="593" y="285"/>
                  <a:pt x="596" y="285"/>
                </a:cubicBezTo>
                <a:cubicBezTo>
                  <a:pt x="599" y="284"/>
                  <a:pt x="602" y="285"/>
                  <a:pt x="604" y="287"/>
                </a:cubicBezTo>
                <a:cubicBezTo>
                  <a:pt x="611" y="294"/>
                  <a:pt x="611" y="294"/>
                  <a:pt x="611" y="294"/>
                </a:cubicBezTo>
                <a:cubicBezTo>
                  <a:pt x="616" y="298"/>
                  <a:pt x="616" y="305"/>
                  <a:pt x="612" y="309"/>
                </a:cubicBezTo>
                <a:close/>
                <a:moveTo>
                  <a:pt x="657" y="228"/>
                </a:moveTo>
                <a:cubicBezTo>
                  <a:pt x="664" y="235"/>
                  <a:pt x="664" y="235"/>
                  <a:pt x="664" y="235"/>
                </a:cubicBezTo>
                <a:cubicBezTo>
                  <a:pt x="669" y="239"/>
                  <a:pt x="669" y="246"/>
                  <a:pt x="665" y="250"/>
                </a:cubicBezTo>
                <a:cubicBezTo>
                  <a:pt x="663" y="253"/>
                  <a:pt x="663" y="253"/>
                  <a:pt x="663" y="253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0" y="267"/>
                  <a:pt x="647" y="269"/>
                  <a:pt x="644" y="269"/>
                </a:cubicBezTo>
                <a:cubicBezTo>
                  <a:pt x="641" y="269"/>
                  <a:pt x="639" y="268"/>
                  <a:pt x="637" y="266"/>
                </a:cubicBezTo>
                <a:cubicBezTo>
                  <a:pt x="629" y="259"/>
                  <a:pt x="629" y="259"/>
                  <a:pt x="629" y="259"/>
                </a:cubicBezTo>
                <a:cubicBezTo>
                  <a:pt x="627" y="257"/>
                  <a:pt x="626" y="255"/>
                  <a:pt x="625" y="252"/>
                </a:cubicBezTo>
                <a:cubicBezTo>
                  <a:pt x="625" y="249"/>
                  <a:pt x="626" y="246"/>
                  <a:pt x="628" y="244"/>
                </a:cubicBezTo>
                <a:cubicBezTo>
                  <a:pt x="641" y="229"/>
                  <a:pt x="641" y="229"/>
                  <a:pt x="641" y="229"/>
                </a:cubicBezTo>
                <a:cubicBezTo>
                  <a:pt x="645" y="225"/>
                  <a:pt x="652" y="224"/>
                  <a:pt x="657" y="228"/>
                </a:cubicBezTo>
                <a:close/>
                <a:moveTo>
                  <a:pt x="666" y="144"/>
                </a:moveTo>
                <a:cubicBezTo>
                  <a:pt x="657" y="155"/>
                  <a:pt x="657" y="155"/>
                  <a:pt x="657" y="155"/>
                </a:cubicBezTo>
                <a:cubicBezTo>
                  <a:pt x="785" y="270"/>
                  <a:pt x="785" y="270"/>
                  <a:pt x="785" y="270"/>
                </a:cubicBezTo>
                <a:cubicBezTo>
                  <a:pt x="795" y="259"/>
                  <a:pt x="795" y="259"/>
                  <a:pt x="795" y="259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688" y="120"/>
                  <a:pt x="688" y="120"/>
                  <a:pt x="688" y="120"/>
                </a:cubicBezTo>
                <a:lnTo>
                  <a:pt x="666" y="144"/>
                </a:lnTo>
                <a:close/>
                <a:moveTo>
                  <a:pt x="880" y="147"/>
                </a:moveTo>
                <a:cubicBezTo>
                  <a:pt x="880" y="137"/>
                  <a:pt x="875" y="128"/>
                  <a:pt x="868" y="121"/>
                </a:cubicBezTo>
                <a:cubicBezTo>
                  <a:pt x="795" y="56"/>
                  <a:pt x="795" y="56"/>
                  <a:pt x="795" y="56"/>
                </a:cubicBezTo>
                <a:cubicBezTo>
                  <a:pt x="788" y="50"/>
                  <a:pt x="778" y="46"/>
                  <a:pt x="768" y="47"/>
                </a:cubicBezTo>
                <a:cubicBezTo>
                  <a:pt x="759" y="47"/>
                  <a:pt x="749" y="52"/>
                  <a:pt x="743" y="59"/>
                </a:cubicBezTo>
                <a:cubicBezTo>
                  <a:pt x="700" y="107"/>
                  <a:pt x="700" y="107"/>
                  <a:pt x="700" y="107"/>
                </a:cubicBezTo>
                <a:cubicBezTo>
                  <a:pt x="828" y="222"/>
                  <a:pt x="828" y="222"/>
                  <a:pt x="828" y="222"/>
                </a:cubicBezTo>
                <a:cubicBezTo>
                  <a:pt x="871" y="174"/>
                  <a:pt x="871" y="174"/>
                  <a:pt x="871" y="174"/>
                </a:cubicBezTo>
                <a:cubicBezTo>
                  <a:pt x="877" y="167"/>
                  <a:pt x="881" y="157"/>
                  <a:pt x="880" y="147"/>
                </a:cubicBezTo>
                <a:close/>
                <a:moveTo>
                  <a:pt x="825" y="174"/>
                </a:moveTo>
                <a:cubicBezTo>
                  <a:pt x="748" y="104"/>
                  <a:pt x="748" y="104"/>
                  <a:pt x="748" y="104"/>
                </a:cubicBezTo>
                <a:cubicBezTo>
                  <a:pt x="770" y="79"/>
                  <a:pt x="770" y="79"/>
                  <a:pt x="770" y="79"/>
                </a:cubicBezTo>
                <a:cubicBezTo>
                  <a:pt x="848" y="149"/>
                  <a:pt x="848" y="149"/>
                  <a:pt x="848" y="149"/>
                </a:cubicBezTo>
                <a:lnTo>
                  <a:pt x="825" y="174"/>
                </a:lnTo>
                <a:close/>
                <a:moveTo>
                  <a:pt x="338" y="664"/>
                </a:moveTo>
                <a:cubicBezTo>
                  <a:pt x="485" y="604"/>
                  <a:pt x="485" y="604"/>
                  <a:pt x="485" y="604"/>
                </a:cubicBezTo>
                <a:cubicBezTo>
                  <a:pt x="357" y="489"/>
                  <a:pt x="357" y="489"/>
                  <a:pt x="357" y="489"/>
                </a:cubicBezTo>
                <a:cubicBezTo>
                  <a:pt x="313" y="642"/>
                  <a:pt x="313" y="642"/>
                  <a:pt x="313" y="642"/>
                </a:cubicBezTo>
                <a:cubicBezTo>
                  <a:pt x="311" y="649"/>
                  <a:pt x="313" y="656"/>
                  <a:pt x="319" y="661"/>
                </a:cubicBezTo>
                <a:cubicBezTo>
                  <a:pt x="324" y="665"/>
                  <a:pt x="331" y="667"/>
                  <a:pt x="338" y="664"/>
                </a:cubicBezTo>
                <a:close/>
                <a:moveTo>
                  <a:pt x="369" y="530"/>
                </a:moveTo>
                <a:cubicBezTo>
                  <a:pt x="443" y="596"/>
                  <a:pt x="443" y="596"/>
                  <a:pt x="443" y="596"/>
                </a:cubicBezTo>
                <a:cubicBezTo>
                  <a:pt x="386" y="620"/>
                  <a:pt x="386" y="620"/>
                  <a:pt x="386" y="620"/>
                </a:cubicBezTo>
                <a:cubicBezTo>
                  <a:pt x="352" y="590"/>
                  <a:pt x="352" y="590"/>
                  <a:pt x="352" y="590"/>
                </a:cubicBezTo>
                <a:lnTo>
                  <a:pt x="369" y="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Arrow: Chevron 24"/>
          <p:cNvSpPr/>
          <p:nvPr/>
        </p:nvSpPr>
        <p:spPr>
          <a:xfrm>
            <a:off x="3830487" y="1504950"/>
            <a:ext cx="1643743" cy="452292"/>
          </a:xfrm>
          <a:prstGeom prst="chevron">
            <a:avLst>
              <a:gd name="adj" fmla="val 3371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4397829" y="2571750"/>
            <a:ext cx="555171" cy="5551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5" name="Straight Connector 94"/>
          <p:cNvCxnSpPr/>
          <p:nvPr/>
        </p:nvCxnSpPr>
        <p:spPr>
          <a:xfrm>
            <a:off x="4652358" y="1968226"/>
            <a:ext cx="0" cy="527324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 5"/>
          <p:cNvSpPr>
            <a:spLocks noEditPoints="1"/>
          </p:cNvSpPr>
          <p:nvPr/>
        </p:nvSpPr>
        <p:spPr bwMode="auto">
          <a:xfrm>
            <a:off x="4527678" y="2691492"/>
            <a:ext cx="349122" cy="315687"/>
          </a:xfrm>
          <a:custGeom>
            <a:avLst/>
            <a:gdLst>
              <a:gd name="T0" fmla="*/ 67 w 881"/>
              <a:gd name="T1" fmla="*/ 733 h 800"/>
              <a:gd name="T2" fmla="*/ 567 w 881"/>
              <a:gd name="T3" fmla="*/ 67 h 800"/>
              <a:gd name="T4" fmla="*/ 634 w 881"/>
              <a:gd name="T5" fmla="*/ 106 h 800"/>
              <a:gd name="T6" fmla="*/ 566 w 881"/>
              <a:gd name="T7" fmla="*/ 0 h 800"/>
              <a:gd name="T8" fmla="*/ 0 w 881"/>
              <a:gd name="T9" fmla="*/ 68 h 800"/>
              <a:gd name="T10" fmla="*/ 68 w 881"/>
              <a:gd name="T11" fmla="*/ 800 h 800"/>
              <a:gd name="T12" fmla="*/ 634 w 881"/>
              <a:gd name="T13" fmla="*/ 732 h 800"/>
              <a:gd name="T14" fmla="*/ 567 w 881"/>
              <a:gd name="T15" fmla="*/ 588 h 800"/>
              <a:gd name="T16" fmla="*/ 510 w 881"/>
              <a:gd name="T17" fmla="*/ 189 h 800"/>
              <a:gd name="T18" fmla="*/ 156 w 881"/>
              <a:gd name="T19" fmla="*/ 156 h 800"/>
              <a:gd name="T20" fmla="*/ 156 w 881"/>
              <a:gd name="T21" fmla="*/ 222 h 800"/>
              <a:gd name="T22" fmla="*/ 510 w 881"/>
              <a:gd name="T23" fmla="*/ 189 h 800"/>
              <a:gd name="T24" fmla="*/ 156 w 881"/>
              <a:gd name="T25" fmla="*/ 295 h 800"/>
              <a:gd name="T26" fmla="*/ 156 w 881"/>
              <a:gd name="T27" fmla="*/ 362 h 800"/>
              <a:gd name="T28" fmla="*/ 464 w 881"/>
              <a:gd name="T29" fmla="*/ 295 h 800"/>
              <a:gd name="T30" fmla="*/ 156 w 881"/>
              <a:gd name="T31" fmla="*/ 433 h 800"/>
              <a:gd name="T32" fmla="*/ 156 w 881"/>
              <a:gd name="T33" fmla="*/ 500 h 800"/>
              <a:gd name="T34" fmla="*/ 340 w 881"/>
              <a:gd name="T35" fmla="*/ 433 h 800"/>
              <a:gd name="T36" fmla="*/ 156 w 881"/>
              <a:gd name="T37" fmla="*/ 640 h 800"/>
              <a:gd name="T38" fmla="*/ 265 w 881"/>
              <a:gd name="T39" fmla="*/ 629 h 800"/>
              <a:gd name="T40" fmla="*/ 156 w 881"/>
              <a:gd name="T41" fmla="*/ 573 h 800"/>
              <a:gd name="T42" fmla="*/ 623 w 881"/>
              <a:gd name="T43" fmla="*/ 192 h 800"/>
              <a:gd name="T44" fmla="*/ 373 w 881"/>
              <a:gd name="T45" fmla="*/ 472 h 800"/>
              <a:gd name="T46" fmla="*/ 519 w 881"/>
              <a:gd name="T47" fmla="*/ 567 h 800"/>
              <a:gd name="T48" fmla="*/ 773 w 881"/>
              <a:gd name="T49" fmla="*/ 284 h 800"/>
              <a:gd name="T50" fmla="*/ 623 w 881"/>
              <a:gd name="T51" fmla="*/ 192 h 800"/>
              <a:gd name="T52" fmla="*/ 460 w 881"/>
              <a:gd name="T53" fmla="*/ 479 h 800"/>
              <a:gd name="T54" fmla="*/ 444 w 881"/>
              <a:gd name="T55" fmla="*/ 480 h 800"/>
              <a:gd name="T56" fmla="*/ 436 w 881"/>
              <a:gd name="T57" fmla="*/ 458 h 800"/>
              <a:gd name="T58" fmla="*/ 596 w 881"/>
              <a:gd name="T59" fmla="*/ 285 h 800"/>
              <a:gd name="T60" fmla="*/ 611 w 881"/>
              <a:gd name="T61" fmla="*/ 294 h 800"/>
              <a:gd name="T62" fmla="*/ 657 w 881"/>
              <a:gd name="T63" fmla="*/ 228 h 800"/>
              <a:gd name="T64" fmla="*/ 665 w 881"/>
              <a:gd name="T65" fmla="*/ 250 h 800"/>
              <a:gd name="T66" fmla="*/ 652 w 881"/>
              <a:gd name="T67" fmla="*/ 265 h 800"/>
              <a:gd name="T68" fmla="*/ 644 w 881"/>
              <a:gd name="T69" fmla="*/ 269 h 800"/>
              <a:gd name="T70" fmla="*/ 629 w 881"/>
              <a:gd name="T71" fmla="*/ 259 h 800"/>
              <a:gd name="T72" fmla="*/ 628 w 881"/>
              <a:gd name="T73" fmla="*/ 244 h 800"/>
              <a:gd name="T74" fmla="*/ 657 w 881"/>
              <a:gd name="T75" fmla="*/ 228 h 800"/>
              <a:gd name="T76" fmla="*/ 657 w 881"/>
              <a:gd name="T77" fmla="*/ 155 h 800"/>
              <a:gd name="T78" fmla="*/ 795 w 881"/>
              <a:gd name="T79" fmla="*/ 259 h 800"/>
              <a:gd name="T80" fmla="*/ 688 w 881"/>
              <a:gd name="T81" fmla="*/ 120 h 800"/>
              <a:gd name="T82" fmla="*/ 880 w 881"/>
              <a:gd name="T83" fmla="*/ 147 h 800"/>
              <a:gd name="T84" fmla="*/ 795 w 881"/>
              <a:gd name="T85" fmla="*/ 56 h 800"/>
              <a:gd name="T86" fmla="*/ 743 w 881"/>
              <a:gd name="T87" fmla="*/ 59 h 800"/>
              <a:gd name="T88" fmla="*/ 828 w 881"/>
              <a:gd name="T89" fmla="*/ 222 h 800"/>
              <a:gd name="T90" fmla="*/ 880 w 881"/>
              <a:gd name="T91" fmla="*/ 147 h 800"/>
              <a:gd name="T92" fmla="*/ 748 w 881"/>
              <a:gd name="T93" fmla="*/ 104 h 800"/>
              <a:gd name="T94" fmla="*/ 848 w 881"/>
              <a:gd name="T95" fmla="*/ 149 h 800"/>
              <a:gd name="T96" fmla="*/ 338 w 881"/>
              <a:gd name="T97" fmla="*/ 664 h 800"/>
              <a:gd name="T98" fmla="*/ 357 w 881"/>
              <a:gd name="T99" fmla="*/ 489 h 800"/>
              <a:gd name="T100" fmla="*/ 319 w 881"/>
              <a:gd name="T101" fmla="*/ 661 h 800"/>
              <a:gd name="T102" fmla="*/ 369 w 881"/>
              <a:gd name="T103" fmla="*/ 530 h 800"/>
              <a:gd name="T104" fmla="*/ 386 w 881"/>
              <a:gd name="T105" fmla="*/ 620 h 800"/>
              <a:gd name="T106" fmla="*/ 369 w 881"/>
              <a:gd name="T107" fmla="*/ 53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1" h="800">
                <a:moveTo>
                  <a:pt x="567" y="733"/>
                </a:moveTo>
                <a:cubicBezTo>
                  <a:pt x="67" y="733"/>
                  <a:pt x="67" y="733"/>
                  <a:pt x="67" y="733"/>
                </a:cubicBezTo>
                <a:cubicBezTo>
                  <a:pt x="67" y="67"/>
                  <a:pt x="67" y="67"/>
                  <a:pt x="67" y="67"/>
                </a:cubicBezTo>
                <a:cubicBezTo>
                  <a:pt x="567" y="67"/>
                  <a:pt x="567" y="67"/>
                  <a:pt x="567" y="67"/>
                </a:cubicBezTo>
                <a:cubicBezTo>
                  <a:pt x="567" y="180"/>
                  <a:pt x="567" y="180"/>
                  <a:pt x="567" y="180"/>
                </a:cubicBezTo>
                <a:cubicBezTo>
                  <a:pt x="634" y="106"/>
                  <a:pt x="634" y="106"/>
                  <a:pt x="634" y="106"/>
                </a:cubicBezTo>
                <a:cubicBezTo>
                  <a:pt x="634" y="68"/>
                  <a:pt x="634" y="68"/>
                  <a:pt x="634" y="68"/>
                </a:cubicBezTo>
                <a:cubicBezTo>
                  <a:pt x="634" y="30"/>
                  <a:pt x="603" y="0"/>
                  <a:pt x="5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0"/>
                  <a:pt x="0" y="68"/>
                </a:cubicBezTo>
                <a:cubicBezTo>
                  <a:pt x="0" y="732"/>
                  <a:pt x="0" y="732"/>
                  <a:pt x="0" y="732"/>
                </a:cubicBezTo>
                <a:cubicBezTo>
                  <a:pt x="0" y="770"/>
                  <a:pt x="30" y="800"/>
                  <a:pt x="68" y="800"/>
                </a:cubicBezTo>
                <a:cubicBezTo>
                  <a:pt x="566" y="800"/>
                  <a:pt x="566" y="800"/>
                  <a:pt x="566" y="800"/>
                </a:cubicBezTo>
                <a:cubicBezTo>
                  <a:pt x="603" y="800"/>
                  <a:pt x="634" y="770"/>
                  <a:pt x="634" y="732"/>
                </a:cubicBezTo>
                <a:cubicBezTo>
                  <a:pt x="634" y="513"/>
                  <a:pt x="634" y="513"/>
                  <a:pt x="634" y="513"/>
                </a:cubicBezTo>
                <a:cubicBezTo>
                  <a:pt x="567" y="588"/>
                  <a:pt x="567" y="588"/>
                  <a:pt x="567" y="588"/>
                </a:cubicBezTo>
                <a:lnTo>
                  <a:pt x="567" y="733"/>
                </a:lnTo>
                <a:close/>
                <a:moveTo>
                  <a:pt x="510" y="189"/>
                </a:moveTo>
                <a:cubicBezTo>
                  <a:pt x="510" y="170"/>
                  <a:pt x="495" y="156"/>
                  <a:pt x="477" y="156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38" y="156"/>
                  <a:pt x="123" y="170"/>
                  <a:pt x="123" y="189"/>
                </a:cubicBezTo>
                <a:cubicBezTo>
                  <a:pt x="123" y="207"/>
                  <a:pt x="138" y="222"/>
                  <a:pt x="156" y="222"/>
                </a:cubicBezTo>
                <a:cubicBezTo>
                  <a:pt x="477" y="222"/>
                  <a:pt x="477" y="222"/>
                  <a:pt x="477" y="222"/>
                </a:cubicBezTo>
                <a:cubicBezTo>
                  <a:pt x="495" y="222"/>
                  <a:pt x="510" y="207"/>
                  <a:pt x="510" y="189"/>
                </a:cubicBezTo>
                <a:close/>
                <a:moveTo>
                  <a:pt x="464" y="295"/>
                </a:moveTo>
                <a:cubicBezTo>
                  <a:pt x="156" y="295"/>
                  <a:pt x="156" y="295"/>
                  <a:pt x="156" y="295"/>
                </a:cubicBezTo>
                <a:cubicBezTo>
                  <a:pt x="138" y="295"/>
                  <a:pt x="123" y="310"/>
                  <a:pt x="123" y="329"/>
                </a:cubicBezTo>
                <a:cubicBezTo>
                  <a:pt x="123" y="347"/>
                  <a:pt x="138" y="362"/>
                  <a:pt x="156" y="362"/>
                </a:cubicBezTo>
                <a:cubicBezTo>
                  <a:pt x="405" y="362"/>
                  <a:pt x="405" y="362"/>
                  <a:pt x="405" y="362"/>
                </a:cubicBezTo>
                <a:lnTo>
                  <a:pt x="464" y="295"/>
                </a:lnTo>
                <a:close/>
                <a:moveTo>
                  <a:pt x="340" y="433"/>
                </a:moveTo>
                <a:cubicBezTo>
                  <a:pt x="156" y="433"/>
                  <a:pt x="156" y="433"/>
                  <a:pt x="156" y="433"/>
                </a:cubicBezTo>
                <a:cubicBezTo>
                  <a:pt x="138" y="433"/>
                  <a:pt x="123" y="448"/>
                  <a:pt x="123" y="467"/>
                </a:cubicBezTo>
                <a:cubicBezTo>
                  <a:pt x="123" y="485"/>
                  <a:pt x="138" y="500"/>
                  <a:pt x="156" y="500"/>
                </a:cubicBezTo>
                <a:cubicBezTo>
                  <a:pt x="302" y="500"/>
                  <a:pt x="302" y="500"/>
                  <a:pt x="302" y="500"/>
                </a:cubicBezTo>
                <a:lnTo>
                  <a:pt x="340" y="433"/>
                </a:lnTo>
                <a:close/>
                <a:moveTo>
                  <a:pt x="123" y="606"/>
                </a:moveTo>
                <a:cubicBezTo>
                  <a:pt x="123" y="625"/>
                  <a:pt x="138" y="640"/>
                  <a:pt x="156" y="640"/>
                </a:cubicBezTo>
                <a:cubicBezTo>
                  <a:pt x="263" y="640"/>
                  <a:pt x="263" y="640"/>
                  <a:pt x="263" y="640"/>
                </a:cubicBezTo>
                <a:cubicBezTo>
                  <a:pt x="263" y="635"/>
                  <a:pt x="264" y="632"/>
                  <a:pt x="265" y="629"/>
                </a:cubicBezTo>
                <a:cubicBezTo>
                  <a:pt x="281" y="573"/>
                  <a:pt x="281" y="573"/>
                  <a:pt x="281" y="573"/>
                </a:cubicBezTo>
                <a:cubicBezTo>
                  <a:pt x="156" y="573"/>
                  <a:pt x="156" y="573"/>
                  <a:pt x="156" y="573"/>
                </a:cubicBezTo>
                <a:cubicBezTo>
                  <a:pt x="138" y="573"/>
                  <a:pt x="123" y="588"/>
                  <a:pt x="123" y="606"/>
                </a:cubicBezTo>
                <a:close/>
                <a:moveTo>
                  <a:pt x="623" y="192"/>
                </a:moveTo>
                <a:cubicBezTo>
                  <a:pt x="391" y="452"/>
                  <a:pt x="391" y="452"/>
                  <a:pt x="391" y="452"/>
                </a:cubicBezTo>
                <a:cubicBezTo>
                  <a:pt x="373" y="472"/>
                  <a:pt x="373" y="472"/>
                  <a:pt x="373" y="472"/>
                </a:cubicBezTo>
                <a:cubicBezTo>
                  <a:pt x="501" y="587"/>
                  <a:pt x="501" y="587"/>
                  <a:pt x="501" y="587"/>
                </a:cubicBezTo>
                <a:cubicBezTo>
                  <a:pt x="519" y="567"/>
                  <a:pt x="519" y="567"/>
                  <a:pt x="519" y="567"/>
                </a:cubicBezTo>
                <a:cubicBezTo>
                  <a:pt x="752" y="307"/>
                  <a:pt x="752" y="307"/>
                  <a:pt x="752" y="307"/>
                </a:cubicBezTo>
                <a:cubicBezTo>
                  <a:pt x="773" y="284"/>
                  <a:pt x="773" y="284"/>
                  <a:pt x="773" y="284"/>
                </a:cubicBezTo>
                <a:cubicBezTo>
                  <a:pt x="644" y="169"/>
                  <a:pt x="644" y="169"/>
                  <a:pt x="644" y="169"/>
                </a:cubicBezTo>
                <a:lnTo>
                  <a:pt x="623" y="192"/>
                </a:lnTo>
                <a:close/>
                <a:moveTo>
                  <a:pt x="612" y="309"/>
                </a:moveTo>
                <a:cubicBezTo>
                  <a:pt x="460" y="479"/>
                  <a:pt x="460" y="479"/>
                  <a:pt x="460" y="479"/>
                </a:cubicBezTo>
                <a:cubicBezTo>
                  <a:pt x="458" y="482"/>
                  <a:pt x="455" y="483"/>
                  <a:pt x="452" y="483"/>
                </a:cubicBezTo>
                <a:cubicBezTo>
                  <a:pt x="449" y="483"/>
                  <a:pt x="446" y="482"/>
                  <a:pt x="444" y="480"/>
                </a:cubicBezTo>
                <a:cubicBezTo>
                  <a:pt x="437" y="474"/>
                  <a:pt x="437" y="474"/>
                  <a:pt x="437" y="474"/>
                </a:cubicBezTo>
                <a:cubicBezTo>
                  <a:pt x="432" y="470"/>
                  <a:pt x="432" y="463"/>
                  <a:pt x="436" y="458"/>
                </a:cubicBezTo>
                <a:cubicBezTo>
                  <a:pt x="589" y="288"/>
                  <a:pt x="589" y="288"/>
                  <a:pt x="589" y="288"/>
                </a:cubicBezTo>
                <a:cubicBezTo>
                  <a:pt x="591" y="286"/>
                  <a:pt x="593" y="285"/>
                  <a:pt x="596" y="285"/>
                </a:cubicBezTo>
                <a:cubicBezTo>
                  <a:pt x="599" y="284"/>
                  <a:pt x="602" y="285"/>
                  <a:pt x="604" y="287"/>
                </a:cubicBezTo>
                <a:cubicBezTo>
                  <a:pt x="611" y="294"/>
                  <a:pt x="611" y="294"/>
                  <a:pt x="611" y="294"/>
                </a:cubicBezTo>
                <a:cubicBezTo>
                  <a:pt x="616" y="298"/>
                  <a:pt x="616" y="305"/>
                  <a:pt x="612" y="309"/>
                </a:cubicBezTo>
                <a:close/>
                <a:moveTo>
                  <a:pt x="657" y="228"/>
                </a:moveTo>
                <a:cubicBezTo>
                  <a:pt x="664" y="235"/>
                  <a:pt x="664" y="235"/>
                  <a:pt x="664" y="235"/>
                </a:cubicBezTo>
                <a:cubicBezTo>
                  <a:pt x="669" y="239"/>
                  <a:pt x="669" y="246"/>
                  <a:pt x="665" y="250"/>
                </a:cubicBezTo>
                <a:cubicBezTo>
                  <a:pt x="663" y="253"/>
                  <a:pt x="663" y="253"/>
                  <a:pt x="663" y="253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0" y="267"/>
                  <a:pt x="647" y="269"/>
                  <a:pt x="644" y="269"/>
                </a:cubicBezTo>
                <a:cubicBezTo>
                  <a:pt x="641" y="269"/>
                  <a:pt x="639" y="268"/>
                  <a:pt x="637" y="266"/>
                </a:cubicBezTo>
                <a:cubicBezTo>
                  <a:pt x="629" y="259"/>
                  <a:pt x="629" y="259"/>
                  <a:pt x="629" y="259"/>
                </a:cubicBezTo>
                <a:cubicBezTo>
                  <a:pt x="627" y="257"/>
                  <a:pt x="626" y="255"/>
                  <a:pt x="625" y="252"/>
                </a:cubicBezTo>
                <a:cubicBezTo>
                  <a:pt x="625" y="249"/>
                  <a:pt x="626" y="246"/>
                  <a:pt x="628" y="244"/>
                </a:cubicBezTo>
                <a:cubicBezTo>
                  <a:pt x="641" y="229"/>
                  <a:pt x="641" y="229"/>
                  <a:pt x="641" y="229"/>
                </a:cubicBezTo>
                <a:cubicBezTo>
                  <a:pt x="645" y="225"/>
                  <a:pt x="652" y="224"/>
                  <a:pt x="657" y="228"/>
                </a:cubicBezTo>
                <a:close/>
                <a:moveTo>
                  <a:pt x="666" y="144"/>
                </a:moveTo>
                <a:cubicBezTo>
                  <a:pt x="657" y="155"/>
                  <a:pt x="657" y="155"/>
                  <a:pt x="657" y="155"/>
                </a:cubicBezTo>
                <a:cubicBezTo>
                  <a:pt x="785" y="270"/>
                  <a:pt x="785" y="270"/>
                  <a:pt x="785" y="270"/>
                </a:cubicBezTo>
                <a:cubicBezTo>
                  <a:pt x="795" y="259"/>
                  <a:pt x="795" y="259"/>
                  <a:pt x="795" y="259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688" y="120"/>
                  <a:pt x="688" y="120"/>
                  <a:pt x="688" y="120"/>
                </a:cubicBezTo>
                <a:lnTo>
                  <a:pt x="666" y="144"/>
                </a:lnTo>
                <a:close/>
                <a:moveTo>
                  <a:pt x="880" y="147"/>
                </a:moveTo>
                <a:cubicBezTo>
                  <a:pt x="880" y="137"/>
                  <a:pt x="875" y="128"/>
                  <a:pt x="868" y="121"/>
                </a:cubicBezTo>
                <a:cubicBezTo>
                  <a:pt x="795" y="56"/>
                  <a:pt x="795" y="56"/>
                  <a:pt x="795" y="56"/>
                </a:cubicBezTo>
                <a:cubicBezTo>
                  <a:pt x="788" y="50"/>
                  <a:pt x="778" y="46"/>
                  <a:pt x="768" y="47"/>
                </a:cubicBezTo>
                <a:cubicBezTo>
                  <a:pt x="759" y="47"/>
                  <a:pt x="749" y="52"/>
                  <a:pt x="743" y="59"/>
                </a:cubicBezTo>
                <a:cubicBezTo>
                  <a:pt x="700" y="107"/>
                  <a:pt x="700" y="107"/>
                  <a:pt x="700" y="107"/>
                </a:cubicBezTo>
                <a:cubicBezTo>
                  <a:pt x="828" y="222"/>
                  <a:pt x="828" y="222"/>
                  <a:pt x="828" y="222"/>
                </a:cubicBezTo>
                <a:cubicBezTo>
                  <a:pt x="871" y="174"/>
                  <a:pt x="871" y="174"/>
                  <a:pt x="871" y="174"/>
                </a:cubicBezTo>
                <a:cubicBezTo>
                  <a:pt x="877" y="167"/>
                  <a:pt x="881" y="157"/>
                  <a:pt x="880" y="147"/>
                </a:cubicBezTo>
                <a:close/>
                <a:moveTo>
                  <a:pt x="825" y="174"/>
                </a:moveTo>
                <a:cubicBezTo>
                  <a:pt x="748" y="104"/>
                  <a:pt x="748" y="104"/>
                  <a:pt x="748" y="104"/>
                </a:cubicBezTo>
                <a:cubicBezTo>
                  <a:pt x="770" y="79"/>
                  <a:pt x="770" y="79"/>
                  <a:pt x="770" y="79"/>
                </a:cubicBezTo>
                <a:cubicBezTo>
                  <a:pt x="848" y="149"/>
                  <a:pt x="848" y="149"/>
                  <a:pt x="848" y="149"/>
                </a:cubicBezTo>
                <a:lnTo>
                  <a:pt x="825" y="174"/>
                </a:lnTo>
                <a:close/>
                <a:moveTo>
                  <a:pt x="338" y="664"/>
                </a:moveTo>
                <a:cubicBezTo>
                  <a:pt x="485" y="604"/>
                  <a:pt x="485" y="604"/>
                  <a:pt x="485" y="604"/>
                </a:cubicBezTo>
                <a:cubicBezTo>
                  <a:pt x="357" y="489"/>
                  <a:pt x="357" y="489"/>
                  <a:pt x="357" y="489"/>
                </a:cubicBezTo>
                <a:cubicBezTo>
                  <a:pt x="313" y="642"/>
                  <a:pt x="313" y="642"/>
                  <a:pt x="313" y="642"/>
                </a:cubicBezTo>
                <a:cubicBezTo>
                  <a:pt x="311" y="649"/>
                  <a:pt x="313" y="656"/>
                  <a:pt x="319" y="661"/>
                </a:cubicBezTo>
                <a:cubicBezTo>
                  <a:pt x="324" y="665"/>
                  <a:pt x="331" y="667"/>
                  <a:pt x="338" y="664"/>
                </a:cubicBezTo>
                <a:close/>
                <a:moveTo>
                  <a:pt x="369" y="530"/>
                </a:moveTo>
                <a:cubicBezTo>
                  <a:pt x="443" y="596"/>
                  <a:pt x="443" y="596"/>
                  <a:pt x="443" y="596"/>
                </a:cubicBezTo>
                <a:cubicBezTo>
                  <a:pt x="386" y="620"/>
                  <a:pt x="386" y="620"/>
                  <a:pt x="386" y="620"/>
                </a:cubicBezTo>
                <a:cubicBezTo>
                  <a:pt x="352" y="590"/>
                  <a:pt x="352" y="590"/>
                  <a:pt x="352" y="590"/>
                </a:cubicBezTo>
                <a:lnTo>
                  <a:pt x="369" y="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" name="Arrow: Chevron 24"/>
          <p:cNvSpPr/>
          <p:nvPr/>
        </p:nvSpPr>
        <p:spPr>
          <a:xfrm>
            <a:off x="6878487" y="1504950"/>
            <a:ext cx="1643743" cy="452292"/>
          </a:xfrm>
          <a:prstGeom prst="chevron">
            <a:avLst>
              <a:gd name="adj" fmla="val 337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Heading</a:t>
            </a:r>
            <a:endParaRPr lang="en-US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422773" y="2571750"/>
            <a:ext cx="555171" cy="55517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7700358" y="1968226"/>
            <a:ext cx="0" cy="52732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5"/>
          <p:cNvSpPr>
            <a:spLocks noEditPoints="1"/>
          </p:cNvSpPr>
          <p:nvPr/>
        </p:nvSpPr>
        <p:spPr bwMode="auto">
          <a:xfrm>
            <a:off x="7543800" y="2691492"/>
            <a:ext cx="349122" cy="315687"/>
          </a:xfrm>
          <a:custGeom>
            <a:avLst/>
            <a:gdLst>
              <a:gd name="T0" fmla="*/ 67 w 881"/>
              <a:gd name="T1" fmla="*/ 733 h 800"/>
              <a:gd name="T2" fmla="*/ 567 w 881"/>
              <a:gd name="T3" fmla="*/ 67 h 800"/>
              <a:gd name="T4" fmla="*/ 634 w 881"/>
              <a:gd name="T5" fmla="*/ 106 h 800"/>
              <a:gd name="T6" fmla="*/ 566 w 881"/>
              <a:gd name="T7" fmla="*/ 0 h 800"/>
              <a:gd name="T8" fmla="*/ 0 w 881"/>
              <a:gd name="T9" fmla="*/ 68 h 800"/>
              <a:gd name="T10" fmla="*/ 68 w 881"/>
              <a:gd name="T11" fmla="*/ 800 h 800"/>
              <a:gd name="T12" fmla="*/ 634 w 881"/>
              <a:gd name="T13" fmla="*/ 732 h 800"/>
              <a:gd name="T14" fmla="*/ 567 w 881"/>
              <a:gd name="T15" fmla="*/ 588 h 800"/>
              <a:gd name="T16" fmla="*/ 510 w 881"/>
              <a:gd name="T17" fmla="*/ 189 h 800"/>
              <a:gd name="T18" fmla="*/ 156 w 881"/>
              <a:gd name="T19" fmla="*/ 156 h 800"/>
              <a:gd name="T20" fmla="*/ 156 w 881"/>
              <a:gd name="T21" fmla="*/ 222 h 800"/>
              <a:gd name="T22" fmla="*/ 510 w 881"/>
              <a:gd name="T23" fmla="*/ 189 h 800"/>
              <a:gd name="T24" fmla="*/ 156 w 881"/>
              <a:gd name="T25" fmla="*/ 295 h 800"/>
              <a:gd name="T26" fmla="*/ 156 w 881"/>
              <a:gd name="T27" fmla="*/ 362 h 800"/>
              <a:gd name="T28" fmla="*/ 464 w 881"/>
              <a:gd name="T29" fmla="*/ 295 h 800"/>
              <a:gd name="T30" fmla="*/ 156 w 881"/>
              <a:gd name="T31" fmla="*/ 433 h 800"/>
              <a:gd name="T32" fmla="*/ 156 w 881"/>
              <a:gd name="T33" fmla="*/ 500 h 800"/>
              <a:gd name="T34" fmla="*/ 340 w 881"/>
              <a:gd name="T35" fmla="*/ 433 h 800"/>
              <a:gd name="T36" fmla="*/ 156 w 881"/>
              <a:gd name="T37" fmla="*/ 640 h 800"/>
              <a:gd name="T38" fmla="*/ 265 w 881"/>
              <a:gd name="T39" fmla="*/ 629 h 800"/>
              <a:gd name="T40" fmla="*/ 156 w 881"/>
              <a:gd name="T41" fmla="*/ 573 h 800"/>
              <a:gd name="T42" fmla="*/ 623 w 881"/>
              <a:gd name="T43" fmla="*/ 192 h 800"/>
              <a:gd name="T44" fmla="*/ 373 w 881"/>
              <a:gd name="T45" fmla="*/ 472 h 800"/>
              <a:gd name="T46" fmla="*/ 519 w 881"/>
              <a:gd name="T47" fmla="*/ 567 h 800"/>
              <a:gd name="T48" fmla="*/ 773 w 881"/>
              <a:gd name="T49" fmla="*/ 284 h 800"/>
              <a:gd name="T50" fmla="*/ 623 w 881"/>
              <a:gd name="T51" fmla="*/ 192 h 800"/>
              <a:gd name="T52" fmla="*/ 460 w 881"/>
              <a:gd name="T53" fmla="*/ 479 h 800"/>
              <a:gd name="T54" fmla="*/ 444 w 881"/>
              <a:gd name="T55" fmla="*/ 480 h 800"/>
              <a:gd name="T56" fmla="*/ 436 w 881"/>
              <a:gd name="T57" fmla="*/ 458 h 800"/>
              <a:gd name="T58" fmla="*/ 596 w 881"/>
              <a:gd name="T59" fmla="*/ 285 h 800"/>
              <a:gd name="T60" fmla="*/ 611 w 881"/>
              <a:gd name="T61" fmla="*/ 294 h 800"/>
              <a:gd name="T62" fmla="*/ 657 w 881"/>
              <a:gd name="T63" fmla="*/ 228 h 800"/>
              <a:gd name="T64" fmla="*/ 665 w 881"/>
              <a:gd name="T65" fmla="*/ 250 h 800"/>
              <a:gd name="T66" fmla="*/ 652 w 881"/>
              <a:gd name="T67" fmla="*/ 265 h 800"/>
              <a:gd name="T68" fmla="*/ 644 w 881"/>
              <a:gd name="T69" fmla="*/ 269 h 800"/>
              <a:gd name="T70" fmla="*/ 629 w 881"/>
              <a:gd name="T71" fmla="*/ 259 h 800"/>
              <a:gd name="T72" fmla="*/ 628 w 881"/>
              <a:gd name="T73" fmla="*/ 244 h 800"/>
              <a:gd name="T74" fmla="*/ 657 w 881"/>
              <a:gd name="T75" fmla="*/ 228 h 800"/>
              <a:gd name="T76" fmla="*/ 657 w 881"/>
              <a:gd name="T77" fmla="*/ 155 h 800"/>
              <a:gd name="T78" fmla="*/ 795 w 881"/>
              <a:gd name="T79" fmla="*/ 259 h 800"/>
              <a:gd name="T80" fmla="*/ 688 w 881"/>
              <a:gd name="T81" fmla="*/ 120 h 800"/>
              <a:gd name="T82" fmla="*/ 880 w 881"/>
              <a:gd name="T83" fmla="*/ 147 h 800"/>
              <a:gd name="T84" fmla="*/ 795 w 881"/>
              <a:gd name="T85" fmla="*/ 56 h 800"/>
              <a:gd name="T86" fmla="*/ 743 w 881"/>
              <a:gd name="T87" fmla="*/ 59 h 800"/>
              <a:gd name="T88" fmla="*/ 828 w 881"/>
              <a:gd name="T89" fmla="*/ 222 h 800"/>
              <a:gd name="T90" fmla="*/ 880 w 881"/>
              <a:gd name="T91" fmla="*/ 147 h 800"/>
              <a:gd name="T92" fmla="*/ 748 w 881"/>
              <a:gd name="T93" fmla="*/ 104 h 800"/>
              <a:gd name="T94" fmla="*/ 848 w 881"/>
              <a:gd name="T95" fmla="*/ 149 h 800"/>
              <a:gd name="T96" fmla="*/ 338 w 881"/>
              <a:gd name="T97" fmla="*/ 664 h 800"/>
              <a:gd name="T98" fmla="*/ 357 w 881"/>
              <a:gd name="T99" fmla="*/ 489 h 800"/>
              <a:gd name="T100" fmla="*/ 319 w 881"/>
              <a:gd name="T101" fmla="*/ 661 h 800"/>
              <a:gd name="T102" fmla="*/ 369 w 881"/>
              <a:gd name="T103" fmla="*/ 530 h 800"/>
              <a:gd name="T104" fmla="*/ 386 w 881"/>
              <a:gd name="T105" fmla="*/ 620 h 800"/>
              <a:gd name="T106" fmla="*/ 369 w 881"/>
              <a:gd name="T107" fmla="*/ 53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1" h="800">
                <a:moveTo>
                  <a:pt x="567" y="733"/>
                </a:moveTo>
                <a:cubicBezTo>
                  <a:pt x="67" y="733"/>
                  <a:pt x="67" y="733"/>
                  <a:pt x="67" y="733"/>
                </a:cubicBezTo>
                <a:cubicBezTo>
                  <a:pt x="67" y="67"/>
                  <a:pt x="67" y="67"/>
                  <a:pt x="67" y="67"/>
                </a:cubicBezTo>
                <a:cubicBezTo>
                  <a:pt x="567" y="67"/>
                  <a:pt x="567" y="67"/>
                  <a:pt x="567" y="67"/>
                </a:cubicBezTo>
                <a:cubicBezTo>
                  <a:pt x="567" y="180"/>
                  <a:pt x="567" y="180"/>
                  <a:pt x="567" y="180"/>
                </a:cubicBezTo>
                <a:cubicBezTo>
                  <a:pt x="634" y="106"/>
                  <a:pt x="634" y="106"/>
                  <a:pt x="634" y="106"/>
                </a:cubicBezTo>
                <a:cubicBezTo>
                  <a:pt x="634" y="68"/>
                  <a:pt x="634" y="68"/>
                  <a:pt x="634" y="68"/>
                </a:cubicBezTo>
                <a:cubicBezTo>
                  <a:pt x="634" y="30"/>
                  <a:pt x="603" y="0"/>
                  <a:pt x="5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0"/>
                  <a:pt x="0" y="68"/>
                </a:cubicBezTo>
                <a:cubicBezTo>
                  <a:pt x="0" y="732"/>
                  <a:pt x="0" y="732"/>
                  <a:pt x="0" y="732"/>
                </a:cubicBezTo>
                <a:cubicBezTo>
                  <a:pt x="0" y="770"/>
                  <a:pt x="30" y="800"/>
                  <a:pt x="68" y="800"/>
                </a:cubicBezTo>
                <a:cubicBezTo>
                  <a:pt x="566" y="800"/>
                  <a:pt x="566" y="800"/>
                  <a:pt x="566" y="800"/>
                </a:cubicBezTo>
                <a:cubicBezTo>
                  <a:pt x="603" y="800"/>
                  <a:pt x="634" y="770"/>
                  <a:pt x="634" y="732"/>
                </a:cubicBezTo>
                <a:cubicBezTo>
                  <a:pt x="634" y="513"/>
                  <a:pt x="634" y="513"/>
                  <a:pt x="634" y="513"/>
                </a:cubicBezTo>
                <a:cubicBezTo>
                  <a:pt x="567" y="588"/>
                  <a:pt x="567" y="588"/>
                  <a:pt x="567" y="588"/>
                </a:cubicBezTo>
                <a:lnTo>
                  <a:pt x="567" y="733"/>
                </a:lnTo>
                <a:close/>
                <a:moveTo>
                  <a:pt x="510" y="189"/>
                </a:moveTo>
                <a:cubicBezTo>
                  <a:pt x="510" y="170"/>
                  <a:pt x="495" y="156"/>
                  <a:pt x="477" y="156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38" y="156"/>
                  <a:pt x="123" y="170"/>
                  <a:pt x="123" y="189"/>
                </a:cubicBezTo>
                <a:cubicBezTo>
                  <a:pt x="123" y="207"/>
                  <a:pt x="138" y="222"/>
                  <a:pt x="156" y="222"/>
                </a:cubicBezTo>
                <a:cubicBezTo>
                  <a:pt x="477" y="222"/>
                  <a:pt x="477" y="222"/>
                  <a:pt x="477" y="222"/>
                </a:cubicBezTo>
                <a:cubicBezTo>
                  <a:pt x="495" y="222"/>
                  <a:pt x="510" y="207"/>
                  <a:pt x="510" y="189"/>
                </a:cubicBezTo>
                <a:close/>
                <a:moveTo>
                  <a:pt x="464" y="295"/>
                </a:moveTo>
                <a:cubicBezTo>
                  <a:pt x="156" y="295"/>
                  <a:pt x="156" y="295"/>
                  <a:pt x="156" y="295"/>
                </a:cubicBezTo>
                <a:cubicBezTo>
                  <a:pt x="138" y="295"/>
                  <a:pt x="123" y="310"/>
                  <a:pt x="123" y="329"/>
                </a:cubicBezTo>
                <a:cubicBezTo>
                  <a:pt x="123" y="347"/>
                  <a:pt x="138" y="362"/>
                  <a:pt x="156" y="362"/>
                </a:cubicBezTo>
                <a:cubicBezTo>
                  <a:pt x="405" y="362"/>
                  <a:pt x="405" y="362"/>
                  <a:pt x="405" y="362"/>
                </a:cubicBezTo>
                <a:lnTo>
                  <a:pt x="464" y="295"/>
                </a:lnTo>
                <a:close/>
                <a:moveTo>
                  <a:pt x="340" y="433"/>
                </a:moveTo>
                <a:cubicBezTo>
                  <a:pt x="156" y="433"/>
                  <a:pt x="156" y="433"/>
                  <a:pt x="156" y="433"/>
                </a:cubicBezTo>
                <a:cubicBezTo>
                  <a:pt x="138" y="433"/>
                  <a:pt x="123" y="448"/>
                  <a:pt x="123" y="467"/>
                </a:cubicBezTo>
                <a:cubicBezTo>
                  <a:pt x="123" y="485"/>
                  <a:pt x="138" y="500"/>
                  <a:pt x="156" y="500"/>
                </a:cubicBezTo>
                <a:cubicBezTo>
                  <a:pt x="302" y="500"/>
                  <a:pt x="302" y="500"/>
                  <a:pt x="302" y="500"/>
                </a:cubicBezTo>
                <a:lnTo>
                  <a:pt x="340" y="433"/>
                </a:lnTo>
                <a:close/>
                <a:moveTo>
                  <a:pt x="123" y="606"/>
                </a:moveTo>
                <a:cubicBezTo>
                  <a:pt x="123" y="625"/>
                  <a:pt x="138" y="640"/>
                  <a:pt x="156" y="640"/>
                </a:cubicBezTo>
                <a:cubicBezTo>
                  <a:pt x="263" y="640"/>
                  <a:pt x="263" y="640"/>
                  <a:pt x="263" y="640"/>
                </a:cubicBezTo>
                <a:cubicBezTo>
                  <a:pt x="263" y="635"/>
                  <a:pt x="264" y="632"/>
                  <a:pt x="265" y="629"/>
                </a:cubicBezTo>
                <a:cubicBezTo>
                  <a:pt x="281" y="573"/>
                  <a:pt x="281" y="573"/>
                  <a:pt x="281" y="573"/>
                </a:cubicBezTo>
                <a:cubicBezTo>
                  <a:pt x="156" y="573"/>
                  <a:pt x="156" y="573"/>
                  <a:pt x="156" y="573"/>
                </a:cubicBezTo>
                <a:cubicBezTo>
                  <a:pt x="138" y="573"/>
                  <a:pt x="123" y="588"/>
                  <a:pt x="123" y="606"/>
                </a:cubicBezTo>
                <a:close/>
                <a:moveTo>
                  <a:pt x="623" y="192"/>
                </a:moveTo>
                <a:cubicBezTo>
                  <a:pt x="391" y="452"/>
                  <a:pt x="391" y="452"/>
                  <a:pt x="391" y="452"/>
                </a:cubicBezTo>
                <a:cubicBezTo>
                  <a:pt x="373" y="472"/>
                  <a:pt x="373" y="472"/>
                  <a:pt x="373" y="472"/>
                </a:cubicBezTo>
                <a:cubicBezTo>
                  <a:pt x="501" y="587"/>
                  <a:pt x="501" y="587"/>
                  <a:pt x="501" y="587"/>
                </a:cubicBezTo>
                <a:cubicBezTo>
                  <a:pt x="519" y="567"/>
                  <a:pt x="519" y="567"/>
                  <a:pt x="519" y="567"/>
                </a:cubicBezTo>
                <a:cubicBezTo>
                  <a:pt x="752" y="307"/>
                  <a:pt x="752" y="307"/>
                  <a:pt x="752" y="307"/>
                </a:cubicBezTo>
                <a:cubicBezTo>
                  <a:pt x="773" y="284"/>
                  <a:pt x="773" y="284"/>
                  <a:pt x="773" y="284"/>
                </a:cubicBezTo>
                <a:cubicBezTo>
                  <a:pt x="644" y="169"/>
                  <a:pt x="644" y="169"/>
                  <a:pt x="644" y="169"/>
                </a:cubicBezTo>
                <a:lnTo>
                  <a:pt x="623" y="192"/>
                </a:lnTo>
                <a:close/>
                <a:moveTo>
                  <a:pt x="612" y="309"/>
                </a:moveTo>
                <a:cubicBezTo>
                  <a:pt x="460" y="479"/>
                  <a:pt x="460" y="479"/>
                  <a:pt x="460" y="479"/>
                </a:cubicBezTo>
                <a:cubicBezTo>
                  <a:pt x="458" y="482"/>
                  <a:pt x="455" y="483"/>
                  <a:pt x="452" y="483"/>
                </a:cubicBezTo>
                <a:cubicBezTo>
                  <a:pt x="449" y="483"/>
                  <a:pt x="446" y="482"/>
                  <a:pt x="444" y="480"/>
                </a:cubicBezTo>
                <a:cubicBezTo>
                  <a:pt x="437" y="474"/>
                  <a:pt x="437" y="474"/>
                  <a:pt x="437" y="474"/>
                </a:cubicBezTo>
                <a:cubicBezTo>
                  <a:pt x="432" y="470"/>
                  <a:pt x="432" y="463"/>
                  <a:pt x="436" y="458"/>
                </a:cubicBezTo>
                <a:cubicBezTo>
                  <a:pt x="589" y="288"/>
                  <a:pt x="589" y="288"/>
                  <a:pt x="589" y="288"/>
                </a:cubicBezTo>
                <a:cubicBezTo>
                  <a:pt x="591" y="286"/>
                  <a:pt x="593" y="285"/>
                  <a:pt x="596" y="285"/>
                </a:cubicBezTo>
                <a:cubicBezTo>
                  <a:pt x="599" y="284"/>
                  <a:pt x="602" y="285"/>
                  <a:pt x="604" y="287"/>
                </a:cubicBezTo>
                <a:cubicBezTo>
                  <a:pt x="611" y="294"/>
                  <a:pt x="611" y="294"/>
                  <a:pt x="611" y="294"/>
                </a:cubicBezTo>
                <a:cubicBezTo>
                  <a:pt x="616" y="298"/>
                  <a:pt x="616" y="305"/>
                  <a:pt x="612" y="309"/>
                </a:cubicBezTo>
                <a:close/>
                <a:moveTo>
                  <a:pt x="657" y="228"/>
                </a:moveTo>
                <a:cubicBezTo>
                  <a:pt x="664" y="235"/>
                  <a:pt x="664" y="235"/>
                  <a:pt x="664" y="235"/>
                </a:cubicBezTo>
                <a:cubicBezTo>
                  <a:pt x="669" y="239"/>
                  <a:pt x="669" y="246"/>
                  <a:pt x="665" y="250"/>
                </a:cubicBezTo>
                <a:cubicBezTo>
                  <a:pt x="663" y="253"/>
                  <a:pt x="663" y="253"/>
                  <a:pt x="663" y="253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0" y="267"/>
                  <a:pt x="647" y="269"/>
                  <a:pt x="644" y="269"/>
                </a:cubicBezTo>
                <a:cubicBezTo>
                  <a:pt x="641" y="269"/>
                  <a:pt x="639" y="268"/>
                  <a:pt x="637" y="266"/>
                </a:cubicBezTo>
                <a:cubicBezTo>
                  <a:pt x="629" y="259"/>
                  <a:pt x="629" y="259"/>
                  <a:pt x="629" y="259"/>
                </a:cubicBezTo>
                <a:cubicBezTo>
                  <a:pt x="627" y="257"/>
                  <a:pt x="626" y="255"/>
                  <a:pt x="625" y="252"/>
                </a:cubicBezTo>
                <a:cubicBezTo>
                  <a:pt x="625" y="249"/>
                  <a:pt x="626" y="246"/>
                  <a:pt x="628" y="244"/>
                </a:cubicBezTo>
                <a:cubicBezTo>
                  <a:pt x="641" y="229"/>
                  <a:pt x="641" y="229"/>
                  <a:pt x="641" y="229"/>
                </a:cubicBezTo>
                <a:cubicBezTo>
                  <a:pt x="645" y="225"/>
                  <a:pt x="652" y="224"/>
                  <a:pt x="657" y="228"/>
                </a:cubicBezTo>
                <a:close/>
                <a:moveTo>
                  <a:pt x="666" y="144"/>
                </a:moveTo>
                <a:cubicBezTo>
                  <a:pt x="657" y="155"/>
                  <a:pt x="657" y="155"/>
                  <a:pt x="657" y="155"/>
                </a:cubicBezTo>
                <a:cubicBezTo>
                  <a:pt x="785" y="270"/>
                  <a:pt x="785" y="270"/>
                  <a:pt x="785" y="270"/>
                </a:cubicBezTo>
                <a:cubicBezTo>
                  <a:pt x="795" y="259"/>
                  <a:pt x="795" y="259"/>
                  <a:pt x="795" y="259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688" y="120"/>
                  <a:pt x="688" y="120"/>
                  <a:pt x="688" y="120"/>
                </a:cubicBezTo>
                <a:lnTo>
                  <a:pt x="666" y="144"/>
                </a:lnTo>
                <a:close/>
                <a:moveTo>
                  <a:pt x="880" y="147"/>
                </a:moveTo>
                <a:cubicBezTo>
                  <a:pt x="880" y="137"/>
                  <a:pt x="875" y="128"/>
                  <a:pt x="868" y="121"/>
                </a:cubicBezTo>
                <a:cubicBezTo>
                  <a:pt x="795" y="56"/>
                  <a:pt x="795" y="56"/>
                  <a:pt x="795" y="56"/>
                </a:cubicBezTo>
                <a:cubicBezTo>
                  <a:pt x="788" y="50"/>
                  <a:pt x="778" y="46"/>
                  <a:pt x="768" y="47"/>
                </a:cubicBezTo>
                <a:cubicBezTo>
                  <a:pt x="759" y="47"/>
                  <a:pt x="749" y="52"/>
                  <a:pt x="743" y="59"/>
                </a:cubicBezTo>
                <a:cubicBezTo>
                  <a:pt x="700" y="107"/>
                  <a:pt x="700" y="107"/>
                  <a:pt x="700" y="107"/>
                </a:cubicBezTo>
                <a:cubicBezTo>
                  <a:pt x="828" y="222"/>
                  <a:pt x="828" y="222"/>
                  <a:pt x="828" y="222"/>
                </a:cubicBezTo>
                <a:cubicBezTo>
                  <a:pt x="871" y="174"/>
                  <a:pt x="871" y="174"/>
                  <a:pt x="871" y="174"/>
                </a:cubicBezTo>
                <a:cubicBezTo>
                  <a:pt x="877" y="167"/>
                  <a:pt x="881" y="157"/>
                  <a:pt x="880" y="147"/>
                </a:cubicBezTo>
                <a:close/>
                <a:moveTo>
                  <a:pt x="825" y="174"/>
                </a:moveTo>
                <a:cubicBezTo>
                  <a:pt x="748" y="104"/>
                  <a:pt x="748" y="104"/>
                  <a:pt x="748" y="104"/>
                </a:cubicBezTo>
                <a:cubicBezTo>
                  <a:pt x="770" y="79"/>
                  <a:pt x="770" y="79"/>
                  <a:pt x="770" y="79"/>
                </a:cubicBezTo>
                <a:cubicBezTo>
                  <a:pt x="848" y="149"/>
                  <a:pt x="848" y="149"/>
                  <a:pt x="848" y="149"/>
                </a:cubicBezTo>
                <a:lnTo>
                  <a:pt x="825" y="174"/>
                </a:lnTo>
                <a:close/>
                <a:moveTo>
                  <a:pt x="338" y="664"/>
                </a:moveTo>
                <a:cubicBezTo>
                  <a:pt x="485" y="604"/>
                  <a:pt x="485" y="604"/>
                  <a:pt x="485" y="604"/>
                </a:cubicBezTo>
                <a:cubicBezTo>
                  <a:pt x="357" y="489"/>
                  <a:pt x="357" y="489"/>
                  <a:pt x="357" y="489"/>
                </a:cubicBezTo>
                <a:cubicBezTo>
                  <a:pt x="313" y="642"/>
                  <a:pt x="313" y="642"/>
                  <a:pt x="313" y="642"/>
                </a:cubicBezTo>
                <a:cubicBezTo>
                  <a:pt x="311" y="649"/>
                  <a:pt x="313" y="656"/>
                  <a:pt x="319" y="661"/>
                </a:cubicBezTo>
                <a:cubicBezTo>
                  <a:pt x="324" y="665"/>
                  <a:pt x="331" y="667"/>
                  <a:pt x="338" y="664"/>
                </a:cubicBezTo>
                <a:close/>
                <a:moveTo>
                  <a:pt x="369" y="530"/>
                </a:moveTo>
                <a:cubicBezTo>
                  <a:pt x="443" y="596"/>
                  <a:pt x="443" y="596"/>
                  <a:pt x="443" y="596"/>
                </a:cubicBezTo>
                <a:cubicBezTo>
                  <a:pt x="386" y="620"/>
                  <a:pt x="386" y="620"/>
                  <a:pt x="386" y="620"/>
                </a:cubicBezTo>
                <a:cubicBezTo>
                  <a:pt x="352" y="590"/>
                  <a:pt x="352" y="590"/>
                  <a:pt x="352" y="590"/>
                </a:cubicBezTo>
                <a:lnTo>
                  <a:pt x="369" y="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899721" y="1561819"/>
            <a:ext cx="230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Heading</a:t>
            </a:r>
            <a:endParaRPr lang="en-US" sz="1600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00121" y="1561819"/>
            <a:ext cx="230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Heading</a:t>
            </a:r>
            <a:endParaRPr lang="en-US" sz="1600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098" y="3333806"/>
            <a:ext cx="30396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is simply dummy text </a:t>
            </a:r>
            <a:endParaRPr lang="en-US" sz="11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printing and </a:t>
            </a: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typesetting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industry.</a:t>
            </a:r>
            <a:endParaRPr lang="en-US" sz="11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132517" y="3333806"/>
            <a:ext cx="30396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is simply dummy text </a:t>
            </a:r>
            <a:endParaRPr lang="en-US" sz="11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printing and </a:t>
            </a: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typesetting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industry.</a:t>
            </a:r>
            <a:endParaRPr lang="en-US" sz="11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80517" y="3333806"/>
            <a:ext cx="30396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is simply dummy text </a:t>
            </a:r>
            <a:endParaRPr lang="en-US" sz="11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printing and </a:t>
            </a: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typesetting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industry.</a:t>
            </a:r>
            <a:endParaRPr lang="en-US" sz="11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0" grpId="0" animBg="1"/>
      <p:bldP spid="61" grpId="0"/>
      <p:bldP spid="106" grpId="0"/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473</Words>
  <Application>Microsoft Office PowerPoint</Application>
  <PresentationFormat>On-screen Show (16:9)</PresentationFormat>
  <Paragraphs>84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mwu</dc:creator>
  <cp:lastModifiedBy>mwu</cp:lastModifiedBy>
  <cp:revision>60</cp:revision>
  <dcterms:created xsi:type="dcterms:W3CDTF">2019-06-27T12:56:09Z</dcterms:created>
  <dcterms:modified xsi:type="dcterms:W3CDTF">2019-06-27T22:19:20Z</dcterms:modified>
</cp:coreProperties>
</file>