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6"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70" r:id="rId16"/>
    <p:sldId id="272" r:id="rId17"/>
    <p:sldId id="273" r:id="rId18"/>
    <p:sldId id="274" r:id="rId19"/>
    <p:sldId id="275" r:id="rId20"/>
    <p:sldId id="276" r:id="rId21"/>
    <p:sldId id="277" r:id="rId22"/>
    <p:sldId id="278" r:id="rId23"/>
    <p:sldId id="280" r:id="rId24"/>
    <p:sldId id="281" r:id="rId25"/>
    <p:sldId id="285" r:id="rId2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pos="5424" userDrawn="1">
          <p15:clr>
            <a:srgbClr val="A4A3A4"/>
          </p15:clr>
        </p15:guide>
        <p15:guide id="2" orient="horz" pos="2184" userDrawn="1">
          <p15:clr>
            <a:srgbClr val="A4A3A4"/>
          </p15:clr>
        </p15:guide>
        <p15:guide id="3" pos="6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447"/>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60"/>
  </p:normalViewPr>
  <p:slideViewPr>
    <p:cSldViewPr snapToGrid="0">
      <p:cViewPr>
        <p:scale>
          <a:sx n="66" d="100"/>
          <a:sy n="66" d="100"/>
        </p:scale>
        <p:origin x="2196" y="1050"/>
      </p:cViewPr>
      <p:guideLst>
        <p:guide pos="5424"/>
        <p:guide orient="horz" pos="2184"/>
        <p:guide pos="648"/>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980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71563" y="2374899"/>
            <a:ext cx="3605212" cy="3921125"/>
          </a:xfrm>
          <a:pattFill prst="pct5">
            <a:fgClr>
              <a:schemeClr val="accent1"/>
            </a:fgClr>
            <a:bgClr>
              <a:schemeClr val="bg1"/>
            </a:bgClr>
          </a:pattFill>
        </p:spPr>
        <p:txBody>
          <a:bodyPr rtlCol="0">
            <a:normAutofit/>
          </a:bodyPr>
          <a:lstStyle/>
          <a:p>
            <a:pPr lvl="0"/>
            <a:endParaRPr lang="en-ID" noProof="0"/>
          </a:p>
        </p:txBody>
      </p:sp>
      <p:sp>
        <p:nvSpPr>
          <p:cNvPr id="10" name="Picture Placeholder 9"/>
          <p:cNvSpPr>
            <a:spLocks noGrp="1"/>
          </p:cNvSpPr>
          <p:nvPr>
            <p:ph type="pic" sz="quarter" idx="11"/>
          </p:nvPr>
        </p:nvSpPr>
        <p:spPr>
          <a:xfrm>
            <a:off x="6335485" y="3429000"/>
            <a:ext cx="5856515" cy="3429000"/>
          </a:xfrm>
          <a:pattFill prst="pct5">
            <a:fgClr>
              <a:schemeClr val="accent1"/>
            </a:fgClr>
            <a:bgClr>
              <a:schemeClr val="bg1"/>
            </a:bgClr>
          </a:pattFill>
        </p:spPr>
        <p:txBody>
          <a:bodyPr rtlCol="0">
            <a:normAutofit/>
          </a:bodyPr>
          <a:lstStyle/>
          <a:p>
            <a:pPr lvl="0"/>
            <a:endParaRPr lang="en-ID" noProof="0"/>
          </a:p>
        </p:txBody>
      </p:sp>
    </p:spTree>
    <p:extLst>
      <p:ext uri="{BB962C8B-B14F-4D97-AF65-F5344CB8AC3E}">
        <p14:creationId xmlns:p14="http://schemas.microsoft.com/office/powerpoint/2010/main" val="487582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26481" y="0"/>
            <a:ext cx="3617913" cy="5630863"/>
          </a:xfrm>
          <a:pattFill prst="pct5">
            <a:fgClr>
              <a:schemeClr val="accent1"/>
            </a:fgClr>
            <a:bgClr>
              <a:schemeClr val="bg1"/>
            </a:bgClr>
          </a:pattFill>
        </p:spPr>
        <p:txBody>
          <a:bodyPr rtlCol="0">
            <a:normAutofit/>
          </a:bodyPr>
          <a:lstStyle/>
          <a:p>
            <a:pPr lvl="0"/>
            <a:endParaRPr lang="en-ID" noProof="0"/>
          </a:p>
        </p:txBody>
      </p:sp>
      <p:sp>
        <p:nvSpPr>
          <p:cNvPr id="8" name="Picture Placeholder 6"/>
          <p:cNvSpPr>
            <a:spLocks noGrp="1"/>
          </p:cNvSpPr>
          <p:nvPr>
            <p:ph type="pic" sz="quarter" idx="11"/>
          </p:nvPr>
        </p:nvSpPr>
        <p:spPr>
          <a:xfrm>
            <a:off x="4389029" y="1227137"/>
            <a:ext cx="3617913" cy="5630863"/>
          </a:xfrm>
          <a:pattFill prst="pct5">
            <a:fgClr>
              <a:schemeClr val="accent1"/>
            </a:fgClr>
            <a:bgClr>
              <a:schemeClr val="bg1"/>
            </a:bgClr>
          </a:pattFill>
        </p:spPr>
        <p:txBody>
          <a:bodyPr rtlCol="0">
            <a:normAutofit/>
          </a:bodyPr>
          <a:lstStyle/>
          <a:p>
            <a:pPr lvl="0"/>
            <a:endParaRPr lang="en-ID" noProof="0"/>
          </a:p>
        </p:txBody>
      </p:sp>
    </p:spTree>
    <p:extLst>
      <p:ext uri="{BB962C8B-B14F-4D97-AF65-F5344CB8AC3E}">
        <p14:creationId xmlns:p14="http://schemas.microsoft.com/office/powerpoint/2010/main" val="4091299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390606" y="574675"/>
            <a:ext cx="3622675" cy="5708650"/>
          </a:xfrm>
          <a:pattFill prst="pct5">
            <a:fgClr>
              <a:schemeClr val="accent1"/>
            </a:fgClr>
            <a:bgClr>
              <a:schemeClr val="bg1"/>
            </a:bgClr>
          </a:pattFill>
        </p:spPr>
        <p:txBody>
          <a:bodyPr rtlCol="0">
            <a:normAutofit/>
          </a:bodyPr>
          <a:lstStyle/>
          <a:p>
            <a:pPr lvl="0"/>
            <a:endParaRPr lang="en-ID" noProof="0"/>
          </a:p>
        </p:txBody>
      </p:sp>
    </p:spTree>
    <p:extLst>
      <p:ext uri="{BB962C8B-B14F-4D97-AF65-F5344CB8AC3E}">
        <p14:creationId xmlns:p14="http://schemas.microsoft.com/office/powerpoint/2010/main" val="2036436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394958" y="1319348"/>
            <a:ext cx="3619183" cy="5538651"/>
          </a:xfrm>
          <a:pattFill prst="pct5">
            <a:fgClr>
              <a:schemeClr val="accent1"/>
            </a:fgClr>
            <a:bgClr>
              <a:schemeClr val="bg1"/>
            </a:bgClr>
          </a:pattFill>
        </p:spPr>
        <p:txBody>
          <a:bodyPr rtlCol="0">
            <a:normAutofit/>
          </a:bodyPr>
          <a:lstStyle/>
          <a:p>
            <a:pPr lvl="0"/>
            <a:endParaRPr lang="en-ID" noProof="0"/>
          </a:p>
        </p:txBody>
      </p:sp>
    </p:spTree>
    <p:extLst>
      <p:ext uri="{BB962C8B-B14F-4D97-AF65-F5344CB8AC3E}">
        <p14:creationId xmlns:p14="http://schemas.microsoft.com/office/powerpoint/2010/main" val="22451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483926" y="1097676"/>
            <a:ext cx="4793673" cy="4662648"/>
          </a:xfrm>
          <a:pattFill prst="pct5">
            <a:fgClr>
              <a:schemeClr val="accent1"/>
            </a:fgClr>
            <a:bgClr>
              <a:schemeClr val="bg1"/>
            </a:bgClr>
          </a:pattFill>
        </p:spPr>
        <p:txBody>
          <a:bodyPr rtlCol="0">
            <a:normAutofit/>
          </a:bodyPr>
          <a:lstStyle/>
          <a:p>
            <a:pPr lvl="0"/>
            <a:endParaRPr lang="en-ID" noProof="0"/>
          </a:p>
        </p:txBody>
      </p:sp>
    </p:spTree>
    <p:extLst>
      <p:ext uri="{BB962C8B-B14F-4D97-AF65-F5344CB8AC3E}">
        <p14:creationId xmlns:p14="http://schemas.microsoft.com/office/powerpoint/2010/main" val="3096707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19175" y="522288"/>
            <a:ext cx="5076825" cy="2195512"/>
          </a:xfrm>
          <a:pattFill prst="pct5">
            <a:fgClr>
              <a:schemeClr val="accent1"/>
            </a:fgClr>
            <a:bgClr>
              <a:schemeClr val="bg1"/>
            </a:bgClr>
          </a:pattFill>
        </p:spPr>
        <p:txBody>
          <a:bodyPr rtlCol="0">
            <a:normAutofit/>
          </a:bodyPr>
          <a:lstStyle/>
          <a:p>
            <a:pPr lvl="0"/>
            <a:endParaRPr lang="en-ID" noProof="0"/>
          </a:p>
        </p:txBody>
      </p:sp>
      <p:sp>
        <p:nvSpPr>
          <p:cNvPr id="14" name="Picture Placeholder 13"/>
          <p:cNvSpPr>
            <a:spLocks noGrp="1"/>
          </p:cNvSpPr>
          <p:nvPr>
            <p:ph type="pic" sz="quarter" idx="12"/>
          </p:nvPr>
        </p:nvSpPr>
        <p:spPr>
          <a:xfrm>
            <a:off x="5341938" y="1266825"/>
            <a:ext cx="2992437" cy="4324350"/>
          </a:xfrm>
          <a:pattFill prst="pct5">
            <a:fgClr>
              <a:schemeClr val="accent1"/>
            </a:fgClr>
            <a:bgClr>
              <a:schemeClr val="bg1"/>
            </a:bgClr>
          </a:pattFill>
        </p:spPr>
        <p:txBody>
          <a:bodyPr rtlCol="0">
            <a:normAutofit/>
          </a:bodyPr>
          <a:lstStyle/>
          <a:p>
            <a:pPr lvl="0"/>
            <a:endParaRPr lang="en-ID" noProof="0"/>
          </a:p>
        </p:txBody>
      </p:sp>
      <p:sp>
        <p:nvSpPr>
          <p:cNvPr id="11" name="Picture Placeholder 10"/>
          <p:cNvSpPr>
            <a:spLocks noGrp="1"/>
          </p:cNvSpPr>
          <p:nvPr>
            <p:ph type="pic" sz="quarter" idx="11"/>
          </p:nvPr>
        </p:nvSpPr>
        <p:spPr>
          <a:xfrm>
            <a:off x="3240088" y="3429000"/>
            <a:ext cx="2855912" cy="3011488"/>
          </a:xfrm>
          <a:pattFill prst="pct5">
            <a:fgClr>
              <a:schemeClr val="accent1"/>
            </a:fgClr>
            <a:bgClr>
              <a:schemeClr val="bg1"/>
            </a:bgClr>
          </a:pattFill>
        </p:spPr>
        <p:txBody>
          <a:bodyPr rtlCol="0">
            <a:normAutofit/>
          </a:bodyPr>
          <a:lstStyle/>
          <a:p>
            <a:pPr lvl="0"/>
            <a:endParaRPr lang="en-ID" noProof="0"/>
          </a:p>
        </p:txBody>
      </p:sp>
    </p:spTree>
    <p:extLst>
      <p:ext uri="{BB962C8B-B14F-4D97-AF65-F5344CB8AC3E}">
        <p14:creationId xmlns:p14="http://schemas.microsoft.com/office/powerpoint/2010/main" val="2981683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79412" y="417423"/>
            <a:ext cx="2846387" cy="2894012"/>
          </a:xfrm>
          <a:pattFill prst="pct5">
            <a:fgClr>
              <a:schemeClr val="accent1"/>
            </a:fgClr>
            <a:bgClr>
              <a:schemeClr val="bg1"/>
            </a:bgClr>
          </a:pattFill>
        </p:spPr>
        <p:txBody>
          <a:bodyPr rtlCol="0">
            <a:normAutofit/>
          </a:bodyPr>
          <a:lstStyle/>
          <a:p>
            <a:pPr lvl="0"/>
            <a:endParaRPr lang="en-ID" noProof="0"/>
          </a:p>
        </p:txBody>
      </p:sp>
      <p:sp>
        <p:nvSpPr>
          <p:cNvPr id="8" name="Picture Placeholder 6"/>
          <p:cNvSpPr>
            <a:spLocks noGrp="1"/>
          </p:cNvSpPr>
          <p:nvPr>
            <p:ph type="pic" sz="quarter" idx="11"/>
          </p:nvPr>
        </p:nvSpPr>
        <p:spPr>
          <a:xfrm>
            <a:off x="379412" y="3546566"/>
            <a:ext cx="2846387" cy="2894012"/>
          </a:xfrm>
          <a:pattFill prst="pct5">
            <a:fgClr>
              <a:schemeClr val="accent1"/>
            </a:fgClr>
            <a:bgClr>
              <a:schemeClr val="bg1"/>
            </a:bgClr>
          </a:pattFill>
        </p:spPr>
        <p:txBody>
          <a:bodyPr rtlCol="0">
            <a:normAutofit/>
          </a:bodyPr>
          <a:lstStyle/>
          <a:p>
            <a:pPr lvl="0"/>
            <a:endParaRPr lang="en-ID" noProof="0"/>
          </a:p>
        </p:txBody>
      </p:sp>
      <p:sp>
        <p:nvSpPr>
          <p:cNvPr id="9" name="Picture Placeholder 6"/>
          <p:cNvSpPr>
            <a:spLocks noGrp="1"/>
          </p:cNvSpPr>
          <p:nvPr>
            <p:ph type="pic" sz="quarter" idx="12"/>
          </p:nvPr>
        </p:nvSpPr>
        <p:spPr>
          <a:xfrm>
            <a:off x="3514497" y="417423"/>
            <a:ext cx="2846387" cy="2894012"/>
          </a:xfrm>
          <a:pattFill prst="pct5">
            <a:fgClr>
              <a:schemeClr val="accent1"/>
            </a:fgClr>
            <a:bgClr>
              <a:schemeClr val="bg1"/>
            </a:bgClr>
          </a:pattFill>
        </p:spPr>
        <p:txBody>
          <a:bodyPr rtlCol="0">
            <a:normAutofit/>
          </a:bodyPr>
          <a:lstStyle/>
          <a:p>
            <a:pPr lvl="0"/>
            <a:endParaRPr lang="en-ID" noProof="0"/>
          </a:p>
        </p:txBody>
      </p:sp>
      <p:sp>
        <p:nvSpPr>
          <p:cNvPr id="10" name="Picture Placeholder 6"/>
          <p:cNvSpPr>
            <a:spLocks noGrp="1"/>
          </p:cNvSpPr>
          <p:nvPr>
            <p:ph type="pic" sz="quarter" idx="13"/>
          </p:nvPr>
        </p:nvSpPr>
        <p:spPr>
          <a:xfrm>
            <a:off x="3514496" y="3546566"/>
            <a:ext cx="2846387" cy="2894012"/>
          </a:xfrm>
          <a:pattFill prst="pct5">
            <a:fgClr>
              <a:schemeClr val="accent1"/>
            </a:fgClr>
            <a:bgClr>
              <a:schemeClr val="bg1"/>
            </a:bgClr>
          </a:pattFill>
        </p:spPr>
        <p:txBody>
          <a:bodyPr rtlCol="0">
            <a:normAutofit/>
          </a:bodyPr>
          <a:lstStyle/>
          <a:p>
            <a:pPr lvl="0"/>
            <a:endParaRPr lang="en-ID" noProof="0"/>
          </a:p>
        </p:txBody>
      </p:sp>
    </p:spTree>
    <p:extLst>
      <p:ext uri="{BB962C8B-B14F-4D97-AF65-F5344CB8AC3E}">
        <p14:creationId xmlns:p14="http://schemas.microsoft.com/office/powerpoint/2010/main" val="3489654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52425" y="522288"/>
            <a:ext cx="3592513" cy="5721758"/>
          </a:xfrm>
          <a:pattFill prst="pct5">
            <a:fgClr>
              <a:schemeClr val="accent1"/>
            </a:fgClr>
            <a:bgClr>
              <a:schemeClr val="bg1"/>
            </a:bgClr>
          </a:pattFill>
        </p:spPr>
        <p:txBody>
          <a:bodyPr rtlCol="0">
            <a:normAutofit/>
          </a:bodyPr>
          <a:lstStyle/>
          <a:p>
            <a:pPr lvl="0"/>
            <a:endParaRPr lang="en-ID" noProof="0"/>
          </a:p>
        </p:txBody>
      </p:sp>
      <p:sp>
        <p:nvSpPr>
          <p:cNvPr id="8" name="Picture Placeholder 6"/>
          <p:cNvSpPr>
            <a:spLocks noGrp="1"/>
          </p:cNvSpPr>
          <p:nvPr>
            <p:ph type="pic" sz="quarter" idx="11"/>
          </p:nvPr>
        </p:nvSpPr>
        <p:spPr>
          <a:xfrm>
            <a:off x="4327980" y="522288"/>
            <a:ext cx="2830465" cy="2717527"/>
          </a:xfrm>
          <a:pattFill prst="pct5">
            <a:fgClr>
              <a:schemeClr val="accent1"/>
            </a:fgClr>
            <a:bgClr>
              <a:schemeClr val="bg1"/>
            </a:bgClr>
          </a:pattFill>
        </p:spPr>
        <p:txBody>
          <a:bodyPr rtlCol="0">
            <a:normAutofit/>
          </a:bodyPr>
          <a:lstStyle/>
          <a:p>
            <a:pPr lvl="0"/>
            <a:endParaRPr lang="en-ID" noProof="0" dirty="0"/>
          </a:p>
        </p:txBody>
      </p:sp>
      <p:sp>
        <p:nvSpPr>
          <p:cNvPr id="10" name="Picture Placeholder 6"/>
          <p:cNvSpPr>
            <a:spLocks noGrp="1"/>
          </p:cNvSpPr>
          <p:nvPr>
            <p:ph type="pic" sz="quarter" idx="12"/>
          </p:nvPr>
        </p:nvSpPr>
        <p:spPr>
          <a:xfrm>
            <a:off x="4327981" y="3526519"/>
            <a:ext cx="2830465" cy="2717527"/>
          </a:xfrm>
          <a:pattFill prst="pct5">
            <a:fgClr>
              <a:schemeClr val="accent1"/>
            </a:fgClr>
            <a:bgClr>
              <a:schemeClr val="bg1"/>
            </a:bgClr>
          </a:pattFill>
        </p:spPr>
        <p:txBody>
          <a:bodyPr rtlCol="0">
            <a:normAutofit/>
          </a:bodyPr>
          <a:lstStyle/>
          <a:p>
            <a:pPr lvl="0"/>
            <a:endParaRPr lang="en-ID" noProof="0"/>
          </a:p>
        </p:txBody>
      </p:sp>
      <p:sp>
        <p:nvSpPr>
          <p:cNvPr id="11" name="Picture Placeholder 6"/>
          <p:cNvSpPr>
            <a:spLocks noGrp="1"/>
          </p:cNvSpPr>
          <p:nvPr>
            <p:ph type="pic" sz="quarter" idx="13"/>
          </p:nvPr>
        </p:nvSpPr>
        <p:spPr>
          <a:xfrm>
            <a:off x="7567569" y="522288"/>
            <a:ext cx="4272006" cy="2717527"/>
          </a:xfrm>
          <a:pattFill prst="pct5">
            <a:fgClr>
              <a:schemeClr val="accent1"/>
            </a:fgClr>
            <a:bgClr>
              <a:schemeClr val="bg1"/>
            </a:bgClr>
          </a:pattFill>
        </p:spPr>
        <p:txBody>
          <a:bodyPr rtlCol="0">
            <a:normAutofit/>
          </a:bodyPr>
          <a:lstStyle/>
          <a:p>
            <a:pPr lvl="0"/>
            <a:endParaRPr lang="en-ID" noProof="0" dirty="0"/>
          </a:p>
        </p:txBody>
      </p:sp>
      <p:sp>
        <p:nvSpPr>
          <p:cNvPr id="12" name="Picture Placeholder 6"/>
          <p:cNvSpPr>
            <a:spLocks noGrp="1"/>
          </p:cNvSpPr>
          <p:nvPr>
            <p:ph type="pic" sz="quarter" idx="14"/>
          </p:nvPr>
        </p:nvSpPr>
        <p:spPr>
          <a:xfrm>
            <a:off x="7567569" y="3526519"/>
            <a:ext cx="1929128" cy="2717527"/>
          </a:xfrm>
          <a:pattFill prst="pct5">
            <a:fgClr>
              <a:schemeClr val="accent1"/>
            </a:fgClr>
            <a:bgClr>
              <a:schemeClr val="bg1"/>
            </a:bgClr>
          </a:pattFill>
        </p:spPr>
        <p:txBody>
          <a:bodyPr rtlCol="0">
            <a:normAutofit/>
          </a:bodyPr>
          <a:lstStyle/>
          <a:p>
            <a:pPr lvl="0"/>
            <a:endParaRPr lang="en-ID" noProof="0" dirty="0"/>
          </a:p>
        </p:txBody>
      </p:sp>
      <p:sp>
        <p:nvSpPr>
          <p:cNvPr id="13" name="Picture Placeholder 6"/>
          <p:cNvSpPr>
            <a:spLocks noGrp="1"/>
          </p:cNvSpPr>
          <p:nvPr>
            <p:ph type="pic" sz="quarter" idx="15"/>
          </p:nvPr>
        </p:nvSpPr>
        <p:spPr>
          <a:xfrm>
            <a:off x="9905820" y="3526518"/>
            <a:ext cx="1933755" cy="2717527"/>
          </a:xfrm>
          <a:pattFill prst="pct5">
            <a:fgClr>
              <a:schemeClr val="accent1"/>
            </a:fgClr>
            <a:bgClr>
              <a:schemeClr val="bg1"/>
            </a:bgClr>
          </a:pattFill>
        </p:spPr>
        <p:txBody>
          <a:bodyPr rtlCol="0">
            <a:normAutofit/>
          </a:bodyPr>
          <a:lstStyle/>
          <a:p>
            <a:pPr lvl="0"/>
            <a:endParaRPr lang="en-ID" noProof="0" dirty="0"/>
          </a:p>
        </p:txBody>
      </p:sp>
    </p:spTree>
    <p:extLst>
      <p:ext uri="{BB962C8B-B14F-4D97-AF65-F5344CB8AC3E}">
        <p14:creationId xmlns:p14="http://schemas.microsoft.com/office/powerpoint/2010/main" val="114032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241425"/>
            <a:ext cx="3932238" cy="4362450"/>
          </a:xfrm>
          <a:pattFill prst="pct5">
            <a:fgClr>
              <a:schemeClr val="accent4">
                <a:lumMod val="60000"/>
                <a:lumOff val="40000"/>
              </a:schemeClr>
            </a:fgClr>
            <a:bgClr>
              <a:schemeClr val="bg1"/>
            </a:bgClr>
          </a:pattFill>
        </p:spPr>
        <p:txBody>
          <a:bodyPr rtlCol="0">
            <a:normAutofit/>
          </a:bodyPr>
          <a:lstStyle/>
          <a:p>
            <a:pPr lvl="0"/>
            <a:endParaRPr lang="en-ID" noProof="0"/>
          </a:p>
        </p:txBody>
      </p:sp>
    </p:spTree>
    <p:extLst>
      <p:ext uri="{BB962C8B-B14F-4D97-AF65-F5344CB8AC3E}">
        <p14:creationId xmlns:p14="http://schemas.microsoft.com/office/powerpoint/2010/main" val="769521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44575" y="1358537"/>
            <a:ext cx="3671888" cy="5029563"/>
          </a:xfrm>
          <a:pattFill prst="pct5">
            <a:fgClr>
              <a:schemeClr val="accent4">
                <a:lumMod val="60000"/>
                <a:lumOff val="40000"/>
              </a:schemeClr>
            </a:fgClr>
            <a:bgClr>
              <a:schemeClr val="bg1"/>
            </a:bgClr>
          </a:pattFill>
        </p:spPr>
        <p:txBody>
          <a:bodyPr rtlCol="0">
            <a:normAutofit/>
          </a:bodyPr>
          <a:lstStyle/>
          <a:p>
            <a:pPr lvl="0"/>
            <a:endParaRPr lang="en-ID" noProof="0"/>
          </a:p>
        </p:txBody>
      </p:sp>
      <p:sp>
        <p:nvSpPr>
          <p:cNvPr id="9" name="Picture Placeholder 8"/>
          <p:cNvSpPr>
            <a:spLocks noGrp="1"/>
          </p:cNvSpPr>
          <p:nvPr>
            <p:ph type="pic" sz="quarter" idx="11"/>
          </p:nvPr>
        </p:nvSpPr>
        <p:spPr>
          <a:xfrm>
            <a:off x="6096000" y="4192588"/>
            <a:ext cx="2185988" cy="2116137"/>
          </a:xfrm>
          <a:pattFill prst="pct5">
            <a:fgClr>
              <a:schemeClr val="accent4">
                <a:lumMod val="60000"/>
                <a:lumOff val="40000"/>
              </a:schemeClr>
            </a:fgClr>
            <a:bgClr>
              <a:schemeClr val="bg1"/>
            </a:bgClr>
          </a:pattFill>
        </p:spPr>
        <p:txBody>
          <a:bodyPr rtlCol="0">
            <a:normAutofit/>
          </a:bodyPr>
          <a:lstStyle/>
          <a:p>
            <a:pPr lvl="0"/>
            <a:endParaRPr lang="en-ID" noProof="0"/>
          </a:p>
        </p:txBody>
      </p:sp>
      <p:sp>
        <p:nvSpPr>
          <p:cNvPr id="10" name="Picture Placeholder 8"/>
          <p:cNvSpPr>
            <a:spLocks noGrp="1"/>
          </p:cNvSpPr>
          <p:nvPr>
            <p:ph type="pic" sz="quarter" idx="12"/>
          </p:nvPr>
        </p:nvSpPr>
        <p:spPr>
          <a:xfrm>
            <a:off x="8961437" y="4192588"/>
            <a:ext cx="2185988" cy="2116137"/>
          </a:xfrm>
          <a:pattFill prst="pct5">
            <a:fgClr>
              <a:schemeClr val="accent4">
                <a:lumMod val="60000"/>
                <a:lumOff val="40000"/>
              </a:schemeClr>
            </a:fgClr>
            <a:bgClr>
              <a:schemeClr val="bg1"/>
            </a:bgClr>
          </a:pattFill>
        </p:spPr>
        <p:txBody>
          <a:bodyPr rtlCol="0">
            <a:normAutofit/>
          </a:bodyPr>
          <a:lstStyle/>
          <a:p>
            <a:pPr lvl="0"/>
            <a:endParaRPr lang="en-ID" noProof="0"/>
          </a:p>
        </p:txBody>
      </p:sp>
    </p:spTree>
    <p:extLst>
      <p:ext uri="{BB962C8B-B14F-4D97-AF65-F5344CB8AC3E}">
        <p14:creationId xmlns:p14="http://schemas.microsoft.com/office/powerpoint/2010/main" val="1043648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436914" y="2272937"/>
            <a:ext cx="4659086" cy="4585063"/>
          </a:xfrm>
          <a:pattFill prst="pct5">
            <a:fgClr>
              <a:schemeClr val="accent1"/>
            </a:fgClr>
            <a:bgClr>
              <a:schemeClr val="bg1"/>
            </a:bgClr>
          </a:pattFill>
        </p:spPr>
        <p:txBody>
          <a:bodyPr rtlCol="0">
            <a:normAutofit/>
          </a:bodyPr>
          <a:lstStyle/>
          <a:p>
            <a:pPr lvl="0"/>
            <a:endParaRPr lang="en-ID" noProof="0"/>
          </a:p>
        </p:txBody>
      </p:sp>
    </p:spTree>
    <p:extLst>
      <p:ext uri="{BB962C8B-B14F-4D97-AF65-F5344CB8AC3E}">
        <p14:creationId xmlns:p14="http://schemas.microsoft.com/office/powerpoint/2010/main" val="3910679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84263" y="2325688"/>
            <a:ext cx="2860675" cy="4049712"/>
          </a:xfrm>
          <a:pattFill prst="pct5">
            <a:fgClr>
              <a:schemeClr val="accent4">
                <a:lumMod val="60000"/>
                <a:lumOff val="40000"/>
              </a:schemeClr>
            </a:fgClr>
            <a:bgClr>
              <a:schemeClr val="bg1"/>
            </a:bgClr>
          </a:pattFill>
        </p:spPr>
        <p:txBody>
          <a:bodyPr rtlCol="0">
            <a:normAutofit/>
          </a:bodyPr>
          <a:lstStyle/>
          <a:p>
            <a:pPr lvl="0"/>
            <a:endParaRPr lang="en-ID" noProof="0"/>
          </a:p>
        </p:txBody>
      </p:sp>
      <p:sp>
        <p:nvSpPr>
          <p:cNvPr id="8" name="Picture Placeholder 6"/>
          <p:cNvSpPr>
            <a:spLocks noGrp="1"/>
          </p:cNvSpPr>
          <p:nvPr>
            <p:ph type="pic" sz="quarter" idx="11"/>
          </p:nvPr>
        </p:nvSpPr>
        <p:spPr>
          <a:xfrm>
            <a:off x="8281897" y="549139"/>
            <a:ext cx="2860675" cy="3343592"/>
          </a:xfrm>
          <a:pattFill prst="pct5">
            <a:fgClr>
              <a:schemeClr val="accent4">
                <a:lumMod val="60000"/>
                <a:lumOff val="40000"/>
              </a:schemeClr>
            </a:fgClr>
            <a:bgClr>
              <a:schemeClr val="bg1"/>
            </a:bgClr>
          </a:pattFill>
        </p:spPr>
        <p:txBody>
          <a:bodyPr rtlCol="0">
            <a:normAutofit/>
          </a:bodyPr>
          <a:lstStyle/>
          <a:p>
            <a:pPr lvl="0"/>
            <a:endParaRPr lang="en-ID" noProof="0"/>
          </a:p>
        </p:txBody>
      </p:sp>
    </p:spTree>
    <p:extLst>
      <p:ext uri="{BB962C8B-B14F-4D97-AF65-F5344CB8AC3E}">
        <p14:creationId xmlns:p14="http://schemas.microsoft.com/office/powerpoint/2010/main" val="3138119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E42E689F-C2FE-4613-A217-73330B51070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0725" y="409575"/>
            <a:ext cx="2895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0"/>
          <p:cNvSpPr>
            <a:spLocks noGrp="1" noChangeAspect="1"/>
          </p:cNvSpPr>
          <p:nvPr>
            <p:ph type="pic" sz="quarter" idx="12"/>
          </p:nvPr>
        </p:nvSpPr>
        <p:spPr>
          <a:xfrm>
            <a:off x="841822" y="731520"/>
            <a:ext cx="2633133" cy="5449059"/>
          </a:xfrm>
          <a:custGeom>
            <a:avLst/>
            <a:gdLst>
              <a:gd name="connsiteX0" fmla="*/ 305193 w 3949700"/>
              <a:gd name="connsiteY0" fmla="*/ 0 h 8087784"/>
              <a:gd name="connsiteX1" fmla="*/ 3644507 w 3949700"/>
              <a:gd name="connsiteY1" fmla="*/ 0 h 8087784"/>
              <a:gd name="connsiteX2" fmla="*/ 3949700 w 3949700"/>
              <a:gd name="connsiteY2" fmla="*/ 305193 h 8087784"/>
              <a:gd name="connsiteX3" fmla="*/ 3949700 w 3949700"/>
              <a:gd name="connsiteY3" fmla="*/ 7782591 h 8087784"/>
              <a:gd name="connsiteX4" fmla="*/ 3644507 w 3949700"/>
              <a:gd name="connsiteY4" fmla="*/ 8087784 h 8087784"/>
              <a:gd name="connsiteX5" fmla="*/ 305193 w 3949700"/>
              <a:gd name="connsiteY5" fmla="*/ 8087784 h 8087784"/>
              <a:gd name="connsiteX6" fmla="*/ 0 w 3949700"/>
              <a:gd name="connsiteY6" fmla="*/ 7782591 h 8087784"/>
              <a:gd name="connsiteX7" fmla="*/ 0 w 3949700"/>
              <a:gd name="connsiteY7" fmla="*/ 305193 h 8087784"/>
              <a:gd name="connsiteX8" fmla="*/ 305193 w 3949700"/>
              <a:gd name="connsiteY8" fmla="*/ 0 h 808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9700" h="8087784">
                <a:moveTo>
                  <a:pt x="305193" y="0"/>
                </a:moveTo>
                <a:lnTo>
                  <a:pt x="3644507" y="0"/>
                </a:lnTo>
                <a:cubicBezTo>
                  <a:pt x="3813060" y="0"/>
                  <a:pt x="3949700" y="136640"/>
                  <a:pt x="3949700" y="305193"/>
                </a:cubicBezTo>
                <a:lnTo>
                  <a:pt x="3949700" y="7782591"/>
                </a:lnTo>
                <a:cubicBezTo>
                  <a:pt x="3949700" y="7951144"/>
                  <a:pt x="3813060" y="8087784"/>
                  <a:pt x="3644507" y="8087784"/>
                </a:cubicBezTo>
                <a:lnTo>
                  <a:pt x="305193" y="8087784"/>
                </a:lnTo>
                <a:cubicBezTo>
                  <a:pt x="136640" y="8087784"/>
                  <a:pt x="0" y="7951144"/>
                  <a:pt x="0" y="7782591"/>
                </a:cubicBezTo>
                <a:lnTo>
                  <a:pt x="0" y="305193"/>
                </a:lnTo>
                <a:cubicBezTo>
                  <a:pt x="0" y="136640"/>
                  <a:pt x="136640" y="0"/>
                  <a:pt x="305193" y="0"/>
                </a:cubicBezTo>
                <a:close/>
              </a:path>
            </a:pathLst>
          </a:custGeom>
          <a:pattFill prst="pct5">
            <a:fgClr>
              <a:schemeClr val="tx1"/>
            </a:fgClr>
            <a:bgClr>
              <a:schemeClr val="bg1"/>
            </a:bgClr>
          </a:pattFill>
        </p:spPr>
        <p:txBody>
          <a:bodyPr rtlCol="0" anchor="ctr">
            <a:noAutofit/>
          </a:bodyPr>
          <a:lstStyle>
            <a:lvl1pPr marL="0" indent="0" algn="ctr">
              <a:buNone/>
              <a:defRPr sz="1133" spc="200">
                <a:ln w="3175">
                  <a:solidFill>
                    <a:schemeClr val="bg1">
                      <a:alpha val="25000"/>
                    </a:schemeClr>
                  </a:solidFill>
                </a:ln>
                <a:solidFill>
                  <a:schemeClr val="bg1"/>
                </a:solidFill>
                <a:latin typeface="Montserrat" panose="00000500000000000000" pitchFamily="50"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701776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DDBE46-7BD0-4C47-AB68-733044A37C61}"/>
              </a:ext>
            </a:extLst>
          </p:cNvPr>
          <p:cNvSpPr/>
          <p:nvPr userDrawn="1"/>
        </p:nvSpPr>
        <p:spPr>
          <a:xfrm>
            <a:off x="0" y="0"/>
            <a:ext cx="385156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pic>
        <p:nvPicPr>
          <p:cNvPr id="4" name="Picture 7">
            <a:extLst>
              <a:ext uri="{FF2B5EF4-FFF2-40B4-BE49-F238E27FC236}">
                <a16:creationId xmlns:a16="http://schemas.microsoft.com/office/drawing/2014/main" id="{34FDE5D5-553D-4F31-856B-6031D2E9C3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3755" y="1483880"/>
            <a:ext cx="69850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7"/>
          <p:cNvSpPr>
            <a:spLocks noGrp="1"/>
          </p:cNvSpPr>
          <p:nvPr>
            <p:ph type="pic" sz="quarter" idx="10"/>
          </p:nvPr>
        </p:nvSpPr>
        <p:spPr>
          <a:xfrm>
            <a:off x="1494563" y="1666046"/>
            <a:ext cx="4963886" cy="3064514"/>
          </a:xfrm>
          <a:pattFill prst="pct5">
            <a:fgClr>
              <a:schemeClr val="bg2">
                <a:lumMod val="75000"/>
              </a:schemeClr>
            </a:fgClr>
            <a:bgClr>
              <a:schemeClr val="bg1"/>
            </a:bgClr>
          </a:pattFill>
        </p:spPr>
        <p:txBody>
          <a:bodyPr rtlCol="0">
            <a:normAutofit/>
          </a:bodyPr>
          <a:lstStyle/>
          <a:p>
            <a:pPr lvl="0"/>
            <a:endParaRPr lang="en-US" noProof="0"/>
          </a:p>
        </p:txBody>
      </p:sp>
    </p:spTree>
    <p:extLst>
      <p:ext uri="{BB962C8B-B14F-4D97-AF65-F5344CB8AC3E}">
        <p14:creationId xmlns:p14="http://schemas.microsoft.com/office/powerpoint/2010/main" val="1487343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pattFill prst="pct5">
            <a:fgClr>
              <a:schemeClr val="accent4">
                <a:lumMod val="60000"/>
                <a:lumOff val="40000"/>
              </a:schemeClr>
            </a:fgClr>
            <a:bgClr>
              <a:schemeClr val="bg1"/>
            </a:bgClr>
          </a:pattFill>
        </p:spPr>
        <p:txBody>
          <a:bodyPr rtlCol="0">
            <a:normAutofit/>
          </a:bodyPr>
          <a:lstStyle/>
          <a:p>
            <a:pPr lvl="0"/>
            <a:endParaRPr lang="en-ID" noProof="0"/>
          </a:p>
        </p:txBody>
      </p:sp>
    </p:spTree>
    <p:extLst>
      <p:ext uri="{BB962C8B-B14F-4D97-AF65-F5344CB8AC3E}">
        <p14:creationId xmlns:p14="http://schemas.microsoft.com/office/powerpoint/2010/main" val="961621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265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585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93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730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409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545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13432" y="847215"/>
            <a:ext cx="4477546" cy="5163571"/>
          </a:xfrm>
          <a:pattFill prst="pct5">
            <a:fgClr>
              <a:schemeClr val="accent1"/>
            </a:fgClr>
            <a:bgClr>
              <a:schemeClr val="bg1"/>
            </a:bgClr>
          </a:pattFill>
        </p:spPr>
        <p:txBody>
          <a:bodyPr rtlCol="0">
            <a:normAutofit/>
          </a:bodyPr>
          <a:lstStyle/>
          <a:p>
            <a:pPr lvl="0"/>
            <a:endParaRPr lang="en-ID" noProof="0"/>
          </a:p>
        </p:txBody>
      </p:sp>
    </p:spTree>
    <p:extLst>
      <p:ext uri="{BB962C8B-B14F-4D97-AF65-F5344CB8AC3E}">
        <p14:creationId xmlns:p14="http://schemas.microsoft.com/office/powerpoint/2010/main" val="3205564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794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470944" y="1319280"/>
            <a:ext cx="7250112" cy="4219439"/>
          </a:xfrm>
          <a:pattFill prst="pct5">
            <a:fgClr>
              <a:schemeClr val="accent4">
                <a:lumMod val="60000"/>
                <a:lumOff val="40000"/>
              </a:schemeClr>
            </a:fgClr>
            <a:bgClr>
              <a:schemeClr val="bg1"/>
            </a:bgClr>
          </a:pattFill>
        </p:spPr>
        <p:txBody>
          <a:bodyPr rtlCol="0">
            <a:normAutofit/>
          </a:bodyPr>
          <a:lstStyle/>
          <a:p>
            <a:pPr lvl="0"/>
            <a:endParaRPr lang="en-ID" noProof="0"/>
          </a:p>
        </p:txBody>
      </p:sp>
    </p:spTree>
    <p:extLst>
      <p:ext uri="{BB962C8B-B14F-4D97-AF65-F5344CB8AC3E}">
        <p14:creationId xmlns:p14="http://schemas.microsoft.com/office/powerpoint/2010/main" val="324475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12874" y="903849"/>
            <a:ext cx="4093697" cy="5050302"/>
          </a:xfrm>
          <a:pattFill prst="pct5">
            <a:fgClr>
              <a:schemeClr val="accent1"/>
            </a:fgClr>
            <a:bgClr>
              <a:schemeClr val="bg1"/>
            </a:bgClr>
          </a:pattFill>
        </p:spPr>
        <p:txBody>
          <a:bodyPr rtlCol="0">
            <a:normAutofit/>
          </a:bodyPr>
          <a:lstStyle/>
          <a:p>
            <a:pPr lvl="0"/>
            <a:endParaRPr lang="en-ID" noProof="0"/>
          </a:p>
        </p:txBody>
      </p:sp>
      <p:sp>
        <p:nvSpPr>
          <p:cNvPr id="8" name="Picture Placeholder 6"/>
          <p:cNvSpPr>
            <a:spLocks noGrp="1"/>
          </p:cNvSpPr>
          <p:nvPr>
            <p:ph type="pic" sz="quarter" idx="11"/>
          </p:nvPr>
        </p:nvSpPr>
        <p:spPr>
          <a:xfrm>
            <a:off x="6096000" y="4586068"/>
            <a:ext cx="6096000" cy="2271932"/>
          </a:xfrm>
          <a:pattFill prst="pct5">
            <a:fgClr>
              <a:schemeClr val="accent1"/>
            </a:fgClr>
            <a:bgClr>
              <a:schemeClr val="bg1"/>
            </a:bgClr>
          </a:pattFill>
        </p:spPr>
        <p:txBody>
          <a:bodyPr rtlCol="0">
            <a:normAutofit/>
          </a:bodyPr>
          <a:lstStyle/>
          <a:p>
            <a:pPr lvl="0"/>
            <a:endParaRPr lang="en-ID" noProof="0"/>
          </a:p>
        </p:txBody>
      </p:sp>
    </p:spTree>
    <p:extLst>
      <p:ext uri="{BB962C8B-B14F-4D97-AF65-F5344CB8AC3E}">
        <p14:creationId xmlns:p14="http://schemas.microsoft.com/office/powerpoint/2010/main" val="105121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061981" y="965277"/>
            <a:ext cx="4352497" cy="4927447"/>
          </a:xfrm>
          <a:pattFill prst="pct5">
            <a:fgClr>
              <a:schemeClr val="accent1"/>
            </a:fgClr>
            <a:bgClr>
              <a:schemeClr val="bg1"/>
            </a:bgClr>
          </a:pattFill>
        </p:spPr>
        <p:txBody>
          <a:bodyPr rtlCol="0">
            <a:normAutofit/>
          </a:bodyPr>
          <a:lstStyle/>
          <a:p>
            <a:pPr lvl="0"/>
            <a:endParaRPr lang="en-ID" noProof="0"/>
          </a:p>
        </p:txBody>
      </p:sp>
    </p:spTree>
    <p:extLst>
      <p:ext uri="{BB962C8B-B14F-4D97-AF65-F5344CB8AC3E}">
        <p14:creationId xmlns:p14="http://schemas.microsoft.com/office/powerpoint/2010/main" val="400781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993512" y="872196"/>
            <a:ext cx="5375722" cy="5233181"/>
          </a:xfrm>
          <a:pattFill prst="pct5">
            <a:fgClr>
              <a:schemeClr val="accent1"/>
            </a:fgClr>
            <a:bgClr>
              <a:schemeClr val="bg1"/>
            </a:bgClr>
          </a:pattFill>
        </p:spPr>
        <p:txBody>
          <a:bodyPr rtlCol="0">
            <a:normAutofit/>
          </a:bodyPr>
          <a:lstStyle/>
          <a:p>
            <a:pPr lvl="0"/>
            <a:endParaRPr lang="en-ID" noProof="0"/>
          </a:p>
        </p:txBody>
      </p:sp>
    </p:spTree>
    <p:extLst>
      <p:ext uri="{BB962C8B-B14F-4D97-AF65-F5344CB8AC3E}">
        <p14:creationId xmlns:p14="http://schemas.microsoft.com/office/powerpoint/2010/main" val="1833792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158446" y="574767"/>
            <a:ext cx="3958046" cy="5003074"/>
          </a:xfrm>
          <a:pattFill prst="pct5">
            <a:fgClr>
              <a:schemeClr val="accent1"/>
            </a:fgClr>
            <a:bgClr>
              <a:schemeClr val="bg1"/>
            </a:bgClr>
          </a:pattFill>
        </p:spPr>
        <p:txBody>
          <a:bodyPr rtlCol="0">
            <a:normAutofit/>
          </a:bodyPr>
          <a:lstStyle/>
          <a:p>
            <a:pPr lvl="0"/>
            <a:endParaRPr lang="en-ID" noProof="0"/>
          </a:p>
        </p:txBody>
      </p:sp>
    </p:spTree>
    <p:extLst>
      <p:ext uri="{BB962C8B-B14F-4D97-AF65-F5344CB8AC3E}">
        <p14:creationId xmlns:p14="http://schemas.microsoft.com/office/powerpoint/2010/main" val="1561706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71563" y="0"/>
            <a:ext cx="2873375" cy="6858000"/>
          </a:xfrm>
          <a:pattFill prst="pct5">
            <a:fgClr>
              <a:schemeClr val="accent1"/>
            </a:fgClr>
            <a:bgClr>
              <a:schemeClr val="bg1"/>
            </a:bgClr>
          </a:pattFill>
        </p:spPr>
        <p:txBody>
          <a:bodyPr rtlCol="0">
            <a:normAutofit/>
          </a:bodyPr>
          <a:lstStyle/>
          <a:p>
            <a:pPr lvl="0"/>
            <a:endParaRPr lang="en-ID" noProof="0"/>
          </a:p>
        </p:txBody>
      </p:sp>
    </p:spTree>
    <p:extLst>
      <p:ext uri="{BB962C8B-B14F-4D97-AF65-F5344CB8AC3E}">
        <p14:creationId xmlns:p14="http://schemas.microsoft.com/office/powerpoint/2010/main" val="1499095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481808" y="1985963"/>
            <a:ext cx="2990850" cy="4349750"/>
          </a:xfrm>
          <a:pattFill prst="pct5">
            <a:fgClr>
              <a:schemeClr val="accent1"/>
            </a:fgClr>
            <a:bgClr>
              <a:schemeClr val="bg1"/>
            </a:bgClr>
          </a:pattFill>
        </p:spPr>
        <p:txBody>
          <a:bodyPr rtlCol="0">
            <a:normAutofit/>
          </a:bodyPr>
          <a:lstStyle/>
          <a:p>
            <a:pPr lvl="0"/>
            <a:endParaRPr lang="en-ID" noProof="0"/>
          </a:p>
        </p:txBody>
      </p:sp>
      <p:sp>
        <p:nvSpPr>
          <p:cNvPr id="9" name="Picture Placeholder 7"/>
          <p:cNvSpPr>
            <a:spLocks noGrp="1"/>
          </p:cNvSpPr>
          <p:nvPr>
            <p:ph type="pic" sz="quarter" idx="11"/>
          </p:nvPr>
        </p:nvSpPr>
        <p:spPr>
          <a:xfrm>
            <a:off x="6096000" y="535986"/>
            <a:ext cx="2990850" cy="3604940"/>
          </a:xfrm>
          <a:pattFill prst="pct5">
            <a:fgClr>
              <a:schemeClr val="accent1"/>
            </a:fgClr>
            <a:bgClr>
              <a:schemeClr val="bg1"/>
            </a:bgClr>
          </a:pattFill>
        </p:spPr>
        <p:txBody>
          <a:bodyPr rtlCol="0">
            <a:normAutofit/>
          </a:bodyPr>
          <a:lstStyle/>
          <a:p>
            <a:pPr lvl="0"/>
            <a:endParaRPr lang="en-ID" noProof="0"/>
          </a:p>
        </p:txBody>
      </p:sp>
    </p:spTree>
    <p:extLst>
      <p:ext uri="{BB962C8B-B14F-4D97-AF65-F5344CB8AC3E}">
        <p14:creationId xmlns:p14="http://schemas.microsoft.com/office/powerpoint/2010/main" val="2935959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79D3875-6F81-4834-9997-E1D04D38DE1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ID" altLang="en-US"/>
          </a:p>
        </p:txBody>
      </p:sp>
      <p:sp>
        <p:nvSpPr>
          <p:cNvPr id="1027" name="Text Placeholder 2">
            <a:extLst>
              <a:ext uri="{FF2B5EF4-FFF2-40B4-BE49-F238E27FC236}">
                <a16:creationId xmlns:a16="http://schemas.microsoft.com/office/drawing/2014/main" id="{36E22D0A-6AB9-4BF0-8B30-8CCA5C31206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ID" altLang="en-US"/>
          </a:p>
        </p:txBody>
      </p:sp>
      <p:sp>
        <p:nvSpPr>
          <p:cNvPr id="4" name="Date Placeholder 3">
            <a:extLst>
              <a:ext uri="{FF2B5EF4-FFF2-40B4-BE49-F238E27FC236}">
                <a16:creationId xmlns:a16="http://schemas.microsoft.com/office/drawing/2014/main" id="{101A3169-BA4E-4B38-BD04-78EEE58362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612469B0-A8B6-49E0-9871-18BBA74AAE60}" type="datetimeFigureOut">
              <a:rPr lang="en-ID"/>
              <a:pPr>
                <a:defRPr/>
              </a:pPr>
              <a:t>24/06/2021</a:t>
            </a:fld>
            <a:endParaRPr lang="en-ID"/>
          </a:p>
        </p:txBody>
      </p:sp>
      <p:sp>
        <p:nvSpPr>
          <p:cNvPr id="5" name="Footer Placeholder 4">
            <a:extLst>
              <a:ext uri="{FF2B5EF4-FFF2-40B4-BE49-F238E27FC236}">
                <a16:creationId xmlns:a16="http://schemas.microsoft.com/office/drawing/2014/main" id="{09AE3B27-D530-4403-AA30-5E0CF86EB1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ID"/>
          </a:p>
        </p:txBody>
      </p:sp>
      <p:sp>
        <p:nvSpPr>
          <p:cNvPr id="6" name="Slide Number Placeholder 5">
            <a:extLst>
              <a:ext uri="{FF2B5EF4-FFF2-40B4-BE49-F238E27FC236}">
                <a16:creationId xmlns:a16="http://schemas.microsoft.com/office/drawing/2014/main" id="{418893DF-2151-492E-9E5F-3FCE2B7D5F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4C571EF-28F2-4589-91A7-7104A908925B}" type="slidenum">
              <a:rPr lang="en-ID"/>
              <a:pPr>
                <a:defRPr/>
              </a:pPr>
              <a:t>‹#›</a:t>
            </a:fld>
            <a:endParaRPr lang="en-ID"/>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10.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1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9.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1.xml"/><Relationship Id="rId5" Type="http://schemas.openxmlformats.org/officeDocument/2006/relationships/image" Target="../media/image34.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9.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84C9DD-9703-4ECD-9D1F-22AF4701B708}"/>
              </a:ext>
            </a:extLst>
          </p:cNvPr>
          <p:cNvSpPr/>
          <p:nvPr/>
        </p:nvSpPr>
        <p:spPr>
          <a:xfrm>
            <a:off x="0" y="0"/>
            <a:ext cx="5992695" cy="6858000"/>
          </a:xfrm>
          <a:prstGeom prst="rect">
            <a:avLst/>
          </a:pr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dirty="0">
              <a:latin typeface="Poppins" panose="00000500000000000000" pitchFamily="50" charset="0"/>
              <a:cs typeface="Poppins" panose="00000500000000000000" pitchFamily="50" charset="0"/>
            </a:endParaRPr>
          </a:p>
        </p:txBody>
      </p:sp>
      <p:sp>
        <p:nvSpPr>
          <p:cNvPr id="11" name="Rectangle 10">
            <a:extLst>
              <a:ext uri="{FF2B5EF4-FFF2-40B4-BE49-F238E27FC236}">
                <a16:creationId xmlns:a16="http://schemas.microsoft.com/office/drawing/2014/main" id="{151FDCFE-5A17-4590-B2EB-555B50559806}"/>
              </a:ext>
            </a:extLst>
          </p:cNvPr>
          <p:cNvSpPr/>
          <p:nvPr/>
        </p:nvSpPr>
        <p:spPr>
          <a:xfrm>
            <a:off x="5026034" y="1192915"/>
            <a:ext cx="6096000" cy="4472170"/>
          </a:xfrm>
          <a:prstGeom prst="rect">
            <a:avLst/>
          </a:prstGeom>
          <a:solidFill>
            <a:schemeClr val="bg1"/>
          </a:solidFill>
          <a:ln>
            <a:noFill/>
          </a:ln>
          <a:effectLst>
            <a:outerShdw blurRad="63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95" name="TextBox 2">
            <a:extLst>
              <a:ext uri="{FF2B5EF4-FFF2-40B4-BE49-F238E27FC236}">
                <a16:creationId xmlns:a16="http://schemas.microsoft.com/office/drawing/2014/main" id="{1ED72F88-76A3-4CB4-8260-D7AB2167C633}"/>
              </a:ext>
            </a:extLst>
          </p:cNvPr>
          <p:cNvSpPr txBox="1">
            <a:spLocks noChangeArrowheads="1"/>
          </p:cNvSpPr>
          <p:nvPr/>
        </p:nvSpPr>
        <p:spPr bwMode="auto">
          <a:xfrm>
            <a:off x="5837949" y="3342637"/>
            <a:ext cx="447217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8000" b="1" dirty="0">
                <a:solidFill>
                  <a:srgbClr val="00B0F0"/>
                </a:solidFill>
                <a:latin typeface="Poppins" panose="00000500000000000000" pitchFamily="50" charset="0"/>
                <a:cs typeface="Poppins" panose="00000500000000000000" pitchFamily="50" charset="0"/>
              </a:rPr>
              <a:t>Fashion</a:t>
            </a:r>
            <a:r>
              <a:rPr lang="en-US" altLang="en-US" sz="8000" b="1" dirty="0">
                <a:latin typeface="Poppins" panose="00000500000000000000" pitchFamily="50" charset="0"/>
                <a:cs typeface="Poppins" panose="00000500000000000000" pitchFamily="50" charset="0"/>
              </a:rPr>
              <a:t> </a:t>
            </a:r>
          </a:p>
          <a:p>
            <a:pPr eaLnBrk="1" hangingPunct="1">
              <a:lnSpc>
                <a:spcPct val="50000"/>
              </a:lnSpc>
            </a:pPr>
            <a:endParaRPr lang="en-ID" altLang="en-US" sz="4000" dirty="0">
              <a:solidFill>
                <a:schemeClr val="tx1">
                  <a:lumMod val="65000"/>
                  <a:lumOff val="35000"/>
                </a:schemeClr>
              </a:solidFill>
              <a:latin typeface="Poppins" panose="00000500000000000000" pitchFamily="50" charset="0"/>
              <a:cs typeface="Poppins" panose="00000500000000000000" pitchFamily="50" charset="0"/>
            </a:endParaRPr>
          </a:p>
        </p:txBody>
      </p:sp>
      <p:grpSp>
        <p:nvGrpSpPr>
          <p:cNvPr id="7" name="Group 6">
            <a:extLst>
              <a:ext uri="{FF2B5EF4-FFF2-40B4-BE49-F238E27FC236}">
                <a16:creationId xmlns:a16="http://schemas.microsoft.com/office/drawing/2014/main" id="{088DF4CD-1B30-497B-B09E-1814BE5F2F67}"/>
              </a:ext>
            </a:extLst>
          </p:cNvPr>
          <p:cNvGrpSpPr/>
          <p:nvPr/>
        </p:nvGrpSpPr>
        <p:grpSpPr>
          <a:xfrm>
            <a:off x="5992697" y="2032291"/>
            <a:ext cx="1917681" cy="528587"/>
            <a:chOff x="652464" y="489300"/>
            <a:chExt cx="915740" cy="252413"/>
          </a:xfrm>
        </p:grpSpPr>
        <p:sp>
          <p:nvSpPr>
            <p:cNvPr id="8" name="Rectangle: Rounded Corners 7">
              <a:extLst>
                <a:ext uri="{FF2B5EF4-FFF2-40B4-BE49-F238E27FC236}">
                  <a16:creationId xmlns:a16="http://schemas.microsoft.com/office/drawing/2014/main" id="{2001D75B-C642-4910-BBB5-7401C82FBEF6}"/>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438B4FA8-D465-4E5A-A3DC-787E347E9631}"/>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CED71C22-1AA2-4391-AC00-E0C0B119434F}"/>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1F4CE058-AFD6-4CC2-BB1A-6E7EA5FA04C2}"/>
              </a:ext>
            </a:extLst>
          </p:cNvPr>
          <p:cNvSpPr txBox="1"/>
          <p:nvPr/>
        </p:nvSpPr>
        <p:spPr>
          <a:xfrm>
            <a:off x="5866085" y="4394903"/>
            <a:ext cx="6098344" cy="707886"/>
          </a:xfrm>
          <a:prstGeom prst="rect">
            <a:avLst/>
          </a:prstGeom>
          <a:noFill/>
        </p:spPr>
        <p:txBody>
          <a:bodyPr wrap="square">
            <a:spAutoFit/>
          </a:bodyPr>
          <a:lstStyle/>
          <a:p>
            <a:r>
              <a:rPr lang="en-US" sz="4000" dirty="0">
                <a:solidFill>
                  <a:schemeClr val="tx1">
                    <a:lumMod val="65000"/>
                    <a:lumOff val="35000"/>
                  </a:schemeClr>
                </a:solidFill>
                <a:latin typeface="Poppins" panose="00000500000000000000" pitchFamily="50" charset="0"/>
                <a:cs typeface="Poppins" panose="00000500000000000000" pitchFamily="50" charset="0"/>
              </a:rPr>
              <a:t>Men 2021</a:t>
            </a:r>
          </a:p>
        </p:txBody>
      </p:sp>
      <p:pic>
        <p:nvPicPr>
          <p:cNvPr id="16" name="Picture 15">
            <a:extLst>
              <a:ext uri="{FF2B5EF4-FFF2-40B4-BE49-F238E27FC236}">
                <a16:creationId xmlns:a16="http://schemas.microsoft.com/office/drawing/2014/main" id="{83C77BE3-188F-4759-A753-B411C35A1773}"/>
              </a:ext>
            </a:extLst>
          </p:cNvPr>
          <p:cNvPicPr>
            <a:picLocks noChangeAspect="1"/>
          </p:cNvPicPr>
          <p:nvPr/>
        </p:nvPicPr>
        <p:blipFill rotWithShape="1">
          <a:blip r:embed="rId2">
            <a:extLst>
              <a:ext uri="{28A0092B-C50C-407E-A947-70E740481C1C}">
                <a14:useLocalDpi xmlns:a14="http://schemas.microsoft.com/office/drawing/2010/main" val="0"/>
              </a:ext>
            </a:extLst>
          </a:blip>
          <a:srcRect b="9086"/>
          <a:stretch/>
        </p:blipFill>
        <p:spPr>
          <a:xfrm>
            <a:off x="592899" y="352273"/>
            <a:ext cx="3840236" cy="65057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63516-3101-4EDA-88B9-0D52A6EAC6B6}"/>
              </a:ext>
            </a:extLst>
          </p:cNvPr>
          <p:cNvSpPr/>
          <p:nvPr/>
        </p:nvSpPr>
        <p:spPr>
          <a:xfrm>
            <a:off x="0" y="3429000"/>
            <a:ext cx="6335713" cy="342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latin typeface="Poppins" panose="00000500000000000000" pitchFamily="50" charset="0"/>
              <a:cs typeface="Poppins" panose="00000500000000000000" pitchFamily="50" charset="0"/>
            </a:endParaRPr>
          </a:p>
        </p:txBody>
      </p:sp>
      <p:sp>
        <p:nvSpPr>
          <p:cNvPr id="43011" name="TextBox 8">
            <a:extLst>
              <a:ext uri="{FF2B5EF4-FFF2-40B4-BE49-F238E27FC236}">
                <a16:creationId xmlns:a16="http://schemas.microsoft.com/office/drawing/2014/main" id="{BA7564CE-0BE0-48F5-ACD7-8526164313E5}"/>
              </a:ext>
            </a:extLst>
          </p:cNvPr>
          <p:cNvSpPr txBox="1">
            <a:spLocks noChangeArrowheads="1"/>
          </p:cNvSpPr>
          <p:nvPr/>
        </p:nvSpPr>
        <p:spPr bwMode="auto">
          <a:xfrm>
            <a:off x="6265863" y="1791427"/>
            <a:ext cx="4808537" cy="103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 when an unknown printer took a galley of type and scrambled it to make a type specimen book. </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sp>
        <p:nvSpPr>
          <p:cNvPr id="43012" name="TextBox 9">
            <a:extLst>
              <a:ext uri="{FF2B5EF4-FFF2-40B4-BE49-F238E27FC236}">
                <a16:creationId xmlns:a16="http://schemas.microsoft.com/office/drawing/2014/main" id="{7816B9C3-42EA-424F-B257-19B126A3FA86}"/>
              </a:ext>
            </a:extLst>
          </p:cNvPr>
          <p:cNvSpPr txBox="1">
            <a:spLocks noChangeArrowheads="1"/>
          </p:cNvSpPr>
          <p:nvPr/>
        </p:nvSpPr>
        <p:spPr bwMode="auto">
          <a:xfrm>
            <a:off x="958057" y="1264403"/>
            <a:ext cx="4808537"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pPr>
            <a:r>
              <a:rPr lang="en-US" altLang="en-US" sz="4000" b="1" dirty="0">
                <a:solidFill>
                  <a:srgbClr val="F3A447"/>
                </a:solidFill>
                <a:latin typeface="Poppins" panose="00000500000000000000" pitchFamily="50" charset="0"/>
                <a:cs typeface="Poppins" panose="00000500000000000000" pitchFamily="50" charset="0"/>
              </a:rPr>
              <a:t>Meet The Team</a:t>
            </a:r>
            <a:endParaRPr lang="en-ID" altLang="en-US" sz="4000" b="1" dirty="0">
              <a:solidFill>
                <a:srgbClr val="F3A447"/>
              </a:solidFill>
              <a:latin typeface="Poppins" panose="00000500000000000000" pitchFamily="50" charset="0"/>
              <a:cs typeface="Poppins" panose="00000500000000000000" pitchFamily="50" charset="0"/>
            </a:endParaRPr>
          </a:p>
        </p:txBody>
      </p:sp>
      <p:sp>
        <p:nvSpPr>
          <p:cNvPr id="43013" name="TextBox 10">
            <a:extLst>
              <a:ext uri="{FF2B5EF4-FFF2-40B4-BE49-F238E27FC236}">
                <a16:creationId xmlns:a16="http://schemas.microsoft.com/office/drawing/2014/main" id="{3C81E7FA-BF0F-45D4-8B47-E2A51FCE7959}"/>
              </a:ext>
            </a:extLst>
          </p:cNvPr>
          <p:cNvSpPr txBox="1">
            <a:spLocks noChangeArrowheads="1"/>
          </p:cNvSpPr>
          <p:nvPr/>
        </p:nvSpPr>
        <p:spPr bwMode="auto">
          <a:xfrm>
            <a:off x="6275388" y="1405468"/>
            <a:ext cx="480853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pPr>
            <a:r>
              <a:rPr lang="en-US" altLang="en-US" b="1" dirty="0">
                <a:solidFill>
                  <a:srgbClr val="00B0F0"/>
                </a:solidFill>
                <a:latin typeface="Poppins" panose="00000500000000000000" pitchFamily="50" charset="0"/>
                <a:cs typeface="Poppins" panose="00000500000000000000" pitchFamily="50" charset="0"/>
              </a:rPr>
              <a:t>Fashion Team</a:t>
            </a:r>
            <a:endParaRPr lang="en-ID" altLang="en-US" b="1" dirty="0">
              <a:solidFill>
                <a:srgbClr val="00B0F0"/>
              </a:solidFill>
              <a:latin typeface="Poppins" panose="00000500000000000000" pitchFamily="50" charset="0"/>
              <a:cs typeface="Poppins" panose="00000500000000000000" pitchFamily="50" charset="0"/>
            </a:endParaRPr>
          </a:p>
        </p:txBody>
      </p:sp>
      <p:pic>
        <p:nvPicPr>
          <p:cNvPr id="5" name="Picture Placeholder 4">
            <a:extLst>
              <a:ext uri="{FF2B5EF4-FFF2-40B4-BE49-F238E27FC236}">
                <a16:creationId xmlns:a16="http://schemas.microsoft.com/office/drawing/2014/main" id="{64F26EDA-E2E3-4DC2-8FF0-1B226B9AE1C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6081" b="6081"/>
          <a:stretch>
            <a:fillRect/>
          </a:stretch>
        </p:blipFill>
        <p:spPr>
          <a:xfrm>
            <a:off x="6335713" y="3429000"/>
            <a:ext cx="5856287" cy="3429000"/>
          </a:xfrm>
          <a:blipFill dpi="0" rotWithShape="0">
            <a:blip r:embed="rId3"/>
            <a:srcRect/>
            <a:tile tx="0" ty="0" sx="100000" sy="100000" flip="none" algn="tl"/>
          </a:blipFill>
        </p:spPr>
      </p:pic>
      <p:grpSp>
        <p:nvGrpSpPr>
          <p:cNvPr id="11" name="Group 10">
            <a:extLst>
              <a:ext uri="{FF2B5EF4-FFF2-40B4-BE49-F238E27FC236}">
                <a16:creationId xmlns:a16="http://schemas.microsoft.com/office/drawing/2014/main" id="{9D4A6277-B1DF-4692-8E18-7FA8A2FA4FED}"/>
              </a:ext>
            </a:extLst>
          </p:cNvPr>
          <p:cNvGrpSpPr/>
          <p:nvPr/>
        </p:nvGrpSpPr>
        <p:grpSpPr>
          <a:xfrm>
            <a:off x="1078706" y="666562"/>
            <a:ext cx="1131093" cy="311773"/>
            <a:chOff x="652464" y="489300"/>
            <a:chExt cx="915740" cy="252413"/>
          </a:xfrm>
        </p:grpSpPr>
        <p:sp>
          <p:nvSpPr>
            <p:cNvPr id="2" name="Rectangle: Rounded Corners 1">
              <a:extLst>
                <a:ext uri="{FF2B5EF4-FFF2-40B4-BE49-F238E27FC236}">
                  <a16:creationId xmlns:a16="http://schemas.microsoft.com/office/drawing/2014/main" id="{6CAC87C8-FA24-4F34-A7A6-E451CD08111D}"/>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2CDC7411-9AE2-4C35-A3BF-437E44A27BB7}"/>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67955D0A-40D1-46D8-B57C-E89FD133379C}"/>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Placeholder 17">
            <a:extLst>
              <a:ext uri="{FF2B5EF4-FFF2-40B4-BE49-F238E27FC236}">
                <a16:creationId xmlns:a16="http://schemas.microsoft.com/office/drawing/2014/main" id="{D149A3C1-7120-4700-AAE1-4EF40BF5ED1E}"/>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2118" r="22118"/>
          <a:stretch>
            <a:fillRect/>
          </a:stretch>
        </p:blip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5C85FA-CF61-4CCF-BFE1-FCD007CF928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816" r="1816"/>
          <a:stretch>
            <a:fillRect/>
          </a:stretch>
        </p:blipFill>
        <p:spPr>
          <a:xfrm>
            <a:off x="4389438" y="1227138"/>
            <a:ext cx="3617912" cy="5630862"/>
          </a:xfrm>
          <a:blipFill dpi="0" rotWithShape="0">
            <a:blip r:embed="rId3"/>
            <a:srcRect/>
            <a:tile tx="0" ty="0" sx="100000" sy="100000" flip="none" algn="tl"/>
          </a:blipFill>
        </p:spPr>
      </p:pic>
      <p:sp>
        <p:nvSpPr>
          <p:cNvPr id="6" name="Rectangle 5">
            <a:extLst>
              <a:ext uri="{FF2B5EF4-FFF2-40B4-BE49-F238E27FC236}">
                <a16:creationId xmlns:a16="http://schemas.microsoft.com/office/drawing/2014/main" id="{15B710BC-4370-4EFD-B492-EAA7DF537655}"/>
              </a:ext>
            </a:extLst>
          </p:cNvPr>
          <p:cNvSpPr/>
          <p:nvPr/>
        </p:nvSpPr>
        <p:spPr>
          <a:xfrm>
            <a:off x="3944938" y="630752"/>
            <a:ext cx="8247063" cy="1288300"/>
          </a:xfrm>
          <a:prstGeom prst="rect">
            <a:avLst/>
          </a:pr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A447"/>
              </a:solidFill>
              <a:latin typeface="Poppins" panose="00000500000000000000" pitchFamily="50" charset="0"/>
              <a:cs typeface="Poppins" panose="00000500000000000000" pitchFamily="50" charset="0"/>
            </a:endParaRPr>
          </a:p>
        </p:txBody>
      </p:sp>
      <p:sp>
        <p:nvSpPr>
          <p:cNvPr id="44035" name="TextBox 8">
            <a:extLst>
              <a:ext uri="{FF2B5EF4-FFF2-40B4-BE49-F238E27FC236}">
                <a16:creationId xmlns:a16="http://schemas.microsoft.com/office/drawing/2014/main" id="{FA6C28ED-99B6-43F0-A081-DC11DA6AAF8D}"/>
              </a:ext>
            </a:extLst>
          </p:cNvPr>
          <p:cNvSpPr txBox="1">
            <a:spLocks noChangeArrowheads="1"/>
          </p:cNvSpPr>
          <p:nvPr/>
        </p:nvSpPr>
        <p:spPr bwMode="auto">
          <a:xfrm>
            <a:off x="9025392" y="3866128"/>
            <a:ext cx="2591026" cy="20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 when an unknown printer took a galley of type and scrambled it to make a type specimen book. </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sp>
        <p:nvSpPr>
          <p:cNvPr id="44037" name="TextBox 9">
            <a:extLst>
              <a:ext uri="{FF2B5EF4-FFF2-40B4-BE49-F238E27FC236}">
                <a16:creationId xmlns:a16="http://schemas.microsoft.com/office/drawing/2014/main" id="{3DD44D3A-5E57-4F64-B967-C6F07AE81C84}"/>
              </a:ext>
            </a:extLst>
          </p:cNvPr>
          <p:cNvSpPr txBox="1">
            <a:spLocks noChangeArrowheads="1"/>
          </p:cNvSpPr>
          <p:nvPr/>
        </p:nvSpPr>
        <p:spPr bwMode="auto">
          <a:xfrm>
            <a:off x="4243388" y="956726"/>
            <a:ext cx="76501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b="1" dirty="0">
                <a:solidFill>
                  <a:schemeClr val="bg1"/>
                </a:solidFill>
                <a:latin typeface="Poppins" panose="00000500000000000000" pitchFamily="50" charset="0"/>
                <a:cs typeface="Poppins" panose="00000500000000000000" pitchFamily="50" charset="0"/>
              </a:rPr>
              <a:t>We promise comfort.</a:t>
            </a:r>
            <a:endParaRPr lang="en-ID" altLang="en-US" sz="4000" b="1" dirty="0">
              <a:solidFill>
                <a:schemeClr val="bg1"/>
              </a:solidFill>
              <a:latin typeface="Poppins" panose="00000500000000000000" pitchFamily="50" charset="0"/>
              <a:cs typeface="Poppins" panose="00000500000000000000" pitchFamily="50" charset="0"/>
            </a:endParaRPr>
          </a:p>
        </p:txBody>
      </p:sp>
      <p:pic>
        <p:nvPicPr>
          <p:cNvPr id="3" name="Picture Placeholder 2">
            <a:extLst>
              <a:ext uri="{FF2B5EF4-FFF2-40B4-BE49-F238E27FC236}">
                <a16:creationId xmlns:a16="http://schemas.microsoft.com/office/drawing/2014/main" id="{F369B334-CC36-40E1-8F71-E5945E0581BC}"/>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8583" r="28583"/>
          <a:stretch>
            <a:fillRect/>
          </a:stretch>
        </p:blipFill>
        <p:spPr>
          <a:xfrm>
            <a:off x="327025" y="0"/>
            <a:ext cx="3617913" cy="5630863"/>
          </a:xfrm>
          <a:blipFill dpi="0" rotWithShape="0">
            <a:blip r:embed="rId3"/>
            <a:srcRect/>
            <a:tile tx="0" ty="0" sx="100000" sy="100000" flip="none" algn="tl"/>
          </a:blipFill>
        </p:spPr>
      </p:pic>
      <p:sp>
        <p:nvSpPr>
          <p:cNvPr id="9" name="TextBox 9">
            <a:extLst>
              <a:ext uri="{FF2B5EF4-FFF2-40B4-BE49-F238E27FC236}">
                <a16:creationId xmlns:a16="http://schemas.microsoft.com/office/drawing/2014/main" id="{561B8F50-718D-412D-9C2B-8CBDA0A68B98}"/>
              </a:ext>
            </a:extLst>
          </p:cNvPr>
          <p:cNvSpPr txBox="1">
            <a:spLocks noChangeArrowheads="1"/>
          </p:cNvSpPr>
          <p:nvPr/>
        </p:nvSpPr>
        <p:spPr bwMode="auto">
          <a:xfrm>
            <a:off x="9025392" y="2743792"/>
            <a:ext cx="76501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dirty="0">
                <a:solidFill>
                  <a:srgbClr val="00B0F0"/>
                </a:solidFill>
                <a:latin typeface="Poppins" panose="00000500000000000000" pitchFamily="50" charset="0"/>
                <a:cs typeface="Poppins" panose="00000500000000000000" pitchFamily="50" charset="0"/>
              </a:rPr>
              <a:t>Be unique </a:t>
            </a:r>
          </a:p>
          <a:p>
            <a:pPr eaLnBrk="1" hangingPunct="1"/>
            <a:r>
              <a:rPr lang="en-US" altLang="en-US" b="1" dirty="0">
                <a:solidFill>
                  <a:srgbClr val="00B0F0"/>
                </a:solidFill>
                <a:latin typeface="Poppins" panose="00000500000000000000" pitchFamily="50" charset="0"/>
                <a:cs typeface="Poppins" panose="00000500000000000000" pitchFamily="50" charset="0"/>
              </a:rPr>
              <a:t>Be brave </a:t>
            </a:r>
          </a:p>
          <a:p>
            <a:pPr eaLnBrk="1" hangingPunct="1"/>
            <a:r>
              <a:rPr lang="en-US" altLang="en-US" b="1" dirty="0">
                <a:solidFill>
                  <a:srgbClr val="00B0F0"/>
                </a:solidFill>
                <a:latin typeface="Poppins" panose="00000500000000000000" pitchFamily="50" charset="0"/>
                <a:cs typeface="Poppins" panose="00000500000000000000" pitchFamily="50" charset="0"/>
              </a:rPr>
              <a:t>Be divine</a:t>
            </a:r>
            <a:endParaRPr lang="en-ID" altLang="en-US" b="1" dirty="0">
              <a:solidFill>
                <a:srgbClr val="00B0F0"/>
              </a:solidFill>
              <a:latin typeface="Poppins" panose="00000500000000000000" pitchFamily="50" charset="0"/>
              <a:cs typeface="Poppins" panose="00000500000000000000" pitchFamily="50" charset="0"/>
            </a:endParaRPr>
          </a:p>
        </p:txBody>
      </p:sp>
      <p:grpSp>
        <p:nvGrpSpPr>
          <p:cNvPr id="10" name="Group 9">
            <a:extLst>
              <a:ext uri="{FF2B5EF4-FFF2-40B4-BE49-F238E27FC236}">
                <a16:creationId xmlns:a16="http://schemas.microsoft.com/office/drawing/2014/main" id="{CC9140F6-10C3-46D6-AA5A-56012C0A70CC}"/>
              </a:ext>
            </a:extLst>
          </p:cNvPr>
          <p:cNvGrpSpPr/>
          <p:nvPr/>
        </p:nvGrpSpPr>
        <p:grpSpPr>
          <a:xfrm>
            <a:off x="1042768" y="630751"/>
            <a:ext cx="1560512" cy="430137"/>
            <a:chOff x="652464" y="489300"/>
            <a:chExt cx="915740" cy="252413"/>
          </a:xfrm>
        </p:grpSpPr>
        <p:sp>
          <p:nvSpPr>
            <p:cNvPr id="11" name="Rectangle: Rounded Corners 10">
              <a:extLst>
                <a:ext uri="{FF2B5EF4-FFF2-40B4-BE49-F238E27FC236}">
                  <a16:creationId xmlns:a16="http://schemas.microsoft.com/office/drawing/2014/main" id="{E65AD751-8823-4826-BA9E-A0A5E01EDD47}"/>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08B125E-092A-4A2E-995B-5EFEFDFBC29F}"/>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8D4D36A-4A78-4E68-A719-0571A1504423}"/>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Box 9">
            <a:extLst>
              <a:ext uri="{FF2B5EF4-FFF2-40B4-BE49-F238E27FC236}">
                <a16:creationId xmlns:a16="http://schemas.microsoft.com/office/drawing/2014/main" id="{C31CC598-75F9-404B-A332-835A03EE02BA}"/>
              </a:ext>
            </a:extLst>
          </p:cNvPr>
          <p:cNvSpPr txBox="1">
            <a:spLocks noChangeArrowheads="1"/>
          </p:cNvSpPr>
          <p:nvPr/>
        </p:nvSpPr>
        <p:spPr bwMode="auto">
          <a:xfrm>
            <a:off x="910380" y="1838246"/>
            <a:ext cx="5226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000" b="1" dirty="0">
                <a:solidFill>
                  <a:srgbClr val="F3A447"/>
                </a:solidFill>
                <a:latin typeface="Poppins" panose="00000500000000000000" pitchFamily="50" charset="0"/>
                <a:cs typeface="Poppins" panose="00000500000000000000" pitchFamily="50" charset="0"/>
              </a:rPr>
              <a:t>Modelling</a:t>
            </a:r>
            <a:endParaRPr lang="en-ID" altLang="en-US" sz="4000" b="1" dirty="0">
              <a:solidFill>
                <a:srgbClr val="F3A447"/>
              </a:solidFill>
              <a:latin typeface="Poppins" panose="00000500000000000000" pitchFamily="50" charset="0"/>
              <a:cs typeface="Poppins" panose="00000500000000000000" pitchFamily="50" charset="0"/>
            </a:endParaRPr>
          </a:p>
        </p:txBody>
      </p:sp>
      <p:sp>
        <p:nvSpPr>
          <p:cNvPr id="11" name="Rectangle 10">
            <a:extLst>
              <a:ext uri="{FF2B5EF4-FFF2-40B4-BE49-F238E27FC236}">
                <a16:creationId xmlns:a16="http://schemas.microsoft.com/office/drawing/2014/main" id="{EAC12877-62FE-4B0F-8CEA-89EBB9B473C3}"/>
              </a:ext>
            </a:extLst>
          </p:cNvPr>
          <p:cNvSpPr/>
          <p:nvPr/>
        </p:nvSpPr>
        <p:spPr>
          <a:xfrm>
            <a:off x="9013825" y="1235075"/>
            <a:ext cx="3178175" cy="4387850"/>
          </a:xfrm>
          <a:prstGeom prst="rect">
            <a:avLst/>
          </a:pr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latin typeface="Poppins" panose="00000500000000000000" pitchFamily="50" charset="0"/>
              <a:cs typeface="Poppins" panose="00000500000000000000" pitchFamily="50" charset="0"/>
            </a:endParaRPr>
          </a:p>
        </p:txBody>
      </p:sp>
      <p:sp>
        <p:nvSpPr>
          <p:cNvPr id="45061" name="TextBox 11">
            <a:extLst>
              <a:ext uri="{FF2B5EF4-FFF2-40B4-BE49-F238E27FC236}">
                <a16:creationId xmlns:a16="http://schemas.microsoft.com/office/drawing/2014/main" id="{3CB46857-B70E-4C77-9332-4C951CDEC52C}"/>
              </a:ext>
            </a:extLst>
          </p:cNvPr>
          <p:cNvSpPr txBox="1">
            <a:spLocks noChangeArrowheads="1"/>
          </p:cNvSpPr>
          <p:nvPr/>
        </p:nvSpPr>
        <p:spPr bwMode="auto">
          <a:xfrm rot="-5400000">
            <a:off x="8748578" y="3074988"/>
            <a:ext cx="370866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b="1" dirty="0">
                <a:solidFill>
                  <a:schemeClr val="bg1"/>
                </a:solidFill>
                <a:latin typeface="Poppins" panose="00000500000000000000" pitchFamily="50" charset="0"/>
                <a:cs typeface="Poppins" panose="00000500000000000000" pitchFamily="50" charset="0"/>
              </a:rPr>
              <a:t>FASHION MEN</a:t>
            </a:r>
            <a:endParaRPr lang="en-ID" altLang="en-US" sz="4000" b="1" dirty="0">
              <a:solidFill>
                <a:schemeClr val="bg1"/>
              </a:solidFill>
              <a:latin typeface="Poppins" panose="00000500000000000000" pitchFamily="50" charset="0"/>
              <a:cs typeface="Poppins" panose="00000500000000000000" pitchFamily="50" charset="0"/>
            </a:endParaRPr>
          </a:p>
        </p:txBody>
      </p:sp>
      <p:sp>
        <p:nvSpPr>
          <p:cNvPr id="45063" name="TextBox 13">
            <a:extLst>
              <a:ext uri="{FF2B5EF4-FFF2-40B4-BE49-F238E27FC236}">
                <a16:creationId xmlns:a16="http://schemas.microsoft.com/office/drawing/2014/main" id="{F3BEF7D7-118D-4ED0-B204-5C6AD3883E85}"/>
              </a:ext>
            </a:extLst>
          </p:cNvPr>
          <p:cNvSpPr txBox="1">
            <a:spLocks noChangeArrowheads="1"/>
          </p:cNvSpPr>
          <p:nvPr/>
        </p:nvSpPr>
        <p:spPr bwMode="auto">
          <a:xfrm>
            <a:off x="938516" y="4354972"/>
            <a:ext cx="3087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dirty="0">
                <a:solidFill>
                  <a:srgbClr val="00B0F0"/>
                </a:solidFill>
                <a:latin typeface="Poppins" panose="00000500000000000000" pitchFamily="50" charset="0"/>
                <a:cs typeface="Poppins" panose="00000500000000000000" pitchFamily="50" charset="0"/>
              </a:rPr>
              <a:t>Aspect</a:t>
            </a:r>
            <a:endParaRPr lang="en-ID" altLang="en-US" b="1" dirty="0">
              <a:solidFill>
                <a:srgbClr val="00B0F0"/>
              </a:solidFill>
              <a:latin typeface="Poppins" panose="00000500000000000000" pitchFamily="50" charset="0"/>
              <a:cs typeface="Poppins" panose="00000500000000000000" pitchFamily="50" charset="0"/>
            </a:endParaRPr>
          </a:p>
        </p:txBody>
      </p:sp>
      <p:pic>
        <p:nvPicPr>
          <p:cNvPr id="3" name="Picture Placeholder 2">
            <a:extLst>
              <a:ext uri="{FF2B5EF4-FFF2-40B4-BE49-F238E27FC236}">
                <a16:creationId xmlns:a16="http://schemas.microsoft.com/office/drawing/2014/main" id="{8591C6F4-CC3E-4DD5-85CA-EF6D6044601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05" r="2405"/>
          <a:stretch>
            <a:fillRect/>
          </a:stretch>
        </p:blipFill>
        <p:spPr>
          <a:xfrm>
            <a:off x="5391150" y="574675"/>
            <a:ext cx="3622675" cy="5708650"/>
          </a:xfrm>
          <a:blipFill dpi="0" rotWithShape="0">
            <a:blip r:embed="rId3"/>
            <a:srcRect/>
            <a:tile tx="0" ty="0" sx="100000" sy="100000" flip="none" algn="tl"/>
          </a:blipFill>
        </p:spPr>
      </p:pic>
      <p:sp>
        <p:nvSpPr>
          <p:cNvPr id="9" name="TextBox 5">
            <a:extLst>
              <a:ext uri="{FF2B5EF4-FFF2-40B4-BE49-F238E27FC236}">
                <a16:creationId xmlns:a16="http://schemas.microsoft.com/office/drawing/2014/main" id="{7D0565E7-903A-4185-AD23-9E9C2AE7CCB3}"/>
              </a:ext>
            </a:extLst>
          </p:cNvPr>
          <p:cNvSpPr txBox="1">
            <a:spLocks noChangeArrowheads="1"/>
          </p:cNvSpPr>
          <p:nvPr/>
        </p:nvSpPr>
        <p:spPr bwMode="auto">
          <a:xfrm>
            <a:off x="938516" y="2590045"/>
            <a:ext cx="3703637" cy="128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 when an unknown printer took a galley of type and scrambled it to make a type specimen book. </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sp>
        <p:nvSpPr>
          <p:cNvPr id="12" name="TextBox 5">
            <a:extLst>
              <a:ext uri="{FF2B5EF4-FFF2-40B4-BE49-F238E27FC236}">
                <a16:creationId xmlns:a16="http://schemas.microsoft.com/office/drawing/2014/main" id="{FA167F9C-1A95-401C-9D94-AD5C2C69A975}"/>
              </a:ext>
            </a:extLst>
          </p:cNvPr>
          <p:cNvSpPr txBox="1">
            <a:spLocks noChangeArrowheads="1"/>
          </p:cNvSpPr>
          <p:nvPr/>
        </p:nvSpPr>
        <p:spPr bwMode="auto">
          <a:xfrm>
            <a:off x="938516" y="4781038"/>
            <a:ext cx="3703637" cy="128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 when an unknown printer took a galley of type and scrambled it to make a type specimen book. </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grpSp>
        <p:nvGrpSpPr>
          <p:cNvPr id="13" name="Group 12">
            <a:extLst>
              <a:ext uri="{FF2B5EF4-FFF2-40B4-BE49-F238E27FC236}">
                <a16:creationId xmlns:a16="http://schemas.microsoft.com/office/drawing/2014/main" id="{702A3D64-4B3B-4454-B0CF-73DB6B92C316}"/>
              </a:ext>
            </a:extLst>
          </p:cNvPr>
          <p:cNvGrpSpPr/>
          <p:nvPr/>
        </p:nvGrpSpPr>
        <p:grpSpPr>
          <a:xfrm>
            <a:off x="1042768" y="630751"/>
            <a:ext cx="1560512" cy="430137"/>
            <a:chOff x="652464" y="489300"/>
            <a:chExt cx="915740" cy="252413"/>
          </a:xfrm>
        </p:grpSpPr>
        <p:sp>
          <p:nvSpPr>
            <p:cNvPr id="14" name="Rectangle: Rounded Corners 13">
              <a:extLst>
                <a:ext uri="{FF2B5EF4-FFF2-40B4-BE49-F238E27FC236}">
                  <a16:creationId xmlns:a16="http://schemas.microsoft.com/office/drawing/2014/main" id="{8E4B654B-0BD0-4DC9-B009-11C3EA1DF417}"/>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717838C-C674-4A1D-89F1-76C56DBCE641}"/>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CEF1C878-25AD-4FB9-A94D-BBF467D38325}"/>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29163267-FE5E-416A-92D9-3B02E93A8DC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8829" t="18022" r="10815"/>
          <a:stretch/>
        </p:blipFill>
        <p:spPr>
          <a:xfrm>
            <a:off x="5394325" y="1319213"/>
            <a:ext cx="3619500" cy="5538787"/>
          </a:xfrm>
          <a:blipFill dpi="0" rotWithShape="0">
            <a:blip r:embed="rId3"/>
            <a:srcRect/>
            <a:tile tx="0" ty="0" sx="100000" sy="100000" flip="none" algn="tl"/>
          </a:blipFill>
        </p:spPr>
      </p:pic>
      <p:sp>
        <p:nvSpPr>
          <p:cNvPr id="7" name="Rectangle 6">
            <a:extLst>
              <a:ext uri="{FF2B5EF4-FFF2-40B4-BE49-F238E27FC236}">
                <a16:creationId xmlns:a16="http://schemas.microsoft.com/office/drawing/2014/main" id="{BFE69BD2-B683-4CC5-914F-D4385CC6B093}"/>
              </a:ext>
            </a:extLst>
          </p:cNvPr>
          <p:cNvSpPr/>
          <p:nvPr/>
        </p:nvSpPr>
        <p:spPr>
          <a:xfrm>
            <a:off x="1" y="4757738"/>
            <a:ext cx="5394324" cy="1271587"/>
          </a:xfrm>
          <a:prstGeom prst="rect">
            <a:avLst/>
          </a:pr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solidFill>
                <a:srgbClr val="F3A447"/>
              </a:solidFill>
              <a:latin typeface="Poppins" panose="00000500000000000000" pitchFamily="50" charset="0"/>
              <a:cs typeface="Poppins" panose="00000500000000000000" pitchFamily="50" charset="0"/>
            </a:endParaRPr>
          </a:p>
        </p:txBody>
      </p:sp>
      <p:sp>
        <p:nvSpPr>
          <p:cNvPr id="46088" name="TextBox 9">
            <a:extLst>
              <a:ext uri="{FF2B5EF4-FFF2-40B4-BE49-F238E27FC236}">
                <a16:creationId xmlns:a16="http://schemas.microsoft.com/office/drawing/2014/main" id="{D9BF32B8-E1C6-4841-9D1F-01D2627889CF}"/>
              </a:ext>
            </a:extLst>
          </p:cNvPr>
          <p:cNvSpPr txBox="1">
            <a:spLocks noChangeArrowheads="1"/>
          </p:cNvSpPr>
          <p:nvPr/>
        </p:nvSpPr>
        <p:spPr bwMode="auto">
          <a:xfrm>
            <a:off x="913076" y="5058975"/>
            <a:ext cx="261156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5400" b="1" dirty="0">
                <a:solidFill>
                  <a:schemeClr val="bg1"/>
                </a:solidFill>
                <a:latin typeface="Poppins" panose="00000500000000000000" pitchFamily="50" charset="0"/>
                <a:cs typeface="Poppins" panose="00000500000000000000" pitchFamily="50" charset="0"/>
              </a:rPr>
              <a:t>MODEL</a:t>
            </a:r>
            <a:endParaRPr lang="en-ID" altLang="en-US" sz="5400" b="1" dirty="0">
              <a:solidFill>
                <a:schemeClr val="bg1"/>
              </a:solidFill>
              <a:latin typeface="Poppins" panose="00000500000000000000" pitchFamily="50" charset="0"/>
              <a:cs typeface="Poppins" panose="00000500000000000000" pitchFamily="50" charset="0"/>
            </a:endParaRPr>
          </a:p>
        </p:txBody>
      </p:sp>
      <p:sp>
        <p:nvSpPr>
          <p:cNvPr id="9" name="TextBox 9">
            <a:extLst>
              <a:ext uri="{FF2B5EF4-FFF2-40B4-BE49-F238E27FC236}">
                <a16:creationId xmlns:a16="http://schemas.microsoft.com/office/drawing/2014/main" id="{618E6357-430F-4459-975C-FB148B884C5B}"/>
              </a:ext>
            </a:extLst>
          </p:cNvPr>
          <p:cNvSpPr txBox="1">
            <a:spLocks noChangeArrowheads="1"/>
          </p:cNvSpPr>
          <p:nvPr/>
        </p:nvSpPr>
        <p:spPr bwMode="auto">
          <a:xfrm>
            <a:off x="896312" y="1835169"/>
            <a:ext cx="5226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000" b="1" dirty="0">
                <a:solidFill>
                  <a:srgbClr val="F3A447"/>
                </a:solidFill>
                <a:latin typeface="Poppins" panose="00000500000000000000" pitchFamily="50" charset="0"/>
                <a:cs typeface="Poppins" panose="00000500000000000000" pitchFamily="50" charset="0"/>
              </a:rPr>
              <a:t>Modelling</a:t>
            </a:r>
            <a:endParaRPr lang="en-ID" altLang="en-US" sz="4000" b="1" dirty="0">
              <a:solidFill>
                <a:srgbClr val="F3A447"/>
              </a:solidFill>
              <a:latin typeface="Poppins" panose="00000500000000000000" pitchFamily="50" charset="0"/>
              <a:cs typeface="Poppins" panose="00000500000000000000" pitchFamily="50" charset="0"/>
            </a:endParaRPr>
          </a:p>
        </p:txBody>
      </p:sp>
      <p:sp>
        <p:nvSpPr>
          <p:cNvPr id="10" name="TextBox 5">
            <a:extLst>
              <a:ext uri="{FF2B5EF4-FFF2-40B4-BE49-F238E27FC236}">
                <a16:creationId xmlns:a16="http://schemas.microsoft.com/office/drawing/2014/main" id="{8A79C95F-8D98-4A50-9ED6-35E2CA806B43}"/>
              </a:ext>
            </a:extLst>
          </p:cNvPr>
          <p:cNvSpPr txBox="1">
            <a:spLocks noChangeArrowheads="1"/>
          </p:cNvSpPr>
          <p:nvPr/>
        </p:nvSpPr>
        <p:spPr bwMode="auto">
          <a:xfrm>
            <a:off x="924448" y="3191875"/>
            <a:ext cx="3703637" cy="128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 when an unknown printer took a galley of type and scrambled it to make a type specimen book. </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grpSp>
        <p:nvGrpSpPr>
          <p:cNvPr id="11" name="Group 10">
            <a:extLst>
              <a:ext uri="{FF2B5EF4-FFF2-40B4-BE49-F238E27FC236}">
                <a16:creationId xmlns:a16="http://schemas.microsoft.com/office/drawing/2014/main" id="{A142D29E-3CC3-4BED-8CAF-C2A2B74CFA21}"/>
              </a:ext>
            </a:extLst>
          </p:cNvPr>
          <p:cNvGrpSpPr/>
          <p:nvPr/>
        </p:nvGrpSpPr>
        <p:grpSpPr>
          <a:xfrm>
            <a:off x="1028700" y="627674"/>
            <a:ext cx="1560512" cy="430137"/>
            <a:chOff x="652464" y="489300"/>
            <a:chExt cx="915740" cy="252413"/>
          </a:xfrm>
        </p:grpSpPr>
        <p:sp>
          <p:nvSpPr>
            <p:cNvPr id="12" name="Rectangle: Rounded Corners 11">
              <a:extLst>
                <a:ext uri="{FF2B5EF4-FFF2-40B4-BE49-F238E27FC236}">
                  <a16:creationId xmlns:a16="http://schemas.microsoft.com/office/drawing/2014/main" id="{AA0D8B11-DEDC-41F0-B589-AC036FC88B57}"/>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977F0BA-B399-4D04-A732-0D0C039F9CF0}"/>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226266B-8A7E-4B76-AC14-F4FF03826D48}"/>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9">
            <a:extLst>
              <a:ext uri="{FF2B5EF4-FFF2-40B4-BE49-F238E27FC236}">
                <a16:creationId xmlns:a16="http://schemas.microsoft.com/office/drawing/2014/main" id="{DBCDFB78-129D-4BFB-BBBE-488B5617B0BC}"/>
              </a:ext>
            </a:extLst>
          </p:cNvPr>
          <p:cNvSpPr txBox="1">
            <a:spLocks noChangeArrowheads="1"/>
          </p:cNvSpPr>
          <p:nvPr/>
        </p:nvSpPr>
        <p:spPr bwMode="auto">
          <a:xfrm>
            <a:off x="936168" y="2494006"/>
            <a:ext cx="5226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dirty="0">
                <a:solidFill>
                  <a:srgbClr val="00B0F0"/>
                </a:solidFill>
                <a:latin typeface="Poppins" panose="00000500000000000000" pitchFamily="50" charset="0"/>
                <a:cs typeface="Poppins" panose="00000500000000000000" pitchFamily="50" charset="0"/>
              </a:rPr>
              <a:t>Everyday living.</a:t>
            </a:r>
            <a:endParaRPr lang="en-ID" altLang="en-US" b="1" dirty="0">
              <a:solidFill>
                <a:srgbClr val="00B0F0"/>
              </a:solidFill>
              <a:latin typeface="Poppins" panose="00000500000000000000" pitchFamily="50" charset="0"/>
              <a:cs typeface="Poppins" panose="00000500000000000000" pitchFamily="50" charset="0"/>
            </a:endParaRPr>
          </a:p>
        </p:txBody>
      </p:sp>
      <p:sp>
        <p:nvSpPr>
          <p:cNvPr id="16" name="TextBox 13">
            <a:extLst>
              <a:ext uri="{FF2B5EF4-FFF2-40B4-BE49-F238E27FC236}">
                <a16:creationId xmlns:a16="http://schemas.microsoft.com/office/drawing/2014/main" id="{229F511E-118E-4BD0-999C-3F58F9C221B6}"/>
              </a:ext>
            </a:extLst>
          </p:cNvPr>
          <p:cNvSpPr txBox="1">
            <a:spLocks noChangeArrowheads="1"/>
          </p:cNvSpPr>
          <p:nvPr/>
        </p:nvSpPr>
        <p:spPr bwMode="auto">
          <a:xfrm>
            <a:off x="9590881" y="3217336"/>
            <a:ext cx="3087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dirty="0">
                <a:solidFill>
                  <a:srgbClr val="00B0F0"/>
                </a:solidFill>
                <a:latin typeface="Poppins" panose="00000500000000000000" pitchFamily="50" charset="0"/>
                <a:cs typeface="Poppins" panose="00000500000000000000" pitchFamily="50" charset="0"/>
              </a:rPr>
              <a:t>Aspect</a:t>
            </a:r>
            <a:endParaRPr lang="en-ID" altLang="en-US" b="1" dirty="0">
              <a:solidFill>
                <a:srgbClr val="00B0F0"/>
              </a:solidFill>
              <a:latin typeface="Poppins" panose="00000500000000000000" pitchFamily="50" charset="0"/>
              <a:cs typeface="Poppins" panose="00000500000000000000" pitchFamily="50" charset="0"/>
            </a:endParaRPr>
          </a:p>
        </p:txBody>
      </p:sp>
      <p:sp>
        <p:nvSpPr>
          <p:cNvPr id="17" name="TextBox 5">
            <a:extLst>
              <a:ext uri="{FF2B5EF4-FFF2-40B4-BE49-F238E27FC236}">
                <a16:creationId xmlns:a16="http://schemas.microsoft.com/office/drawing/2014/main" id="{C1C3DAE1-C8D6-47DF-87F9-5D461567731A}"/>
              </a:ext>
            </a:extLst>
          </p:cNvPr>
          <p:cNvSpPr txBox="1">
            <a:spLocks noChangeArrowheads="1"/>
          </p:cNvSpPr>
          <p:nvPr/>
        </p:nvSpPr>
        <p:spPr bwMode="auto">
          <a:xfrm>
            <a:off x="9590882" y="3699674"/>
            <a:ext cx="2310936" cy="225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 when an unknown printer took a galley of type and scrambled it to make a type specimen book. </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19897D-3E03-4A32-AA45-A4FB5D2F9BAE}"/>
              </a:ext>
            </a:extLst>
          </p:cNvPr>
          <p:cNvSpPr/>
          <p:nvPr/>
        </p:nvSpPr>
        <p:spPr>
          <a:xfrm>
            <a:off x="8918916" y="0"/>
            <a:ext cx="3273083" cy="6858000"/>
          </a:xfrm>
          <a:prstGeom prst="rect">
            <a:avLst/>
          </a:pr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latin typeface="Poppins" panose="00000500000000000000" pitchFamily="50" charset="0"/>
              <a:cs typeface="Poppins" panose="00000500000000000000" pitchFamily="50" charset="0"/>
            </a:endParaRPr>
          </a:p>
        </p:txBody>
      </p:sp>
      <p:sp>
        <p:nvSpPr>
          <p:cNvPr id="47107" name="TextBox 5">
            <a:extLst>
              <a:ext uri="{FF2B5EF4-FFF2-40B4-BE49-F238E27FC236}">
                <a16:creationId xmlns:a16="http://schemas.microsoft.com/office/drawing/2014/main" id="{48F7BA21-C004-4D45-888D-6189EE09CB35}"/>
              </a:ext>
            </a:extLst>
          </p:cNvPr>
          <p:cNvSpPr txBox="1">
            <a:spLocks noChangeArrowheads="1"/>
          </p:cNvSpPr>
          <p:nvPr/>
        </p:nvSpPr>
        <p:spPr bwMode="auto">
          <a:xfrm>
            <a:off x="914401" y="3585942"/>
            <a:ext cx="3452813" cy="152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65000"/>
                    <a:lumOff val="3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 when an unknown printer took a galley of type and scrambled it to make a type specimen book. </a:t>
            </a:r>
            <a:endParaRPr lang="en-ID" altLang="en-US" sz="1050" dirty="0">
              <a:solidFill>
                <a:schemeClr val="tx1">
                  <a:lumMod val="65000"/>
                  <a:lumOff val="35000"/>
                </a:schemeClr>
              </a:solidFill>
              <a:latin typeface="Poppins" panose="00000500000000000000" pitchFamily="50" charset="0"/>
              <a:cs typeface="Poppins" panose="00000500000000000000" pitchFamily="50" charset="0"/>
            </a:endParaRPr>
          </a:p>
        </p:txBody>
      </p:sp>
      <p:sp>
        <p:nvSpPr>
          <p:cNvPr id="47109" name="TextBox 7">
            <a:extLst>
              <a:ext uri="{FF2B5EF4-FFF2-40B4-BE49-F238E27FC236}">
                <a16:creationId xmlns:a16="http://schemas.microsoft.com/office/drawing/2014/main" id="{027827AD-6792-4846-85E2-8097A022072B}"/>
              </a:ext>
            </a:extLst>
          </p:cNvPr>
          <p:cNvSpPr txBox="1">
            <a:spLocks noChangeArrowheads="1"/>
          </p:cNvSpPr>
          <p:nvPr/>
        </p:nvSpPr>
        <p:spPr bwMode="auto">
          <a:xfrm>
            <a:off x="914401" y="2041989"/>
            <a:ext cx="5226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000" b="1" dirty="0">
                <a:solidFill>
                  <a:srgbClr val="F3A447"/>
                </a:solidFill>
                <a:latin typeface="Poppins" panose="00000500000000000000" pitchFamily="50" charset="0"/>
                <a:cs typeface="Poppins" panose="00000500000000000000" pitchFamily="50" charset="0"/>
              </a:rPr>
              <a:t>Never Settle</a:t>
            </a:r>
            <a:endParaRPr lang="en-ID" altLang="en-US" sz="4000" b="1" dirty="0">
              <a:solidFill>
                <a:srgbClr val="F3A447"/>
              </a:solidFill>
              <a:latin typeface="Poppins" panose="00000500000000000000" pitchFamily="50" charset="0"/>
              <a:cs typeface="Poppins" panose="00000500000000000000" pitchFamily="50" charset="0"/>
            </a:endParaRPr>
          </a:p>
        </p:txBody>
      </p:sp>
      <p:pic>
        <p:nvPicPr>
          <p:cNvPr id="3" name="Picture Placeholder 2">
            <a:extLst>
              <a:ext uri="{FF2B5EF4-FFF2-40B4-BE49-F238E27FC236}">
                <a16:creationId xmlns:a16="http://schemas.microsoft.com/office/drawing/2014/main" id="{B4B22B56-9872-4829-A744-F2DA874D643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1469" b="23609"/>
          <a:stretch/>
        </p:blipFill>
        <p:spPr>
          <a:xfrm>
            <a:off x="6483926" y="1097676"/>
            <a:ext cx="4793673" cy="4662648"/>
          </a:xfrm>
          <a:blipFill dpi="0" rotWithShape="0">
            <a:blip r:embed="rId3"/>
            <a:srcRect/>
            <a:tile tx="0" ty="0" sx="100000" sy="100000" flip="none" algn="tl"/>
          </a:blipFill>
        </p:spPr>
      </p:pic>
      <p:sp>
        <p:nvSpPr>
          <p:cNvPr id="9" name="TextBox 7">
            <a:extLst>
              <a:ext uri="{FF2B5EF4-FFF2-40B4-BE49-F238E27FC236}">
                <a16:creationId xmlns:a16="http://schemas.microsoft.com/office/drawing/2014/main" id="{D3A5591D-37E8-45EE-9446-F564472C044D}"/>
              </a:ext>
            </a:extLst>
          </p:cNvPr>
          <p:cNvSpPr txBox="1">
            <a:spLocks noChangeArrowheads="1"/>
          </p:cNvSpPr>
          <p:nvPr/>
        </p:nvSpPr>
        <p:spPr bwMode="auto">
          <a:xfrm>
            <a:off x="914401" y="2700330"/>
            <a:ext cx="5226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dirty="0">
                <a:solidFill>
                  <a:srgbClr val="00B0F0"/>
                </a:solidFill>
                <a:latin typeface="Poppins" panose="00000500000000000000" pitchFamily="50" charset="0"/>
                <a:cs typeface="Poppins" panose="00000500000000000000" pitchFamily="50" charset="0"/>
              </a:rPr>
              <a:t>A true style indulgence.</a:t>
            </a:r>
            <a:endParaRPr lang="en-ID" altLang="en-US" b="1" dirty="0">
              <a:solidFill>
                <a:srgbClr val="00B0F0"/>
              </a:solidFill>
              <a:latin typeface="Poppins" panose="00000500000000000000" pitchFamily="50" charset="0"/>
              <a:cs typeface="Poppins" panose="00000500000000000000" pitchFamily="50" charset="0"/>
            </a:endParaRPr>
          </a:p>
        </p:txBody>
      </p:sp>
      <p:grpSp>
        <p:nvGrpSpPr>
          <p:cNvPr id="11" name="Group 10">
            <a:extLst>
              <a:ext uri="{FF2B5EF4-FFF2-40B4-BE49-F238E27FC236}">
                <a16:creationId xmlns:a16="http://schemas.microsoft.com/office/drawing/2014/main" id="{D11FEDA9-5CAB-44C3-9E6F-53810989EC1F}"/>
              </a:ext>
            </a:extLst>
          </p:cNvPr>
          <p:cNvGrpSpPr/>
          <p:nvPr/>
        </p:nvGrpSpPr>
        <p:grpSpPr>
          <a:xfrm>
            <a:off x="1042768" y="630751"/>
            <a:ext cx="1560512" cy="430137"/>
            <a:chOff x="652464" y="489300"/>
            <a:chExt cx="915740" cy="252413"/>
          </a:xfrm>
        </p:grpSpPr>
        <p:sp>
          <p:nvSpPr>
            <p:cNvPr id="12" name="Rectangle: Rounded Corners 11">
              <a:extLst>
                <a:ext uri="{FF2B5EF4-FFF2-40B4-BE49-F238E27FC236}">
                  <a16:creationId xmlns:a16="http://schemas.microsoft.com/office/drawing/2014/main" id="{FC20201C-3F8A-4DDF-B2B4-1ACB0497AF5E}"/>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F3F314E-7FB7-4B04-BE41-59133FF0B344}"/>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8572F9D-43FC-4581-BA47-CEAF861658CB}"/>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8D20A34-167F-4F20-8557-EF26EE020CEE}"/>
              </a:ext>
            </a:extLst>
          </p:cNvPr>
          <p:cNvSpPr/>
          <p:nvPr/>
        </p:nvSpPr>
        <p:spPr>
          <a:xfrm>
            <a:off x="0" y="0"/>
            <a:ext cx="6822831"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latin typeface="Poppins" panose="00000500000000000000" pitchFamily="50" charset="0"/>
              <a:cs typeface="Poppins" panose="00000500000000000000" pitchFamily="50" charset="0"/>
            </a:endParaRPr>
          </a:p>
        </p:txBody>
      </p:sp>
      <p:pic>
        <p:nvPicPr>
          <p:cNvPr id="3" name="Picture Placeholder 2">
            <a:extLst>
              <a:ext uri="{FF2B5EF4-FFF2-40B4-BE49-F238E27FC236}">
                <a16:creationId xmlns:a16="http://schemas.microsoft.com/office/drawing/2014/main" id="{A7AD7BDF-4DA0-4E15-A6F0-29504AF1548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109" b="16109"/>
          <a:stretch>
            <a:fillRect/>
          </a:stretch>
        </p:blipFill>
        <p:spPr>
          <a:xfrm>
            <a:off x="379413" y="417513"/>
            <a:ext cx="2846387" cy="2894012"/>
          </a:xfrm>
          <a:blipFill dpi="0" rotWithShape="0">
            <a:blip r:embed="rId3"/>
            <a:srcRect/>
            <a:tile tx="0" ty="0" sx="100000" sy="100000" flip="none" algn="tl"/>
          </a:blipFill>
        </p:spPr>
      </p:pic>
      <p:pic>
        <p:nvPicPr>
          <p:cNvPr id="7" name="Picture Placeholder 6">
            <a:extLst>
              <a:ext uri="{FF2B5EF4-FFF2-40B4-BE49-F238E27FC236}">
                <a16:creationId xmlns:a16="http://schemas.microsoft.com/office/drawing/2014/main" id="{60247865-9880-4E07-BA52-82C917A0FB6E}"/>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68" b="18738"/>
          <a:stretch/>
        </p:blipFill>
        <p:spPr>
          <a:xfrm>
            <a:off x="3514725" y="417513"/>
            <a:ext cx="2846388" cy="2894012"/>
          </a:xfrm>
          <a:blipFill dpi="0" rotWithShape="0">
            <a:blip r:embed="rId3"/>
            <a:srcRect/>
            <a:tile tx="0" ty="0" sx="100000" sy="100000" flip="none" algn="tl"/>
          </a:blipFill>
        </p:spPr>
      </p:pic>
      <p:pic>
        <p:nvPicPr>
          <p:cNvPr id="9" name="Picture Placeholder 8">
            <a:extLst>
              <a:ext uri="{FF2B5EF4-FFF2-40B4-BE49-F238E27FC236}">
                <a16:creationId xmlns:a16="http://schemas.microsoft.com/office/drawing/2014/main" id="{C71EFE33-9299-4BE2-B076-A0434643FE4D}"/>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25379" r="9051"/>
          <a:stretch/>
        </p:blipFill>
        <p:spPr>
          <a:xfrm>
            <a:off x="3514725" y="3546475"/>
            <a:ext cx="2846388" cy="2894013"/>
          </a:xfrm>
          <a:blipFill dpi="0" rotWithShape="0">
            <a:blip r:embed="rId3"/>
            <a:srcRect/>
            <a:tile tx="0" ty="0" sx="100000" sy="100000" flip="none" algn="tl"/>
          </a:blipFill>
        </p:spPr>
      </p:pic>
      <p:pic>
        <p:nvPicPr>
          <p:cNvPr id="5" name="Picture Placeholder 4">
            <a:extLst>
              <a:ext uri="{FF2B5EF4-FFF2-40B4-BE49-F238E27FC236}">
                <a16:creationId xmlns:a16="http://schemas.microsoft.com/office/drawing/2014/main" id="{35DD4C02-57BD-4144-8AA8-CEEBF966A85E}"/>
              </a:ext>
            </a:extLst>
          </p:cNvPr>
          <p:cNvPicPr>
            <a:picLocks noGrp="1" noChangeAspect="1"/>
          </p:cNvPicPr>
          <p:nvPr>
            <p:ph type="pic" sz="quarter" idx="11"/>
          </p:nvPr>
        </p:nvPicPr>
        <p:blipFill rotWithShape="1">
          <a:blip r:embed="rId6">
            <a:extLst>
              <a:ext uri="{28A0092B-C50C-407E-A947-70E740481C1C}">
                <a14:useLocalDpi xmlns:a14="http://schemas.microsoft.com/office/drawing/2010/main" val="0"/>
              </a:ext>
            </a:extLst>
          </a:blip>
          <a:srcRect b="32218"/>
          <a:stretch/>
        </p:blipFill>
        <p:spPr>
          <a:xfrm>
            <a:off x="379413" y="3546475"/>
            <a:ext cx="2846387" cy="2894013"/>
          </a:xfrm>
          <a:blipFill dpi="0" rotWithShape="0">
            <a:blip r:embed="rId3"/>
            <a:srcRect/>
            <a:tile tx="0" ty="0" sx="100000" sy="100000" flip="none" algn="tl"/>
          </a:blipFill>
        </p:spPr>
      </p:pic>
      <p:sp>
        <p:nvSpPr>
          <p:cNvPr id="10" name="TextBox 9">
            <a:extLst>
              <a:ext uri="{FF2B5EF4-FFF2-40B4-BE49-F238E27FC236}">
                <a16:creationId xmlns:a16="http://schemas.microsoft.com/office/drawing/2014/main" id="{5A9E08D4-DF50-4E30-BCF1-358201D154AA}"/>
              </a:ext>
            </a:extLst>
          </p:cNvPr>
          <p:cNvSpPr txBox="1">
            <a:spLocks noChangeArrowheads="1"/>
          </p:cNvSpPr>
          <p:nvPr/>
        </p:nvSpPr>
        <p:spPr bwMode="auto">
          <a:xfrm>
            <a:off x="7845752" y="1835169"/>
            <a:ext cx="383043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000" b="1" dirty="0">
                <a:solidFill>
                  <a:srgbClr val="F3A447"/>
                </a:solidFill>
                <a:latin typeface="Poppins" panose="00000500000000000000" pitchFamily="50" charset="0"/>
                <a:cs typeface="Poppins" panose="00000500000000000000" pitchFamily="50" charset="0"/>
              </a:rPr>
              <a:t>Fashion as unique as you are</a:t>
            </a:r>
            <a:endParaRPr lang="en-ID" altLang="en-US" sz="4000" b="1" dirty="0">
              <a:solidFill>
                <a:srgbClr val="F3A447"/>
              </a:solidFill>
              <a:latin typeface="Poppins" panose="00000500000000000000" pitchFamily="50" charset="0"/>
              <a:cs typeface="Poppins" panose="00000500000000000000" pitchFamily="50" charset="0"/>
            </a:endParaRPr>
          </a:p>
        </p:txBody>
      </p:sp>
      <p:sp>
        <p:nvSpPr>
          <p:cNvPr id="11" name="TextBox 5">
            <a:extLst>
              <a:ext uri="{FF2B5EF4-FFF2-40B4-BE49-F238E27FC236}">
                <a16:creationId xmlns:a16="http://schemas.microsoft.com/office/drawing/2014/main" id="{6FE9E86E-C517-472D-AB91-6C3669409902}"/>
              </a:ext>
            </a:extLst>
          </p:cNvPr>
          <p:cNvSpPr txBox="1">
            <a:spLocks noChangeArrowheads="1"/>
          </p:cNvSpPr>
          <p:nvPr/>
        </p:nvSpPr>
        <p:spPr bwMode="auto">
          <a:xfrm>
            <a:off x="7868801" y="4654086"/>
            <a:ext cx="3703637" cy="128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 when an unknown printer took a galley of type and scrambled it to make a type specimen book. </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grpSp>
        <p:nvGrpSpPr>
          <p:cNvPr id="12" name="Group 11">
            <a:extLst>
              <a:ext uri="{FF2B5EF4-FFF2-40B4-BE49-F238E27FC236}">
                <a16:creationId xmlns:a16="http://schemas.microsoft.com/office/drawing/2014/main" id="{A6AE99F5-B77A-4581-9B49-27572D42D21D}"/>
              </a:ext>
            </a:extLst>
          </p:cNvPr>
          <p:cNvGrpSpPr/>
          <p:nvPr/>
        </p:nvGrpSpPr>
        <p:grpSpPr>
          <a:xfrm>
            <a:off x="7978140" y="627674"/>
            <a:ext cx="1560512" cy="430137"/>
            <a:chOff x="652464" y="489300"/>
            <a:chExt cx="915740" cy="252413"/>
          </a:xfrm>
        </p:grpSpPr>
        <p:sp>
          <p:nvSpPr>
            <p:cNvPr id="13" name="Rectangle: Rounded Corners 12">
              <a:extLst>
                <a:ext uri="{FF2B5EF4-FFF2-40B4-BE49-F238E27FC236}">
                  <a16:creationId xmlns:a16="http://schemas.microsoft.com/office/drawing/2014/main" id="{D7288801-173C-44DC-A90E-D45002309676}"/>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5052779D-7168-4430-BF84-E7C858366687}"/>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B93093E-4404-4B22-BF51-AB51711E54D5}"/>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9">
            <a:extLst>
              <a:ext uri="{FF2B5EF4-FFF2-40B4-BE49-F238E27FC236}">
                <a16:creationId xmlns:a16="http://schemas.microsoft.com/office/drawing/2014/main" id="{DD2802BB-23CC-4D2D-B4EB-48BFAC73CBE0}"/>
              </a:ext>
            </a:extLst>
          </p:cNvPr>
          <p:cNvSpPr txBox="1">
            <a:spLocks noChangeArrowheads="1"/>
          </p:cNvSpPr>
          <p:nvPr/>
        </p:nvSpPr>
        <p:spPr bwMode="auto">
          <a:xfrm>
            <a:off x="7868801" y="3896758"/>
            <a:ext cx="21165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dirty="0">
                <a:solidFill>
                  <a:srgbClr val="00B0F0"/>
                </a:solidFill>
                <a:latin typeface="Poppins" panose="00000500000000000000" pitchFamily="50" charset="0"/>
                <a:cs typeface="Poppins" panose="00000500000000000000" pitchFamily="50" charset="0"/>
              </a:rPr>
              <a:t>Everyday living.</a:t>
            </a:r>
            <a:endParaRPr lang="en-ID" altLang="en-US" b="1" dirty="0">
              <a:solidFill>
                <a:srgbClr val="00B0F0"/>
              </a:solidFill>
              <a:latin typeface="Poppins" panose="00000500000000000000" pitchFamily="50" charset="0"/>
              <a:cs typeface="Poppins" panose="00000500000000000000" pitchFamily="50"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A64C75-D404-4F71-8822-A664C70F706E}"/>
              </a:ext>
            </a:extLst>
          </p:cNvPr>
          <p:cNvSpPr/>
          <p:nvPr/>
        </p:nvSpPr>
        <p:spPr>
          <a:xfrm>
            <a:off x="2465388" y="0"/>
            <a:ext cx="28892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latin typeface="Poppins" panose="00000500000000000000" pitchFamily="50" charset="0"/>
              <a:cs typeface="Poppins" panose="00000500000000000000" pitchFamily="50" charset="0"/>
            </a:endParaRPr>
          </a:p>
        </p:txBody>
      </p:sp>
      <p:pic>
        <p:nvPicPr>
          <p:cNvPr id="4" name="Picture Placeholder 3">
            <a:extLst>
              <a:ext uri="{FF2B5EF4-FFF2-40B4-BE49-F238E27FC236}">
                <a16:creationId xmlns:a16="http://schemas.microsoft.com/office/drawing/2014/main" id="{6BCE10C5-EE78-409C-AB96-4A9DBE881A9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81" t="3197" r="81" b="22843"/>
          <a:stretch/>
        </p:blipFill>
        <p:spPr/>
      </p:pic>
      <p:sp>
        <p:nvSpPr>
          <p:cNvPr id="8" name="TextBox 7">
            <a:extLst>
              <a:ext uri="{FF2B5EF4-FFF2-40B4-BE49-F238E27FC236}">
                <a16:creationId xmlns:a16="http://schemas.microsoft.com/office/drawing/2014/main" id="{8B3122E7-1517-4100-B0AD-C75925EBF725}"/>
              </a:ext>
            </a:extLst>
          </p:cNvPr>
          <p:cNvSpPr txBox="1">
            <a:spLocks noChangeArrowheads="1"/>
          </p:cNvSpPr>
          <p:nvPr/>
        </p:nvSpPr>
        <p:spPr bwMode="auto">
          <a:xfrm>
            <a:off x="6704976" y="1863305"/>
            <a:ext cx="383043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000" b="1" dirty="0">
                <a:solidFill>
                  <a:srgbClr val="F3A447"/>
                </a:solidFill>
                <a:latin typeface="Poppins" panose="00000500000000000000" pitchFamily="50" charset="0"/>
                <a:cs typeface="Poppins" panose="00000500000000000000" pitchFamily="50" charset="0"/>
              </a:rPr>
              <a:t>Minimalist Design</a:t>
            </a:r>
            <a:endParaRPr lang="en-ID" altLang="en-US" sz="4000" b="1" dirty="0">
              <a:solidFill>
                <a:srgbClr val="F3A447"/>
              </a:solidFill>
              <a:latin typeface="Poppins" panose="00000500000000000000" pitchFamily="50" charset="0"/>
              <a:cs typeface="Poppins" panose="00000500000000000000" pitchFamily="50" charset="0"/>
            </a:endParaRPr>
          </a:p>
        </p:txBody>
      </p:sp>
      <p:sp>
        <p:nvSpPr>
          <p:cNvPr id="9" name="TextBox 5">
            <a:extLst>
              <a:ext uri="{FF2B5EF4-FFF2-40B4-BE49-F238E27FC236}">
                <a16:creationId xmlns:a16="http://schemas.microsoft.com/office/drawing/2014/main" id="{3D4B7029-E140-427A-8956-4D6D0770A780}"/>
              </a:ext>
            </a:extLst>
          </p:cNvPr>
          <p:cNvSpPr txBox="1">
            <a:spLocks noChangeArrowheads="1"/>
          </p:cNvSpPr>
          <p:nvPr/>
        </p:nvSpPr>
        <p:spPr bwMode="auto">
          <a:xfrm>
            <a:off x="6740237" y="3792024"/>
            <a:ext cx="3703637" cy="20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 when an unknown printer took a galley of type and scrambled it to make a type specimen book. Lorem Ipsum is simply dummy text of the printing and typesetting industry. Lorem Ipsum has been the industry's standard dummy.</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grpSp>
        <p:nvGrpSpPr>
          <p:cNvPr id="11" name="Group 10">
            <a:extLst>
              <a:ext uri="{FF2B5EF4-FFF2-40B4-BE49-F238E27FC236}">
                <a16:creationId xmlns:a16="http://schemas.microsoft.com/office/drawing/2014/main" id="{018B718C-182E-44CF-B935-E233FD673602}"/>
              </a:ext>
            </a:extLst>
          </p:cNvPr>
          <p:cNvGrpSpPr/>
          <p:nvPr/>
        </p:nvGrpSpPr>
        <p:grpSpPr>
          <a:xfrm>
            <a:off x="6837364" y="655810"/>
            <a:ext cx="1560512" cy="430137"/>
            <a:chOff x="652464" y="489300"/>
            <a:chExt cx="915740" cy="252413"/>
          </a:xfrm>
        </p:grpSpPr>
        <p:sp>
          <p:nvSpPr>
            <p:cNvPr id="12" name="Rectangle: Rounded Corners 11">
              <a:extLst>
                <a:ext uri="{FF2B5EF4-FFF2-40B4-BE49-F238E27FC236}">
                  <a16:creationId xmlns:a16="http://schemas.microsoft.com/office/drawing/2014/main" id="{ECC7274D-CBA2-492B-9FE8-40B72EC3E05D}"/>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7F0806DD-35BC-4048-8333-2DD8D8EB7CB2}"/>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7FEED2B8-BF5C-4A7C-A7C5-1F93528D90A4}"/>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9">
            <a:extLst>
              <a:ext uri="{FF2B5EF4-FFF2-40B4-BE49-F238E27FC236}">
                <a16:creationId xmlns:a16="http://schemas.microsoft.com/office/drawing/2014/main" id="{453BA165-4FC2-449C-9062-3934273AE51C}"/>
              </a:ext>
            </a:extLst>
          </p:cNvPr>
          <p:cNvSpPr txBox="1">
            <a:spLocks noChangeArrowheads="1"/>
          </p:cNvSpPr>
          <p:nvPr/>
        </p:nvSpPr>
        <p:spPr bwMode="auto">
          <a:xfrm>
            <a:off x="6728025" y="3191346"/>
            <a:ext cx="21165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dirty="0">
                <a:solidFill>
                  <a:srgbClr val="00B0F0"/>
                </a:solidFill>
                <a:latin typeface="Poppins" panose="00000500000000000000" pitchFamily="50" charset="0"/>
                <a:cs typeface="Poppins" panose="00000500000000000000" pitchFamily="50" charset="0"/>
              </a:rPr>
              <a:t>Fashion Design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4875C42-9BED-481C-BD20-ADA5674C0029}"/>
              </a:ext>
            </a:extLst>
          </p:cNvPr>
          <p:cNvSpPr/>
          <p:nvPr/>
        </p:nvSpPr>
        <p:spPr>
          <a:xfrm>
            <a:off x="-1" y="634105"/>
            <a:ext cx="5764213" cy="17562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latin typeface="Poppins" panose="00000500000000000000" pitchFamily="50" charset="0"/>
              <a:cs typeface="Poppins" panose="00000500000000000000" pitchFamily="50" charset="0"/>
            </a:endParaRPr>
          </a:p>
        </p:txBody>
      </p:sp>
      <p:pic>
        <p:nvPicPr>
          <p:cNvPr id="7" name="Picture Placeholder 6">
            <a:extLst>
              <a:ext uri="{FF2B5EF4-FFF2-40B4-BE49-F238E27FC236}">
                <a16:creationId xmlns:a16="http://schemas.microsoft.com/office/drawing/2014/main" id="{D0F2A4C8-8FB5-4995-8E70-B3F5F0C3F11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9732" b="25726"/>
          <a:stretch/>
        </p:blipFill>
        <p:spPr/>
      </p:pic>
      <p:pic>
        <p:nvPicPr>
          <p:cNvPr id="10" name="Picture Placeholder 9">
            <a:extLst>
              <a:ext uri="{FF2B5EF4-FFF2-40B4-BE49-F238E27FC236}">
                <a16:creationId xmlns:a16="http://schemas.microsoft.com/office/drawing/2014/main" id="{98EBBA87-90B8-45D4-912B-E1A6F2CFE0E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5566" r="15566"/>
          <a:stretch>
            <a:fillRect/>
          </a:stretch>
        </p:blipFill>
        <p:spPr>
          <a:xfrm>
            <a:off x="8961438" y="4192588"/>
            <a:ext cx="2185987" cy="2116137"/>
          </a:xfrm>
        </p:spPr>
      </p:pic>
      <p:pic>
        <p:nvPicPr>
          <p:cNvPr id="4" name="Picture Placeholder 3">
            <a:extLst>
              <a:ext uri="{FF2B5EF4-FFF2-40B4-BE49-F238E27FC236}">
                <a16:creationId xmlns:a16="http://schemas.microsoft.com/office/drawing/2014/main" id="{0A70B48B-1462-46FC-9D99-F9DA9BC78BD2}"/>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326" r="1326"/>
          <a:stretch>
            <a:fillRect/>
          </a:stretch>
        </p:blipFill>
        <p:spPr>
          <a:xfrm>
            <a:off x="1044575" y="1358900"/>
            <a:ext cx="3671888" cy="5029200"/>
          </a:xfrm>
        </p:spPr>
      </p:pic>
      <p:sp>
        <p:nvSpPr>
          <p:cNvPr id="18" name="Rectangle 17">
            <a:extLst>
              <a:ext uri="{FF2B5EF4-FFF2-40B4-BE49-F238E27FC236}">
                <a16:creationId xmlns:a16="http://schemas.microsoft.com/office/drawing/2014/main" id="{D2DBF130-109F-4EE1-A9CC-EEDE7BA33B7F}"/>
              </a:ext>
            </a:extLst>
          </p:cNvPr>
          <p:cNvSpPr/>
          <p:nvPr/>
        </p:nvSpPr>
        <p:spPr>
          <a:xfrm>
            <a:off x="5764213" y="3873500"/>
            <a:ext cx="647700" cy="649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latin typeface="Poppins" panose="00000500000000000000" pitchFamily="50" charset="0"/>
              <a:cs typeface="Poppins" panose="00000500000000000000" pitchFamily="50" charset="0"/>
            </a:endParaRPr>
          </a:p>
        </p:txBody>
      </p:sp>
      <p:sp>
        <p:nvSpPr>
          <p:cNvPr id="19" name="Rectangle 18">
            <a:extLst>
              <a:ext uri="{FF2B5EF4-FFF2-40B4-BE49-F238E27FC236}">
                <a16:creationId xmlns:a16="http://schemas.microsoft.com/office/drawing/2014/main" id="{E5F43F71-8C9B-4251-8041-967E25139C9E}"/>
              </a:ext>
            </a:extLst>
          </p:cNvPr>
          <p:cNvSpPr/>
          <p:nvPr/>
        </p:nvSpPr>
        <p:spPr>
          <a:xfrm>
            <a:off x="10823575" y="5969000"/>
            <a:ext cx="647700" cy="6492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latin typeface="Poppins" panose="00000500000000000000" pitchFamily="50" charset="0"/>
              <a:cs typeface="Poppins" panose="00000500000000000000" pitchFamily="50" charset="0"/>
            </a:endParaRPr>
          </a:p>
        </p:txBody>
      </p:sp>
      <p:sp>
        <p:nvSpPr>
          <p:cNvPr id="12" name="TextBox 11">
            <a:extLst>
              <a:ext uri="{FF2B5EF4-FFF2-40B4-BE49-F238E27FC236}">
                <a16:creationId xmlns:a16="http://schemas.microsoft.com/office/drawing/2014/main" id="{81C3EB18-81D1-4EE9-905A-91AA8C8660BA}"/>
              </a:ext>
            </a:extLst>
          </p:cNvPr>
          <p:cNvSpPr txBox="1">
            <a:spLocks noChangeArrowheads="1"/>
          </p:cNvSpPr>
          <p:nvPr/>
        </p:nvSpPr>
        <p:spPr bwMode="auto">
          <a:xfrm>
            <a:off x="6722371" y="1682459"/>
            <a:ext cx="38304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000" b="1" dirty="0" err="1">
                <a:solidFill>
                  <a:srgbClr val="F3A447"/>
                </a:solidFill>
                <a:latin typeface="Poppins" panose="00000500000000000000" pitchFamily="50" charset="0"/>
                <a:cs typeface="Poppins" panose="00000500000000000000" pitchFamily="50" charset="0"/>
              </a:rPr>
              <a:t>MoodBoard</a:t>
            </a:r>
            <a:endParaRPr lang="en-ID" altLang="en-US" sz="4000" b="1" dirty="0">
              <a:solidFill>
                <a:srgbClr val="F3A447"/>
              </a:solidFill>
              <a:latin typeface="Poppins" panose="00000500000000000000" pitchFamily="50" charset="0"/>
              <a:cs typeface="Poppins" panose="00000500000000000000" pitchFamily="50" charset="0"/>
            </a:endParaRPr>
          </a:p>
        </p:txBody>
      </p:sp>
      <p:sp>
        <p:nvSpPr>
          <p:cNvPr id="14" name="TextBox 5">
            <a:extLst>
              <a:ext uri="{FF2B5EF4-FFF2-40B4-BE49-F238E27FC236}">
                <a16:creationId xmlns:a16="http://schemas.microsoft.com/office/drawing/2014/main" id="{18E939A0-9005-419C-B677-60ED83F53712}"/>
              </a:ext>
            </a:extLst>
          </p:cNvPr>
          <p:cNvSpPr txBox="1">
            <a:spLocks noChangeArrowheads="1"/>
          </p:cNvSpPr>
          <p:nvPr/>
        </p:nvSpPr>
        <p:spPr bwMode="auto">
          <a:xfrm>
            <a:off x="6722371" y="2460002"/>
            <a:ext cx="4748904" cy="10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 when an unknown printer took a galley of type and scrambled it to make a type specimen book. </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grpSp>
        <p:nvGrpSpPr>
          <p:cNvPr id="15" name="Group 14">
            <a:extLst>
              <a:ext uri="{FF2B5EF4-FFF2-40B4-BE49-F238E27FC236}">
                <a16:creationId xmlns:a16="http://schemas.microsoft.com/office/drawing/2014/main" id="{DACFBA87-46DA-4DE7-B276-0B8653CB9F8A}"/>
              </a:ext>
            </a:extLst>
          </p:cNvPr>
          <p:cNvGrpSpPr/>
          <p:nvPr/>
        </p:nvGrpSpPr>
        <p:grpSpPr>
          <a:xfrm>
            <a:off x="6833968" y="634106"/>
            <a:ext cx="1560512" cy="430137"/>
            <a:chOff x="652464" y="489300"/>
            <a:chExt cx="915740" cy="252413"/>
          </a:xfrm>
        </p:grpSpPr>
        <p:sp>
          <p:nvSpPr>
            <p:cNvPr id="17" name="Rectangle: Rounded Corners 16">
              <a:extLst>
                <a:ext uri="{FF2B5EF4-FFF2-40B4-BE49-F238E27FC236}">
                  <a16:creationId xmlns:a16="http://schemas.microsoft.com/office/drawing/2014/main" id="{5372FA8E-2D9F-4AEC-842C-CCC03BB24C9F}"/>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853D18C-56BF-482C-A5CB-889D21178B1B}"/>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A4503D22-EA0D-4B1C-8D92-E6CD743A3D43}"/>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F882F36-57A4-4555-AD64-2788DB39B410}"/>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813" t="3440" r="813" b="18646"/>
          <a:stretch/>
        </p:blipFill>
        <p:spPr>
          <a:xfrm>
            <a:off x="8281988" y="549275"/>
            <a:ext cx="2860675" cy="3343275"/>
          </a:xfrm>
        </p:spPr>
      </p:pic>
      <p:sp>
        <p:nvSpPr>
          <p:cNvPr id="8" name="Rectangle 7">
            <a:extLst>
              <a:ext uri="{FF2B5EF4-FFF2-40B4-BE49-F238E27FC236}">
                <a16:creationId xmlns:a16="http://schemas.microsoft.com/office/drawing/2014/main" id="{EB5463DA-FB10-4EF2-8F40-B9544C46A4F2}"/>
              </a:ext>
            </a:extLst>
          </p:cNvPr>
          <p:cNvSpPr/>
          <p:nvPr/>
        </p:nvSpPr>
        <p:spPr>
          <a:xfrm>
            <a:off x="0" y="3429000"/>
            <a:ext cx="249078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latin typeface="Poppins" panose="00000500000000000000" pitchFamily="50" charset="0"/>
              <a:cs typeface="Poppins" panose="00000500000000000000" pitchFamily="50" charset="0"/>
            </a:endParaRPr>
          </a:p>
        </p:txBody>
      </p:sp>
      <p:pic>
        <p:nvPicPr>
          <p:cNvPr id="4" name="Picture Placeholder 3">
            <a:extLst>
              <a:ext uri="{FF2B5EF4-FFF2-40B4-BE49-F238E27FC236}">
                <a16:creationId xmlns:a16="http://schemas.microsoft.com/office/drawing/2014/main" id="{DB42DD50-49BB-4FE6-865F-BCF4C3DA59E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691" t="21374" r="10980" b="8477"/>
          <a:stretch/>
        </p:blipFill>
        <p:spPr/>
      </p:pic>
      <p:sp>
        <p:nvSpPr>
          <p:cNvPr id="12" name="Rectangle 11">
            <a:extLst>
              <a:ext uri="{FF2B5EF4-FFF2-40B4-BE49-F238E27FC236}">
                <a16:creationId xmlns:a16="http://schemas.microsoft.com/office/drawing/2014/main" id="{A38C5E31-88B9-473B-B168-84807BCA77AC}"/>
              </a:ext>
            </a:extLst>
          </p:cNvPr>
          <p:cNvSpPr/>
          <p:nvPr/>
        </p:nvSpPr>
        <p:spPr>
          <a:xfrm>
            <a:off x="10561638" y="3222625"/>
            <a:ext cx="1008062" cy="1008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latin typeface="Poppins" panose="00000500000000000000" pitchFamily="50" charset="0"/>
              <a:cs typeface="Poppins" panose="00000500000000000000" pitchFamily="50" charset="0"/>
            </a:endParaRPr>
          </a:p>
        </p:txBody>
      </p:sp>
      <p:sp>
        <p:nvSpPr>
          <p:cNvPr id="10" name="TextBox 9">
            <a:extLst>
              <a:ext uri="{FF2B5EF4-FFF2-40B4-BE49-F238E27FC236}">
                <a16:creationId xmlns:a16="http://schemas.microsoft.com/office/drawing/2014/main" id="{86C8CE46-4DDF-4A50-BA01-91C4F45F1F9F}"/>
              </a:ext>
            </a:extLst>
          </p:cNvPr>
          <p:cNvSpPr txBox="1">
            <a:spLocks noChangeArrowheads="1"/>
          </p:cNvSpPr>
          <p:nvPr/>
        </p:nvSpPr>
        <p:spPr bwMode="auto">
          <a:xfrm>
            <a:off x="4536356" y="750890"/>
            <a:ext cx="400273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sz="4000" b="1" i="0" dirty="0">
                <a:solidFill>
                  <a:srgbClr val="F3A447"/>
                </a:solidFill>
                <a:effectLst/>
                <a:latin typeface="Poppins" panose="00000500000000000000" pitchFamily="50" charset="0"/>
                <a:cs typeface="Poppins" panose="00000500000000000000" pitchFamily="50" charset="0"/>
              </a:rPr>
              <a:t>Matching style and class with luxury and comfort.</a:t>
            </a:r>
            <a:endParaRPr lang="en-ID" altLang="en-US" sz="4000" b="1" dirty="0">
              <a:solidFill>
                <a:srgbClr val="F3A447"/>
              </a:solidFill>
              <a:latin typeface="Poppins" panose="00000500000000000000" pitchFamily="50" charset="0"/>
              <a:cs typeface="Poppins" panose="00000500000000000000" pitchFamily="50" charset="0"/>
            </a:endParaRPr>
          </a:p>
        </p:txBody>
      </p:sp>
      <p:sp>
        <p:nvSpPr>
          <p:cNvPr id="11" name="TextBox 5">
            <a:extLst>
              <a:ext uri="{FF2B5EF4-FFF2-40B4-BE49-F238E27FC236}">
                <a16:creationId xmlns:a16="http://schemas.microsoft.com/office/drawing/2014/main" id="{CE1C506A-1E1E-469E-950B-1E458DFE0B50}"/>
              </a:ext>
            </a:extLst>
          </p:cNvPr>
          <p:cNvSpPr txBox="1">
            <a:spLocks noChangeArrowheads="1"/>
          </p:cNvSpPr>
          <p:nvPr/>
        </p:nvSpPr>
        <p:spPr bwMode="auto">
          <a:xfrm>
            <a:off x="4558885" y="4797146"/>
            <a:ext cx="6569710" cy="176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 when an unknown printer took a galley of type and scrambled it to make a type specimen book. Lorem Ipsum is simply dummy text of the printing and typesetting industry. Lorem Ipsum has been the industry's standard dummy text ever since the 1500s, when an unknown printer took a galley of type and scrambled it to make a type specimen book. </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a:p>
            <a:pPr eaLnBrk="1" hangingPunct="1">
              <a:lnSpc>
                <a:spcPct val="150000"/>
              </a:lnSpc>
            </a:pP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grpSp>
        <p:nvGrpSpPr>
          <p:cNvPr id="13" name="Group 12">
            <a:extLst>
              <a:ext uri="{FF2B5EF4-FFF2-40B4-BE49-F238E27FC236}">
                <a16:creationId xmlns:a16="http://schemas.microsoft.com/office/drawing/2014/main" id="{9C5610EC-3876-46F5-93FC-94512CA6D3DC}"/>
              </a:ext>
            </a:extLst>
          </p:cNvPr>
          <p:cNvGrpSpPr/>
          <p:nvPr/>
        </p:nvGrpSpPr>
        <p:grpSpPr>
          <a:xfrm>
            <a:off x="1049337" y="665360"/>
            <a:ext cx="1560512" cy="430137"/>
            <a:chOff x="652464" y="489300"/>
            <a:chExt cx="915740" cy="252413"/>
          </a:xfrm>
        </p:grpSpPr>
        <p:sp>
          <p:nvSpPr>
            <p:cNvPr id="15" name="Rectangle: Rounded Corners 14">
              <a:extLst>
                <a:ext uri="{FF2B5EF4-FFF2-40B4-BE49-F238E27FC236}">
                  <a16:creationId xmlns:a16="http://schemas.microsoft.com/office/drawing/2014/main" id="{A5DA508F-E918-49EE-AC9F-792FFCA521CC}"/>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6A5104A-75FE-4CE8-894A-823B85F73006}"/>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16C085C0-09A3-4D84-B292-9C05ACD70123}"/>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82A76BD1-89A8-441B-8002-782BBC44BE0B}"/>
              </a:ext>
            </a:extLst>
          </p:cNvPr>
          <p:cNvSpPr txBox="1">
            <a:spLocks noChangeArrowheads="1"/>
          </p:cNvSpPr>
          <p:nvPr/>
        </p:nvSpPr>
        <p:spPr bwMode="auto">
          <a:xfrm>
            <a:off x="4558885" y="4020145"/>
            <a:ext cx="3830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b="1" i="0" dirty="0">
                <a:solidFill>
                  <a:srgbClr val="00B0F0"/>
                </a:solidFill>
                <a:effectLst/>
                <a:latin typeface="Poppins" panose="00000500000000000000" pitchFamily="50" charset="0"/>
                <a:cs typeface="Poppins" panose="00000500000000000000" pitchFamily="50" charset="0"/>
              </a:rPr>
              <a:t>Explore your true style.</a:t>
            </a:r>
            <a:endParaRPr lang="en-ID" altLang="en-US" b="1" dirty="0">
              <a:solidFill>
                <a:srgbClr val="00B0F0"/>
              </a:solidFill>
              <a:latin typeface="Poppins" panose="00000500000000000000" pitchFamily="50" charset="0"/>
              <a:cs typeface="Poppins" panose="00000500000000000000" pitchFamily="50"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4F00C0-C462-4439-9E23-FCB7202CB89F}"/>
              </a:ext>
            </a:extLst>
          </p:cNvPr>
          <p:cNvSpPr/>
          <p:nvPr/>
        </p:nvSpPr>
        <p:spPr>
          <a:xfrm>
            <a:off x="0" y="1276350"/>
            <a:ext cx="473612" cy="4359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latin typeface="Poppins" panose="00000500000000000000" pitchFamily="50" charset="0"/>
              <a:cs typeface="Poppins" panose="00000500000000000000" pitchFamily="50" charset="0"/>
            </a:endParaRPr>
          </a:p>
        </p:txBody>
      </p:sp>
      <p:sp>
        <p:nvSpPr>
          <p:cNvPr id="6" name="TextBox 5">
            <a:extLst>
              <a:ext uri="{FF2B5EF4-FFF2-40B4-BE49-F238E27FC236}">
                <a16:creationId xmlns:a16="http://schemas.microsoft.com/office/drawing/2014/main" id="{2899D4DA-4758-40CE-8C4C-D6DAEFFF8E24}"/>
              </a:ext>
            </a:extLst>
          </p:cNvPr>
          <p:cNvSpPr txBox="1"/>
          <p:nvPr/>
        </p:nvSpPr>
        <p:spPr>
          <a:xfrm>
            <a:off x="4722813" y="4451350"/>
            <a:ext cx="1693862" cy="368300"/>
          </a:xfrm>
          <a:prstGeom prst="rect">
            <a:avLst/>
          </a:prstGeom>
          <a:noFill/>
        </p:spPr>
        <p:txBody>
          <a:bodyPr>
            <a:spAutoFit/>
          </a:bodyPr>
          <a:lstStyle/>
          <a:p>
            <a:pPr eaLnBrk="1" fontAlgn="auto" hangingPunct="1">
              <a:spcBef>
                <a:spcPts val="0"/>
              </a:spcBef>
              <a:spcAft>
                <a:spcPts val="0"/>
              </a:spcAft>
              <a:defRPr/>
            </a:pPr>
            <a:r>
              <a:rPr lang="en-US" b="1" dirty="0">
                <a:solidFill>
                  <a:srgbClr val="00B0F0"/>
                </a:solidFill>
                <a:latin typeface="Poppins" panose="00000500000000000000" pitchFamily="50" charset="0"/>
                <a:ea typeface="Open Sans" panose="020B0606030504020204" pitchFamily="34" charset="0"/>
                <a:cs typeface="Poppins" panose="00000500000000000000" pitchFamily="50" charset="0"/>
              </a:rPr>
              <a:t>TEXT HERE</a:t>
            </a:r>
          </a:p>
        </p:txBody>
      </p:sp>
      <p:sp>
        <p:nvSpPr>
          <p:cNvPr id="7" name="TextBox 6">
            <a:extLst>
              <a:ext uri="{FF2B5EF4-FFF2-40B4-BE49-F238E27FC236}">
                <a16:creationId xmlns:a16="http://schemas.microsoft.com/office/drawing/2014/main" id="{06DD9CAF-8A0D-47D4-A921-674A2A67FD48}"/>
              </a:ext>
            </a:extLst>
          </p:cNvPr>
          <p:cNvSpPr txBox="1"/>
          <p:nvPr/>
        </p:nvSpPr>
        <p:spPr>
          <a:xfrm>
            <a:off x="7056438" y="4448175"/>
            <a:ext cx="1693862" cy="368300"/>
          </a:xfrm>
          <a:prstGeom prst="rect">
            <a:avLst/>
          </a:prstGeom>
          <a:noFill/>
        </p:spPr>
        <p:txBody>
          <a:bodyPr>
            <a:spAutoFit/>
          </a:bodyPr>
          <a:lstStyle/>
          <a:p>
            <a:pPr eaLnBrk="1" fontAlgn="auto" hangingPunct="1">
              <a:spcBef>
                <a:spcPts val="0"/>
              </a:spcBef>
              <a:spcAft>
                <a:spcPts val="0"/>
              </a:spcAft>
              <a:defRPr/>
            </a:pPr>
            <a:r>
              <a:rPr lang="en-US" b="1" dirty="0">
                <a:solidFill>
                  <a:srgbClr val="00B0F0"/>
                </a:solidFill>
                <a:latin typeface="Poppins" panose="00000500000000000000" pitchFamily="50" charset="0"/>
                <a:ea typeface="Open Sans" panose="020B0606030504020204" pitchFamily="34" charset="0"/>
                <a:cs typeface="Poppins" panose="00000500000000000000" pitchFamily="50" charset="0"/>
              </a:rPr>
              <a:t>TEXT HERE</a:t>
            </a:r>
          </a:p>
        </p:txBody>
      </p:sp>
      <p:sp>
        <p:nvSpPr>
          <p:cNvPr id="8" name="TextBox 7">
            <a:extLst>
              <a:ext uri="{FF2B5EF4-FFF2-40B4-BE49-F238E27FC236}">
                <a16:creationId xmlns:a16="http://schemas.microsoft.com/office/drawing/2014/main" id="{A548431A-A76F-4474-885A-A9906547A443}"/>
              </a:ext>
            </a:extLst>
          </p:cNvPr>
          <p:cNvSpPr txBox="1"/>
          <p:nvPr/>
        </p:nvSpPr>
        <p:spPr>
          <a:xfrm>
            <a:off x="9575800" y="4422775"/>
            <a:ext cx="1552575" cy="369888"/>
          </a:xfrm>
          <a:prstGeom prst="rect">
            <a:avLst/>
          </a:prstGeom>
          <a:noFill/>
        </p:spPr>
        <p:txBody>
          <a:bodyPr>
            <a:spAutoFit/>
          </a:bodyPr>
          <a:lstStyle/>
          <a:p>
            <a:pPr eaLnBrk="1" fontAlgn="auto" hangingPunct="1">
              <a:spcBef>
                <a:spcPts val="0"/>
              </a:spcBef>
              <a:spcAft>
                <a:spcPts val="0"/>
              </a:spcAft>
              <a:defRPr/>
            </a:pPr>
            <a:r>
              <a:rPr lang="en-US" b="1" dirty="0">
                <a:solidFill>
                  <a:srgbClr val="00B0F0"/>
                </a:solidFill>
                <a:latin typeface="Poppins" panose="00000500000000000000" pitchFamily="50" charset="0"/>
                <a:ea typeface="Open Sans" panose="020B0606030504020204" pitchFamily="34" charset="0"/>
                <a:cs typeface="Poppins" panose="00000500000000000000" pitchFamily="50" charset="0"/>
              </a:rPr>
              <a:t>TEXT HERE</a:t>
            </a:r>
          </a:p>
        </p:txBody>
      </p:sp>
      <p:pic>
        <p:nvPicPr>
          <p:cNvPr id="12" name="Picture Placeholder 11">
            <a:extLst>
              <a:ext uri="{FF2B5EF4-FFF2-40B4-BE49-F238E27FC236}">
                <a16:creationId xmlns:a16="http://schemas.microsoft.com/office/drawing/2014/main" id="{2CA901BA-A385-402B-B4A3-8CB36CF8F23A}"/>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1926" t="13546" r="25472"/>
          <a:stretch/>
        </p:blipFill>
        <p:spPr>
          <a:xfrm>
            <a:off x="826861" y="731838"/>
            <a:ext cx="2633663" cy="5448300"/>
          </a:xfrm>
          <a:custGeom>
            <a:avLst/>
            <a:gdLst>
              <a:gd name="T0" fmla="*/ 203462 w 3949700"/>
              <a:gd name="T1" fmla="*/ 0 h 8087784"/>
              <a:gd name="T2" fmla="*/ 2429671 w 3949700"/>
              <a:gd name="T3" fmla="*/ 0 h 8087784"/>
              <a:gd name="T4" fmla="*/ 2633133 w 3949700"/>
              <a:gd name="T5" fmla="*/ 205621 h 8087784"/>
              <a:gd name="T6" fmla="*/ 2633133 w 3949700"/>
              <a:gd name="T7" fmla="*/ 5243438 h 8087784"/>
              <a:gd name="T8" fmla="*/ 2429671 w 3949700"/>
              <a:gd name="T9" fmla="*/ 5449059 h 8087784"/>
              <a:gd name="T10" fmla="*/ 203462 w 3949700"/>
              <a:gd name="T11" fmla="*/ 5449059 h 8087784"/>
              <a:gd name="T12" fmla="*/ 0 w 3949700"/>
              <a:gd name="T13" fmla="*/ 5243438 h 8087784"/>
              <a:gd name="T14" fmla="*/ 0 w 3949700"/>
              <a:gd name="T15" fmla="*/ 205621 h 8087784"/>
              <a:gd name="T16" fmla="*/ 203462 w 3949700"/>
              <a:gd name="T17" fmla="*/ 0 h 80877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49700" h="8087784">
                <a:moveTo>
                  <a:pt x="305193" y="0"/>
                </a:moveTo>
                <a:lnTo>
                  <a:pt x="3644507" y="0"/>
                </a:lnTo>
                <a:cubicBezTo>
                  <a:pt x="3813060" y="0"/>
                  <a:pt x="3949700" y="136640"/>
                  <a:pt x="3949700" y="305193"/>
                </a:cubicBezTo>
                <a:lnTo>
                  <a:pt x="3949700" y="7782591"/>
                </a:lnTo>
                <a:cubicBezTo>
                  <a:pt x="3949700" y="7951144"/>
                  <a:pt x="3813060" y="8087784"/>
                  <a:pt x="3644507" y="8087784"/>
                </a:cubicBezTo>
                <a:lnTo>
                  <a:pt x="305193" y="8087784"/>
                </a:lnTo>
                <a:cubicBezTo>
                  <a:pt x="136640" y="8087784"/>
                  <a:pt x="0" y="7951144"/>
                  <a:pt x="0" y="7782591"/>
                </a:cubicBezTo>
                <a:lnTo>
                  <a:pt x="0" y="305193"/>
                </a:lnTo>
                <a:cubicBezTo>
                  <a:pt x="0" y="136640"/>
                  <a:pt x="136640" y="0"/>
                  <a:pt x="305193" y="0"/>
                </a:cubicBezTo>
                <a:close/>
              </a:path>
            </a:pathLst>
          </a:custGeom>
          <a:blipFill dpi="0" rotWithShape="0">
            <a:blip r:embed="rId3"/>
            <a:srcRect/>
            <a:tile tx="0" ty="0" sx="100000" sy="100000" flip="none" algn="tl"/>
          </a:blipFill>
        </p:spPr>
      </p:pic>
      <p:sp>
        <p:nvSpPr>
          <p:cNvPr id="3" name="Oval 2">
            <a:extLst>
              <a:ext uri="{FF2B5EF4-FFF2-40B4-BE49-F238E27FC236}">
                <a16:creationId xmlns:a16="http://schemas.microsoft.com/office/drawing/2014/main" id="{21684011-E4E7-4BD5-B2B2-917252C86E65}"/>
              </a:ext>
            </a:extLst>
          </p:cNvPr>
          <p:cNvSpPr/>
          <p:nvPr/>
        </p:nvSpPr>
        <p:spPr>
          <a:xfrm>
            <a:off x="4810414" y="3636788"/>
            <a:ext cx="613185" cy="61318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latin typeface="Poppins" panose="00000500000000000000" pitchFamily="50" charset="0"/>
              <a:cs typeface="Poppins" panose="00000500000000000000" pitchFamily="50" charset="0"/>
            </a:endParaRPr>
          </a:p>
        </p:txBody>
      </p:sp>
      <p:sp>
        <p:nvSpPr>
          <p:cNvPr id="4" name="Oval 3">
            <a:extLst>
              <a:ext uri="{FF2B5EF4-FFF2-40B4-BE49-F238E27FC236}">
                <a16:creationId xmlns:a16="http://schemas.microsoft.com/office/drawing/2014/main" id="{CA9A21DD-57A8-4BD9-AFAF-ED55ECD05DC5}"/>
              </a:ext>
            </a:extLst>
          </p:cNvPr>
          <p:cNvSpPr/>
          <p:nvPr/>
        </p:nvSpPr>
        <p:spPr>
          <a:xfrm>
            <a:off x="9655145" y="3616865"/>
            <a:ext cx="614271" cy="614271"/>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latin typeface="Poppins" panose="00000500000000000000" pitchFamily="50" charset="0"/>
              <a:cs typeface="Poppins" panose="00000500000000000000" pitchFamily="50" charset="0"/>
            </a:endParaRPr>
          </a:p>
        </p:txBody>
      </p:sp>
      <p:sp>
        <p:nvSpPr>
          <p:cNvPr id="5" name="Oval 4">
            <a:extLst>
              <a:ext uri="{FF2B5EF4-FFF2-40B4-BE49-F238E27FC236}">
                <a16:creationId xmlns:a16="http://schemas.microsoft.com/office/drawing/2014/main" id="{9CF9DFDA-41C3-4845-976F-42E9E8BB42D0}"/>
              </a:ext>
            </a:extLst>
          </p:cNvPr>
          <p:cNvSpPr/>
          <p:nvPr/>
        </p:nvSpPr>
        <p:spPr>
          <a:xfrm>
            <a:off x="7175682" y="3636788"/>
            <a:ext cx="613185" cy="61318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latin typeface="Poppins" panose="00000500000000000000" pitchFamily="50" charset="0"/>
              <a:cs typeface="Poppins" panose="00000500000000000000" pitchFamily="50" charset="0"/>
            </a:endParaRPr>
          </a:p>
        </p:txBody>
      </p:sp>
      <p:pic>
        <p:nvPicPr>
          <p:cNvPr id="14" name="Graphic 13">
            <a:extLst>
              <a:ext uri="{FF2B5EF4-FFF2-40B4-BE49-F238E27FC236}">
                <a16:creationId xmlns:a16="http://schemas.microsoft.com/office/drawing/2014/main" id="{2B9A6C50-AEF8-4592-B127-57DFB60F27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1888" y="3778262"/>
            <a:ext cx="330237" cy="330237"/>
          </a:xfrm>
          <a:prstGeom prst="rect">
            <a:avLst/>
          </a:prstGeom>
        </p:spPr>
      </p:pic>
      <p:pic>
        <p:nvPicPr>
          <p:cNvPr id="22" name="Graphic 21">
            <a:extLst>
              <a:ext uri="{FF2B5EF4-FFF2-40B4-BE49-F238E27FC236}">
                <a16:creationId xmlns:a16="http://schemas.microsoft.com/office/drawing/2014/main" id="{BFF33B39-96F4-40C3-A54A-FFF42A6AB8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6186" y="3778262"/>
            <a:ext cx="330237" cy="330237"/>
          </a:xfrm>
          <a:prstGeom prst="rect">
            <a:avLst/>
          </a:prstGeom>
        </p:spPr>
      </p:pic>
      <p:pic>
        <p:nvPicPr>
          <p:cNvPr id="23" name="Graphic 22">
            <a:extLst>
              <a:ext uri="{FF2B5EF4-FFF2-40B4-BE49-F238E27FC236}">
                <a16:creationId xmlns:a16="http://schemas.microsoft.com/office/drawing/2014/main" id="{7A641DED-86BF-429F-9B19-EF60307D33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97162" y="3778262"/>
            <a:ext cx="330237" cy="330237"/>
          </a:xfrm>
          <a:prstGeom prst="rect">
            <a:avLst/>
          </a:prstGeom>
        </p:spPr>
      </p:pic>
      <p:sp>
        <p:nvSpPr>
          <p:cNvPr id="18" name="TextBox 17">
            <a:extLst>
              <a:ext uri="{FF2B5EF4-FFF2-40B4-BE49-F238E27FC236}">
                <a16:creationId xmlns:a16="http://schemas.microsoft.com/office/drawing/2014/main" id="{159D2070-D468-405E-AEE5-417A644DF547}"/>
              </a:ext>
            </a:extLst>
          </p:cNvPr>
          <p:cNvSpPr txBox="1">
            <a:spLocks noChangeArrowheads="1"/>
          </p:cNvSpPr>
          <p:nvPr/>
        </p:nvSpPr>
        <p:spPr bwMode="auto">
          <a:xfrm>
            <a:off x="4691350" y="1711307"/>
            <a:ext cx="60641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000" b="1" dirty="0">
                <a:solidFill>
                  <a:srgbClr val="F3A447"/>
                </a:solidFill>
                <a:latin typeface="Poppins" panose="00000500000000000000" pitchFamily="50" charset="0"/>
                <a:cs typeface="Poppins" panose="00000500000000000000" pitchFamily="50" charset="0"/>
              </a:rPr>
              <a:t>Find Your Inner Diva.</a:t>
            </a:r>
            <a:endParaRPr lang="en-ID" altLang="en-US" sz="4000" b="1" dirty="0">
              <a:solidFill>
                <a:srgbClr val="F3A447"/>
              </a:solidFill>
              <a:latin typeface="Poppins" panose="00000500000000000000" pitchFamily="50" charset="0"/>
              <a:cs typeface="Poppins" panose="00000500000000000000" pitchFamily="50" charset="0"/>
            </a:endParaRPr>
          </a:p>
        </p:txBody>
      </p:sp>
      <p:sp>
        <p:nvSpPr>
          <p:cNvPr id="19" name="TextBox 5">
            <a:extLst>
              <a:ext uri="{FF2B5EF4-FFF2-40B4-BE49-F238E27FC236}">
                <a16:creationId xmlns:a16="http://schemas.microsoft.com/office/drawing/2014/main" id="{A31969C4-12E2-4132-ABAE-7D697F055848}"/>
              </a:ext>
            </a:extLst>
          </p:cNvPr>
          <p:cNvSpPr txBox="1">
            <a:spLocks noChangeArrowheads="1"/>
          </p:cNvSpPr>
          <p:nvPr/>
        </p:nvSpPr>
        <p:spPr bwMode="auto">
          <a:xfrm>
            <a:off x="4705418" y="2348170"/>
            <a:ext cx="7012970" cy="7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 when an unknown printer took a galley of type and scrambled it to make a type specimen book. </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grpSp>
        <p:nvGrpSpPr>
          <p:cNvPr id="20" name="Group 19">
            <a:extLst>
              <a:ext uri="{FF2B5EF4-FFF2-40B4-BE49-F238E27FC236}">
                <a16:creationId xmlns:a16="http://schemas.microsoft.com/office/drawing/2014/main" id="{6E2504A9-B8E8-4502-A038-D17AD5B4A825}"/>
              </a:ext>
            </a:extLst>
          </p:cNvPr>
          <p:cNvGrpSpPr/>
          <p:nvPr/>
        </p:nvGrpSpPr>
        <p:grpSpPr>
          <a:xfrm>
            <a:off x="4817015" y="662953"/>
            <a:ext cx="1560512" cy="430137"/>
            <a:chOff x="652464" y="489300"/>
            <a:chExt cx="915740" cy="252413"/>
          </a:xfrm>
        </p:grpSpPr>
        <p:sp>
          <p:nvSpPr>
            <p:cNvPr id="21" name="Rectangle: Rounded Corners 20">
              <a:extLst>
                <a:ext uri="{FF2B5EF4-FFF2-40B4-BE49-F238E27FC236}">
                  <a16:creationId xmlns:a16="http://schemas.microsoft.com/office/drawing/2014/main" id="{99E16DE5-FC66-423B-8EF5-65DC96D8C134}"/>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E2CEF138-DE64-475B-8F31-E5DD87A2359E}"/>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9A197270-1C26-4850-A847-47747F3207E3}"/>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5">
            <a:extLst>
              <a:ext uri="{FF2B5EF4-FFF2-40B4-BE49-F238E27FC236}">
                <a16:creationId xmlns:a16="http://schemas.microsoft.com/office/drawing/2014/main" id="{6E3DFB3F-A202-4A37-9C5A-485C85F27251}"/>
              </a:ext>
            </a:extLst>
          </p:cNvPr>
          <p:cNvSpPr txBox="1">
            <a:spLocks noChangeArrowheads="1"/>
          </p:cNvSpPr>
          <p:nvPr/>
        </p:nvSpPr>
        <p:spPr bwMode="auto">
          <a:xfrm>
            <a:off x="4705418" y="4856596"/>
            <a:ext cx="1711257" cy="10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sp>
        <p:nvSpPr>
          <p:cNvPr id="27" name="TextBox 5">
            <a:extLst>
              <a:ext uri="{FF2B5EF4-FFF2-40B4-BE49-F238E27FC236}">
                <a16:creationId xmlns:a16="http://schemas.microsoft.com/office/drawing/2014/main" id="{3BD6A685-05F8-4218-ADEC-F8EC0AF19600}"/>
              </a:ext>
            </a:extLst>
          </p:cNvPr>
          <p:cNvSpPr txBox="1">
            <a:spLocks noChangeArrowheads="1"/>
          </p:cNvSpPr>
          <p:nvPr/>
        </p:nvSpPr>
        <p:spPr bwMode="auto">
          <a:xfrm>
            <a:off x="7065641" y="4856596"/>
            <a:ext cx="1711257" cy="10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sp>
        <p:nvSpPr>
          <p:cNvPr id="28" name="TextBox 5">
            <a:extLst>
              <a:ext uri="{FF2B5EF4-FFF2-40B4-BE49-F238E27FC236}">
                <a16:creationId xmlns:a16="http://schemas.microsoft.com/office/drawing/2014/main" id="{E1C02D86-8F42-4329-B0FC-E91622A00F28}"/>
              </a:ext>
            </a:extLst>
          </p:cNvPr>
          <p:cNvSpPr txBox="1">
            <a:spLocks noChangeArrowheads="1"/>
          </p:cNvSpPr>
          <p:nvPr/>
        </p:nvSpPr>
        <p:spPr bwMode="auto">
          <a:xfrm>
            <a:off x="9575800" y="4873906"/>
            <a:ext cx="1711257" cy="10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B1DD09-C56C-4EAD-A16A-2F59DCC615B6}"/>
              </a:ext>
            </a:extLst>
          </p:cNvPr>
          <p:cNvSpPr/>
          <p:nvPr/>
        </p:nvSpPr>
        <p:spPr>
          <a:xfrm>
            <a:off x="5562600" y="2273300"/>
            <a:ext cx="6629400" cy="4584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dirty="0">
              <a:latin typeface="Poppins" panose="00000500000000000000" pitchFamily="50" charset="0"/>
              <a:cs typeface="Poppins" panose="00000500000000000000" pitchFamily="50" charset="0"/>
            </a:endParaRPr>
          </a:p>
        </p:txBody>
      </p:sp>
      <p:sp>
        <p:nvSpPr>
          <p:cNvPr id="34818" name="TextBox 5">
            <a:extLst>
              <a:ext uri="{FF2B5EF4-FFF2-40B4-BE49-F238E27FC236}">
                <a16:creationId xmlns:a16="http://schemas.microsoft.com/office/drawing/2014/main" id="{387AF4F8-A78D-4380-BF48-6783007F4077}"/>
              </a:ext>
            </a:extLst>
          </p:cNvPr>
          <p:cNvSpPr txBox="1">
            <a:spLocks noChangeArrowheads="1"/>
          </p:cNvSpPr>
          <p:nvPr/>
        </p:nvSpPr>
        <p:spPr bwMode="auto">
          <a:xfrm>
            <a:off x="7361577" y="3016250"/>
            <a:ext cx="68373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000" b="1" dirty="0">
                <a:solidFill>
                  <a:srgbClr val="F3A447"/>
                </a:solidFill>
                <a:latin typeface="Poppins" panose="00000500000000000000" pitchFamily="50" charset="0"/>
                <a:cs typeface="Poppins" panose="00000500000000000000" pitchFamily="50" charset="0"/>
              </a:rPr>
              <a:t>Welcome</a:t>
            </a:r>
            <a:endParaRPr lang="en-ID" altLang="en-US" sz="4000" b="1" dirty="0">
              <a:solidFill>
                <a:srgbClr val="F3A447"/>
              </a:solidFill>
              <a:latin typeface="Poppins" panose="00000500000000000000" pitchFamily="50" charset="0"/>
              <a:cs typeface="Poppins" panose="00000500000000000000" pitchFamily="50" charset="0"/>
            </a:endParaRPr>
          </a:p>
        </p:txBody>
      </p:sp>
      <p:sp>
        <p:nvSpPr>
          <p:cNvPr id="7" name="Rectangle 6">
            <a:extLst>
              <a:ext uri="{FF2B5EF4-FFF2-40B4-BE49-F238E27FC236}">
                <a16:creationId xmlns:a16="http://schemas.microsoft.com/office/drawing/2014/main" id="{557D914D-ADA5-4436-B576-61DBC4ED5BC8}"/>
              </a:ext>
            </a:extLst>
          </p:cNvPr>
          <p:cNvSpPr/>
          <p:nvPr/>
        </p:nvSpPr>
        <p:spPr>
          <a:xfrm>
            <a:off x="3886201" y="886509"/>
            <a:ext cx="8305800" cy="52319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dirty="0">
              <a:latin typeface="Poppins" panose="00000500000000000000" pitchFamily="50" charset="0"/>
              <a:cs typeface="Poppins" panose="00000500000000000000" pitchFamily="50" charset="0"/>
            </a:endParaRPr>
          </a:p>
        </p:txBody>
      </p:sp>
      <p:sp>
        <p:nvSpPr>
          <p:cNvPr id="34820" name="TextBox 9">
            <a:extLst>
              <a:ext uri="{FF2B5EF4-FFF2-40B4-BE49-F238E27FC236}">
                <a16:creationId xmlns:a16="http://schemas.microsoft.com/office/drawing/2014/main" id="{45BF29B5-C0E9-4413-B454-CB88096CE180}"/>
              </a:ext>
            </a:extLst>
          </p:cNvPr>
          <p:cNvSpPr txBox="1">
            <a:spLocks noChangeArrowheads="1"/>
          </p:cNvSpPr>
          <p:nvPr/>
        </p:nvSpPr>
        <p:spPr bwMode="auto">
          <a:xfrm>
            <a:off x="7361576" y="4128354"/>
            <a:ext cx="3287373" cy="152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 when an unknown printer took a galley of type and scrambled it to make a type specimen book. </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grpSp>
        <p:nvGrpSpPr>
          <p:cNvPr id="9" name="Group 8">
            <a:extLst>
              <a:ext uri="{FF2B5EF4-FFF2-40B4-BE49-F238E27FC236}">
                <a16:creationId xmlns:a16="http://schemas.microsoft.com/office/drawing/2014/main" id="{3354FC70-519B-42A3-8912-91810D695E15}"/>
              </a:ext>
            </a:extLst>
          </p:cNvPr>
          <p:cNvGrpSpPr/>
          <p:nvPr/>
        </p:nvGrpSpPr>
        <p:grpSpPr>
          <a:xfrm>
            <a:off x="1440658" y="933036"/>
            <a:ext cx="1560512" cy="430137"/>
            <a:chOff x="652464" y="489300"/>
            <a:chExt cx="915740" cy="252413"/>
          </a:xfrm>
        </p:grpSpPr>
        <p:sp>
          <p:nvSpPr>
            <p:cNvPr id="10" name="Rectangle: Rounded Corners 9">
              <a:extLst>
                <a:ext uri="{FF2B5EF4-FFF2-40B4-BE49-F238E27FC236}">
                  <a16:creationId xmlns:a16="http://schemas.microsoft.com/office/drawing/2014/main" id="{014A73CB-135D-482E-9B48-C5E259A6B4C0}"/>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4231EF6-53B1-43D7-8B16-F3DFDC6BBEA2}"/>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047B7C4-D5A6-4435-B3F5-82E4D5AD32C2}"/>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Placeholder 4">
            <a:extLst>
              <a:ext uri="{FF2B5EF4-FFF2-40B4-BE49-F238E27FC236}">
                <a16:creationId xmlns:a16="http://schemas.microsoft.com/office/drawing/2014/main" id="{2C1CC575-3D69-4172-889A-DB0323F3EF0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0964" b="23430"/>
          <a:stretch/>
        </p:blip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Box 5">
            <a:extLst>
              <a:ext uri="{FF2B5EF4-FFF2-40B4-BE49-F238E27FC236}">
                <a16:creationId xmlns:a16="http://schemas.microsoft.com/office/drawing/2014/main" id="{FDC434EF-CE77-43F5-B7D5-7B888928520C}"/>
              </a:ext>
            </a:extLst>
          </p:cNvPr>
          <p:cNvSpPr txBox="1">
            <a:spLocks noChangeArrowheads="1"/>
          </p:cNvSpPr>
          <p:nvPr/>
        </p:nvSpPr>
        <p:spPr bwMode="auto">
          <a:xfrm>
            <a:off x="7855730" y="2790706"/>
            <a:ext cx="334215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pPr>
            <a:r>
              <a:rPr lang="en-US" altLang="en-US" sz="4000" b="1" dirty="0">
                <a:solidFill>
                  <a:srgbClr val="F3A447"/>
                </a:solidFill>
                <a:latin typeface="Poppins" panose="00000500000000000000" pitchFamily="50" charset="0"/>
                <a:cs typeface="Poppins" panose="00000500000000000000" pitchFamily="50" charset="0"/>
              </a:rPr>
              <a:t>Stay classy.</a:t>
            </a:r>
            <a:endParaRPr lang="en-ID" altLang="en-US" sz="4000" b="1" dirty="0">
              <a:solidFill>
                <a:srgbClr val="F3A447"/>
              </a:solidFill>
              <a:latin typeface="Poppins" panose="00000500000000000000" pitchFamily="50" charset="0"/>
              <a:cs typeface="Poppins" panose="00000500000000000000" pitchFamily="50" charset="0"/>
            </a:endParaRPr>
          </a:p>
        </p:txBody>
      </p:sp>
      <p:pic>
        <p:nvPicPr>
          <p:cNvPr id="4" name="Picture Placeholder 3">
            <a:extLst>
              <a:ext uri="{FF2B5EF4-FFF2-40B4-BE49-F238E27FC236}">
                <a16:creationId xmlns:a16="http://schemas.microsoft.com/office/drawing/2014/main" id="{FA4F8339-91AA-4465-A638-AD33D0EB9AD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686" b="3686"/>
          <a:stretch/>
        </p:blipFill>
        <p:spPr>
          <a:xfrm>
            <a:off x="1494563" y="1666046"/>
            <a:ext cx="4963886" cy="3064514"/>
          </a:xfrm>
        </p:spPr>
      </p:pic>
      <p:sp>
        <p:nvSpPr>
          <p:cNvPr id="7" name="TextBox 5">
            <a:extLst>
              <a:ext uri="{FF2B5EF4-FFF2-40B4-BE49-F238E27FC236}">
                <a16:creationId xmlns:a16="http://schemas.microsoft.com/office/drawing/2014/main" id="{E6507F32-0E5A-4A8A-8050-A2F5E17B624E}"/>
              </a:ext>
            </a:extLst>
          </p:cNvPr>
          <p:cNvSpPr txBox="1">
            <a:spLocks noChangeArrowheads="1"/>
          </p:cNvSpPr>
          <p:nvPr/>
        </p:nvSpPr>
        <p:spPr bwMode="auto">
          <a:xfrm>
            <a:off x="7876829" y="4088747"/>
            <a:ext cx="3180377" cy="152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 when an unknown printer took a galley of type and scrambled it to make a type specimen book. </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sp>
        <p:nvSpPr>
          <p:cNvPr id="10" name="TextBox 5">
            <a:extLst>
              <a:ext uri="{FF2B5EF4-FFF2-40B4-BE49-F238E27FC236}">
                <a16:creationId xmlns:a16="http://schemas.microsoft.com/office/drawing/2014/main" id="{F454B505-6582-489E-8791-F67756DA83E4}"/>
              </a:ext>
            </a:extLst>
          </p:cNvPr>
          <p:cNvSpPr txBox="1">
            <a:spLocks noChangeArrowheads="1"/>
          </p:cNvSpPr>
          <p:nvPr/>
        </p:nvSpPr>
        <p:spPr bwMode="auto">
          <a:xfrm>
            <a:off x="7869798" y="3418079"/>
            <a:ext cx="3342155" cy="32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80000"/>
              </a:lnSpc>
            </a:pPr>
            <a:r>
              <a:rPr lang="en-US" altLang="en-US" b="1" dirty="0">
                <a:solidFill>
                  <a:srgbClr val="00B0F0"/>
                </a:solidFill>
                <a:latin typeface="Poppins" panose="00000500000000000000" pitchFamily="50" charset="0"/>
                <a:cs typeface="Poppins" panose="00000500000000000000" pitchFamily="50" charset="0"/>
              </a:rPr>
              <a:t>For tomorrow’s people.</a:t>
            </a:r>
          </a:p>
        </p:txBody>
      </p:sp>
      <p:grpSp>
        <p:nvGrpSpPr>
          <p:cNvPr id="11" name="Group 10">
            <a:extLst>
              <a:ext uri="{FF2B5EF4-FFF2-40B4-BE49-F238E27FC236}">
                <a16:creationId xmlns:a16="http://schemas.microsoft.com/office/drawing/2014/main" id="{67F5EA73-0B90-4E50-9C53-760AD5BF2F10}"/>
              </a:ext>
            </a:extLst>
          </p:cNvPr>
          <p:cNvGrpSpPr/>
          <p:nvPr/>
        </p:nvGrpSpPr>
        <p:grpSpPr>
          <a:xfrm>
            <a:off x="7980363" y="1309984"/>
            <a:ext cx="1560512" cy="430137"/>
            <a:chOff x="652464" y="489300"/>
            <a:chExt cx="915740" cy="252413"/>
          </a:xfrm>
        </p:grpSpPr>
        <p:sp>
          <p:nvSpPr>
            <p:cNvPr id="12" name="Rectangle: Rounded Corners 11">
              <a:extLst>
                <a:ext uri="{FF2B5EF4-FFF2-40B4-BE49-F238E27FC236}">
                  <a16:creationId xmlns:a16="http://schemas.microsoft.com/office/drawing/2014/main" id="{63AA03AF-03D1-42E0-8FE0-83C0479FD517}"/>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1524606-6EEF-4DD1-B639-5BD4009A0297}"/>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A110807-A5FF-4E29-B4DF-96051EC0FA85}"/>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E5AC18E-DC34-47FE-A2CC-6A5C38BFB3FA}"/>
              </a:ext>
            </a:extLst>
          </p:cNvPr>
          <p:cNvPicPr>
            <a:picLocks noGrp="1" noChangeAspect="1"/>
          </p:cNvPicPr>
          <p:nvPr>
            <p:ph type="pic" sz="quarter" idx="10"/>
          </p:nvPr>
        </p:nvPicPr>
        <p:blipFill>
          <a:blip r:embed="rId2"/>
          <a:srcRect t="7817" b="7817"/>
          <a:stretch>
            <a:fillRect/>
          </a:stretch>
        </p:blipFill>
        <p:spPr/>
      </p:pic>
      <p:sp>
        <p:nvSpPr>
          <p:cNvPr id="5" name="Rectangle 4">
            <a:extLst>
              <a:ext uri="{FF2B5EF4-FFF2-40B4-BE49-F238E27FC236}">
                <a16:creationId xmlns:a16="http://schemas.microsoft.com/office/drawing/2014/main" id="{AF654B73-D363-4B48-A67B-3CD04390FD2B}"/>
              </a:ext>
            </a:extLst>
          </p:cNvPr>
          <p:cNvSpPr/>
          <p:nvPr/>
        </p:nvSpPr>
        <p:spPr>
          <a:xfrm>
            <a:off x="0" y="1179513"/>
            <a:ext cx="6096000" cy="4492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latin typeface="Poppins" panose="00000500000000000000" pitchFamily="50" charset="0"/>
              <a:cs typeface="Poppins" panose="00000500000000000000" pitchFamily="50" charset="0"/>
            </a:endParaRPr>
          </a:p>
        </p:txBody>
      </p:sp>
      <p:sp>
        <p:nvSpPr>
          <p:cNvPr id="56324" name="TextBox 6">
            <a:extLst>
              <a:ext uri="{FF2B5EF4-FFF2-40B4-BE49-F238E27FC236}">
                <a16:creationId xmlns:a16="http://schemas.microsoft.com/office/drawing/2014/main" id="{EE107637-292F-4B24-BEAB-006804D33B2D}"/>
              </a:ext>
            </a:extLst>
          </p:cNvPr>
          <p:cNvSpPr txBox="1">
            <a:spLocks noChangeArrowheads="1"/>
          </p:cNvSpPr>
          <p:nvPr/>
        </p:nvSpPr>
        <p:spPr bwMode="auto">
          <a:xfrm>
            <a:off x="262719" y="3425825"/>
            <a:ext cx="55705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6000" b="1" dirty="0">
                <a:solidFill>
                  <a:schemeClr val="bg1"/>
                </a:solidFill>
                <a:latin typeface="Poppins" panose="00000500000000000000" pitchFamily="50" charset="0"/>
                <a:cs typeface="Poppins" panose="00000500000000000000" pitchFamily="50" charset="0"/>
              </a:rPr>
              <a:t>Break Section</a:t>
            </a:r>
            <a:endParaRPr lang="en-ID" altLang="en-US" sz="6000" b="1" dirty="0">
              <a:solidFill>
                <a:schemeClr val="bg1"/>
              </a:solidFill>
              <a:latin typeface="Poppins" panose="00000500000000000000" pitchFamily="50" charset="0"/>
              <a:cs typeface="Poppins" panose="00000500000000000000" pitchFamily="50" charset="0"/>
            </a:endParaRPr>
          </a:p>
        </p:txBody>
      </p:sp>
      <p:sp>
        <p:nvSpPr>
          <p:cNvPr id="8" name="Freeform 18">
            <a:extLst>
              <a:ext uri="{FF2B5EF4-FFF2-40B4-BE49-F238E27FC236}">
                <a16:creationId xmlns:a16="http://schemas.microsoft.com/office/drawing/2014/main" id="{E695F4B2-0DAF-4F07-A84E-72CF1450173C}"/>
              </a:ext>
            </a:extLst>
          </p:cNvPr>
          <p:cNvSpPr/>
          <p:nvPr/>
        </p:nvSpPr>
        <p:spPr>
          <a:xfrm>
            <a:off x="2564606" y="1819275"/>
            <a:ext cx="966788" cy="1149350"/>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fontAlgn="auto">
              <a:spcBef>
                <a:spcPts val="0"/>
              </a:spcBef>
              <a:spcAft>
                <a:spcPts val="0"/>
              </a:spcAft>
              <a:defRPr/>
            </a:pPr>
            <a:endParaRPr lang="ko-KR" altLang="en-US" dirty="0">
              <a:solidFill>
                <a:srgbClr val="8E6330"/>
              </a:solidFill>
              <a:latin typeface="Poppins" panose="00000500000000000000" pitchFamily="50" charset="0"/>
              <a:cs typeface="Poppins" panose="00000500000000000000" pitchFamily="50" charset="0"/>
            </a:endParaRPr>
          </a:p>
        </p:txBody>
      </p:sp>
      <p:grpSp>
        <p:nvGrpSpPr>
          <p:cNvPr id="10" name="Group 9">
            <a:extLst>
              <a:ext uri="{FF2B5EF4-FFF2-40B4-BE49-F238E27FC236}">
                <a16:creationId xmlns:a16="http://schemas.microsoft.com/office/drawing/2014/main" id="{496689B5-9F69-42FB-95E8-FF7B5AA409A5}"/>
              </a:ext>
            </a:extLst>
          </p:cNvPr>
          <p:cNvGrpSpPr/>
          <p:nvPr/>
        </p:nvGrpSpPr>
        <p:grpSpPr>
          <a:xfrm>
            <a:off x="10144564" y="638924"/>
            <a:ext cx="1560512" cy="430137"/>
            <a:chOff x="652464" y="489300"/>
            <a:chExt cx="915740" cy="252413"/>
          </a:xfrm>
        </p:grpSpPr>
        <p:sp>
          <p:nvSpPr>
            <p:cNvPr id="11" name="Rectangle: Rounded Corners 10">
              <a:extLst>
                <a:ext uri="{FF2B5EF4-FFF2-40B4-BE49-F238E27FC236}">
                  <a16:creationId xmlns:a16="http://schemas.microsoft.com/office/drawing/2014/main" id="{2F90002C-21E1-4499-8961-E7E438D809BD}"/>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DACEF3D-64C9-4580-8343-594E02BC19E6}"/>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EADBDCF6-154D-47BC-A1D7-606AB5453DD5}"/>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a:extLst>
              <a:ext uri="{FF2B5EF4-FFF2-40B4-BE49-F238E27FC236}">
                <a16:creationId xmlns:a16="http://schemas.microsoft.com/office/drawing/2014/main" id="{EC84E5B7-1BBC-4F0B-9125-F061C5068A07}"/>
              </a:ext>
            </a:extLst>
          </p:cNvPr>
          <p:cNvSpPr>
            <a:spLocks noChangeArrowheads="1"/>
          </p:cNvSpPr>
          <p:nvPr/>
        </p:nvSpPr>
        <p:spPr bwMode="auto">
          <a:xfrm>
            <a:off x="5087150" y="3032465"/>
            <a:ext cx="4844414" cy="55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comes from section Contrary to popular belief, Lorem Ipsum is not simply random text.</a:t>
            </a:r>
          </a:p>
        </p:txBody>
      </p:sp>
      <p:sp>
        <p:nvSpPr>
          <p:cNvPr id="57348" name="TextBox 3">
            <a:extLst>
              <a:ext uri="{FF2B5EF4-FFF2-40B4-BE49-F238E27FC236}">
                <a16:creationId xmlns:a16="http://schemas.microsoft.com/office/drawing/2014/main" id="{D9788095-1A2D-4797-BC3F-FE76970DAC54}"/>
              </a:ext>
            </a:extLst>
          </p:cNvPr>
          <p:cNvSpPr txBox="1">
            <a:spLocks noChangeArrowheads="1"/>
          </p:cNvSpPr>
          <p:nvPr/>
        </p:nvSpPr>
        <p:spPr bwMode="auto">
          <a:xfrm>
            <a:off x="5087150" y="2798005"/>
            <a:ext cx="3030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dirty="0">
                <a:solidFill>
                  <a:srgbClr val="00B0F0"/>
                </a:solidFill>
                <a:latin typeface="Poppins" panose="00000500000000000000" pitchFamily="50" charset="0"/>
                <a:cs typeface="Poppins" panose="00000500000000000000" pitchFamily="50" charset="0"/>
              </a:rPr>
              <a:t>Text Here</a:t>
            </a:r>
          </a:p>
        </p:txBody>
      </p:sp>
      <p:sp>
        <p:nvSpPr>
          <p:cNvPr id="57349" name="Rectangle 4">
            <a:extLst>
              <a:ext uri="{FF2B5EF4-FFF2-40B4-BE49-F238E27FC236}">
                <a16:creationId xmlns:a16="http://schemas.microsoft.com/office/drawing/2014/main" id="{DFA22414-BD2C-4A29-B8CB-09FB9855B16A}"/>
              </a:ext>
            </a:extLst>
          </p:cNvPr>
          <p:cNvSpPr>
            <a:spLocks noChangeArrowheads="1"/>
          </p:cNvSpPr>
          <p:nvPr/>
        </p:nvSpPr>
        <p:spPr bwMode="auto">
          <a:xfrm>
            <a:off x="5087150" y="3946865"/>
            <a:ext cx="4844414" cy="55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comes from section Contrary to popular belief, Lorem Ipsum is not simply random text.</a:t>
            </a:r>
          </a:p>
        </p:txBody>
      </p:sp>
      <p:sp>
        <p:nvSpPr>
          <p:cNvPr id="57350" name="TextBox 5">
            <a:extLst>
              <a:ext uri="{FF2B5EF4-FFF2-40B4-BE49-F238E27FC236}">
                <a16:creationId xmlns:a16="http://schemas.microsoft.com/office/drawing/2014/main" id="{DA98C69B-BB3B-4D94-A011-001490999090}"/>
              </a:ext>
            </a:extLst>
          </p:cNvPr>
          <p:cNvSpPr txBox="1">
            <a:spLocks noChangeArrowheads="1"/>
          </p:cNvSpPr>
          <p:nvPr/>
        </p:nvSpPr>
        <p:spPr bwMode="auto">
          <a:xfrm>
            <a:off x="5087150" y="3712405"/>
            <a:ext cx="3030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dirty="0">
                <a:solidFill>
                  <a:srgbClr val="00B0F0"/>
                </a:solidFill>
                <a:latin typeface="Poppins" panose="00000500000000000000" pitchFamily="50" charset="0"/>
                <a:cs typeface="Poppins" panose="00000500000000000000" pitchFamily="50" charset="0"/>
              </a:rPr>
              <a:t>Text Here</a:t>
            </a:r>
          </a:p>
        </p:txBody>
      </p:sp>
      <p:sp>
        <p:nvSpPr>
          <p:cNvPr id="57351" name="Rectangle 6">
            <a:extLst>
              <a:ext uri="{FF2B5EF4-FFF2-40B4-BE49-F238E27FC236}">
                <a16:creationId xmlns:a16="http://schemas.microsoft.com/office/drawing/2014/main" id="{752C8FE5-8C23-4453-8F35-F18561FAA69E}"/>
              </a:ext>
            </a:extLst>
          </p:cNvPr>
          <p:cNvSpPr>
            <a:spLocks noChangeArrowheads="1"/>
          </p:cNvSpPr>
          <p:nvPr/>
        </p:nvSpPr>
        <p:spPr bwMode="auto">
          <a:xfrm>
            <a:off x="5087150" y="4861704"/>
            <a:ext cx="4844414" cy="55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comes from section Contrary to popular belief, Lorem Ipsum is not simply random text.</a:t>
            </a:r>
          </a:p>
        </p:txBody>
      </p:sp>
      <p:sp>
        <p:nvSpPr>
          <p:cNvPr id="57352" name="TextBox 7">
            <a:extLst>
              <a:ext uri="{FF2B5EF4-FFF2-40B4-BE49-F238E27FC236}">
                <a16:creationId xmlns:a16="http://schemas.microsoft.com/office/drawing/2014/main" id="{35E98B2C-651C-4A91-88DC-C95C51AA8AA0}"/>
              </a:ext>
            </a:extLst>
          </p:cNvPr>
          <p:cNvSpPr txBox="1">
            <a:spLocks noChangeArrowheads="1"/>
          </p:cNvSpPr>
          <p:nvPr/>
        </p:nvSpPr>
        <p:spPr bwMode="auto">
          <a:xfrm>
            <a:off x="5087150" y="4655380"/>
            <a:ext cx="3030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dirty="0">
                <a:solidFill>
                  <a:srgbClr val="00B0F0"/>
                </a:solidFill>
                <a:latin typeface="Poppins" panose="00000500000000000000" pitchFamily="50" charset="0"/>
                <a:cs typeface="Poppins" panose="00000500000000000000" pitchFamily="50" charset="0"/>
              </a:rPr>
              <a:t>Text Here</a:t>
            </a:r>
          </a:p>
        </p:txBody>
      </p:sp>
      <p:sp>
        <p:nvSpPr>
          <p:cNvPr id="57353" name="Rectangle 8">
            <a:extLst>
              <a:ext uri="{FF2B5EF4-FFF2-40B4-BE49-F238E27FC236}">
                <a16:creationId xmlns:a16="http://schemas.microsoft.com/office/drawing/2014/main" id="{BDF5E1F4-EB8E-485B-8C53-DDC586D848F5}"/>
              </a:ext>
            </a:extLst>
          </p:cNvPr>
          <p:cNvSpPr>
            <a:spLocks noChangeArrowheads="1"/>
          </p:cNvSpPr>
          <p:nvPr/>
        </p:nvSpPr>
        <p:spPr bwMode="auto">
          <a:xfrm>
            <a:off x="5087150" y="5804460"/>
            <a:ext cx="4844414" cy="55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comes from section Contrary to popular belief, Lorem Ipsum is not simply random text.</a:t>
            </a:r>
          </a:p>
        </p:txBody>
      </p:sp>
      <p:sp>
        <p:nvSpPr>
          <p:cNvPr id="57354" name="TextBox 9">
            <a:extLst>
              <a:ext uri="{FF2B5EF4-FFF2-40B4-BE49-F238E27FC236}">
                <a16:creationId xmlns:a16="http://schemas.microsoft.com/office/drawing/2014/main" id="{F43BC6F8-91D5-4DF3-85F9-757BD0443D5D}"/>
              </a:ext>
            </a:extLst>
          </p:cNvPr>
          <p:cNvSpPr txBox="1">
            <a:spLocks noChangeArrowheads="1"/>
          </p:cNvSpPr>
          <p:nvPr/>
        </p:nvSpPr>
        <p:spPr bwMode="auto">
          <a:xfrm>
            <a:off x="5087150" y="5584068"/>
            <a:ext cx="3030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dirty="0">
                <a:solidFill>
                  <a:srgbClr val="00B0F0"/>
                </a:solidFill>
                <a:latin typeface="Poppins" panose="00000500000000000000" pitchFamily="50" charset="0"/>
                <a:cs typeface="Poppins" panose="00000500000000000000" pitchFamily="50" charset="0"/>
              </a:rPr>
              <a:t>Text Here</a:t>
            </a:r>
          </a:p>
        </p:txBody>
      </p:sp>
      <p:sp>
        <p:nvSpPr>
          <p:cNvPr id="57355" name="TextBox 10">
            <a:extLst>
              <a:ext uri="{FF2B5EF4-FFF2-40B4-BE49-F238E27FC236}">
                <a16:creationId xmlns:a16="http://schemas.microsoft.com/office/drawing/2014/main" id="{44537C31-A7F7-4414-B1E4-4F1987DEE446}"/>
              </a:ext>
            </a:extLst>
          </p:cNvPr>
          <p:cNvSpPr txBox="1">
            <a:spLocks noChangeArrowheads="1"/>
          </p:cNvSpPr>
          <p:nvPr/>
        </p:nvSpPr>
        <p:spPr bwMode="auto">
          <a:xfrm>
            <a:off x="5073528" y="1840236"/>
            <a:ext cx="62643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D" altLang="en-US" sz="4000" b="1" dirty="0">
                <a:solidFill>
                  <a:srgbClr val="F3A447"/>
                </a:solidFill>
                <a:latin typeface="Poppins" panose="00000500000000000000" pitchFamily="50" charset="0"/>
                <a:cs typeface="Poppins" panose="00000500000000000000" pitchFamily="50" charset="0"/>
              </a:rPr>
              <a:t>Our Plans for Future</a:t>
            </a:r>
          </a:p>
        </p:txBody>
      </p:sp>
      <p:pic>
        <p:nvPicPr>
          <p:cNvPr id="8" name="Picture Placeholder 7">
            <a:extLst>
              <a:ext uri="{FF2B5EF4-FFF2-40B4-BE49-F238E27FC236}">
                <a16:creationId xmlns:a16="http://schemas.microsoft.com/office/drawing/2014/main" id="{19F156D4-6B23-4DCF-831E-01EB7216B280}"/>
              </a:ext>
            </a:extLst>
          </p:cNvPr>
          <p:cNvPicPr>
            <a:picLocks noGrp="1" noChangeAspect="1"/>
          </p:cNvPicPr>
          <p:nvPr>
            <p:ph type="pic" sz="quarter" idx="10"/>
          </p:nvPr>
        </p:nvPicPr>
        <p:blipFill>
          <a:blip r:embed="rId2"/>
          <a:srcRect l="23814" r="23814"/>
          <a:stretch>
            <a:fillRect/>
          </a:stretch>
        </p:blipFill>
        <p:spPr/>
      </p:pic>
      <p:sp>
        <p:nvSpPr>
          <p:cNvPr id="19" name="Rectangle 18">
            <a:extLst>
              <a:ext uri="{FF2B5EF4-FFF2-40B4-BE49-F238E27FC236}">
                <a16:creationId xmlns:a16="http://schemas.microsoft.com/office/drawing/2014/main" id="{3145A064-C1CA-480B-BDD1-7CD0A0105637}"/>
              </a:ext>
            </a:extLst>
          </p:cNvPr>
          <p:cNvSpPr/>
          <p:nvPr/>
        </p:nvSpPr>
        <p:spPr>
          <a:xfrm>
            <a:off x="-1" y="0"/>
            <a:ext cx="107156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ID" dirty="0">
              <a:latin typeface="Poppins" panose="00000500000000000000" pitchFamily="50" charset="0"/>
              <a:cs typeface="Poppins" panose="00000500000000000000" pitchFamily="50" charset="0"/>
            </a:endParaRPr>
          </a:p>
        </p:txBody>
      </p:sp>
      <p:grpSp>
        <p:nvGrpSpPr>
          <p:cNvPr id="20" name="Group 19">
            <a:extLst>
              <a:ext uri="{FF2B5EF4-FFF2-40B4-BE49-F238E27FC236}">
                <a16:creationId xmlns:a16="http://schemas.microsoft.com/office/drawing/2014/main" id="{F607D4CE-3B48-4BD3-9959-525012ECE7D8}"/>
              </a:ext>
            </a:extLst>
          </p:cNvPr>
          <p:cNvGrpSpPr/>
          <p:nvPr/>
        </p:nvGrpSpPr>
        <p:grpSpPr>
          <a:xfrm>
            <a:off x="5180891" y="636223"/>
            <a:ext cx="1560512" cy="430137"/>
            <a:chOff x="652464" y="489300"/>
            <a:chExt cx="915740" cy="252413"/>
          </a:xfrm>
        </p:grpSpPr>
        <p:sp>
          <p:nvSpPr>
            <p:cNvPr id="21" name="Rectangle: Rounded Corners 20">
              <a:extLst>
                <a:ext uri="{FF2B5EF4-FFF2-40B4-BE49-F238E27FC236}">
                  <a16:creationId xmlns:a16="http://schemas.microsoft.com/office/drawing/2014/main" id="{9DC9FCA8-85C3-4EEE-833E-218BBCC6745C}"/>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E826F1B-D7F6-4925-924E-288DED276F59}"/>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E3D0BE6A-23AD-4DDB-89A9-16130F610B70}"/>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2CFAC8D0-04A4-4A16-B6C0-420C07BB87EA}"/>
              </a:ext>
            </a:extLst>
          </p:cNvPr>
          <p:cNvSpPr/>
          <p:nvPr/>
        </p:nvSpPr>
        <p:spPr>
          <a:xfrm>
            <a:off x="11718388" y="0"/>
            <a:ext cx="47361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ID" dirty="0">
              <a:latin typeface="Poppins" panose="00000500000000000000" pitchFamily="50" charset="0"/>
              <a:cs typeface="Poppins" panose="00000500000000000000" pitchFamily="50"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16">
            <a:extLst>
              <a:ext uri="{FF2B5EF4-FFF2-40B4-BE49-F238E27FC236}">
                <a16:creationId xmlns:a16="http://schemas.microsoft.com/office/drawing/2014/main" id="{5C3CECF3-25A0-484E-9AE3-879BE09A44E8}"/>
              </a:ext>
            </a:extLst>
          </p:cNvPr>
          <p:cNvSpPr>
            <a:spLocks noChangeArrowheads="1"/>
          </p:cNvSpPr>
          <p:nvPr/>
        </p:nvSpPr>
        <p:spPr bwMode="auto">
          <a:xfrm>
            <a:off x="1984375" y="2969943"/>
            <a:ext cx="1987550" cy="1984375"/>
          </a:xfrm>
          <a:prstGeom prst="ellipse">
            <a:avLst/>
          </a:prstGeom>
          <a:solidFill>
            <a:srgbClr val="F3A447"/>
          </a:solidFill>
          <a:ln>
            <a:noFill/>
          </a:ln>
          <a:effectLst/>
        </p:spPr>
        <p:txBody>
          <a:bodyPr/>
          <a:lstStyle/>
          <a:p>
            <a:pPr eaLnBrk="1" fontAlgn="auto" hangingPunct="1">
              <a:spcBef>
                <a:spcPts val="0"/>
              </a:spcBef>
              <a:spcAft>
                <a:spcPts val="0"/>
              </a:spcAft>
              <a:defRPr/>
            </a:pPr>
            <a:endParaRPr lang="en-US">
              <a:latin typeface="Poppins" panose="00000500000000000000" pitchFamily="50" charset="0"/>
              <a:cs typeface="Poppins" panose="00000500000000000000" pitchFamily="50" charset="0"/>
            </a:endParaRPr>
          </a:p>
        </p:txBody>
      </p:sp>
      <p:sp>
        <p:nvSpPr>
          <p:cNvPr id="6" name="Oval 5">
            <a:extLst>
              <a:ext uri="{FF2B5EF4-FFF2-40B4-BE49-F238E27FC236}">
                <a16:creationId xmlns:a16="http://schemas.microsoft.com/office/drawing/2014/main" id="{BF0B43D7-7784-47B9-BB93-78E2DDF0A181}"/>
              </a:ext>
            </a:extLst>
          </p:cNvPr>
          <p:cNvSpPr/>
          <p:nvPr/>
        </p:nvSpPr>
        <p:spPr>
          <a:xfrm>
            <a:off x="2341563" y="3287443"/>
            <a:ext cx="1333500" cy="135096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tx1"/>
              </a:solidFill>
              <a:latin typeface="Poppins" panose="00000500000000000000" pitchFamily="50" charset="0"/>
              <a:cs typeface="Poppins" panose="00000500000000000000" pitchFamily="50" charset="0"/>
            </a:endParaRPr>
          </a:p>
        </p:txBody>
      </p:sp>
      <p:sp>
        <p:nvSpPr>
          <p:cNvPr id="7" name="Oval 16">
            <a:extLst>
              <a:ext uri="{FF2B5EF4-FFF2-40B4-BE49-F238E27FC236}">
                <a16:creationId xmlns:a16="http://schemas.microsoft.com/office/drawing/2014/main" id="{A9902304-4CC8-471C-9B78-C3FC6B2F9B51}"/>
              </a:ext>
            </a:extLst>
          </p:cNvPr>
          <p:cNvSpPr>
            <a:spLocks noChangeArrowheads="1"/>
          </p:cNvSpPr>
          <p:nvPr/>
        </p:nvSpPr>
        <p:spPr bwMode="auto">
          <a:xfrm>
            <a:off x="8326437" y="2969943"/>
            <a:ext cx="1987550" cy="1984375"/>
          </a:xfrm>
          <a:prstGeom prst="ellipse">
            <a:avLst/>
          </a:prstGeom>
          <a:solidFill>
            <a:srgbClr val="F3A447"/>
          </a:solidFill>
          <a:ln>
            <a:noFill/>
          </a:ln>
          <a:effectLst/>
        </p:spPr>
        <p:txBody>
          <a:bodyPr/>
          <a:lstStyle/>
          <a:p>
            <a:pPr eaLnBrk="1" fontAlgn="auto" hangingPunct="1">
              <a:spcBef>
                <a:spcPts val="0"/>
              </a:spcBef>
              <a:spcAft>
                <a:spcPts val="0"/>
              </a:spcAft>
              <a:defRPr/>
            </a:pPr>
            <a:endParaRPr lang="en-US">
              <a:latin typeface="Poppins" panose="00000500000000000000" pitchFamily="50" charset="0"/>
              <a:cs typeface="Poppins" panose="00000500000000000000" pitchFamily="50" charset="0"/>
            </a:endParaRPr>
          </a:p>
        </p:txBody>
      </p:sp>
      <p:sp>
        <p:nvSpPr>
          <p:cNvPr id="8" name="Oval 7">
            <a:extLst>
              <a:ext uri="{FF2B5EF4-FFF2-40B4-BE49-F238E27FC236}">
                <a16:creationId xmlns:a16="http://schemas.microsoft.com/office/drawing/2014/main" id="{2F73CEAE-E066-4F22-9467-F4BC26CD5A04}"/>
              </a:ext>
            </a:extLst>
          </p:cNvPr>
          <p:cNvSpPr/>
          <p:nvPr/>
        </p:nvSpPr>
        <p:spPr>
          <a:xfrm>
            <a:off x="8683625" y="3287443"/>
            <a:ext cx="1333500" cy="135096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tx1"/>
              </a:solidFill>
              <a:latin typeface="Poppins" panose="00000500000000000000" pitchFamily="50" charset="0"/>
              <a:cs typeface="Poppins" panose="00000500000000000000" pitchFamily="50" charset="0"/>
            </a:endParaRPr>
          </a:p>
        </p:txBody>
      </p:sp>
      <p:sp>
        <p:nvSpPr>
          <p:cNvPr id="9" name="Oval 16">
            <a:extLst>
              <a:ext uri="{FF2B5EF4-FFF2-40B4-BE49-F238E27FC236}">
                <a16:creationId xmlns:a16="http://schemas.microsoft.com/office/drawing/2014/main" id="{EDDCEFF1-CF3F-4ED1-BEFA-0570B225F783}"/>
              </a:ext>
            </a:extLst>
          </p:cNvPr>
          <p:cNvSpPr>
            <a:spLocks noChangeArrowheads="1"/>
          </p:cNvSpPr>
          <p:nvPr/>
        </p:nvSpPr>
        <p:spPr bwMode="auto">
          <a:xfrm>
            <a:off x="6211887" y="2969943"/>
            <a:ext cx="1987550" cy="1984375"/>
          </a:xfrm>
          <a:prstGeom prst="ellipse">
            <a:avLst/>
          </a:prstGeom>
          <a:solidFill>
            <a:srgbClr val="F3A447"/>
          </a:solidFill>
          <a:ln>
            <a:noFill/>
          </a:ln>
          <a:effectLst/>
        </p:spPr>
        <p:txBody>
          <a:bodyPr/>
          <a:lstStyle/>
          <a:p>
            <a:pPr eaLnBrk="1" fontAlgn="auto" hangingPunct="1">
              <a:spcBef>
                <a:spcPts val="0"/>
              </a:spcBef>
              <a:spcAft>
                <a:spcPts val="0"/>
              </a:spcAft>
              <a:defRPr/>
            </a:pPr>
            <a:endParaRPr lang="en-US">
              <a:latin typeface="Poppins" panose="00000500000000000000" pitchFamily="50" charset="0"/>
              <a:cs typeface="Poppins" panose="00000500000000000000" pitchFamily="50" charset="0"/>
            </a:endParaRPr>
          </a:p>
        </p:txBody>
      </p:sp>
      <p:sp>
        <p:nvSpPr>
          <p:cNvPr id="10" name="Oval 9">
            <a:extLst>
              <a:ext uri="{FF2B5EF4-FFF2-40B4-BE49-F238E27FC236}">
                <a16:creationId xmlns:a16="http://schemas.microsoft.com/office/drawing/2014/main" id="{6EC19817-2586-4C0B-8635-A128A803C027}"/>
              </a:ext>
            </a:extLst>
          </p:cNvPr>
          <p:cNvSpPr/>
          <p:nvPr/>
        </p:nvSpPr>
        <p:spPr>
          <a:xfrm>
            <a:off x="6569075" y="3287443"/>
            <a:ext cx="1333500" cy="135096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tx1"/>
              </a:solidFill>
              <a:latin typeface="Poppins" panose="00000500000000000000" pitchFamily="50" charset="0"/>
              <a:cs typeface="Poppins" panose="00000500000000000000" pitchFamily="50" charset="0"/>
            </a:endParaRPr>
          </a:p>
        </p:txBody>
      </p:sp>
      <p:sp>
        <p:nvSpPr>
          <p:cNvPr id="11" name="Oval 16">
            <a:extLst>
              <a:ext uri="{FF2B5EF4-FFF2-40B4-BE49-F238E27FC236}">
                <a16:creationId xmlns:a16="http://schemas.microsoft.com/office/drawing/2014/main" id="{67902A1E-6126-4420-9159-510632EFABED}"/>
              </a:ext>
            </a:extLst>
          </p:cNvPr>
          <p:cNvSpPr>
            <a:spLocks noChangeArrowheads="1"/>
          </p:cNvSpPr>
          <p:nvPr/>
        </p:nvSpPr>
        <p:spPr bwMode="auto">
          <a:xfrm>
            <a:off x="4097337" y="2969943"/>
            <a:ext cx="1987550" cy="1984375"/>
          </a:xfrm>
          <a:prstGeom prst="ellipse">
            <a:avLst/>
          </a:prstGeom>
          <a:solidFill>
            <a:srgbClr val="F3A447"/>
          </a:solidFill>
          <a:ln>
            <a:noFill/>
          </a:ln>
          <a:effectLst/>
        </p:spPr>
        <p:txBody>
          <a:bodyPr/>
          <a:lstStyle/>
          <a:p>
            <a:pPr eaLnBrk="1" fontAlgn="auto" hangingPunct="1">
              <a:spcBef>
                <a:spcPts val="0"/>
              </a:spcBef>
              <a:spcAft>
                <a:spcPts val="0"/>
              </a:spcAft>
              <a:defRPr/>
            </a:pPr>
            <a:endParaRPr lang="en-US">
              <a:latin typeface="Poppins" panose="00000500000000000000" pitchFamily="50" charset="0"/>
              <a:cs typeface="Poppins" panose="00000500000000000000" pitchFamily="50" charset="0"/>
            </a:endParaRPr>
          </a:p>
        </p:txBody>
      </p:sp>
      <p:sp>
        <p:nvSpPr>
          <p:cNvPr id="12" name="Oval 11">
            <a:extLst>
              <a:ext uri="{FF2B5EF4-FFF2-40B4-BE49-F238E27FC236}">
                <a16:creationId xmlns:a16="http://schemas.microsoft.com/office/drawing/2014/main" id="{BD836C3B-C5EA-4891-838A-FF6518067111}"/>
              </a:ext>
            </a:extLst>
          </p:cNvPr>
          <p:cNvSpPr/>
          <p:nvPr/>
        </p:nvSpPr>
        <p:spPr>
          <a:xfrm>
            <a:off x="4454525" y="3287443"/>
            <a:ext cx="1333500" cy="135096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tx1"/>
              </a:solidFill>
              <a:latin typeface="Poppins" panose="00000500000000000000" pitchFamily="50" charset="0"/>
              <a:cs typeface="Poppins" panose="00000500000000000000" pitchFamily="50" charset="0"/>
            </a:endParaRPr>
          </a:p>
        </p:txBody>
      </p:sp>
      <p:sp>
        <p:nvSpPr>
          <p:cNvPr id="59405" name="Oval 23">
            <a:extLst>
              <a:ext uri="{FF2B5EF4-FFF2-40B4-BE49-F238E27FC236}">
                <a16:creationId xmlns:a16="http://schemas.microsoft.com/office/drawing/2014/main" id="{B669EBE2-3FC0-407D-AD26-79E6F7C11440}"/>
              </a:ext>
            </a:extLst>
          </p:cNvPr>
          <p:cNvSpPr>
            <a:spLocks noChangeArrowheads="1"/>
          </p:cNvSpPr>
          <p:nvPr/>
        </p:nvSpPr>
        <p:spPr bwMode="auto">
          <a:xfrm>
            <a:off x="6392863" y="3304906"/>
            <a:ext cx="1331912" cy="13335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Poppins" panose="00000500000000000000" pitchFamily="50" charset="0"/>
              <a:cs typeface="Poppins" panose="00000500000000000000" pitchFamily="50" charset="0"/>
            </a:endParaRPr>
          </a:p>
        </p:txBody>
      </p:sp>
      <p:sp>
        <p:nvSpPr>
          <p:cNvPr id="59409" name="Oval 21">
            <a:extLst>
              <a:ext uri="{FF2B5EF4-FFF2-40B4-BE49-F238E27FC236}">
                <a16:creationId xmlns:a16="http://schemas.microsoft.com/office/drawing/2014/main" id="{781A46AD-0FEE-4CF6-8AB2-08184F4C73D6}"/>
              </a:ext>
            </a:extLst>
          </p:cNvPr>
          <p:cNvSpPr>
            <a:spLocks noChangeArrowheads="1"/>
          </p:cNvSpPr>
          <p:nvPr/>
        </p:nvSpPr>
        <p:spPr bwMode="auto">
          <a:xfrm>
            <a:off x="2341563" y="3304906"/>
            <a:ext cx="1333500" cy="13335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Poppins" panose="00000500000000000000" pitchFamily="50" charset="0"/>
              <a:cs typeface="Poppins" panose="00000500000000000000" pitchFamily="50" charset="0"/>
            </a:endParaRPr>
          </a:p>
        </p:txBody>
      </p:sp>
      <p:sp>
        <p:nvSpPr>
          <p:cNvPr id="59411" name="TextBox 29">
            <a:extLst>
              <a:ext uri="{FF2B5EF4-FFF2-40B4-BE49-F238E27FC236}">
                <a16:creationId xmlns:a16="http://schemas.microsoft.com/office/drawing/2014/main" id="{6A74955A-EBA6-4021-815A-F0714D7AA670}"/>
              </a:ext>
            </a:extLst>
          </p:cNvPr>
          <p:cNvSpPr txBox="1">
            <a:spLocks noChangeArrowheads="1"/>
          </p:cNvSpPr>
          <p:nvPr/>
        </p:nvSpPr>
        <p:spPr bwMode="auto">
          <a:xfrm>
            <a:off x="1685979" y="1939910"/>
            <a:ext cx="88200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b="1" dirty="0">
                <a:solidFill>
                  <a:srgbClr val="F3A447"/>
                </a:solidFill>
                <a:latin typeface="Poppins" panose="00000500000000000000" pitchFamily="50" charset="0"/>
                <a:cs typeface="Poppins" panose="00000500000000000000" pitchFamily="50" charset="0"/>
              </a:rPr>
              <a:t>Dress like you’re already famous</a:t>
            </a:r>
            <a:endParaRPr lang="en-ID" altLang="en-US" sz="4000" dirty="0">
              <a:solidFill>
                <a:srgbClr val="00B0F0"/>
              </a:solidFill>
              <a:latin typeface="Poppins" panose="00000500000000000000" pitchFamily="50" charset="0"/>
              <a:cs typeface="Poppins" panose="00000500000000000000" pitchFamily="50" charset="0"/>
            </a:endParaRPr>
          </a:p>
        </p:txBody>
      </p:sp>
      <p:sp>
        <p:nvSpPr>
          <p:cNvPr id="59412" name="TextBox 30">
            <a:extLst>
              <a:ext uri="{FF2B5EF4-FFF2-40B4-BE49-F238E27FC236}">
                <a16:creationId xmlns:a16="http://schemas.microsoft.com/office/drawing/2014/main" id="{CD402FAF-39B0-499F-83F6-EFFC51FA927E}"/>
              </a:ext>
            </a:extLst>
          </p:cNvPr>
          <p:cNvSpPr txBox="1">
            <a:spLocks noChangeArrowheads="1"/>
          </p:cNvSpPr>
          <p:nvPr/>
        </p:nvSpPr>
        <p:spPr bwMode="auto">
          <a:xfrm>
            <a:off x="2373204" y="5301466"/>
            <a:ext cx="12955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dirty="0">
                <a:solidFill>
                  <a:srgbClr val="00B0F0"/>
                </a:solidFill>
                <a:latin typeface="Poppins" panose="00000500000000000000" pitchFamily="50" charset="0"/>
                <a:cs typeface="Poppins" panose="00000500000000000000" pitchFamily="50" charset="0"/>
              </a:rPr>
              <a:t>Text Here</a:t>
            </a:r>
          </a:p>
        </p:txBody>
      </p:sp>
      <p:sp>
        <p:nvSpPr>
          <p:cNvPr id="59413" name="TextBox 31">
            <a:extLst>
              <a:ext uri="{FF2B5EF4-FFF2-40B4-BE49-F238E27FC236}">
                <a16:creationId xmlns:a16="http://schemas.microsoft.com/office/drawing/2014/main" id="{B77EED70-CDFD-4BBB-8D5E-1702BE9B2EFE}"/>
              </a:ext>
            </a:extLst>
          </p:cNvPr>
          <p:cNvSpPr txBox="1">
            <a:spLocks noChangeArrowheads="1"/>
          </p:cNvSpPr>
          <p:nvPr/>
        </p:nvSpPr>
        <p:spPr bwMode="auto">
          <a:xfrm>
            <a:off x="2139122" y="5701516"/>
            <a:ext cx="176371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a:t>
            </a:r>
          </a:p>
        </p:txBody>
      </p:sp>
      <p:sp>
        <p:nvSpPr>
          <p:cNvPr id="59414" name="TextBox 32">
            <a:extLst>
              <a:ext uri="{FF2B5EF4-FFF2-40B4-BE49-F238E27FC236}">
                <a16:creationId xmlns:a16="http://schemas.microsoft.com/office/drawing/2014/main" id="{51CF6390-B69C-459D-B3F2-4CCE73173681}"/>
              </a:ext>
            </a:extLst>
          </p:cNvPr>
          <p:cNvSpPr txBox="1">
            <a:spLocks noChangeArrowheads="1"/>
          </p:cNvSpPr>
          <p:nvPr/>
        </p:nvSpPr>
        <p:spPr bwMode="auto">
          <a:xfrm>
            <a:off x="4467908" y="5301466"/>
            <a:ext cx="12955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dirty="0">
                <a:solidFill>
                  <a:srgbClr val="00B0F0"/>
                </a:solidFill>
                <a:latin typeface="Poppins" panose="00000500000000000000" pitchFamily="50" charset="0"/>
                <a:cs typeface="Poppins" panose="00000500000000000000" pitchFamily="50" charset="0"/>
              </a:rPr>
              <a:t>Text Here</a:t>
            </a:r>
          </a:p>
        </p:txBody>
      </p:sp>
      <p:sp>
        <p:nvSpPr>
          <p:cNvPr id="59415" name="TextBox 33">
            <a:extLst>
              <a:ext uri="{FF2B5EF4-FFF2-40B4-BE49-F238E27FC236}">
                <a16:creationId xmlns:a16="http://schemas.microsoft.com/office/drawing/2014/main" id="{8BB60A3A-2419-4A55-8EAC-5DAA81E1BD67}"/>
              </a:ext>
            </a:extLst>
          </p:cNvPr>
          <p:cNvSpPr txBox="1">
            <a:spLocks noChangeArrowheads="1"/>
          </p:cNvSpPr>
          <p:nvPr/>
        </p:nvSpPr>
        <p:spPr bwMode="auto">
          <a:xfrm>
            <a:off x="4234620" y="5701516"/>
            <a:ext cx="176212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a:t>
            </a:r>
          </a:p>
        </p:txBody>
      </p:sp>
      <p:sp>
        <p:nvSpPr>
          <p:cNvPr id="59416" name="TextBox 34">
            <a:extLst>
              <a:ext uri="{FF2B5EF4-FFF2-40B4-BE49-F238E27FC236}">
                <a16:creationId xmlns:a16="http://schemas.microsoft.com/office/drawing/2014/main" id="{410AF7E2-1EE7-4BC9-9DAE-E5B5702D4C3E}"/>
              </a:ext>
            </a:extLst>
          </p:cNvPr>
          <p:cNvSpPr txBox="1">
            <a:spLocks noChangeArrowheads="1"/>
          </p:cNvSpPr>
          <p:nvPr/>
        </p:nvSpPr>
        <p:spPr bwMode="auto">
          <a:xfrm>
            <a:off x="6561823" y="5301466"/>
            <a:ext cx="12955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dirty="0">
                <a:solidFill>
                  <a:srgbClr val="00B0F0"/>
                </a:solidFill>
                <a:latin typeface="Poppins" panose="00000500000000000000" pitchFamily="50" charset="0"/>
                <a:cs typeface="Poppins" panose="00000500000000000000" pitchFamily="50" charset="0"/>
              </a:rPr>
              <a:t>Text Here</a:t>
            </a:r>
          </a:p>
        </p:txBody>
      </p:sp>
      <p:sp>
        <p:nvSpPr>
          <p:cNvPr id="59417" name="TextBox 35">
            <a:extLst>
              <a:ext uri="{FF2B5EF4-FFF2-40B4-BE49-F238E27FC236}">
                <a16:creationId xmlns:a16="http://schemas.microsoft.com/office/drawing/2014/main" id="{2638E866-A362-4C53-98F5-0FCF726266DF}"/>
              </a:ext>
            </a:extLst>
          </p:cNvPr>
          <p:cNvSpPr txBox="1">
            <a:spLocks noChangeArrowheads="1"/>
          </p:cNvSpPr>
          <p:nvPr/>
        </p:nvSpPr>
        <p:spPr bwMode="auto">
          <a:xfrm>
            <a:off x="6328536" y="5701516"/>
            <a:ext cx="1763712"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a:t>
            </a:r>
          </a:p>
        </p:txBody>
      </p:sp>
      <p:sp>
        <p:nvSpPr>
          <p:cNvPr id="59418" name="TextBox 36">
            <a:extLst>
              <a:ext uri="{FF2B5EF4-FFF2-40B4-BE49-F238E27FC236}">
                <a16:creationId xmlns:a16="http://schemas.microsoft.com/office/drawing/2014/main" id="{64C24BEC-9F80-4D38-AD1F-00EA14605143}"/>
              </a:ext>
            </a:extLst>
          </p:cNvPr>
          <p:cNvSpPr txBox="1">
            <a:spLocks noChangeArrowheads="1"/>
          </p:cNvSpPr>
          <p:nvPr/>
        </p:nvSpPr>
        <p:spPr bwMode="auto">
          <a:xfrm>
            <a:off x="8698730" y="5301466"/>
            <a:ext cx="12955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dirty="0">
                <a:solidFill>
                  <a:srgbClr val="00B0F0"/>
                </a:solidFill>
                <a:latin typeface="Poppins" panose="00000500000000000000" pitchFamily="50" charset="0"/>
                <a:cs typeface="Poppins" panose="00000500000000000000" pitchFamily="50" charset="0"/>
              </a:rPr>
              <a:t>Text Here</a:t>
            </a:r>
          </a:p>
        </p:txBody>
      </p:sp>
      <p:sp>
        <p:nvSpPr>
          <p:cNvPr id="59419" name="TextBox 37">
            <a:extLst>
              <a:ext uri="{FF2B5EF4-FFF2-40B4-BE49-F238E27FC236}">
                <a16:creationId xmlns:a16="http://schemas.microsoft.com/office/drawing/2014/main" id="{0FFA4492-E1C2-4275-AE05-D5C41ADAD947}"/>
              </a:ext>
            </a:extLst>
          </p:cNvPr>
          <p:cNvSpPr txBox="1">
            <a:spLocks noChangeArrowheads="1"/>
          </p:cNvSpPr>
          <p:nvPr/>
        </p:nvSpPr>
        <p:spPr bwMode="auto">
          <a:xfrm>
            <a:off x="8464648" y="5701516"/>
            <a:ext cx="176371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05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a:t>
            </a:r>
          </a:p>
        </p:txBody>
      </p:sp>
      <p:pic>
        <p:nvPicPr>
          <p:cNvPr id="14" name="Graphic 13">
            <a:extLst>
              <a:ext uri="{FF2B5EF4-FFF2-40B4-BE49-F238E27FC236}">
                <a16:creationId xmlns:a16="http://schemas.microsoft.com/office/drawing/2014/main" id="{6EEF80B2-9E0D-4DCA-BA8C-74FBB6B8DE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87920" y="3629569"/>
            <a:ext cx="666711" cy="666711"/>
          </a:xfrm>
          <a:prstGeom prst="rect">
            <a:avLst/>
          </a:prstGeom>
          <a:effectLst/>
        </p:spPr>
      </p:pic>
      <p:pic>
        <p:nvPicPr>
          <p:cNvPr id="44" name="Graphic 43">
            <a:extLst>
              <a:ext uri="{FF2B5EF4-FFF2-40B4-BE49-F238E27FC236}">
                <a16:creationId xmlns:a16="http://schemas.microsoft.com/office/drawing/2014/main" id="{E4A3C7A3-1173-4FBB-AAB9-3D1503455B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02470" y="3629569"/>
            <a:ext cx="666711" cy="666711"/>
          </a:xfrm>
          <a:prstGeom prst="rect">
            <a:avLst/>
          </a:prstGeom>
          <a:effectLst/>
        </p:spPr>
      </p:pic>
      <p:pic>
        <p:nvPicPr>
          <p:cNvPr id="45" name="Graphic 44">
            <a:extLst>
              <a:ext uri="{FF2B5EF4-FFF2-40B4-BE49-F238E27FC236}">
                <a16:creationId xmlns:a16="http://schemas.microsoft.com/office/drawing/2014/main" id="{9CDBF8F9-30DF-4F65-9804-F654459388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17020" y="3629569"/>
            <a:ext cx="666711" cy="666711"/>
          </a:xfrm>
          <a:prstGeom prst="rect">
            <a:avLst/>
          </a:prstGeom>
        </p:spPr>
      </p:pic>
      <p:pic>
        <p:nvPicPr>
          <p:cNvPr id="46" name="Graphic 45">
            <a:extLst>
              <a:ext uri="{FF2B5EF4-FFF2-40B4-BE49-F238E27FC236}">
                <a16:creationId xmlns:a16="http://schemas.microsoft.com/office/drawing/2014/main" id="{76CECF3A-7BDC-47CB-8186-E271EA8A20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74958" y="3629569"/>
            <a:ext cx="666711" cy="666711"/>
          </a:xfrm>
          <a:prstGeom prst="rect">
            <a:avLst/>
          </a:prstGeom>
        </p:spPr>
      </p:pic>
      <p:grpSp>
        <p:nvGrpSpPr>
          <p:cNvPr id="47" name="Group 46">
            <a:extLst>
              <a:ext uri="{FF2B5EF4-FFF2-40B4-BE49-F238E27FC236}">
                <a16:creationId xmlns:a16="http://schemas.microsoft.com/office/drawing/2014/main" id="{67578414-0A8D-4819-B641-535B713916AF}"/>
              </a:ext>
            </a:extLst>
          </p:cNvPr>
          <p:cNvGrpSpPr/>
          <p:nvPr/>
        </p:nvGrpSpPr>
        <p:grpSpPr>
          <a:xfrm>
            <a:off x="5315744" y="637134"/>
            <a:ext cx="1560512" cy="430137"/>
            <a:chOff x="652464" y="489300"/>
            <a:chExt cx="915740" cy="252413"/>
          </a:xfrm>
        </p:grpSpPr>
        <p:sp>
          <p:nvSpPr>
            <p:cNvPr id="48" name="Rectangle: Rounded Corners 47">
              <a:extLst>
                <a:ext uri="{FF2B5EF4-FFF2-40B4-BE49-F238E27FC236}">
                  <a16:creationId xmlns:a16="http://schemas.microsoft.com/office/drawing/2014/main" id="{19A38872-E80B-4BF8-87BF-CCF6EFACE61A}"/>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45733D41-FFEC-4255-9B79-00790194BD66}"/>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13B8599A-4813-4BB0-AED2-9066312301CE}"/>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71B4E99C-B2BA-4FB9-A531-C3B7E7A543F0}"/>
              </a:ext>
            </a:extLst>
          </p:cNvPr>
          <p:cNvSpPr>
            <a:spLocks/>
          </p:cNvSpPr>
          <p:nvPr/>
        </p:nvSpPr>
        <p:spPr bwMode="auto">
          <a:xfrm>
            <a:off x="5453063" y="3829050"/>
            <a:ext cx="1285875" cy="2020888"/>
          </a:xfrm>
          <a:custGeom>
            <a:avLst/>
            <a:gdLst>
              <a:gd name="T0" fmla="*/ 131 w 252"/>
              <a:gd name="T1" fmla="*/ 144 h 396"/>
              <a:gd name="T2" fmla="*/ 131 w 252"/>
              <a:gd name="T3" fmla="*/ 109 h 396"/>
              <a:gd name="T4" fmla="*/ 180 w 252"/>
              <a:gd name="T5" fmla="*/ 55 h 396"/>
              <a:gd name="T6" fmla="*/ 126 w 252"/>
              <a:gd name="T7" fmla="*/ 0 h 396"/>
              <a:gd name="T8" fmla="*/ 71 w 252"/>
              <a:gd name="T9" fmla="*/ 55 h 396"/>
              <a:gd name="T10" fmla="*/ 121 w 252"/>
              <a:gd name="T11" fmla="*/ 109 h 396"/>
              <a:gd name="T12" fmla="*/ 121 w 252"/>
              <a:gd name="T13" fmla="*/ 144 h 396"/>
              <a:gd name="T14" fmla="*/ 0 w 252"/>
              <a:gd name="T15" fmla="*/ 270 h 396"/>
              <a:gd name="T16" fmla="*/ 126 w 252"/>
              <a:gd name="T17" fmla="*/ 396 h 396"/>
              <a:gd name="T18" fmla="*/ 252 w 252"/>
              <a:gd name="T19" fmla="*/ 270 h 396"/>
              <a:gd name="T20" fmla="*/ 131 w 252"/>
              <a:gd name="T21" fmla="*/ 144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2" h="396">
                <a:moveTo>
                  <a:pt x="131" y="144"/>
                </a:moveTo>
                <a:cubicBezTo>
                  <a:pt x="131" y="109"/>
                  <a:pt x="131" y="109"/>
                  <a:pt x="131" y="109"/>
                </a:cubicBezTo>
                <a:cubicBezTo>
                  <a:pt x="158" y="106"/>
                  <a:pt x="180" y="83"/>
                  <a:pt x="180" y="55"/>
                </a:cubicBezTo>
                <a:cubicBezTo>
                  <a:pt x="180" y="25"/>
                  <a:pt x="156" y="0"/>
                  <a:pt x="126" y="0"/>
                </a:cubicBezTo>
                <a:cubicBezTo>
                  <a:pt x="96" y="0"/>
                  <a:pt x="71" y="25"/>
                  <a:pt x="71" y="55"/>
                </a:cubicBezTo>
                <a:cubicBezTo>
                  <a:pt x="71" y="83"/>
                  <a:pt x="93" y="106"/>
                  <a:pt x="121" y="109"/>
                </a:cubicBezTo>
                <a:cubicBezTo>
                  <a:pt x="121" y="144"/>
                  <a:pt x="121" y="144"/>
                  <a:pt x="121" y="144"/>
                </a:cubicBezTo>
                <a:cubicBezTo>
                  <a:pt x="53" y="147"/>
                  <a:pt x="0" y="202"/>
                  <a:pt x="0" y="270"/>
                </a:cubicBezTo>
                <a:cubicBezTo>
                  <a:pt x="0" y="339"/>
                  <a:pt x="56" y="396"/>
                  <a:pt x="126" y="396"/>
                </a:cubicBezTo>
                <a:cubicBezTo>
                  <a:pt x="195" y="396"/>
                  <a:pt x="252" y="339"/>
                  <a:pt x="252" y="270"/>
                </a:cubicBezTo>
                <a:cubicBezTo>
                  <a:pt x="252" y="202"/>
                  <a:pt x="198" y="147"/>
                  <a:pt x="131" y="144"/>
                </a:cubicBezTo>
                <a:close/>
              </a:path>
            </a:pathLst>
          </a:custGeom>
          <a:solidFill>
            <a:srgbClr val="F3A447"/>
          </a:solidFill>
          <a:ln>
            <a:noFill/>
          </a:ln>
        </p:spPr>
        <p:txBody>
          <a:bodyPr/>
          <a:lstStyle/>
          <a:p>
            <a:pPr eaLnBrk="1" fontAlgn="auto" hangingPunct="1">
              <a:spcBef>
                <a:spcPts val="0"/>
              </a:spcBef>
              <a:spcAft>
                <a:spcPts val="0"/>
              </a:spcAft>
              <a:defRPr/>
            </a:pPr>
            <a:endParaRPr lang="en-US">
              <a:latin typeface="Poppins" panose="00000500000000000000" pitchFamily="50" charset="0"/>
              <a:cs typeface="Poppins" panose="00000500000000000000" pitchFamily="50" charset="0"/>
            </a:endParaRPr>
          </a:p>
        </p:txBody>
      </p:sp>
      <p:sp>
        <p:nvSpPr>
          <p:cNvPr id="6" name="Oval 5">
            <a:extLst>
              <a:ext uri="{FF2B5EF4-FFF2-40B4-BE49-F238E27FC236}">
                <a16:creationId xmlns:a16="http://schemas.microsoft.com/office/drawing/2014/main" id="{D7595D81-E113-4DB9-8FCE-8730988D71A2}"/>
              </a:ext>
            </a:extLst>
          </p:cNvPr>
          <p:cNvSpPr/>
          <p:nvPr/>
        </p:nvSpPr>
        <p:spPr>
          <a:xfrm>
            <a:off x="5595706" y="4718047"/>
            <a:ext cx="1001193" cy="1001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37F53083-215D-4D74-BDEF-6810537F2A5A}"/>
              </a:ext>
            </a:extLst>
          </p:cNvPr>
          <p:cNvSpPr>
            <a:spLocks noEditPoints="1"/>
          </p:cNvSpPr>
          <p:nvPr/>
        </p:nvSpPr>
        <p:spPr bwMode="auto">
          <a:xfrm>
            <a:off x="4117975" y="3575050"/>
            <a:ext cx="1636713" cy="1128713"/>
          </a:xfrm>
          <a:custGeom>
            <a:avLst/>
            <a:gdLst>
              <a:gd name="T0" fmla="*/ 244 w 275"/>
              <a:gd name="T1" fmla="*/ 58 h 178"/>
              <a:gd name="T2" fmla="*/ 217 w 275"/>
              <a:gd name="T3" fmla="*/ 74 h 178"/>
              <a:gd name="T4" fmla="*/ 217 w 275"/>
              <a:gd name="T5" fmla="*/ 74 h 178"/>
              <a:gd name="T6" fmla="*/ 200 w 275"/>
              <a:gd name="T7" fmla="*/ 84 h 178"/>
              <a:gd name="T8" fmla="*/ 193 w 275"/>
              <a:gd name="T9" fmla="*/ 84 h 178"/>
              <a:gd name="T10" fmla="*/ 193 w 275"/>
              <a:gd name="T11" fmla="*/ 84 h 178"/>
              <a:gd name="T12" fmla="*/ 175 w 275"/>
              <a:gd name="T13" fmla="*/ 69 h 178"/>
              <a:gd name="T14" fmla="*/ 175 w 275"/>
              <a:gd name="T15" fmla="*/ 69 h 178"/>
              <a:gd name="T16" fmla="*/ 89 w 275"/>
              <a:gd name="T17" fmla="*/ 0 h 178"/>
              <a:gd name="T18" fmla="*/ 0 w 275"/>
              <a:gd name="T19" fmla="*/ 89 h 178"/>
              <a:gd name="T20" fmla="*/ 89 w 275"/>
              <a:gd name="T21" fmla="*/ 178 h 178"/>
              <a:gd name="T22" fmla="*/ 175 w 275"/>
              <a:gd name="T23" fmla="*/ 110 h 178"/>
              <a:gd name="T24" fmla="*/ 176 w 275"/>
              <a:gd name="T25" fmla="*/ 110 h 178"/>
              <a:gd name="T26" fmla="*/ 193 w 275"/>
              <a:gd name="T27" fmla="*/ 95 h 178"/>
              <a:gd name="T28" fmla="*/ 193 w 275"/>
              <a:gd name="T29" fmla="*/ 95 h 178"/>
              <a:gd name="T30" fmla="*/ 200 w 275"/>
              <a:gd name="T31" fmla="*/ 95 h 178"/>
              <a:gd name="T32" fmla="*/ 200 w 275"/>
              <a:gd name="T33" fmla="*/ 95 h 178"/>
              <a:gd name="T34" fmla="*/ 217 w 275"/>
              <a:gd name="T35" fmla="*/ 104 h 178"/>
              <a:gd name="T36" fmla="*/ 217 w 275"/>
              <a:gd name="T37" fmla="*/ 104 h 178"/>
              <a:gd name="T38" fmla="*/ 244 w 275"/>
              <a:gd name="T39" fmla="*/ 121 h 178"/>
              <a:gd name="T40" fmla="*/ 275 w 275"/>
              <a:gd name="T41" fmla="*/ 89 h 178"/>
              <a:gd name="T42" fmla="*/ 244 w 275"/>
              <a:gd name="T43" fmla="*/ 58 h 178"/>
              <a:gd name="T44" fmla="*/ 89 w 275"/>
              <a:gd name="T45" fmla="*/ 158 h 178"/>
              <a:gd name="T46" fmla="*/ 20 w 275"/>
              <a:gd name="T47" fmla="*/ 89 h 178"/>
              <a:gd name="T48" fmla="*/ 89 w 275"/>
              <a:gd name="T49" fmla="*/ 21 h 178"/>
              <a:gd name="T50" fmla="*/ 157 w 275"/>
              <a:gd name="T51" fmla="*/ 89 h 178"/>
              <a:gd name="T52" fmla="*/ 89 w 275"/>
              <a:gd name="T53" fmla="*/ 15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5" h="178">
                <a:moveTo>
                  <a:pt x="244" y="58"/>
                </a:moveTo>
                <a:cubicBezTo>
                  <a:pt x="232" y="58"/>
                  <a:pt x="222" y="64"/>
                  <a:pt x="217" y="74"/>
                </a:cubicBezTo>
                <a:cubicBezTo>
                  <a:pt x="217" y="74"/>
                  <a:pt x="217" y="74"/>
                  <a:pt x="217" y="74"/>
                </a:cubicBezTo>
                <a:cubicBezTo>
                  <a:pt x="214" y="80"/>
                  <a:pt x="207" y="84"/>
                  <a:pt x="200" y="84"/>
                </a:cubicBezTo>
                <a:cubicBezTo>
                  <a:pt x="193" y="84"/>
                  <a:pt x="193" y="84"/>
                  <a:pt x="193" y="84"/>
                </a:cubicBezTo>
                <a:cubicBezTo>
                  <a:pt x="193" y="84"/>
                  <a:pt x="193" y="84"/>
                  <a:pt x="193" y="84"/>
                </a:cubicBezTo>
                <a:cubicBezTo>
                  <a:pt x="185" y="83"/>
                  <a:pt x="177" y="77"/>
                  <a:pt x="175" y="69"/>
                </a:cubicBezTo>
                <a:cubicBezTo>
                  <a:pt x="175" y="69"/>
                  <a:pt x="175" y="69"/>
                  <a:pt x="175" y="69"/>
                </a:cubicBezTo>
                <a:cubicBezTo>
                  <a:pt x="166" y="29"/>
                  <a:pt x="131" y="0"/>
                  <a:pt x="89" y="0"/>
                </a:cubicBezTo>
                <a:cubicBezTo>
                  <a:pt x="39" y="0"/>
                  <a:pt x="0" y="40"/>
                  <a:pt x="0" y="89"/>
                </a:cubicBezTo>
                <a:cubicBezTo>
                  <a:pt x="0" y="139"/>
                  <a:pt x="40" y="178"/>
                  <a:pt x="89" y="178"/>
                </a:cubicBezTo>
                <a:cubicBezTo>
                  <a:pt x="131" y="178"/>
                  <a:pt x="166" y="149"/>
                  <a:pt x="175" y="110"/>
                </a:cubicBezTo>
                <a:cubicBezTo>
                  <a:pt x="176" y="110"/>
                  <a:pt x="176" y="110"/>
                  <a:pt x="176" y="110"/>
                </a:cubicBezTo>
                <a:cubicBezTo>
                  <a:pt x="177" y="101"/>
                  <a:pt x="185" y="95"/>
                  <a:pt x="193" y="95"/>
                </a:cubicBezTo>
                <a:cubicBezTo>
                  <a:pt x="193" y="95"/>
                  <a:pt x="193" y="95"/>
                  <a:pt x="193" y="95"/>
                </a:cubicBezTo>
                <a:cubicBezTo>
                  <a:pt x="200" y="95"/>
                  <a:pt x="200" y="95"/>
                  <a:pt x="200" y="95"/>
                </a:cubicBezTo>
                <a:cubicBezTo>
                  <a:pt x="200" y="95"/>
                  <a:pt x="200" y="95"/>
                  <a:pt x="200" y="95"/>
                </a:cubicBezTo>
                <a:cubicBezTo>
                  <a:pt x="207" y="95"/>
                  <a:pt x="214" y="99"/>
                  <a:pt x="217" y="104"/>
                </a:cubicBezTo>
                <a:cubicBezTo>
                  <a:pt x="217" y="104"/>
                  <a:pt x="217" y="104"/>
                  <a:pt x="217" y="104"/>
                </a:cubicBezTo>
                <a:cubicBezTo>
                  <a:pt x="222" y="114"/>
                  <a:pt x="232" y="121"/>
                  <a:pt x="244" y="121"/>
                </a:cubicBezTo>
                <a:cubicBezTo>
                  <a:pt x="261" y="121"/>
                  <a:pt x="275" y="106"/>
                  <a:pt x="275" y="89"/>
                </a:cubicBezTo>
                <a:cubicBezTo>
                  <a:pt x="275" y="72"/>
                  <a:pt x="261" y="58"/>
                  <a:pt x="244" y="58"/>
                </a:cubicBezTo>
                <a:close/>
                <a:moveTo>
                  <a:pt x="89" y="158"/>
                </a:moveTo>
                <a:cubicBezTo>
                  <a:pt x="51" y="158"/>
                  <a:pt x="20" y="127"/>
                  <a:pt x="20" y="89"/>
                </a:cubicBezTo>
                <a:cubicBezTo>
                  <a:pt x="20" y="51"/>
                  <a:pt x="51" y="21"/>
                  <a:pt x="89" y="21"/>
                </a:cubicBezTo>
                <a:cubicBezTo>
                  <a:pt x="127" y="21"/>
                  <a:pt x="157" y="51"/>
                  <a:pt x="157" y="89"/>
                </a:cubicBezTo>
                <a:cubicBezTo>
                  <a:pt x="157" y="127"/>
                  <a:pt x="127" y="158"/>
                  <a:pt x="89" y="158"/>
                </a:cubicBezTo>
                <a:close/>
              </a:path>
            </a:pathLst>
          </a:custGeom>
          <a:solidFill>
            <a:srgbClr val="F3A447"/>
          </a:solidFill>
          <a:ln>
            <a:noFill/>
          </a:ln>
        </p:spPr>
        <p:txBody>
          <a:bodyPr/>
          <a:lstStyle/>
          <a:p>
            <a:pPr eaLnBrk="1" fontAlgn="auto" hangingPunct="1">
              <a:spcBef>
                <a:spcPts val="0"/>
              </a:spcBef>
              <a:spcAft>
                <a:spcPts val="0"/>
              </a:spcAft>
              <a:defRPr/>
            </a:pPr>
            <a:endParaRPr lang="en-US">
              <a:latin typeface="Poppins" panose="00000500000000000000" pitchFamily="50" charset="0"/>
              <a:cs typeface="Poppins" panose="00000500000000000000" pitchFamily="50" charset="0"/>
            </a:endParaRPr>
          </a:p>
        </p:txBody>
      </p:sp>
      <p:sp>
        <p:nvSpPr>
          <p:cNvPr id="60420" name="TextBox 3">
            <a:extLst>
              <a:ext uri="{FF2B5EF4-FFF2-40B4-BE49-F238E27FC236}">
                <a16:creationId xmlns:a16="http://schemas.microsoft.com/office/drawing/2014/main" id="{2DEDADBC-3052-4052-83D0-807DCCAAE01A}"/>
              </a:ext>
            </a:extLst>
          </p:cNvPr>
          <p:cNvSpPr txBox="1">
            <a:spLocks noChangeArrowheads="1"/>
          </p:cNvSpPr>
          <p:nvPr/>
        </p:nvSpPr>
        <p:spPr bwMode="auto">
          <a:xfrm>
            <a:off x="3469320" y="1481993"/>
            <a:ext cx="52533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ID" altLang="en-US" sz="4000" b="1" dirty="0">
                <a:solidFill>
                  <a:srgbClr val="F3A447"/>
                </a:solidFill>
                <a:latin typeface="Poppins" panose="00000500000000000000" pitchFamily="50" charset="0"/>
                <a:cs typeface="Poppins" panose="00000500000000000000" pitchFamily="50" charset="0"/>
              </a:rPr>
              <a:t>Social Connections</a:t>
            </a:r>
          </a:p>
        </p:txBody>
      </p:sp>
      <p:sp>
        <p:nvSpPr>
          <p:cNvPr id="60421" name="Rectangle 4">
            <a:extLst>
              <a:ext uri="{FF2B5EF4-FFF2-40B4-BE49-F238E27FC236}">
                <a16:creationId xmlns:a16="http://schemas.microsoft.com/office/drawing/2014/main" id="{A0397B06-30F8-4BDA-817D-B26C9D83D0F3}"/>
              </a:ext>
            </a:extLst>
          </p:cNvPr>
          <p:cNvSpPr>
            <a:spLocks noChangeArrowheads="1"/>
          </p:cNvSpPr>
          <p:nvPr/>
        </p:nvSpPr>
        <p:spPr bwMode="auto">
          <a:xfrm>
            <a:off x="531813" y="2592388"/>
            <a:ext cx="3273425" cy="7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comes from section Contrary to popular belief, Lorem Ipsum is not simply random text.</a:t>
            </a:r>
          </a:p>
        </p:txBody>
      </p:sp>
      <p:sp>
        <p:nvSpPr>
          <p:cNvPr id="60422" name="TextBox 5">
            <a:extLst>
              <a:ext uri="{FF2B5EF4-FFF2-40B4-BE49-F238E27FC236}">
                <a16:creationId xmlns:a16="http://schemas.microsoft.com/office/drawing/2014/main" id="{226FF082-F8AF-49E2-9D85-88EC4E981057}"/>
              </a:ext>
            </a:extLst>
          </p:cNvPr>
          <p:cNvSpPr txBox="1">
            <a:spLocks noChangeArrowheads="1"/>
          </p:cNvSpPr>
          <p:nvPr/>
        </p:nvSpPr>
        <p:spPr bwMode="auto">
          <a:xfrm>
            <a:off x="2452126" y="2271991"/>
            <a:ext cx="1353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b="1" dirty="0">
                <a:solidFill>
                  <a:srgbClr val="00B0F0"/>
                </a:solidFill>
                <a:latin typeface="Poppins" panose="00000500000000000000" pitchFamily="50" charset="0"/>
                <a:cs typeface="Poppins" panose="00000500000000000000" pitchFamily="50" charset="0"/>
              </a:rPr>
              <a:t>Text Here</a:t>
            </a:r>
          </a:p>
        </p:txBody>
      </p:sp>
      <p:sp>
        <p:nvSpPr>
          <p:cNvPr id="60423" name="Rectangle 6">
            <a:extLst>
              <a:ext uri="{FF2B5EF4-FFF2-40B4-BE49-F238E27FC236}">
                <a16:creationId xmlns:a16="http://schemas.microsoft.com/office/drawing/2014/main" id="{F971993F-0529-40DE-8671-1061B79E1B5F}"/>
              </a:ext>
            </a:extLst>
          </p:cNvPr>
          <p:cNvSpPr>
            <a:spLocks noChangeArrowheads="1"/>
          </p:cNvSpPr>
          <p:nvPr/>
        </p:nvSpPr>
        <p:spPr bwMode="auto">
          <a:xfrm>
            <a:off x="526121" y="4579938"/>
            <a:ext cx="3273425" cy="7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comes from section Contrary to popular belief, Lorem Ipsum is not simply random text.</a:t>
            </a:r>
          </a:p>
        </p:txBody>
      </p:sp>
      <p:sp>
        <p:nvSpPr>
          <p:cNvPr id="60424" name="TextBox 7">
            <a:extLst>
              <a:ext uri="{FF2B5EF4-FFF2-40B4-BE49-F238E27FC236}">
                <a16:creationId xmlns:a16="http://schemas.microsoft.com/office/drawing/2014/main" id="{53AF1FBA-1127-46ED-A41B-5F5D591CB467}"/>
              </a:ext>
            </a:extLst>
          </p:cNvPr>
          <p:cNvSpPr txBox="1">
            <a:spLocks noChangeArrowheads="1"/>
          </p:cNvSpPr>
          <p:nvPr/>
        </p:nvSpPr>
        <p:spPr bwMode="auto">
          <a:xfrm>
            <a:off x="305459" y="4227563"/>
            <a:ext cx="349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b="1" dirty="0">
                <a:solidFill>
                  <a:srgbClr val="00B0F0"/>
                </a:solidFill>
                <a:latin typeface="Poppins" panose="00000500000000000000" pitchFamily="50" charset="0"/>
                <a:cs typeface="Poppins" panose="00000500000000000000" pitchFamily="50" charset="0"/>
              </a:rPr>
              <a:t>Text Here</a:t>
            </a:r>
          </a:p>
        </p:txBody>
      </p:sp>
      <p:sp>
        <p:nvSpPr>
          <p:cNvPr id="60425" name="Rectangle 8">
            <a:extLst>
              <a:ext uri="{FF2B5EF4-FFF2-40B4-BE49-F238E27FC236}">
                <a16:creationId xmlns:a16="http://schemas.microsoft.com/office/drawing/2014/main" id="{484EE0D8-E224-402B-9BD9-FB3F985C8E02}"/>
              </a:ext>
            </a:extLst>
          </p:cNvPr>
          <p:cNvSpPr>
            <a:spLocks noChangeArrowheads="1"/>
          </p:cNvSpPr>
          <p:nvPr/>
        </p:nvSpPr>
        <p:spPr bwMode="auto">
          <a:xfrm>
            <a:off x="8551765" y="2592388"/>
            <a:ext cx="3322638" cy="7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comes from section Contrary to popular belief, Lorem Ipsum is not simply random text.</a:t>
            </a:r>
          </a:p>
        </p:txBody>
      </p:sp>
      <p:sp>
        <p:nvSpPr>
          <p:cNvPr id="60426" name="TextBox 9">
            <a:extLst>
              <a:ext uri="{FF2B5EF4-FFF2-40B4-BE49-F238E27FC236}">
                <a16:creationId xmlns:a16="http://schemas.microsoft.com/office/drawing/2014/main" id="{C0A24C6B-8565-4E57-B9CD-948D9DB86BC5}"/>
              </a:ext>
            </a:extLst>
          </p:cNvPr>
          <p:cNvSpPr txBox="1">
            <a:spLocks noChangeArrowheads="1"/>
          </p:cNvSpPr>
          <p:nvPr/>
        </p:nvSpPr>
        <p:spPr bwMode="auto">
          <a:xfrm>
            <a:off x="8533032" y="2271991"/>
            <a:ext cx="3030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dirty="0">
                <a:solidFill>
                  <a:srgbClr val="00B0F0"/>
                </a:solidFill>
                <a:latin typeface="Poppins" panose="00000500000000000000" pitchFamily="50" charset="0"/>
                <a:cs typeface="Poppins" panose="00000500000000000000" pitchFamily="50" charset="0"/>
              </a:rPr>
              <a:t>Text Here</a:t>
            </a:r>
          </a:p>
        </p:txBody>
      </p:sp>
      <p:sp>
        <p:nvSpPr>
          <p:cNvPr id="60427" name="Shape 5019">
            <a:extLst>
              <a:ext uri="{FF2B5EF4-FFF2-40B4-BE49-F238E27FC236}">
                <a16:creationId xmlns:a16="http://schemas.microsoft.com/office/drawing/2014/main" id="{5DC14635-A010-4BB6-AE14-28D003166949}"/>
              </a:ext>
            </a:extLst>
          </p:cNvPr>
          <p:cNvSpPr>
            <a:spLocks/>
          </p:cNvSpPr>
          <p:nvPr/>
        </p:nvSpPr>
        <p:spPr bwMode="auto">
          <a:xfrm>
            <a:off x="4397375" y="3914775"/>
            <a:ext cx="487363" cy="487363"/>
          </a:xfrm>
          <a:custGeom>
            <a:avLst/>
            <a:gdLst>
              <a:gd name="T0" fmla="*/ 104433 w 120000"/>
              <a:gd name="T1" fmla="*/ 119802 h 120000"/>
              <a:gd name="T2" fmla="*/ 104433 w 120000"/>
              <a:gd name="T3" fmla="*/ 119802 h 120000"/>
              <a:gd name="T4" fmla="*/ 15369 w 120000"/>
              <a:gd name="T5" fmla="*/ 119802 h 120000"/>
              <a:gd name="T6" fmla="*/ 0 w 120000"/>
              <a:gd name="T7" fmla="*/ 104433 h 120000"/>
              <a:gd name="T8" fmla="*/ 0 w 120000"/>
              <a:gd name="T9" fmla="*/ 15369 h 120000"/>
              <a:gd name="T10" fmla="*/ 15369 w 120000"/>
              <a:gd name="T11" fmla="*/ 0 h 120000"/>
              <a:gd name="T12" fmla="*/ 104433 w 120000"/>
              <a:gd name="T13" fmla="*/ 0 h 120000"/>
              <a:gd name="T14" fmla="*/ 119802 w 120000"/>
              <a:gd name="T15" fmla="*/ 15369 h 120000"/>
              <a:gd name="T16" fmla="*/ 119802 w 120000"/>
              <a:gd name="T17" fmla="*/ 104433 h 120000"/>
              <a:gd name="T18" fmla="*/ 104433 w 120000"/>
              <a:gd name="T19" fmla="*/ 119802 h 120000"/>
              <a:gd name="T20" fmla="*/ 59901 w 120000"/>
              <a:gd name="T21" fmla="*/ 36256 h 120000"/>
              <a:gd name="T22" fmla="*/ 59901 w 120000"/>
              <a:gd name="T23" fmla="*/ 36256 h 120000"/>
              <a:gd name="T24" fmla="*/ 39014 w 120000"/>
              <a:gd name="T25" fmla="*/ 50049 h 120000"/>
              <a:gd name="T26" fmla="*/ 39014 w 120000"/>
              <a:gd name="T27" fmla="*/ 50049 h 120000"/>
              <a:gd name="T28" fmla="*/ 39014 w 120000"/>
              <a:gd name="T29" fmla="*/ 50049 h 120000"/>
              <a:gd name="T30" fmla="*/ 37635 w 120000"/>
              <a:gd name="T31" fmla="*/ 51428 h 120000"/>
              <a:gd name="T32" fmla="*/ 37635 w 120000"/>
              <a:gd name="T33" fmla="*/ 53004 h 120000"/>
              <a:gd name="T34" fmla="*/ 37635 w 120000"/>
              <a:gd name="T35" fmla="*/ 54384 h 120000"/>
              <a:gd name="T36" fmla="*/ 37635 w 120000"/>
              <a:gd name="T37" fmla="*/ 55763 h 120000"/>
              <a:gd name="T38" fmla="*/ 37635 w 120000"/>
              <a:gd name="T39" fmla="*/ 57142 h 120000"/>
              <a:gd name="T40" fmla="*/ 37635 w 120000"/>
              <a:gd name="T41" fmla="*/ 57142 h 120000"/>
              <a:gd name="T42" fmla="*/ 36256 w 120000"/>
              <a:gd name="T43" fmla="*/ 59901 h 120000"/>
              <a:gd name="T44" fmla="*/ 59901 w 120000"/>
              <a:gd name="T45" fmla="*/ 83546 h 120000"/>
              <a:gd name="T46" fmla="*/ 83546 w 120000"/>
              <a:gd name="T47" fmla="*/ 59901 h 120000"/>
              <a:gd name="T48" fmla="*/ 82167 w 120000"/>
              <a:gd name="T49" fmla="*/ 57142 h 120000"/>
              <a:gd name="T50" fmla="*/ 82167 w 120000"/>
              <a:gd name="T51" fmla="*/ 57142 h 120000"/>
              <a:gd name="T52" fmla="*/ 82167 w 120000"/>
              <a:gd name="T53" fmla="*/ 55763 h 120000"/>
              <a:gd name="T54" fmla="*/ 82167 w 120000"/>
              <a:gd name="T55" fmla="*/ 54384 h 120000"/>
              <a:gd name="T56" fmla="*/ 82167 w 120000"/>
              <a:gd name="T57" fmla="*/ 53004 h 120000"/>
              <a:gd name="T58" fmla="*/ 82167 w 120000"/>
              <a:gd name="T59" fmla="*/ 51428 h 120000"/>
              <a:gd name="T60" fmla="*/ 80788 w 120000"/>
              <a:gd name="T61" fmla="*/ 50049 h 120000"/>
              <a:gd name="T62" fmla="*/ 80788 w 120000"/>
              <a:gd name="T63" fmla="*/ 50049 h 120000"/>
              <a:gd name="T64" fmla="*/ 80788 w 120000"/>
              <a:gd name="T65" fmla="*/ 50049 h 120000"/>
              <a:gd name="T66" fmla="*/ 59901 w 120000"/>
              <a:gd name="T67" fmla="*/ 36256 h 120000"/>
              <a:gd name="T68" fmla="*/ 105812 w 120000"/>
              <a:gd name="T69" fmla="*/ 19507 h 120000"/>
              <a:gd name="T70" fmla="*/ 105812 w 120000"/>
              <a:gd name="T71" fmla="*/ 19507 h 120000"/>
              <a:gd name="T72" fmla="*/ 100295 w 120000"/>
              <a:gd name="T73" fmla="*/ 13990 h 120000"/>
              <a:gd name="T74" fmla="*/ 87684 w 120000"/>
              <a:gd name="T75" fmla="*/ 13990 h 120000"/>
              <a:gd name="T76" fmla="*/ 82167 w 120000"/>
              <a:gd name="T77" fmla="*/ 19507 h 120000"/>
              <a:gd name="T78" fmla="*/ 82167 w 120000"/>
              <a:gd name="T79" fmla="*/ 31921 h 120000"/>
              <a:gd name="T80" fmla="*/ 87684 w 120000"/>
              <a:gd name="T81" fmla="*/ 37635 h 120000"/>
              <a:gd name="T82" fmla="*/ 100295 w 120000"/>
              <a:gd name="T83" fmla="*/ 37635 h 120000"/>
              <a:gd name="T84" fmla="*/ 105812 w 120000"/>
              <a:gd name="T85" fmla="*/ 31921 h 120000"/>
              <a:gd name="T86" fmla="*/ 105812 w 120000"/>
              <a:gd name="T87" fmla="*/ 19507 h 120000"/>
              <a:gd name="T88" fmla="*/ 105812 w 120000"/>
              <a:gd name="T89" fmla="*/ 50049 h 120000"/>
              <a:gd name="T90" fmla="*/ 105812 w 120000"/>
              <a:gd name="T91" fmla="*/ 50049 h 120000"/>
              <a:gd name="T92" fmla="*/ 94778 w 120000"/>
              <a:gd name="T93" fmla="*/ 50049 h 120000"/>
              <a:gd name="T94" fmla="*/ 96157 w 120000"/>
              <a:gd name="T95" fmla="*/ 59901 h 120000"/>
              <a:gd name="T96" fmla="*/ 59901 w 120000"/>
              <a:gd name="T97" fmla="*/ 96157 h 120000"/>
              <a:gd name="T98" fmla="*/ 23645 w 120000"/>
              <a:gd name="T99" fmla="*/ 59901 h 120000"/>
              <a:gd name="T100" fmla="*/ 25024 w 120000"/>
              <a:gd name="T101" fmla="*/ 50049 h 120000"/>
              <a:gd name="T102" fmla="*/ 13990 w 120000"/>
              <a:gd name="T103" fmla="*/ 50049 h 120000"/>
              <a:gd name="T104" fmla="*/ 13990 w 120000"/>
              <a:gd name="T105" fmla="*/ 100295 h 120000"/>
              <a:gd name="T106" fmla="*/ 19507 w 120000"/>
              <a:gd name="T107" fmla="*/ 105812 h 120000"/>
              <a:gd name="T108" fmla="*/ 100295 w 120000"/>
              <a:gd name="T109" fmla="*/ 105812 h 120000"/>
              <a:gd name="T110" fmla="*/ 105812 w 120000"/>
              <a:gd name="T111" fmla="*/ 100295 h 120000"/>
              <a:gd name="T112" fmla="*/ 105812 w 120000"/>
              <a:gd name="T113" fmla="*/ 50049 h 120000"/>
              <a:gd name="T114" fmla="*/ 0 w 120000"/>
              <a:gd name="T115" fmla="*/ 0 h 120000"/>
              <a:gd name="T116" fmla="*/ 120000 w 120000"/>
              <a:gd name="T117" fmla="*/ 120000 h 1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T114" t="T115" r="T116" b="T117"/>
            <a:pathLst>
              <a:path w="120000" h="120000" extrusionOk="0">
                <a:moveTo>
                  <a:pt x="104433" y="119802"/>
                </a:moveTo>
                <a:lnTo>
                  <a:pt x="104433" y="119802"/>
                </a:lnTo>
                <a:cubicBezTo>
                  <a:pt x="15369" y="119802"/>
                  <a:pt x="15369" y="119802"/>
                  <a:pt x="15369" y="119802"/>
                </a:cubicBezTo>
                <a:cubicBezTo>
                  <a:pt x="7093" y="119802"/>
                  <a:pt x="0" y="112709"/>
                  <a:pt x="0" y="104433"/>
                </a:cubicBezTo>
                <a:cubicBezTo>
                  <a:pt x="0" y="15369"/>
                  <a:pt x="0" y="15369"/>
                  <a:pt x="0" y="15369"/>
                </a:cubicBezTo>
                <a:cubicBezTo>
                  <a:pt x="0" y="6896"/>
                  <a:pt x="7093" y="0"/>
                  <a:pt x="15369" y="0"/>
                </a:cubicBezTo>
                <a:cubicBezTo>
                  <a:pt x="104433" y="0"/>
                  <a:pt x="104433" y="0"/>
                  <a:pt x="104433" y="0"/>
                </a:cubicBezTo>
                <a:cubicBezTo>
                  <a:pt x="112906" y="0"/>
                  <a:pt x="119802" y="6896"/>
                  <a:pt x="119802" y="15369"/>
                </a:cubicBezTo>
                <a:cubicBezTo>
                  <a:pt x="119802" y="104433"/>
                  <a:pt x="119802" y="104433"/>
                  <a:pt x="119802" y="104433"/>
                </a:cubicBezTo>
                <a:cubicBezTo>
                  <a:pt x="119802" y="112709"/>
                  <a:pt x="112906" y="119802"/>
                  <a:pt x="104433" y="119802"/>
                </a:cubicBezTo>
                <a:close/>
                <a:moveTo>
                  <a:pt x="59901" y="36256"/>
                </a:moveTo>
                <a:lnTo>
                  <a:pt x="59901" y="36256"/>
                </a:lnTo>
                <a:cubicBezTo>
                  <a:pt x="50049" y="36256"/>
                  <a:pt x="43152" y="41773"/>
                  <a:pt x="39014" y="50049"/>
                </a:cubicBezTo>
                <a:cubicBezTo>
                  <a:pt x="39014" y="51428"/>
                  <a:pt x="39014" y="51428"/>
                  <a:pt x="37635" y="51428"/>
                </a:cubicBezTo>
                <a:lnTo>
                  <a:pt x="37635" y="53004"/>
                </a:lnTo>
                <a:lnTo>
                  <a:pt x="37635" y="54384"/>
                </a:lnTo>
                <a:cubicBezTo>
                  <a:pt x="37635" y="54384"/>
                  <a:pt x="37635" y="54384"/>
                  <a:pt x="37635" y="55763"/>
                </a:cubicBezTo>
                <a:cubicBezTo>
                  <a:pt x="37635" y="55763"/>
                  <a:pt x="37635" y="55763"/>
                  <a:pt x="37635" y="57142"/>
                </a:cubicBezTo>
                <a:cubicBezTo>
                  <a:pt x="37635" y="58522"/>
                  <a:pt x="36256" y="58522"/>
                  <a:pt x="36256" y="59901"/>
                </a:cubicBezTo>
                <a:cubicBezTo>
                  <a:pt x="36256" y="72315"/>
                  <a:pt x="47290" y="83546"/>
                  <a:pt x="59901" y="83546"/>
                </a:cubicBezTo>
                <a:cubicBezTo>
                  <a:pt x="72512" y="83546"/>
                  <a:pt x="83546" y="72315"/>
                  <a:pt x="83546" y="59901"/>
                </a:cubicBezTo>
                <a:cubicBezTo>
                  <a:pt x="83546" y="58522"/>
                  <a:pt x="82167" y="58522"/>
                  <a:pt x="82167" y="57142"/>
                </a:cubicBezTo>
                <a:cubicBezTo>
                  <a:pt x="82167" y="55763"/>
                  <a:pt x="82167" y="55763"/>
                  <a:pt x="82167" y="55763"/>
                </a:cubicBezTo>
                <a:cubicBezTo>
                  <a:pt x="82167" y="54384"/>
                  <a:pt x="82167" y="54384"/>
                  <a:pt x="82167" y="54384"/>
                </a:cubicBezTo>
                <a:lnTo>
                  <a:pt x="82167" y="53004"/>
                </a:lnTo>
                <a:lnTo>
                  <a:pt x="82167" y="51428"/>
                </a:lnTo>
                <a:cubicBezTo>
                  <a:pt x="80788" y="51428"/>
                  <a:pt x="80788" y="51428"/>
                  <a:pt x="80788" y="50049"/>
                </a:cubicBezTo>
                <a:cubicBezTo>
                  <a:pt x="76650" y="41773"/>
                  <a:pt x="69753" y="36256"/>
                  <a:pt x="59901" y="36256"/>
                </a:cubicBezTo>
                <a:close/>
                <a:moveTo>
                  <a:pt x="105812" y="19507"/>
                </a:moveTo>
                <a:lnTo>
                  <a:pt x="105812" y="19507"/>
                </a:lnTo>
                <a:cubicBezTo>
                  <a:pt x="105812" y="16748"/>
                  <a:pt x="103054" y="13990"/>
                  <a:pt x="100295" y="13990"/>
                </a:cubicBezTo>
                <a:cubicBezTo>
                  <a:pt x="87684" y="13990"/>
                  <a:pt x="87684" y="13990"/>
                  <a:pt x="87684" y="13990"/>
                </a:cubicBezTo>
                <a:cubicBezTo>
                  <a:pt x="84926" y="13990"/>
                  <a:pt x="82167" y="16748"/>
                  <a:pt x="82167" y="19507"/>
                </a:cubicBezTo>
                <a:cubicBezTo>
                  <a:pt x="82167" y="31921"/>
                  <a:pt x="82167" y="31921"/>
                  <a:pt x="82167" y="31921"/>
                </a:cubicBezTo>
                <a:cubicBezTo>
                  <a:pt x="82167" y="34876"/>
                  <a:pt x="84926" y="37635"/>
                  <a:pt x="87684" y="37635"/>
                </a:cubicBezTo>
                <a:cubicBezTo>
                  <a:pt x="100295" y="37635"/>
                  <a:pt x="100295" y="37635"/>
                  <a:pt x="100295" y="37635"/>
                </a:cubicBezTo>
                <a:cubicBezTo>
                  <a:pt x="103054" y="37635"/>
                  <a:pt x="105812" y="34876"/>
                  <a:pt x="105812" y="31921"/>
                </a:cubicBezTo>
                <a:lnTo>
                  <a:pt x="105812" y="19507"/>
                </a:lnTo>
                <a:close/>
                <a:moveTo>
                  <a:pt x="105812" y="50049"/>
                </a:moveTo>
                <a:lnTo>
                  <a:pt x="105812" y="50049"/>
                </a:lnTo>
                <a:cubicBezTo>
                  <a:pt x="94778" y="50049"/>
                  <a:pt x="94778" y="50049"/>
                  <a:pt x="94778" y="50049"/>
                </a:cubicBezTo>
                <a:cubicBezTo>
                  <a:pt x="96157" y="53004"/>
                  <a:pt x="96157" y="57142"/>
                  <a:pt x="96157" y="59901"/>
                </a:cubicBezTo>
                <a:cubicBezTo>
                  <a:pt x="96157" y="79408"/>
                  <a:pt x="79408" y="96157"/>
                  <a:pt x="59901" y="96157"/>
                </a:cubicBezTo>
                <a:cubicBezTo>
                  <a:pt x="40394" y="96157"/>
                  <a:pt x="23645" y="79408"/>
                  <a:pt x="23645" y="59901"/>
                </a:cubicBezTo>
                <a:cubicBezTo>
                  <a:pt x="23645" y="57142"/>
                  <a:pt x="23645" y="53004"/>
                  <a:pt x="25024" y="50049"/>
                </a:cubicBezTo>
                <a:cubicBezTo>
                  <a:pt x="13990" y="50049"/>
                  <a:pt x="13990" y="50049"/>
                  <a:pt x="13990" y="50049"/>
                </a:cubicBezTo>
                <a:cubicBezTo>
                  <a:pt x="13990" y="100295"/>
                  <a:pt x="13990" y="100295"/>
                  <a:pt x="13990" y="100295"/>
                </a:cubicBezTo>
                <a:cubicBezTo>
                  <a:pt x="13990" y="103054"/>
                  <a:pt x="16748" y="105812"/>
                  <a:pt x="19507" y="105812"/>
                </a:cubicBezTo>
                <a:cubicBezTo>
                  <a:pt x="100295" y="105812"/>
                  <a:pt x="100295" y="105812"/>
                  <a:pt x="100295" y="105812"/>
                </a:cubicBezTo>
                <a:cubicBezTo>
                  <a:pt x="103054" y="105812"/>
                  <a:pt x="105812" y="103054"/>
                  <a:pt x="105812" y="100295"/>
                </a:cubicBezTo>
                <a:lnTo>
                  <a:pt x="105812" y="50049"/>
                </a:lnTo>
                <a:close/>
              </a:path>
            </a:pathLst>
          </a:custGeom>
          <a:solidFill>
            <a:srgbClr val="00B0F0"/>
          </a:solidFill>
          <a:ln>
            <a:noFill/>
          </a:ln>
        </p:spPr>
        <p:txBody>
          <a:bodyPr lIns="45713" tIns="22850" rIns="45713" bIns="22850" anchor="ctr"/>
          <a:lstStyle/>
          <a:p>
            <a:endParaRPr lang="en-US">
              <a:latin typeface="Poppins" panose="00000500000000000000" pitchFamily="50" charset="0"/>
              <a:cs typeface="Poppins" panose="00000500000000000000" pitchFamily="50" charset="0"/>
            </a:endParaRPr>
          </a:p>
        </p:txBody>
      </p:sp>
      <p:sp>
        <p:nvSpPr>
          <p:cNvPr id="12" name="Freeform 24">
            <a:extLst>
              <a:ext uri="{FF2B5EF4-FFF2-40B4-BE49-F238E27FC236}">
                <a16:creationId xmlns:a16="http://schemas.microsoft.com/office/drawing/2014/main" id="{3D820EC4-0F93-413B-8996-57518DF91FC5}"/>
              </a:ext>
            </a:extLst>
          </p:cNvPr>
          <p:cNvSpPr>
            <a:spLocks noEditPoints="1"/>
          </p:cNvSpPr>
          <p:nvPr/>
        </p:nvSpPr>
        <p:spPr bwMode="auto">
          <a:xfrm rot="3118152">
            <a:off x="4630738" y="2536825"/>
            <a:ext cx="1684337" cy="1128713"/>
          </a:xfrm>
          <a:custGeom>
            <a:avLst/>
            <a:gdLst>
              <a:gd name="T0" fmla="*/ 244 w 275"/>
              <a:gd name="T1" fmla="*/ 58 h 178"/>
              <a:gd name="T2" fmla="*/ 217 w 275"/>
              <a:gd name="T3" fmla="*/ 74 h 178"/>
              <a:gd name="T4" fmla="*/ 217 w 275"/>
              <a:gd name="T5" fmla="*/ 74 h 178"/>
              <a:gd name="T6" fmla="*/ 200 w 275"/>
              <a:gd name="T7" fmla="*/ 84 h 178"/>
              <a:gd name="T8" fmla="*/ 193 w 275"/>
              <a:gd name="T9" fmla="*/ 84 h 178"/>
              <a:gd name="T10" fmla="*/ 193 w 275"/>
              <a:gd name="T11" fmla="*/ 84 h 178"/>
              <a:gd name="T12" fmla="*/ 175 w 275"/>
              <a:gd name="T13" fmla="*/ 69 h 178"/>
              <a:gd name="T14" fmla="*/ 175 w 275"/>
              <a:gd name="T15" fmla="*/ 69 h 178"/>
              <a:gd name="T16" fmla="*/ 89 w 275"/>
              <a:gd name="T17" fmla="*/ 0 h 178"/>
              <a:gd name="T18" fmla="*/ 0 w 275"/>
              <a:gd name="T19" fmla="*/ 89 h 178"/>
              <a:gd name="T20" fmla="*/ 89 w 275"/>
              <a:gd name="T21" fmla="*/ 178 h 178"/>
              <a:gd name="T22" fmla="*/ 175 w 275"/>
              <a:gd name="T23" fmla="*/ 110 h 178"/>
              <a:gd name="T24" fmla="*/ 176 w 275"/>
              <a:gd name="T25" fmla="*/ 110 h 178"/>
              <a:gd name="T26" fmla="*/ 193 w 275"/>
              <a:gd name="T27" fmla="*/ 95 h 178"/>
              <a:gd name="T28" fmla="*/ 193 w 275"/>
              <a:gd name="T29" fmla="*/ 95 h 178"/>
              <a:gd name="T30" fmla="*/ 200 w 275"/>
              <a:gd name="T31" fmla="*/ 95 h 178"/>
              <a:gd name="T32" fmla="*/ 200 w 275"/>
              <a:gd name="T33" fmla="*/ 95 h 178"/>
              <a:gd name="T34" fmla="*/ 217 w 275"/>
              <a:gd name="T35" fmla="*/ 104 h 178"/>
              <a:gd name="T36" fmla="*/ 217 w 275"/>
              <a:gd name="T37" fmla="*/ 104 h 178"/>
              <a:gd name="T38" fmla="*/ 244 w 275"/>
              <a:gd name="T39" fmla="*/ 121 h 178"/>
              <a:gd name="T40" fmla="*/ 275 w 275"/>
              <a:gd name="T41" fmla="*/ 89 h 178"/>
              <a:gd name="T42" fmla="*/ 244 w 275"/>
              <a:gd name="T43" fmla="*/ 58 h 178"/>
              <a:gd name="T44" fmla="*/ 89 w 275"/>
              <a:gd name="T45" fmla="*/ 158 h 178"/>
              <a:gd name="T46" fmla="*/ 20 w 275"/>
              <a:gd name="T47" fmla="*/ 89 h 178"/>
              <a:gd name="T48" fmla="*/ 89 w 275"/>
              <a:gd name="T49" fmla="*/ 21 h 178"/>
              <a:gd name="T50" fmla="*/ 157 w 275"/>
              <a:gd name="T51" fmla="*/ 89 h 178"/>
              <a:gd name="T52" fmla="*/ 89 w 275"/>
              <a:gd name="T53" fmla="*/ 15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5" h="178">
                <a:moveTo>
                  <a:pt x="244" y="58"/>
                </a:moveTo>
                <a:cubicBezTo>
                  <a:pt x="232" y="58"/>
                  <a:pt x="222" y="64"/>
                  <a:pt x="217" y="74"/>
                </a:cubicBezTo>
                <a:cubicBezTo>
                  <a:pt x="217" y="74"/>
                  <a:pt x="217" y="74"/>
                  <a:pt x="217" y="74"/>
                </a:cubicBezTo>
                <a:cubicBezTo>
                  <a:pt x="214" y="80"/>
                  <a:pt x="207" y="84"/>
                  <a:pt x="200" y="84"/>
                </a:cubicBezTo>
                <a:cubicBezTo>
                  <a:pt x="193" y="84"/>
                  <a:pt x="193" y="84"/>
                  <a:pt x="193" y="84"/>
                </a:cubicBezTo>
                <a:cubicBezTo>
                  <a:pt x="193" y="84"/>
                  <a:pt x="193" y="84"/>
                  <a:pt x="193" y="84"/>
                </a:cubicBezTo>
                <a:cubicBezTo>
                  <a:pt x="185" y="83"/>
                  <a:pt x="177" y="77"/>
                  <a:pt x="175" y="69"/>
                </a:cubicBezTo>
                <a:cubicBezTo>
                  <a:pt x="175" y="69"/>
                  <a:pt x="175" y="69"/>
                  <a:pt x="175" y="69"/>
                </a:cubicBezTo>
                <a:cubicBezTo>
                  <a:pt x="166" y="29"/>
                  <a:pt x="131" y="0"/>
                  <a:pt x="89" y="0"/>
                </a:cubicBezTo>
                <a:cubicBezTo>
                  <a:pt x="39" y="0"/>
                  <a:pt x="0" y="40"/>
                  <a:pt x="0" y="89"/>
                </a:cubicBezTo>
                <a:cubicBezTo>
                  <a:pt x="0" y="139"/>
                  <a:pt x="40" y="178"/>
                  <a:pt x="89" y="178"/>
                </a:cubicBezTo>
                <a:cubicBezTo>
                  <a:pt x="131" y="178"/>
                  <a:pt x="166" y="149"/>
                  <a:pt x="175" y="110"/>
                </a:cubicBezTo>
                <a:cubicBezTo>
                  <a:pt x="176" y="110"/>
                  <a:pt x="176" y="110"/>
                  <a:pt x="176" y="110"/>
                </a:cubicBezTo>
                <a:cubicBezTo>
                  <a:pt x="177" y="101"/>
                  <a:pt x="185" y="95"/>
                  <a:pt x="193" y="95"/>
                </a:cubicBezTo>
                <a:cubicBezTo>
                  <a:pt x="193" y="95"/>
                  <a:pt x="193" y="95"/>
                  <a:pt x="193" y="95"/>
                </a:cubicBezTo>
                <a:cubicBezTo>
                  <a:pt x="200" y="95"/>
                  <a:pt x="200" y="95"/>
                  <a:pt x="200" y="95"/>
                </a:cubicBezTo>
                <a:cubicBezTo>
                  <a:pt x="200" y="95"/>
                  <a:pt x="200" y="95"/>
                  <a:pt x="200" y="95"/>
                </a:cubicBezTo>
                <a:cubicBezTo>
                  <a:pt x="207" y="95"/>
                  <a:pt x="214" y="99"/>
                  <a:pt x="217" y="104"/>
                </a:cubicBezTo>
                <a:cubicBezTo>
                  <a:pt x="217" y="104"/>
                  <a:pt x="217" y="104"/>
                  <a:pt x="217" y="104"/>
                </a:cubicBezTo>
                <a:cubicBezTo>
                  <a:pt x="222" y="114"/>
                  <a:pt x="232" y="121"/>
                  <a:pt x="244" y="121"/>
                </a:cubicBezTo>
                <a:cubicBezTo>
                  <a:pt x="261" y="121"/>
                  <a:pt x="275" y="106"/>
                  <a:pt x="275" y="89"/>
                </a:cubicBezTo>
                <a:cubicBezTo>
                  <a:pt x="275" y="72"/>
                  <a:pt x="261" y="58"/>
                  <a:pt x="244" y="58"/>
                </a:cubicBezTo>
                <a:close/>
                <a:moveTo>
                  <a:pt x="89" y="158"/>
                </a:moveTo>
                <a:cubicBezTo>
                  <a:pt x="51" y="158"/>
                  <a:pt x="20" y="127"/>
                  <a:pt x="20" y="89"/>
                </a:cubicBezTo>
                <a:cubicBezTo>
                  <a:pt x="20" y="51"/>
                  <a:pt x="51" y="21"/>
                  <a:pt x="89" y="21"/>
                </a:cubicBezTo>
                <a:cubicBezTo>
                  <a:pt x="127" y="21"/>
                  <a:pt x="157" y="51"/>
                  <a:pt x="157" y="89"/>
                </a:cubicBezTo>
                <a:cubicBezTo>
                  <a:pt x="157" y="127"/>
                  <a:pt x="127" y="158"/>
                  <a:pt x="89" y="158"/>
                </a:cubicBezTo>
                <a:close/>
              </a:path>
            </a:pathLst>
          </a:custGeom>
          <a:solidFill>
            <a:srgbClr val="F3A447"/>
          </a:solidFill>
          <a:ln>
            <a:noFill/>
          </a:ln>
        </p:spPr>
        <p:txBody>
          <a:bodyPr/>
          <a:lstStyle/>
          <a:p>
            <a:pPr eaLnBrk="1" fontAlgn="auto" hangingPunct="1">
              <a:spcBef>
                <a:spcPts val="0"/>
              </a:spcBef>
              <a:spcAft>
                <a:spcPts val="0"/>
              </a:spcAft>
              <a:defRPr/>
            </a:pPr>
            <a:endParaRPr lang="en-US">
              <a:latin typeface="Poppins" panose="00000500000000000000" pitchFamily="50" charset="0"/>
              <a:cs typeface="Poppins" panose="00000500000000000000" pitchFamily="50" charset="0"/>
            </a:endParaRPr>
          </a:p>
        </p:txBody>
      </p:sp>
      <p:sp>
        <p:nvSpPr>
          <p:cNvPr id="13" name="Freeform 26">
            <a:extLst>
              <a:ext uri="{FF2B5EF4-FFF2-40B4-BE49-F238E27FC236}">
                <a16:creationId xmlns:a16="http://schemas.microsoft.com/office/drawing/2014/main" id="{BED80346-E9ED-4BA4-9F89-46E670864437}"/>
              </a:ext>
            </a:extLst>
          </p:cNvPr>
          <p:cNvSpPr>
            <a:spLocks noEditPoints="1"/>
          </p:cNvSpPr>
          <p:nvPr/>
        </p:nvSpPr>
        <p:spPr bwMode="auto">
          <a:xfrm flipH="1">
            <a:off x="6492875" y="3575050"/>
            <a:ext cx="1638300" cy="1128713"/>
          </a:xfrm>
          <a:custGeom>
            <a:avLst/>
            <a:gdLst>
              <a:gd name="T0" fmla="*/ 244 w 275"/>
              <a:gd name="T1" fmla="*/ 58 h 178"/>
              <a:gd name="T2" fmla="*/ 217 w 275"/>
              <a:gd name="T3" fmla="*/ 74 h 178"/>
              <a:gd name="T4" fmla="*/ 217 w 275"/>
              <a:gd name="T5" fmla="*/ 74 h 178"/>
              <a:gd name="T6" fmla="*/ 200 w 275"/>
              <a:gd name="T7" fmla="*/ 84 h 178"/>
              <a:gd name="T8" fmla="*/ 193 w 275"/>
              <a:gd name="T9" fmla="*/ 84 h 178"/>
              <a:gd name="T10" fmla="*/ 193 w 275"/>
              <a:gd name="T11" fmla="*/ 84 h 178"/>
              <a:gd name="T12" fmla="*/ 175 w 275"/>
              <a:gd name="T13" fmla="*/ 69 h 178"/>
              <a:gd name="T14" fmla="*/ 175 w 275"/>
              <a:gd name="T15" fmla="*/ 69 h 178"/>
              <a:gd name="T16" fmla="*/ 89 w 275"/>
              <a:gd name="T17" fmla="*/ 0 h 178"/>
              <a:gd name="T18" fmla="*/ 0 w 275"/>
              <a:gd name="T19" fmla="*/ 89 h 178"/>
              <a:gd name="T20" fmla="*/ 89 w 275"/>
              <a:gd name="T21" fmla="*/ 178 h 178"/>
              <a:gd name="T22" fmla="*/ 175 w 275"/>
              <a:gd name="T23" fmla="*/ 110 h 178"/>
              <a:gd name="T24" fmla="*/ 176 w 275"/>
              <a:gd name="T25" fmla="*/ 110 h 178"/>
              <a:gd name="T26" fmla="*/ 193 w 275"/>
              <a:gd name="T27" fmla="*/ 95 h 178"/>
              <a:gd name="T28" fmla="*/ 193 w 275"/>
              <a:gd name="T29" fmla="*/ 95 h 178"/>
              <a:gd name="T30" fmla="*/ 200 w 275"/>
              <a:gd name="T31" fmla="*/ 95 h 178"/>
              <a:gd name="T32" fmla="*/ 200 w 275"/>
              <a:gd name="T33" fmla="*/ 95 h 178"/>
              <a:gd name="T34" fmla="*/ 217 w 275"/>
              <a:gd name="T35" fmla="*/ 104 h 178"/>
              <a:gd name="T36" fmla="*/ 217 w 275"/>
              <a:gd name="T37" fmla="*/ 104 h 178"/>
              <a:gd name="T38" fmla="*/ 244 w 275"/>
              <a:gd name="T39" fmla="*/ 121 h 178"/>
              <a:gd name="T40" fmla="*/ 275 w 275"/>
              <a:gd name="T41" fmla="*/ 89 h 178"/>
              <a:gd name="T42" fmla="*/ 244 w 275"/>
              <a:gd name="T43" fmla="*/ 58 h 178"/>
              <a:gd name="T44" fmla="*/ 89 w 275"/>
              <a:gd name="T45" fmla="*/ 158 h 178"/>
              <a:gd name="T46" fmla="*/ 20 w 275"/>
              <a:gd name="T47" fmla="*/ 89 h 178"/>
              <a:gd name="T48" fmla="*/ 89 w 275"/>
              <a:gd name="T49" fmla="*/ 21 h 178"/>
              <a:gd name="T50" fmla="*/ 157 w 275"/>
              <a:gd name="T51" fmla="*/ 89 h 178"/>
              <a:gd name="T52" fmla="*/ 89 w 275"/>
              <a:gd name="T53" fmla="*/ 15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5" h="178">
                <a:moveTo>
                  <a:pt x="244" y="58"/>
                </a:moveTo>
                <a:cubicBezTo>
                  <a:pt x="232" y="58"/>
                  <a:pt x="222" y="64"/>
                  <a:pt x="217" y="74"/>
                </a:cubicBezTo>
                <a:cubicBezTo>
                  <a:pt x="217" y="74"/>
                  <a:pt x="217" y="74"/>
                  <a:pt x="217" y="74"/>
                </a:cubicBezTo>
                <a:cubicBezTo>
                  <a:pt x="214" y="80"/>
                  <a:pt x="207" y="84"/>
                  <a:pt x="200" y="84"/>
                </a:cubicBezTo>
                <a:cubicBezTo>
                  <a:pt x="193" y="84"/>
                  <a:pt x="193" y="84"/>
                  <a:pt x="193" y="84"/>
                </a:cubicBezTo>
                <a:cubicBezTo>
                  <a:pt x="193" y="84"/>
                  <a:pt x="193" y="84"/>
                  <a:pt x="193" y="84"/>
                </a:cubicBezTo>
                <a:cubicBezTo>
                  <a:pt x="185" y="83"/>
                  <a:pt x="177" y="77"/>
                  <a:pt x="175" y="69"/>
                </a:cubicBezTo>
                <a:cubicBezTo>
                  <a:pt x="175" y="69"/>
                  <a:pt x="175" y="69"/>
                  <a:pt x="175" y="69"/>
                </a:cubicBezTo>
                <a:cubicBezTo>
                  <a:pt x="166" y="29"/>
                  <a:pt x="131" y="0"/>
                  <a:pt x="89" y="0"/>
                </a:cubicBezTo>
                <a:cubicBezTo>
                  <a:pt x="39" y="0"/>
                  <a:pt x="0" y="40"/>
                  <a:pt x="0" y="89"/>
                </a:cubicBezTo>
                <a:cubicBezTo>
                  <a:pt x="0" y="139"/>
                  <a:pt x="40" y="178"/>
                  <a:pt x="89" y="178"/>
                </a:cubicBezTo>
                <a:cubicBezTo>
                  <a:pt x="131" y="178"/>
                  <a:pt x="166" y="149"/>
                  <a:pt x="175" y="110"/>
                </a:cubicBezTo>
                <a:cubicBezTo>
                  <a:pt x="176" y="110"/>
                  <a:pt x="176" y="110"/>
                  <a:pt x="176" y="110"/>
                </a:cubicBezTo>
                <a:cubicBezTo>
                  <a:pt x="177" y="101"/>
                  <a:pt x="185" y="95"/>
                  <a:pt x="193" y="95"/>
                </a:cubicBezTo>
                <a:cubicBezTo>
                  <a:pt x="193" y="95"/>
                  <a:pt x="193" y="95"/>
                  <a:pt x="193" y="95"/>
                </a:cubicBezTo>
                <a:cubicBezTo>
                  <a:pt x="200" y="95"/>
                  <a:pt x="200" y="95"/>
                  <a:pt x="200" y="95"/>
                </a:cubicBezTo>
                <a:cubicBezTo>
                  <a:pt x="200" y="95"/>
                  <a:pt x="200" y="95"/>
                  <a:pt x="200" y="95"/>
                </a:cubicBezTo>
                <a:cubicBezTo>
                  <a:pt x="207" y="95"/>
                  <a:pt x="214" y="99"/>
                  <a:pt x="217" y="104"/>
                </a:cubicBezTo>
                <a:cubicBezTo>
                  <a:pt x="217" y="104"/>
                  <a:pt x="217" y="104"/>
                  <a:pt x="217" y="104"/>
                </a:cubicBezTo>
                <a:cubicBezTo>
                  <a:pt x="222" y="114"/>
                  <a:pt x="232" y="121"/>
                  <a:pt x="244" y="121"/>
                </a:cubicBezTo>
                <a:cubicBezTo>
                  <a:pt x="261" y="121"/>
                  <a:pt x="275" y="106"/>
                  <a:pt x="275" y="89"/>
                </a:cubicBezTo>
                <a:cubicBezTo>
                  <a:pt x="275" y="72"/>
                  <a:pt x="261" y="58"/>
                  <a:pt x="244" y="58"/>
                </a:cubicBezTo>
                <a:close/>
                <a:moveTo>
                  <a:pt x="89" y="158"/>
                </a:moveTo>
                <a:cubicBezTo>
                  <a:pt x="51" y="158"/>
                  <a:pt x="20" y="127"/>
                  <a:pt x="20" y="89"/>
                </a:cubicBezTo>
                <a:cubicBezTo>
                  <a:pt x="20" y="51"/>
                  <a:pt x="51" y="21"/>
                  <a:pt x="89" y="21"/>
                </a:cubicBezTo>
                <a:cubicBezTo>
                  <a:pt x="127" y="21"/>
                  <a:pt x="157" y="51"/>
                  <a:pt x="157" y="89"/>
                </a:cubicBezTo>
                <a:cubicBezTo>
                  <a:pt x="157" y="127"/>
                  <a:pt x="127" y="158"/>
                  <a:pt x="89" y="158"/>
                </a:cubicBezTo>
                <a:close/>
              </a:path>
            </a:pathLst>
          </a:custGeom>
          <a:solidFill>
            <a:srgbClr val="F3A447"/>
          </a:solidFill>
          <a:ln>
            <a:noFill/>
          </a:ln>
        </p:spPr>
        <p:txBody>
          <a:bodyPr/>
          <a:lstStyle/>
          <a:p>
            <a:pPr eaLnBrk="1" fontAlgn="auto" hangingPunct="1">
              <a:spcBef>
                <a:spcPts val="0"/>
              </a:spcBef>
              <a:spcAft>
                <a:spcPts val="0"/>
              </a:spcAft>
              <a:defRPr/>
            </a:pPr>
            <a:endParaRPr lang="en-US">
              <a:latin typeface="Poppins" panose="00000500000000000000" pitchFamily="50" charset="0"/>
              <a:cs typeface="Poppins" panose="00000500000000000000" pitchFamily="50" charset="0"/>
            </a:endParaRPr>
          </a:p>
        </p:txBody>
      </p:sp>
      <p:sp>
        <p:nvSpPr>
          <p:cNvPr id="60430" name="Freeform 145">
            <a:extLst>
              <a:ext uri="{FF2B5EF4-FFF2-40B4-BE49-F238E27FC236}">
                <a16:creationId xmlns:a16="http://schemas.microsoft.com/office/drawing/2014/main" id="{153A234B-DD5E-43E3-8DAF-96A448BC29BD}"/>
              </a:ext>
            </a:extLst>
          </p:cNvPr>
          <p:cNvSpPr>
            <a:spLocks/>
          </p:cNvSpPr>
          <p:nvPr/>
        </p:nvSpPr>
        <p:spPr bwMode="auto">
          <a:xfrm>
            <a:off x="5054600" y="2616200"/>
            <a:ext cx="490538" cy="485775"/>
          </a:xfrm>
          <a:custGeom>
            <a:avLst/>
            <a:gdLst>
              <a:gd name="T0" fmla="*/ 491276 w 64"/>
              <a:gd name="T1" fmla="*/ 83422 h 64"/>
              <a:gd name="T2" fmla="*/ 406838 w 64"/>
              <a:gd name="T3" fmla="*/ 0 h 64"/>
              <a:gd name="T4" fmla="*/ 84438 w 64"/>
              <a:gd name="T5" fmla="*/ 0 h 64"/>
              <a:gd name="T6" fmla="*/ 0 w 64"/>
              <a:gd name="T7" fmla="*/ 83422 h 64"/>
              <a:gd name="T8" fmla="*/ 0 w 64"/>
              <a:gd name="T9" fmla="*/ 401945 h 64"/>
              <a:gd name="T10" fmla="*/ 84438 w 64"/>
              <a:gd name="T11" fmla="*/ 485367 h 64"/>
              <a:gd name="T12" fmla="*/ 245638 w 64"/>
              <a:gd name="T13" fmla="*/ 485367 h 64"/>
              <a:gd name="T14" fmla="*/ 245638 w 64"/>
              <a:gd name="T15" fmla="*/ 303354 h 64"/>
              <a:gd name="T16" fmla="*/ 184229 w 64"/>
              <a:gd name="T17" fmla="*/ 303354 h 64"/>
              <a:gd name="T18" fmla="*/ 184229 w 64"/>
              <a:gd name="T19" fmla="*/ 219932 h 64"/>
              <a:gd name="T20" fmla="*/ 245638 w 64"/>
              <a:gd name="T21" fmla="*/ 219932 h 64"/>
              <a:gd name="T22" fmla="*/ 245638 w 64"/>
              <a:gd name="T23" fmla="*/ 189596 h 64"/>
              <a:gd name="T24" fmla="*/ 337752 w 64"/>
              <a:gd name="T25" fmla="*/ 83422 h 64"/>
              <a:gd name="T26" fmla="*/ 406838 w 64"/>
              <a:gd name="T27" fmla="*/ 83422 h 64"/>
              <a:gd name="T28" fmla="*/ 406838 w 64"/>
              <a:gd name="T29" fmla="*/ 166845 h 64"/>
              <a:gd name="T30" fmla="*/ 337752 w 64"/>
              <a:gd name="T31" fmla="*/ 166845 h 64"/>
              <a:gd name="T32" fmla="*/ 322400 w 64"/>
              <a:gd name="T33" fmla="*/ 189596 h 64"/>
              <a:gd name="T34" fmla="*/ 322400 w 64"/>
              <a:gd name="T35" fmla="*/ 219932 h 64"/>
              <a:gd name="T36" fmla="*/ 406838 w 64"/>
              <a:gd name="T37" fmla="*/ 219932 h 64"/>
              <a:gd name="T38" fmla="*/ 406838 w 64"/>
              <a:gd name="T39" fmla="*/ 303354 h 64"/>
              <a:gd name="T40" fmla="*/ 322400 w 64"/>
              <a:gd name="T41" fmla="*/ 303354 h 64"/>
              <a:gd name="T42" fmla="*/ 322400 w 64"/>
              <a:gd name="T43" fmla="*/ 485367 h 64"/>
              <a:gd name="T44" fmla="*/ 406838 w 64"/>
              <a:gd name="T45" fmla="*/ 485367 h 64"/>
              <a:gd name="T46" fmla="*/ 491276 w 64"/>
              <a:gd name="T47" fmla="*/ 401945 h 64"/>
              <a:gd name="T48" fmla="*/ 491276 w 64"/>
              <a:gd name="T49" fmla="*/ 83422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 h="64">
                <a:moveTo>
                  <a:pt x="64" y="11"/>
                </a:moveTo>
                <a:cubicBezTo>
                  <a:pt x="64" y="5"/>
                  <a:pt x="59" y="0"/>
                  <a:pt x="53" y="0"/>
                </a:cubicBezTo>
                <a:cubicBezTo>
                  <a:pt x="11" y="0"/>
                  <a:pt x="11" y="0"/>
                  <a:pt x="11" y="0"/>
                </a:cubicBezTo>
                <a:cubicBezTo>
                  <a:pt x="5" y="0"/>
                  <a:pt x="0" y="5"/>
                  <a:pt x="0" y="11"/>
                </a:cubicBezTo>
                <a:cubicBezTo>
                  <a:pt x="0" y="53"/>
                  <a:pt x="0" y="53"/>
                  <a:pt x="0" y="53"/>
                </a:cubicBezTo>
                <a:cubicBezTo>
                  <a:pt x="0" y="59"/>
                  <a:pt x="5" y="64"/>
                  <a:pt x="11" y="64"/>
                </a:cubicBezTo>
                <a:cubicBezTo>
                  <a:pt x="32" y="64"/>
                  <a:pt x="32" y="64"/>
                  <a:pt x="32" y="64"/>
                </a:cubicBezTo>
                <a:cubicBezTo>
                  <a:pt x="32" y="40"/>
                  <a:pt x="32" y="40"/>
                  <a:pt x="32" y="40"/>
                </a:cubicBezTo>
                <a:cubicBezTo>
                  <a:pt x="24" y="40"/>
                  <a:pt x="24" y="40"/>
                  <a:pt x="24" y="40"/>
                </a:cubicBezTo>
                <a:cubicBezTo>
                  <a:pt x="24" y="29"/>
                  <a:pt x="24" y="29"/>
                  <a:pt x="24" y="29"/>
                </a:cubicBezTo>
                <a:cubicBezTo>
                  <a:pt x="32" y="29"/>
                  <a:pt x="32" y="29"/>
                  <a:pt x="32" y="29"/>
                </a:cubicBezTo>
                <a:cubicBezTo>
                  <a:pt x="32" y="25"/>
                  <a:pt x="32" y="25"/>
                  <a:pt x="32" y="25"/>
                </a:cubicBezTo>
                <a:cubicBezTo>
                  <a:pt x="32" y="18"/>
                  <a:pt x="37" y="11"/>
                  <a:pt x="44" y="11"/>
                </a:cubicBezTo>
                <a:cubicBezTo>
                  <a:pt x="53" y="11"/>
                  <a:pt x="53" y="11"/>
                  <a:pt x="53" y="11"/>
                </a:cubicBezTo>
                <a:cubicBezTo>
                  <a:pt x="53" y="22"/>
                  <a:pt x="53" y="22"/>
                  <a:pt x="53" y="22"/>
                </a:cubicBezTo>
                <a:cubicBezTo>
                  <a:pt x="44" y="22"/>
                  <a:pt x="44" y="22"/>
                  <a:pt x="44" y="22"/>
                </a:cubicBezTo>
                <a:cubicBezTo>
                  <a:pt x="43" y="22"/>
                  <a:pt x="42" y="23"/>
                  <a:pt x="42" y="25"/>
                </a:cubicBezTo>
                <a:cubicBezTo>
                  <a:pt x="42" y="29"/>
                  <a:pt x="42" y="29"/>
                  <a:pt x="42" y="29"/>
                </a:cubicBezTo>
                <a:cubicBezTo>
                  <a:pt x="53" y="29"/>
                  <a:pt x="53" y="29"/>
                  <a:pt x="53" y="29"/>
                </a:cubicBezTo>
                <a:cubicBezTo>
                  <a:pt x="53" y="40"/>
                  <a:pt x="53" y="40"/>
                  <a:pt x="53" y="40"/>
                </a:cubicBezTo>
                <a:cubicBezTo>
                  <a:pt x="42" y="40"/>
                  <a:pt x="42" y="40"/>
                  <a:pt x="42" y="40"/>
                </a:cubicBezTo>
                <a:cubicBezTo>
                  <a:pt x="42" y="64"/>
                  <a:pt x="42" y="64"/>
                  <a:pt x="42" y="64"/>
                </a:cubicBezTo>
                <a:cubicBezTo>
                  <a:pt x="53" y="64"/>
                  <a:pt x="53" y="64"/>
                  <a:pt x="53" y="64"/>
                </a:cubicBezTo>
                <a:cubicBezTo>
                  <a:pt x="59" y="64"/>
                  <a:pt x="64" y="59"/>
                  <a:pt x="64" y="53"/>
                </a:cubicBezTo>
                <a:lnTo>
                  <a:pt x="64" y="11"/>
                </a:lnTo>
                <a:close/>
              </a:path>
            </a:pathLst>
          </a:custGeom>
          <a:solidFill>
            <a:srgbClr val="00B0F0"/>
          </a:solidFill>
          <a:ln>
            <a:noFill/>
          </a:ln>
        </p:spPr>
        <p:txBody>
          <a:bodyPr/>
          <a:lstStyle/>
          <a:p>
            <a:endParaRPr lang="en-US">
              <a:latin typeface="Poppins" panose="00000500000000000000" pitchFamily="50" charset="0"/>
              <a:cs typeface="Poppins" panose="00000500000000000000" pitchFamily="50" charset="0"/>
            </a:endParaRPr>
          </a:p>
        </p:txBody>
      </p:sp>
      <p:sp>
        <p:nvSpPr>
          <p:cNvPr id="60431" name="Freeform 142">
            <a:extLst>
              <a:ext uri="{FF2B5EF4-FFF2-40B4-BE49-F238E27FC236}">
                <a16:creationId xmlns:a16="http://schemas.microsoft.com/office/drawing/2014/main" id="{A75F8F2F-19BB-4311-B743-ED88C81BE8B1}"/>
              </a:ext>
            </a:extLst>
          </p:cNvPr>
          <p:cNvSpPr>
            <a:spLocks/>
          </p:cNvSpPr>
          <p:nvPr/>
        </p:nvSpPr>
        <p:spPr bwMode="auto">
          <a:xfrm>
            <a:off x="6615113" y="2627313"/>
            <a:ext cx="696912" cy="576262"/>
          </a:xfrm>
          <a:custGeom>
            <a:avLst/>
            <a:gdLst>
              <a:gd name="T0" fmla="*/ 620691 w 64"/>
              <a:gd name="T1" fmla="*/ 217447 h 53"/>
              <a:gd name="T2" fmla="*/ 696916 w 64"/>
              <a:gd name="T3" fmla="*/ 163085 h 53"/>
              <a:gd name="T4" fmla="*/ 609802 w 64"/>
              <a:gd name="T5" fmla="*/ 173957 h 53"/>
              <a:gd name="T6" fmla="*/ 609802 w 64"/>
              <a:gd name="T7" fmla="*/ 163085 h 53"/>
              <a:gd name="T8" fmla="*/ 457351 w 64"/>
              <a:gd name="T9" fmla="*/ 43489 h 53"/>
              <a:gd name="T10" fmla="*/ 479130 w 64"/>
              <a:gd name="T11" fmla="*/ 43489 h 53"/>
              <a:gd name="T12" fmla="*/ 522687 w 64"/>
              <a:gd name="T13" fmla="*/ 10872 h 53"/>
              <a:gd name="T14" fmla="*/ 457351 w 64"/>
              <a:gd name="T15" fmla="*/ 21745 h 53"/>
              <a:gd name="T16" fmla="*/ 490019 w 64"/>
              <a:gd name="T17" fmla="*/ 0 h 53"/>
              <a:gd name="T18" fmla="*/ 435573 w 64"/>
              <a:gd name="T19" fmla="*/ 21745 h 53"/>
              <a:gd name="T20" fmla="*/ 446462 w 64"/>
              <a:gd name="T21" fmla="*/ 0 h 53"/>
              <a:gd name="T22" fmla="*/ 337569 w 64"/>
              <a:gd name="T23" fmla="*/ 173957 h 53"/>
              <a:gd name="T24" fmla="*/ 283122 w 64"/>
              <a:gd name="T25" fmla="*/ 130468 h 53"/>
              <a:gd name="T26" fmla="*/ 108893 w 64"/>
              <a:gd name="T27" fmla="*/ 54362 h 53"/>
              <a:gd name="T28" fmla="*/ 163340 w 64"/>
              <a:gd name="T29" fmla="*/ 141340 h 53"/>
              <a:gd name="T30" fmla="*/ 119782 w 64"/>
              <a:gd name="T31" fmla="*/ 141340 h 53"/>
              <a:gd name="T32" fmla="*/ 196008 w 64"/>
              <a:gd name="T33" fmla="*/ 217447 h 53"/>
              <a:gd name="T34" fmla="*/ 152450 w 64"/>
              <a:gd name="T35" fmla="*/ 228319 h 53"/>
              <a:gd name="T36" fmla="*/ 239565 w 64"/>
              <a:gd name="T37" fmla="*/ 271808 h 53"/>
              <a:gd name="T38" fmla="*/ 261344 w 64"/>
              <a:gd name="T39" fmla="*/ 337043 h 53"/>
              <a:gd name="T40" fmla="*/ 0 w 64"/>
              <a:gd name="T41" fmla="*/ 337043 h 53"/>
              <a:gd name="T42" fmla="*/ 609802 w 64"/>
              <a:gd name="T43" fmla="*/ 250064 h 53"/>
              <a:gd name="T44" fmla="*/ 696916 w 64"/>
              <a:gd name="T45" fmla="*/ 217447 h 53"/>
              <a:gd name="T46" fmla="*/ 620691 w 64"/>
              <a:gd name="T47" fmla="*/ 217447 h 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4" h="53">
                <a:moveTo>
                  <a:pt x="57" y="20"/>
                </a:moveTo>
                <a:cubicBezTo>
                  <a:pt x="60" y="19"/>
                  <a:pt x="63" y="18"/>
                  <a:pt x="64" y="15"/>
                </a:cubicBezTo>
                <a:cubicBezTo>
                  <a:pt x="62" y="16"/>
                  <a:pt x="58" y="17"/>
                  <a:pt x="56" y="16"/>
                </a:cubicBezTo>
                <a:cubicBezTo>
                  <a:pt x="56" y="16"/>
                  <a:pt x="56" y="15"/>
                  <a:pt x="56" y="15"/>
                </a:cubicBezTo>
                <a:cubicBezTo>
                  <a:pt x="54" y="9"/>
                  <a:pt x="48" y="4"/>
                  <a:pt x="42" y="4"/>
                </a:cubicBezTo>
                <a:cubicBezTo>
                  <a:pt x="43" y="4"/>
                  <a:pt x="43" y="4"/>
                  <a:pt x="44" y="4"/>
                </a:cubicBezTo>
                <a:cubicBezTo>
                  <a:pt x="44" y="3"/>
                  <a:pt x="48" y="3"/>
                  <a:pt x="48" y="1"/>
                </a:cubicBezTo>
                <a:cubicBezTo>
                  <a:pt x="47" y="0"/>
                  <a:pt x="42" y="2"/>
                  <a:pt x="42" y="2"/>
                </a:cubicBezTo>
                <a:cubicBezTo>
                  <a:pt x="43" y="2"/>
                  <a:pt x="45" y="1"/>
                  <a:pt x="45" y="0"/>
                </a:cubicBezTo>
                <a:cubicBezTo>
                  <a:pt x="43" y="0"/>
                  <a:pt x="41" y="1"/>
                  <a:pt x="40" y="2"/>
                </a:cubicBezTo>
                <a:cubicBezTo>
                  <a:pt x="40" y="2"/>
                  <a:pt x="41" y="1"/>
                  <a:pt x="41" y="0"/>
                </a:cubicBezTo>
                <a:cubicBezTo>
                  <a:pt x="36" y="3"/>
                  <a:pt x="33" y="10"/>
                  <a:pt x="31" y="16"/>
                </a:cubicBezTo>
                <a:cubicBezTo>
                  <a:pt x="29" y="14"/>
                  <a:pt x="27" y="13"/>
                  <a:pt x="26" y="12"/>
                </a:cubicBezTo>
                <a:cubicBezTo>
                  <a:pt x="22" y="10"/>
                  <a:pt x="17" y="8"/>
                  <a:pt x="10" y="5"/>
                </a:cubicBezTo>
                <a:cubicBezTo>
                  <a:pt x="9" y="7"/>
                  <a:pt x="11" y="11"/>
                  <a:pt x="15" y="13"/>
                </a:cubicBezTo>
                <a:cubicBezTo>
                  <a:pt x="14" y="13"/>
                  <a:pt x="12" y="13"/>
                  <a:pt x="11" y="13"/>
                </a:cubicBezTo>
                <a:cubicBezTo>
                  <a:pt x="12" y="16"/>
                  <a:pt x="13" y="18"/>
                  <a:pt x="18" y="20"/>
                </a:cubicBezTo>
                <a:cubicBezTo>
                  <a:pt x="16" y="20"/>
                  <a:pt x="15" y="20"/>
                  <a:pt x="14" y="21"/>
                </a:cubicBezTo>
                <a:cubicBezTo>
                  <a:pt x="15" y="23"/>
                  <a:pt x="17" y="26"/>
                  <a:pt x="22" y="25"/>
                </a:cubicBezTo>
                <a:cubicBezTo>
                  <a:pt x="17" y="27"/>
                  <a:pt x="20" y="31"/>
                  <a:pt x="24" y="31"/>
                </a:cubicBezTo>
                <a:cubicBezTo>
                  <a:pt x="17" y="38"/>
                  <a:pt x="6" y="37"/>
                  <a:pt x="0" y="31"/>
                </a:cubicBezTo>
                <a:cubicBezTo>
                  <a:pt x="16" y="53"/>
                  <a:pt x="51" y="44"/>
                  <a:pt x="56" y="23"/>
                </a:cubicBezTo>
                <a:cubicBezTo>
                  <a:pt x="60" y="23"/>
                  <a:pt x="63" y="22"/>
                  <a:pt x="64" y="20"/>
                </a:cubicBezTo>
                <a:cubicBezTo>
                  <a:pt x="62" y="21"/>
                  <a:pt x="58" y="20"/>
                  <a:pt x="57" y="20"/>
                </a:cubicBezTo>
                <a:close/>
              </a:path>
            </a:pathLst>
          </a:custGeom>
          <a:solidFill>
            <a:srgbClr val="00B0F0"/>
          </a:solidFill>
          <a:ln>
            <a:noFill/>
          </a:ln>
        </p:spPr>
        <p:txBody>
          <a:bodyPr/>
          <a:lstStyle/>
          <a:p>
            <a:endParaRPr lang="en-US">
              <a:latin typeface="Poppins" panose="00000500000000000000" pitchFamily="50" charset="0"/>
              <a:cs typeface="Poppins" panose="00000500000000000000" pitchFamily="50" charset="0"/>
            </a:endParaRPr>
          </a:p>
        </p:txBody>
      </p:sp>
      <p:sp>
        <p:nvSpPr>
          <p:cNvPr id="60432" name="Shape 5035">
            <a:extLst>
              <a:ext uri="{FF2B5EF4-FFF2-40B4-BE49-F238E27FC236}">
                <a16:creationId xmlns:a16="http://schemas.microsoft.com/office/drawing/2014/main" id="{DCB04DA2-725E-4150-801F-9AE33D45B069}"/>
              </a:ext>
            </a:extLst>
          </p:cNvPr>
          <p:cNvSpPr>
            <a:spLocks/>
          </p:cNvSpPr>
          <p:nvPr/>
        </p:nvSpPr>
        <p:spPr bwMode="auto">
          <a:xfrm>
            <a:off x="7335838" y="3862388"/>
            <a:ext cx="536575" cy="533400"/>
          </a:xfrm>
          <a:custGeom>
            <a:avLst/>
            <a:gdLst>
              <a:gd name="T0" fmla="*/ 60598 w 120000"/>
              <a:gd name="T1" fmla="*/ 0 h 120000"/>
              <a:gd name="T2" fmla="*/ 60598 w 120000"/>
              <a:gd name="T3" fmla="*/ 0 h 120000"/>
              <a:gd name="T4" fmla="*/ 0 w 120000"/>
              <a:gd name="T5" fmla="*/ 60698 h 120000"/>
              <a:gd name="T6" fmla="*/ 36677 w 120000"/>
              <a:gd name="T7" fmla="*/ 115607 h 120000"/>
              <a:gd name="T8" fmla="*/ 38073 w 120000"/>
              <a:gd name="T9" fmla="*/ 101630 h 120000"/>
              <a:gd name="T10" fmla="*/ 45049 w 120000"/>
              <a:gd name="T11" fmla="*/ 69084 h 120000"/>
              <a:gd name="T12" fmla="*/ 43654 w 120000"/>
              <a:gd name="T13" fmla="*/ 59301 h 120000"/>
              <a:gd name="T14" fmla="*/ 55016 w 120000"/>
              <a:gd name="T15" fmla="*/ 43727 h 120000"/>
              <a:gd name="T16" fmla="*/ 63388 w 120000"/>
              <a:gd name="T17" fmla="*/ 52113 h 120000"/>
              <a:gd name="T18" fmla="*/ 57807 w 120000"/>
              <a:gd name="T19" fmla="*/ 74675 h 120000"/>
              <a:gd name="T20" fmla="*/ 67574 w 120000"/>
              <a:gd name="T21" fmla="*/ 86056 h 120000"/>
              <a:gd name="T22" fmla="*/ 85913 w 120000"/>
              <a:gd name="T23" fmla="*/ 53510 h 120000"/>
              <a:gd name="T24" fmla="*/ 60598 w 120000"/>
              <a:gd name="T25" fmla="*/ 30948 h 120000"/>
              <a:gd name="T26" fmla="*/ 30897 w 120000"/>
              <a:gd name="T27" fmla="*/ 59301 h 120000"/>
              <a:gd name="T28" fmla="*/ 35083 w 120000"/>
              <a:gd name="T29" fmla="*/ 71880 h 120000"/>
              <a:gd name="T30" fmla="*/ 36677 w 120000"/>
              <a:gd name="T31" fmla="*/ 74675 h 120000"/>
              <a:gd name="T32" fmla="*/ 35083 w 120000"/>
              <a:gd name="T33" fmla="*/ 79068 h 120000"/>
              <a:gd name="T34" fmla="*/ 32292 w 120000"/>
              <a:gd name="T35" fmla="*/ 80465 h 120000"/>
              <a:gd name="T36" fmla="*/ 19734 w 120000"/>
              <a:gd name="T37" fmla="*/ 57703 h 120000"/>
              <a:gd name="T38" fmla="*/ 63388 w 120000"/>
              <a:gd name="T39" fmla="*/ 19767 h 120000"/>
              <a:gd name="T40" fmla="*/ 101461 w 120000"/>
              <a:gd name="T41" fmla="*/ 54908 h 120000"/>
              <a:gd name="T42" fmla="*/ 68970 w 120000"/>
              <a:gd name="T43" fmla="*/ 95840 h 120000"/>
              <a:gd name="T44" fmla="*/ 53621 w 120000"/>
              <a:gd name="T45" fmla="*/ 88851 h 120000"/>
              <a:gd name="T46" fmla="*/ 49235 w 120000"/>
              <a:gd name="T47" fmla="*/ 105823 h 120000"/>
              <a:gd name="T48" fmla="*/ 43654 w 120000"/>
              <a:gd name="T49" fmla="*/ 118402 h 120000"/>
              <a:gd name="T50" fmla="*/ 60598 w 120000"/>
              <a:gd name="T51" fmla="*/ 119800 h 120000"/>
              <a:gd name="T52" fmla="*/ 119800 w 120000"/>
              <a:gd name="T53" fmla="*/ 60698 h 120000"/>
              <a:gd name="T54" fmla="*/ 60598 w 120000"/>
              <a:gd name="T55" fmla="*/ 0 h 120000"/>
              <a:gd name="T56" fmla="*/ 0 w 120000"/>
              <a:gd name="T57" fmla="*/ 0 h 120000"/>
              <a:gd name="T58" fmla="*/ 120000 w 120000"/>
              <a:gd name="T59" fmla="*/ 120000 h 1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T56" t="T57" r="T58" b="T59"/>
            <a:pathLst>
              <a:path w="120000" h="120000" extrusionOk="0">
                <a:moveTo>
                  <a:pt x="60598" y="0"/>
                </a:moveTo>
                <a:lnTo>
                  <a:pt x="60598" y="0"/>
                </a:lnTo>
                <a:cubicBezTo>
                  <a:pt x="26710" y="0"/>
                  <a:pt x="0" y="26755"/>
                  <a:pt x="0" y="60698"/>
                </a:cubicBezTo>
                <a:cubicBezTo>
                  <a:pt x="0" y="84658"/>
                  <a:pt x="15548" y="105823"/>
                  <a:pt x="36677" y="115607"/>
                </a:cubicBezTo>
                <a:cubicBezTo>
                  <a:pt x="36677" y="111414"/>
                  <a:pt x="36677" y="105823"/>
                  <a:pt x="38073" y="101630"/>
                </a:cubicBezTo>
                <a:cubicBezTo>
                  <a:pt x="38073" y="97237"/>
                  <a:pt x="45049" y="69084"/>
                  <a:pt x="45049" y="69084"/>
                </a:cubicBezTo>
                <a:cubicBezTo>
                  <a:pt x="45049" y="69084"/>
                  <a:pt x="43654" y="64891"/>
                  <a:pt x="43654" y="59301"/>
                </a:cubicBezTo>
                <a:cubicBezTo>
                  <a:pt x="43654" y="50715"/>
                  <a:pt x="47840" y="43727"/>
                  <a:pt x="55016" y="43727"/>
                </a:cubicBezTo>
                <a:cubicBezTo>
                  <a:pt x="60598" y="43727"/>
                  <a:pt x="63388" y="47920"/>
                  <a:pt x="63388" y="52113"/>
                </a:cubicBezTo>
                <a:cubicBezTo>
                  <a:pt x="63388" y="57703"/>
                  <a:pt x="59202" y="66289"/>
                  <a:pt x="57807" y="74675"/>
                </a:cubicBezTo>
                <a:cubicBezTo>
                  <a:pt x="56411" y="80465"/>
                  <a:pt x="60598" y="86056"/>
                  <a:pt x="67574" y="86056"/>
                </a:cubicBezTo>
                <a:cubicBezTo>
                  <a:pt x="78936" y="86056"/>
                  <a:pt x="85913" y="70482"/>
                  <a:pt x="85913" y="53510"/>
                </a:cubicBezTo>
                <a:cubicBezTo>
                  <a:pt x="85913" y="40931"/>
                  <a:pt x="77541" y="30948"/>
                  <a:pt x="60598" y="30948"/>
                </a:cubicBezTo>
                <a:cubicBezTo>
                  <a:pt x="42259" y="30948"/>
                  <a:pt x="30897" y="43727"/>
                  <a:pt x="30897" y="59301"/>
                </a:cubicBezTo>
                <a:cubicBezTo>
                  <a:pt x="30897" y="64891"/>
                  <a:pt x="32292" y="69084"/>
                  <a:pt x="35083" y="71880"/>
                </a:cubicBezTo>
                <a:cubicBezTo>
                  <a:pt x="36677" y="71880"/>
                  <a:pt x="36677" y="73277"/>
                  <a:pt x="36677" y="74675"/>
                </a:cubicBezTo>
                <a:cubicBezTo>
                  <a:pt x="36677" y="76272"/>
                  <a:pt x="35083" y="79068"/>
                  <a:pt x="35083" y="79068"/>
                </a:cubicBezTo>
                <a:cubicBezTo>
                  <a:pt x="35083" y="80465"/>
                  <a:pt x="33687" y="81863"/>
                  <a:pt x="32292" y="80465"/>
                </a:cubicBezTo>
                <a:cubicBezTo>
                  <a:pt x="23920" y="77670"/>
                  <a:pt x="19734" y="67687"/>
                  <a:pt x="19734" y="57703"/>
                </a:cubicBezTo>
                <a:cubicBezTo>
                  <a:pt x="19734" y="40931"/>
                  <a:pt x="33687" y="19767"/>
                  <a:pt x="63388" y="19767"/>
                </a:cubicBezTo>
                <a:cubicBezTo>
                  <a:pt x="85913" y="19767"/>
                  <a:pt x="101461" y="36738"/>
                  <a:pt x="101461" y="54908"/>
                </a:cubicBezTo>
                <a:cubicBezTo>
                  <a:pt x="101461" y="79068"/>
                  <a:pt x="87308" y="95840"/>
                  <a:pt x="68970" y="95840"/>
                </a:cubicBezTo>
                <a:cubicBezTo>
                  <a:pt x="61993" y="95840"/>
                  <a:pt x="56411" y="93044"/>
                  <a:pt x="53621" y="88851"/>
                </a:cubicBezTo>
                <a:cubicBezTo>
                  <a:pt x="53621" y="88851"/>
                  <a:pt x="50631" y="103028"/>
                  <a:pt x="49235" y="105823"/>
                </a:cubicBezTo>
                <a:cubicBezTo>
                  <a:pt x="47840" y="110016"/>
                  <a:pt x="46445" y="114209"/>
                  <a:pt x="43654" y="118402"/>
                </a:cubicBezTo>
                <a:cubicBezTo>
                  <a:pt x="49235" y="119800"/>
                  <a:pt x="55016" y="119800"/>
                  <a:pt x="60598" y="119800"/>
                </a:cubicBezTo>
                <a:cubicBezTo>
                  <a:pt x="92890" y="119800"/>
                  <a:pt x="119800" y="93044"/>
                  <a:pt x="119800" y="60698"/>
                </a:cubicBezTo>
                <a:cubicBezTo>
                  <a:pt x="119800" y="26755"/>
                  <a:pt x="92890" y="0"/>
                  <a:pt x="60598" y="0"/>
                </a:cubicBezTo>
              </a:path>
            </a:pathLst>
          </a:custGeom>
          <a:solidFill>
            <a:srgbClr val="00B0F0"/>
          </a:solidFill>
          <a:ln>
            <a:noFill/>
          </a:ln>
        </p:spPr>
        <p:txBody>
          <a:bodyPr lIns="45713" tIns="22850" rIns="45713" bIns="22850" anchor="ctr"/>
          <a:lstStyle/>
          <a:p>
            <a:endParaRPr lang="en-US">
              <a:latin typeface="Poppins" panose="00000500000000000000" pitchFamily="50" charset="0"/>
              <a:cs typeface="Poppins" panose="00000500000000000000" pitchFamily="50" charset="0"/>
            </a:endParaRPr>
          </a:p>
        </p:txBody>
      </p:sp>
      <p:sp>
        <p:nvSpPr>
          <p:cNvPr id="18" name="Freeform 20">
            <a:extLst>
              <a:ext uri="{FF2B5EF4-FFF2-40B4-BE49-F238E27FC236}">
                <a16:creationId xmlns:a16="http://schemas.microsoft.com/office/drawing/2014/main" id="{391DDDEF-6CF0-4061-8D4F-F059C5FC5230}"/>
              </a:ext>
            </a:extLst>
          </p:cNvPr>
          <p:cNvSpPr>
            <a:spLocks noEditPoints="1"/>
          </p:cNvSpPr>
          <p:nvPr/>
        </p:nvSpPr>
        <p:spPr bwMode="auto">
          <a:xfrm rot="7858529">
            <a:off x="5934869" y="2545557"/>
            <a:ext cx="1682750" cy="1128712"/>
          </a:xfrm>
          <a:custGeom>
            <a:avLst/>
            <a:gdLst>
              <a:gd name="T0" fmla="*/ 244 w 275"/>
              <a:gd name="T1" fmla="*/ 58 h 178"/>
              <a:gd name="T2" fmla="*/ 217 w 275"/>
              <a:gd name="T3" fmla="*/ 74 h 178"/>
              <a:gd name="T4" fmla="*/ 217 w 275"/>
              <a:gd name="T5" fmla="*/ 74 h 178"/>
              <a:gd name="T6" fmla="*/ 200 w 275"/>
              <a:gd name="T7" fmla="*/ 84 h 178"/>
              <a:gd name="T8" fmla="*/ 193 w 275"/>
              <a:gd name="T9" fmla="*/ 84 h 178"/>
              <a:gd name="T10" fmla="*/ 193 w 275"/>
              <a:gd name="T11" fmla="*/ 84 h 178"/>
              <a:gd name="T12" fmla="*/ 175 w 275"/>
              <a:gd name="T13" fmla="*/ 69 h 178"/>
              <a:gd name="T14" fmla="*/ 175 w 275"/>
              <a:gd name="T15" fmla="*/ 69 h 178"/>
              <a:gd name="T16" fmla="*/ 89 w 275"/>
              <a:gd name="T17" fmla="*/ 0 h 178"/>
              <a:gd name="T18" fmla="*/ 0 w 275"/>
              <a:gd name="T19" fmla="*/ 89 h 178"/>
              <a:gd name="T20" fmla="*/ 89 w 275"/>
              <a:gd name="T21" fmla="*/ 178 h 178"/>
              <a:gd name="T22" fmla="*/ 175 w 275"/>
              <a:gd name="T23" fmla="*/ 110 h 178"/>
              <a:gd name="T24" fmla="*/ 176 w 275"/>
              <a:gd name="T25" fmla="*/ 110 h 178"/>
              <a:gd name="T26" fmla="*/ 193 w 275"/>
              <a:gd name="T27" fmla="*/ 95 h 178"/>
              <a:gd name="T28" fmla="*/ 193 w 275"/>
              <a:gd name="T29" fmla="*/ 95 h 178"/>
              <a:gd name="T30" fmla="*/ 200 w 275"/>
              <a:gd name="T31" fmla="*/ 95 h 178"/>
              <a:gd name="T32" fmla="*/ 200 w 275"/>
              <a:gd name="T33" fmla="*/ 95 h 178"/>
              <a:gd name="T34" fmla="*/ 217 w 275"/>
              <a:gd name="T35" fmla="*/ 104 h 178"/>
              <a:gd name="T36" fmla="*/ 217 w 275"/>
              <a:gd name="T37" fmla="*/ 104 h 178"/>
              <a:gd name="T38" fmla="*/ 244 w 275"/>
              <a:gd name="T39" fmla="*/ 121 h 178"/>
              <a:gd name="T40" fmla="*/ 275 w 275"/>
              <a:gd name="T41" fmla="*/ 89 h 178"/>
              <a:gd name="T42" fmla="*/ 244 w 275"/>
              <a:gd name="T43" fmla="*/ 58 h 178"/>
              <a:gd name="T44" fmla="*/ 89 w 275"/>
              <a:gd name="T45" fmla="*/ 158 h 178"/>
              <a:gd name="T46" fmla="*/ 20 w 275"/>
              <a:gd name="T47" fmla="*/ 89 h 178"/>
              <a:gd name="T48" fmla="*/ 89 w 275"/>
              <a:gd name="T49" fmla="*/ 21 h 178"/>
              <a:gd name="T50" fmla="*/ 157 w 275"/>
              <a:gd name="T51" fmla="*/ 89 h 178"/>
              <a:gd name="T52" fmla="*/ 89 w 275"/>
              <a:gd name="T53" fmla="*/ 15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5" h="178">
                <a:moveTo>
                  <a:pt x="244" y="58"/>
                </a:moveTo>
                <a:cubicBezTo>
                  <a:pt x="232" y="58"/>
                  <a:pt x="222" y="64"/>
                  <a:pt x="217" y="74"/>
                </a:cubicBezTo>
                <a:cubicBezTo>
                  <a:pt x="217" y="74"/>
                  <a:pt x="217" y="74"/>
                  <a:pt x="217" y="74"/>
                </a:cubicBezTo>
                <a:cubicBezTo>
                  <a:pt x="214" y="80"/>
                  <a:pt x="207" y="84"/>
                  <a:pt x="200" y="84"/>
                </a:cubicBezTo>
                <a:cubicBezTo>
                  <a:pt x="193" y="84"/>
                  <a:pt x="193" y="84"/>
                  <a:pt x="193" y="84"/>
                </a:cubicBezTo>
                <a:cubicBezTo>
                  <a:pt x="193" y="84"/>
                  <a:pt x="193" y="84"/>
                  <a:pt x="193" y="84"/>
                </a:cubicBezTo>
                <a:cubicBezTo>
                  <a:pt x="185" y="83"/>
                  <a:pt x="177" y="77"/>
                  <a:pt x="175" y="69"/>
                </a:cubicBezTo>
                <a:cubicBezTo>
                  <a:pt x="175" y="69"/>
                  <a:pt x="175" y="69"/>
                  <a:pt x="175" y="69"/>
                </a:cubicBezTo>
                <a:cubicBezTo>
                  <a:pt x="166" y="29"/>
                  <a:pt x="131" y="0"/>
                  <a:pt x="89" y="0"/>
                </a:cubicBezTo>
                <a:cubicBezTo>
                  <a:pt x="39" y="0"/>
                  <a:pt x="0" y="40"/>
                  <a:pt x="0" y="89"/>
                </a:cubicBezTo>
                <a:cubicBezTo>
                  <a:pt x="0" y="139"/>
                  <a:pt x="40" y="178"/>
                  <a:pt x="89" y="178"/>
                </a:cubicBezTo>
                <a:cubicBezTo>
                  <a:pt x="131" y="178"/>
                  <a:pt x="166" y="149"/>
                  <a:pt x="175" y="110"/>
                </a:cubicBezTo>
                <a:cubicBezTo>
                  <a:pt x="176" y="110"/>
                  <a:pt x="176" y="110"/>
                  <a:pt x="176" y="110"/>
                </a:cubicBezTo>
                <a:cubicBezTo>
                  <a:pt x="177" y="101"/>
                  <a:pt x="185" y="95"/>
                  <a:pt x="193" y="95"/>
                </a:cubicBezTo>
                <a:cubicBezTo>
                  <a:pt x="193" y="95"/>
                  <a:pt x="193" y="95"/>
                  <a:pt x="193" y="95"/>
                </a:cubicBezTo>
                <a:cubicBezTo>
                  <a:pt x="200" y="95"/>
                  <a:pt x="200" y="95"/>
                  <a:pt x="200" y="95"/>
                </a:cubicBezTo>
                <a:cubicBezTo>
                  <a:pt x="200" y="95"/>
                  <a:pt x="200" y="95"/>
                  <a:pt x="200" y="95"/>
                </a:cubicBezTo>
                <a:cubicBezTo>
                  <a:pt x="207" y="95"/>
                  <a:pt x="214" y="99"/>
                  <a:pt x="217" y="104"/>
                </a:cubicBezTo>
                <a:cubicBezTo>
                  <a:pt x="217" y="104"/>
                  <a:pt x="217" y="104"/>
                  <a:pt x="217" y="104"/>
                </a:cubicBezTo>
                <a:cubicBezTo>
                  <a:pt x="222" y="114"/>
                  <a:pt x="232" y="121"/>
                  <a:pt x="244" y="121"/>
                </a:cubicBezTo>
                <a:cubicBezTo>
                  <a:pt x="261" y="121"/>
                  <a:pt x="275" y="106"/>
                  <a:pt x="275" y="89"/>
                </a:cubicBezTo>
                <a:cubicBezTo>
                  <a:pt x="275" y="72"/>
                  <a:pt x="261" y="58"/>
                  <a:pt x="244" y="58"/>
                </a:cubicBezTo>
                <a:close/>
                <a:moveTo>
                  <a:pt x="89" y="158"/>
                </a:moveTo>
                <a:cubicBezTo>
                  <a:pt x="51" y="158"/>
                  <a:pt x="20" y="127"/>
                  <a:pt x="20" y="89"/>
                </a:cubicBezTo>
                <a:cubicBezTo>
                  <a:pt x="20" y="51"/>
                  <a:pt x="51" y="21"/>
                  <a:pt x="89" y="21"/>
                </a:cubicBezTo>
                <a:cubicBezTo>
                  <a:pt x="127" y="21"/>
                  <a:pt x="157" y="51"/>
                  <a:pt x="157" y="89"/>
                </a:cubicBezTo>
                <a:cubicBezTo>
                  <a:pt x="157" y="127"/>
                  <a:pt x="127" y="158"/>
                  <a:pt x="89" y="158"/>
                </a:cubicBezTo>
                <a:close/>
              </a:path>
            </a:pathLst>
          </a:custGeom>
          <a:solidFill>
            <a:srgbClr val="F3A447"/>
          </a:solidFill>
          <a:ln>
            <a:noFill/>
          </a:ln>
        </p:spPr>
        <p:txBody>
          <a:bodyPr/>
          <a:lstStyle/>
          <a:p>
            <a:pPr eaLnBrk="1" fontAlgn="auto" hangingPunct="1">
              <a:spcBef>
                <a:spcPts val="0"/>
              </a:spcBef>
              <a:spcAft>
                <a:spcPts val="0"/>
              </a:spcAft>
              <a:defRPr/>
            </a:pPr>
            <a:endParaRPr lang="en-US">
              <a:latin typeface="Poppins" panose="00000500000000000000" pitchFamily="50" charset="0"/>
              <a:cs typeface="Poppins" panose="00000500000000000000" pitchFamily="50" charset="0"/>
            </a:endParaRPr>
          </a:p>
        </p:txBody>
      </p:sp>
      <p:sp>
        <p:nvSpPr>
          <p:cNvPr id="60435" name="Rectangle 18">
            <a:extLst>
              <a:ext uri="{FF2B5EF4-FFF2-40B4-BE49-F238E27FC236}">
                <a16:creationId xmlns:a16="http://schemas.microsoft.com/office/drawing/2014/main" id="{B86A7A3F-3414-4089-9DAD-8726143B020F}"/>
              </a:ext>
            </a:extLst>
          </p:cNvPr>
          <p:cNvSpPr>
            <a:spLocks noChangeArrowheads="1"/>
          </p:cNvSpPr>
          <p:nvPr/>
        </p:nvSpPr>
        <p:spPr bwMode="auto">
          <a:xfrm>
            <a:off x="8533032" y="4602178"/>
            <a:ext cx="3322638" cy="7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comes from section Contrary to popular belief, Lorem Ipsum is not simply random text.</a:t>
            </a:r>
          </a:p>
        </p:txBody>
      </p:sp>
      <p:sp>
        <p:nvSpPr>
          <p:cNvPr id="60436" name="TextBox 19">
            <a:extLst>
              <a:ext uri="{FF2B5EF4-FFF2-40B4-BE49-F238E27FC236}">
                <a16:creationId xmlns:a16="http://schemas.microsoft.com/office/drawing/2014/main" id="{D80966C5-375F-4C0B-A261-F663B4CFCDFB}"/>
              </a:ext>
            </a:extLst>
          </p:cNvPr>
          <p:cNvSpPr txBox="1">
            <a:spLocks noChangeArrowheads="1"/>
          </p:cNvSpPr>
          <p:nvPr/>
        </p:nvSpPr>
        <p:spPr bwMode="auto">
          <a:xfrm>
            <a:off x="8533032" y="4227563"/>
            <a:ext cx="3030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dirty="0">
                <a:solidFill>
                  <a:srgbClr val="00B0F0"/>
                </a:solidFill>
                <a:latin typeface="Poppins" panose="00000500000000000000" pitchFamily="50" charset="0"/>
                <a:cs typeface="Poppins" panose="00000500000000000000" pitchFamily="50" charset="0"/>
              </a:rPr>
              <a:t>Text Here</a:t>
            </a:r>
          </a:p>
        </p:txBody>
      </p:sp>
      <p:pic>
        <p:nvPicPr>
          <p:cNvPr id="23" name="Graphic 22">
            <a:extLst>
              <a:ext uri="{FF2B5EF4-FFF2-40B4-BE49-F238E27FC236}">
                <a16:creationId xmlns:a16="http://schemas.microsoft.com/office/drawing/2014/main" id="{193A84FE-B064-4B78-9EFD-1BF69B4B9C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73764" y="4748988"/>
            <a:ext cx="854036" cy="854036"/>
          </a:xfrm>
          <a:prstGeom prst="rect">
            <a:avLst/>
          </a:prstGeom>
          <a:effectLst/>
        </p:spPr>
      </p:pic>
      <p:grpSp>
        <p:nvGrpSpPr>
          <p:cNvPr id="25" name="Group 24">
            <a:extLst>
              <a:ext uri="{FF2B5EF4-FFF2-40B4-BE49-F238E27FC236}">
                <a16:creationId xmlns:a16="http://schemas.microsoft.com/office/drawing/2014/main" id="{3943FE7D-5043-4732-B28F-B9148D918D5C}"/>
              </a:ext>
            </a:extLst>
          </p:cNvPr>
          <p:cNvGrpSpPr/>
          <p:nvPr/>
        </p:nvGrpSpPr>
        <p:grpSpPr>
          <a:xfrm>
            <a:off x="5315744" y="637134"/>
            <a:ext cx="1560512" cy="430137"/>
            <a:chOff x="652464" y="489300"/>
            <a:chExt cx="915740" cy="252413"/>
          </a:xfrm>
        </p:grpSpPr>
        <p:sp>
          <p:nvSpPr>
            <p:cNvPr id="26" name="Rectangle: Rounded Corners 25">
              <a:extLst>
                <a:ext uri="{FF2B5EF4-FFF2-40B4-BE49-F238E27FC236}">
                  <a16:creationId xmlns:a16="http://schemas.microsoft.com/office/drawing/2014/main" id="{F0E613CC-79CE-4B35-9E4F-8686BEA2E99E}"/>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9D95528D-D5EB-498E-8ED3-D6B50647BDE7}"/>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DD249B4E-917E-4CA6-B452-FD38452246F8}"/>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D4968B3-0993-4C27-972B-C189A3312F08}"/>
              </a:ext>
            </a:extLst>
          </p:cNvPr>
          <p:cNvPicPr>
            <a:picLocks noGrp="1" noChangeAspect="1"/>
          </p:cNvPicPr>
          <p:nvPr>
            <p:ph type="pic" sz="quarter" idx="10"/>
          </p:nvPr>
        </p:nvPicPr>
        <p:blipFill>
          <a:blip r:embed="rId2"/>
          <a:srcRect t="6340" b="6340"/>
          <a:stretch>
            <a:fillRect/>
          </a:stretch>
        </p:blipFill>
        <p:spPr/>
      </p:pic>
      <p:sp>
        <p:nvSpPr>
          <p:cNvPr id="64515" name="TextBox 4">
            <a:extLst>
              <a:ext uri="{FF2B5EF4-FFF2-40B4-BE49-F238E27FC236}">
                <a16:creationId xmlns:a16="http://schemas.microsoft.com/office/drawing/2014/main" id="{59368AE1-130F-44B3-B065-74E27DF9771B}"/>
              </a:ext>
            </a:extLst>
          </p:cNvPr>
          <p:cNvSpPr txBox="1">
            <a:spLocks noChangeArrowheads="1"/>
          </p:cNvSpPr>
          <p:nvPr/>
        </p:nvSpPr>
        <p:spPr bwMode="auto">
          <a:xfrm>
            <a:off x="453799" y="590324"/>
            <a:ext cx="90805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1500" b="1" dirty="0">
                <a:solidFill>
                  <a:srgbClr val="F3A447"/>
                </a:solidFill>
                <a:latin typeface="Poppins" panose="00000500000000000000" pitchFamily="50" charset="0"/>
                <a:cs typeface="Poppins" panose="00000500000000000000" pitchFamily="50" charset="0"/>
              </a:rPr>
              <a:t>Thank</a:t>
            </a:r>
            <a:endParaRPr lang="en-ID" altLang="en-US" sz="11500" b="1" dirty="0">
              <a:solidFill>
                <a:srgbClr val="F3A447"/>
              </a:solidFill>
              <a:latin typeface="Poppins" panose="00000500000000000000" pitchFamily="50" charset="0"/>
              <a:cs typeface="Poppins" panose="00000500000000000000" pitchFamily="50" charset="0"/>
            </a:endParaRPr>
          </a:p>
        </p:txBody>
      </p:sp>
      <p:sp>
        <p:nvSpPr>
          <p:cNvPr id="64516" name="TextBox 5">
            <a:extLst>
              <a:ext uri="{FF2B5EF4-FFF2-40B4-BE49-F238E27FC236}">
                <a16:creationId xmlns:a16="http://schemas.microsoft.com/office/drawing/2014/main" id="{84797258-A4BE-4523-8916-45E99640F20A}"/>
              </a:ext>
            </a:extLst>
          </p:cNvPr>
          <p:cNvSpPr txBox="1">
            <a:spLocks noChangeArrowheads="1"/>
          </p:cNvSpPr>
          <p:nvPr/>
        </p:nvSpPr>
        <p:spPr bwMode="auto">
          <a:xfrm>
            <a:off x="8259535" y="4792209"/>
            <a:ext cx="9078913"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1500" b="1" dirty="0">
                <a:solidFill>
                  <a:srgbClr val="F3A447"/>
                </a:solidFill>
                <a:latin typeface="Poppins" panose="00000500000000000000" pitchFamily="50" charset="0"/>
                <a:cs typeface="Poppins" panose="00000500000000000000" pitchFamily="50" charset="0"/>
              </a:rPr>
              <a:t>You</a:t>
            </a:r>
            <a:endParaRPr lang="en-ID" altLang="en-US" sz="11500" b="1" dirty="0">
              <a:solidFill>
                <a:srgbClr val="F3A447"/>
              </a:solidFill>
              <a:latin typeface="Poppins" panose="00000500000000000000" pitchFamily="50" charset="0"/>
              <a:cs typeface="Poppins" panose="00000500000000000000" pitchFamily="50" charset="0"/>
            </a:endParaRPr>
          </a:p>
        </p:txBody>
      </p:sp>
      <p:sp>
        <p:nvSpPr>
          <p:cNvPr id="7" name="Rectangle 6">
            <a:extLst>
              <a:ext uri="{FF2B5EF4-FFF2-40B4-BE49-F238E27FC236}">
                <a16:creationId xmlns:a16="http://schemas.microsoft.com/office/drawing/2014/main" id="{49CA37A0-2C20-4D8A-8543-A202CC5E6623}"/>
              </a:ext>
            </a:extLst>
          </p:cNvPr>
          <p:cNvSpPr/>
          <p:nvPr/>
        </p:nvSpPr>
        <p:spPr>
          <a:xfrm>
            <a:off x="9001125" y="531813"/>
            <a:ext cx="1439863" cy="18002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latin typeface="Poppins" panose="00000500000000000000" pitchFamily="50" charset="0"/>
              <a:cs typeface="Poppins" panose="00000500000000000000" pitchFamily="50" charset="0"/>
            </a:endParaRPr>
          </a:p>
        </p:txBody>
      </p:sp>
      <p:sp>
        <p:nvSpPr>
          <p:cNvPr id="8" name="Rectangle 7">
            <a:extLst>
              <a:ext uri="{FF2B5EF4-FFF2-40B4-BE49-F238E27FC236}">
                <a16:creationId xmlns:a16="http://schemas.microsoft.com/office/drawing/2014/main" id="{FD84FC9E-D8C4-485D-AA31-2C3F0C227073}"/>
              </a:ext>
            </a:extLst>
          </p:cNvPr>
          <p:cNvSpPr/>
          <p:nvPr/>
        </p:nvSpPr>
        <p:spPr>
          <a:xfrm>
            <a:off x="1751013" y="4503738"/>
            <a:ext cx="1439862" cy="18002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latin typeface="Poppins" panose="00000500000000000000" pitchFamily="50" charset="0"/>
              <a:cs typeface="Poppins" panose="00000500000000000000" pitchFamily="50"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4E1910-E929-4E7F-B8B8-922F61E92A3A}"/>
              </a:ext>
            </a:extLst>
          </p:cNvPr>
          <p:cNvSpPr/>
          <p:nvPr/>
        </p:nvSpPr>
        <p:spPr>
          <a:xfrm>
            <a:off x="-18257" y="3429000"/>
            <a:ext cx="3221038" cy="3429000"/>
          </a:xfrm>
          <a:prstGeom prst="rect">
            <a:avLst/>
          </a:pr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latin typeface="Poppins" panose="00000500000000000000" pitchFamily="50" charset="0"/>
              <a:cs typeface="Poppins" panose="00000500000000000000" pitchFamily="50" charset="0"/>
            </a:endParaRPr>
          </a:p>
        </p:txBody>
      </p:sp>
      <p:sp>
        <p:nvSpPr>
          <p:cNvPr id="12" name="Rectangle 11">
            <a:extLst>
              <a:ext uri="{FF2B5EF4-FFF2-40B4-BE49-F238E27FC236}">
                <a16:creationId xmlns:a16="http://schemas.microsoft.com/office/drawing/2014/main" id="{BA160E6F-7CC1-4AF9-AC37-69075B82CE20}"/>
              </a:ext>
            </a:extLst>
          </p:cNvPr>
          <p:cNvSpPr/>
          <p:nvPr/>
        </p:nvSpPr>
        <p:spPr>
          <a:xfrm>
            <a:off x="3202782" y="3629464"/>
            <a:ext cx="8989218" cy="32285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latin typeface="Poppins" panose="00000500000000000000" pitchFamily="50" charset="0"/>
              <a:cs typeface="Poppins" panose="00000500000000000000" pitchFamily="50" charset="0"/>
            </a:endParaRPr>
          </a:p>
        </p:txBody>
      </p:sp>
      <p:pic>
        <p:nvPicPr>
          <p:cNvPr id="3" name="Picture Placeholder 2">
            <a:extLst>
              <a:ext uri="{FF2B5EF4-FFF2-40B4-BE49-F238E27FC236}">
                <a16:creationId xmlns:a16="http://schemas.microsoft.com/office/drawing/2014/main" id="{594EA157-9D9D-4C7A-AE0E-2BD422A0B06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903" b="3903"/>
          <a:stretch/>
        </p:blipFill>
        <p:spPr>
          <a:xfrm>
            <a:off x="713432" y="847215"/>
            <a:ext cx="4477546" cy="5163571"/>
          </a:xfrm>
          <a:blipFill dpi="0" rotWithShape="0">
            <a:blip r:embed="rId3"/>
            <a:srcRect/>
            <a:tile tx="0" ty="0" sx="100000" sy="100000" flip="none" algn="tl"/>
          </a:blipFill>
        </p:spPr>
      </p:pic>
      <p:sp>
        <p:nvSpPr>
          <p:cNvPr id="35845" name="TextBox 14">
            <a:extLst>
              <a:ext uri="{FF2B5EF4-FFF2-40B4-BE49-F238E27FC236}">
                <a16:creationId xmlns:a16="http://schemas.microsoft.com/office/drawing/2014/main" id="{B8D9ACB8-8B44-446A-A87B-7248062E3561}"/>
              </a:ext>
            </a:extLst>
          </p:cNvPr>
          <p:cNvSpPr txBox="1">
            <a:spLocks noChangeArrowheads="1"/>
          </p:cNvSpPr>
          <p:nvPr/>
        </p:nvSpPr>
        <p:spPr bwMode="auto">
          <a:xfrm>
            <a:off x="6202362" y="2794966"/>
            <a:ext cx="3944938" cy="70788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000" b="1" dirty="0">
                <a:solidFill>
                  <a:srgbClr val="F3A447"/>
                </a:solidFill>
                <a:latin typeface="Poppins" panose="00000500000000000000" pitchFamily="50" charset="0"/>
                <a:cs typeface="Poppins" panose="00000500000000000000" pitchFamily="50" charset="0"/>
              </a:rPr>
              <a:t>About Us</a:t>
            </a:r>
            <a:endParaRPr lang="en-ID" altLang="en-US" sz="4000" b="1" dirty="0">
              <a:solidFill>
                <a:srgbClr val="F3A447"/>
              </a:solidFill>
              <a:latin typeface="Poppins" panose="00000500000000000000" pitchFamily="50" charset="0"/>
              <a:cs typeface="Poppins" panose="00000500000000000000" pitchFamily="50" charset="0"/>
            </a:endParaRPr>
          </a:p>
        </p:txBody>
      </p:sp>
      <p:sp>
        <p:nvSpPr>
          <p:cNvPr id="10" name="TextBox 9">
            <a:extLst>
              <a:ext uri="{FF2B5EF4-FFF2-40B4-BE49-F238E27FC236}">
                <a16:creationId xmlns:a16="http://schemas.microsoft.com/office/drawing/2014/main" id="{73D1B2AB-6187-4F77-A291-78D5205161DB}"/>
              </a:ext>
            </a:extLst>
          </p:cNvPr>
          <p:cNvSpPr txBox="1">
            <a:spLocks noChangeArrowheads="1"/>
          </p:cNvSpPr>
          <p:nvPr/>
        </p:nvSpPr>
        <p:spPr bwMode="auto">
          <a:xfrm>
            <a:off x="6230498" y="3887938"/>
            <a:ext cx="5108062" cy="225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 when an unknown printer took a galley of type and scrambled it to make a type specimen book. Lorem Ipsum is simply dummy text of the printing and typesetting industry. Lorem Ipsum has been the industry's standard dummy text ever since the 1500s, when an unknown printer took a galley of type and scrambled it to make a type specimen book. </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a:p>
            <a:pPr eaLnBrk="1" hangingPunct="1">
              <a:lnSpc>
                <a:spcPct val="150000"/>
              </a:lnSpc>
            </a:pP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grpSp>
        <p:nvGrpSpPr>
          <p:cNvPr id="11" name="Group 10">
            <a:extLst>
              <a:ext uri="{FF2B5EF4-FFF2-40B4-BE49-F238E27FC236}">
                <a16:creationId xmlns:a16="http://schemas.microsoft.com/office/drawing/2014/main" id="{C3E644DE-7AB6-41C7-93F0-4BFE402B8257}"/>
              </a:ext>
            </a:extLst>
          </p:cNvPr>
          <p:cNvGrpSpPr/>
          <p:nvPr/>
        </p:nvGrpSpPr>
        <p:grpSpPr>
          <a:xfrm>
            <a:off x="6290961" y="1825538"/>
            <a:ext cx="1560512" cy="430137"/>
            <a:chOff x="652464" y="489300"/>
            <a:chExt cx="915740" cy="252413"/>
          </a:xfrm>
        </p:grpSpPr>
        <p:sp>
          <p:nvSpPr>
            <p:cNvPr id="14" name="Rectangle: Rounded Corners 13">
              <a:extLst>
                <a:ext uri="{FF2B5EF4-FFF2-40B4-BE49-F238E27FC236}">
                  <a16:creationId xmlns:a16="http://schemas.microsoft.com/office/drawing/2014/main" id="{74883801-CF34-49DC-AEE6-D9D0FD12FDF9}"/>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F73C90E-3B99-4F7D-B523-74546C99BC06}"/>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5207C97-5CFB-43BC-8664-210C592E2DDE}"/>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C8892D-F0E8-4BF9-81C3-B8E7A8AE15CE}"/>
              </a:ext>
            </a:extLst>
          </p:cNvPr>
          <p:cNvSpPr/>
          <p:nvPr/>
        </p:nvSpPr>
        <p:spPr>
          <a:xfrm>
            <a:off x="1" y="0"/>
            <a:ext cx="6096000" cy="6858000"/>
          </a:xfrm>
          <a:prstGeom prst="rect">
            <a:avLst/>
          </a:pr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latin typeface="Poppins" panose="00000500000000000000" pitchFamily="50" charset="0"/>
              <a:cs typeface="Poppins" panose="00000500000000000000" pitchFamily="50" charset="0"/>
            </a:endParaRPr>
          </a:p>
        </p:txBody>
      </p:sp>
      <p:sp>
        <p:nvSpPr>
          <p:cNvPr id="36867" name="TextBox 12">
            <a:extLst>
              <a:ext uri="{FF2B5EF4-FFF2-40B4-BE49-F238E27FC236}">
                <a16:creationId xmlns:a16="http://schemas.microsoft.com/office/drawing/2014/main" id="{3F96BF95-8A6A-4671-ACD9-607FC317F060}"/>
              </a:ext>
            </a:extLst>
          </p:cNvPr>
          <p:cNvSpPr txBox="1">
            <a:spLocks noChangeArrowheads="1"/>
          </p:cNvSpPr>
          <p:nvPr/>
        </p:nvSpPr>
        <p:spPr bwMode="auto">
          <a:xfrm>
            <a:off x="7108825" y="2892309"/>
            <a:ext cx="3689804" cy="128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 when an unknown printer took a galley of type and scrambled it to make a type specimen book. </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sp>
        <p:nvSpPr>
          <p:cNvPr id="36868" name="TextBox 13">
            <a:extLst>
              <a:ext uri="{FF2B5EF4-FFF2-40B4-BE49-F238E27FC236}">
                <a16:creationId xmlns:a16="http://schemas.microsoft.com/office/drawing/2014/main" id="{9ECCDDF5-08F6-4342-B00C-89B13BFCD4ED}"/>
              </a:ext>
            </a:extLst>
          </p:cNvPr>
          <p:cNvSpPr txBox="1">
            <a:spLocks noChangeArrowheads="1"/>
          </p:cNvSpPr>
          <p:nvPr/>
        </p:nvSpPr>
        <p:spPr bwMode="auto">
          <a:xfrm>
            <a:off x="7108825" y="1598675"/>
            <a:ext cx="94476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000" b="1" dirty="0">
                <a:solidFill>
                  <a:srgbClr val="F3A447"/>
                </a:solidFill>
                <a:latin typeface="Poppins" panose="00000500000000000000" pitchFamily="50" charset="0"/>
                <a:cs typeface="Poppins" panose="00000500000000000000" pitchFamily="50" charset="0"/>
              </a:rPr>
              <a:t>Be Divine.</a:t>
            </a:r>
            <a:endParaRPr lang="en-ID" altLang="en-US" sz="4000" b="1" dirty="0">
              <a:solidFill>
                <a:srgbClr val="F3A447"/>
              </a:solidFill>
              <a:latin typeface="Poppins" panose="00000500000000000000" pitchFamily="50" charset="0"/>
              <a:cs typeface="Poppins" panose="00000500000000000000" pitchFamily="50" charset="0"/>
            </a:endParaRPr>
          </a:p>
        </p:txBody>
      </p:sp>
      <p:sp>
        <p:nvSpPr>
          <p:cNvPr id="36870" name="TextBox 17">
            <a:extLst>
              <a:ext uri="{FF2B5EF4-FFF2-40B4-BE49-F238E27FC236}">
                <a16:creationId xmlns:a16="http://schemas.microsoft.com/office/drawing/2014/main" id="{79CC9A11-43EB-445B-9109-C3CA70648300}"/>
              </a:ext>
            </a:extLst>
          </p:cNvPr>
          <p:cNvSpPr txBox="1">
            <a:spLocks noChangeArrowheads="1"/>
          </p:cNvSpPr>
          <p:nvPr/>
        </p:nvSpPr>
        <p:spPr bwMode="auto">
          <a:xfrm>
            <a:off x="7108825" y="2464935"/>
            <a:ext cx="5449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dirty="0">
                <a:solidFill>
                  <a:srgbClr val="00B0F0"/>
                </a:solidFill>
                <a:latin typeface="Poppins" panose="00000500000000000000" pitchFamily="50" charset="0"/>
                <a:cs typeface="Poppins" panose="00000500000000000000" pitchFamily="50" charset="0"/>
              </a:rPr>
              <a:t>Fashion Style Now</a:t>
            </a:r>
            <a:endParaRPr lang="en-ID" altLang="en-US" b="1" dirty="0">
              <a:solidFill>
                <a:srgbClr val="00B0F0"/>
              </a:solidFill>
              <a:latin typeface="Poppins" panose="00000500000000000000" pitchFamily="50" charset="0"/>
              <a:cs typeface="Poppins" panose="00000500000000000000" pitchFamily="50" charset="0"/>
            </a:endParaRPr>
          </a:p>
        </p:txBody>
      </p:sp>
      <p:pic>
        <p:nvPicPr>
          <p:cNvPr id="3" name="Picture Placeholder 2">
            <a:extLst>
              <a:ext uri="{FF2B5EF4-FFF2-40B4-BE49-F238E27FC236}">
                <a16:creationId xmlns:a16="http://schemas.microsoft.com/office/drawing/2014/main" id="{09FFCDC5-8969-4B3C-A55B-B188E55F7F2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0326" t="31466" r="22943" b="21894"/>
          <a:stretch/>
        </p:blipFill>
        <p:spPr>
          <a:xfrm>
            <a:off x="1012874" y="914401"/>
            <a:ext cx="4093697" cy="5050302"/>
          </a:xfrm>
          <a:blipFill dpi="0" rotWithShape="0">
            <a:blip r:embed="rId3"/>
            <a:srcRect/>
            <a:tile tx="0" ty="0" sx="100000" sy="100000" flip="none" algn="tl"/>
          </a:blipFill>
        </p:spPr>
      </p:pic>
      <p:pic>
        <p:nvPicPr>
          <p:cNvPr id="5" name="Picture Placeholder 4">
            <a:extLst>
              <a:ext uri="{FF2B5EF4-FFF2-40B4-BE49-F238E27FC236}">
                <a16:creationId xmlns:a16="http://schemas.microsoft.com/office/drawing/2014/main" id="{F549A8D6-509C-47EC-8E5A-50D21997937D}"/>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12658" b="62494"/>
          <a:stretch/>
        </p:blipFill>
        <p:spPr>
          <a:xfrm>
            <a:off x="6096000" y="4586068"/>
            <a:ext cx="6096000" cy="2271932"/>
          </a:xfrm>
          <a:blipFill dpi="0" rotWithShape="0">
            <a:blip r:embed="rId3"/>
            <a:srcRect/>
            <a:tile tx="0" ty="0" sx="100000" sy="100000" flip="none" algn="tl"/>
          </a:blipFill>
        </p:spPr>
      </p:pic>
      <p:grpSp>
        <p:nvGrpSpPr>
          <p:cNvPr id="18" name="Group 17">
            <a:extLst>
              <a:ext uri="{FF2B5EF4-FFF2-40B4-BE49-F238E27FC236}">
                <a16:creationId xmlns:a16="http://schemas.microsoft.com/office/drawing/2014/main" id="{7869E1D7-3CBF-41E3-BFA2-8620C56E03A2}"/>
              </a:ext>
            </a:extLst>
          </p:cNvPr>
          <p:cNvGrpSpPr/>
          <p:nvPr/>
        </p:nvGrpSpPr>
        <p:grpSpPr>
          <a:xfrm>
            <a:off x="7234390" y="799063"/>
            <a:ext cx="1560512" cy="430137"/>
            <a:chOff x="652464" y="489300"/>
            <a:chExt cx="915740" cy="252413"/>
          </a:xfrm>
        </p:grpSpPr>
        <p:sp>
          <p:nvSpPr>
            <p:cNvPr id="19" name="Rectangle: Rounded Corners 18">
              <a:extLst>
                <a:ext uri="{FF2B5EF4-FFF2-40B4-BE49-F238E27FC236}">
                  <a16:creationId xmlns:a16="http://schemas.microsoft.com/office/drawing/2014/main" id="{38E40391-B850-44BB-8B32-E6C2EDC15A47}"/>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2AFB8D2-0134-404F-A4C5-04D700265AEB}"/>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D83F6AC8-F246-4D74-8906-A95368B378CE}"/>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525EAF-8B2E-4A2E-A69B-2C0D8E57C096}"/>
              </a:ext>
            </a:extLst>
          </p:cNvPr>
          <p:cNvSpPr/>
          <p:nvPr/>
        </p:nvSpPr>
        <p:spPr>
          <a:xfrm>
            <a:off x="6096000" y="0"/>
            <a:ext cx="6096000" cy="6861629"/>
          </a:xfrm>
          <a:prstGeom prst="rect">
            <a:avLst/>
          </a:pr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dirty="0">
              <a:latin typeface="Poppins" panose="00000500000000000000" pitchFamily="50" charset="0"/>
              <a:cs typeface="Poppins" panose="00000500000000000000" pitchFamily="50" charset="0"/>
            </a:endParaRPr>
          </a:p>
        </p:txBody>
      </p:sp>
      <p:sp>
        <p:nvSpPr>
          <p:cNvPr id="37891" name="TextBox 5">
            <a:extLst>
              <a:ext uri="{FF2B5EF4-FFF2-40B4-BE49-F238E27FC236}">
                <a16:creationId xmlns:a16="http://schemas.microsoft.com/office/drawing/2014/main" id="{222C2B64-7D72-4C90-AC10-FFD0C3AA6E85}"/>
              </a:ext>
            </a:extLst>
          </p:cNvPr>
          <p:cNvSpPr txBox="1">
            <a:spLocks noChangeArrowheads="1"/>
          </p:cNvSpPr>
          <p:nvPr/>
        </p:nvSpPr>
        <p:spPr bwMode="auto">
          <a:xfrm>
            <a:off x="932431" y="4432532"/>
            <a:ext cx="3265487" cy="152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 when an unknown printer took a galley of type and scrambled it to make a type specimen book. </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sp>
        <p:nvSpPr>
          <p:cNvPr id="37892" name="TextBox 6">
            <a:extLst>
              <a:ext uri="{FF2B5EF4-FFF2-40B4-BE49-F238E27FC236}">
                <a16:creationId xmlns:a16="http://schemas.microsoft.com/office/drawing/2014/main" id="{DF239615-ED58-4C07-9242-8886922F73BF}"/>
              </a:ext>
            </a:extLst>
          </p:cNvPr>
          <p:cNvSpPr txBox="1">
            <a:spLocks noChangeArrowheads="1"/>
          </p:cNvSpPr>
          <p:nvPr/>
        </p:nvSpPr>
        <p:spPr bwMode="auto">
          <a:xfrm>
            <a:off x="926081" y="2989855"/>
            <a:ext cx="54117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000" b="1" dirty="0">
                <a:solidFill>
                  <a:srgbClr val="F3A447"/>
                </a:solidFill>
                <a:latin typeface="Poppins" panose="00000500000000000000" pitchFamily="50" charset="0"/>
                <a:cs typeface="Poppins" panose="00000500000000000000" pitchFamily="50" charset="0"/>
              </a:rPr>
              <a:t>Our Service</a:t>
            </a:r>
            <a:endParaRPr lang="en-ID" altLang="en-US" sz="4000" b="1" dirty="0">
              <a:solidFill>
                <a:srgbClr val="F3A447"/>
              </a:solidFill>
              <a:latin typeface="Poppins" panose="00000500000000000000" pitchFamily="50" charset="0"/>
              <a:cs typeface="Poppins" panose="00000500000000000000" pitchFamily="50" charset="0"/>
            </a:endParaRPr>
          </a:p>
        </p:txBody>
      </p:sp>
      <p:sp>
        <p:nvSpPr>
          <p:cNvPr id="37894" name="TextBox 7">
            <a:extLst>
              <a:ext uri="{FF2B5EF4-FFF2-40B4-BE49-F238E27FC236}">
                <a16:creationId xmlns:a16="http://schemas.microsoft.com/office/drawing/2014/main" id="{D7355FF8-3C52-4EDD-8E49-BF2A78E79E0B}"/>
              </a:ext>
            </a:extLst>
          </p:cNvPr>
          <p:cNvSpPr txBox="1">
            <a:spLocks noChangeArrowheads="1"/>
          </p:cNvSpPr>
          <p:nvPr/>
        </p:nvSpPr>
        <p:spPr bwMode="auto">
          <a:xfrm>
            <a:off x="933799" y="3653600"/>
            <a:ext cx="32654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dirty="0">
                <a:solidFill>
                  <a:srgbClr val="00B0F0"/>
                </a:solidFill>
                <a:latin typeface="Poppins" panose="00000500000000000000" pitchFamily="50" charset="0"/>
                <a:cs typeface="Poppins" panose="00000500000000000000" pitchFamily="50" charset="0"/>
              </a:rPr>
              <a:t>Creative Fashion</a:t>
            </a:r>
            <a:endParaRPr lang="en-ID" altLang="en-US" b="1" dirty="0">
              <a:solidFill>
                <a:srgbClr val="00B0F0"/>
              </a:solidFill>
              <a:latin typeface="Poppins" panose="00000500000000000000" pitchFamily="50" charset="0"/>
              <a:cs typeface="Poppins" panose="00000500000000000000" pitchFamily="50" charset="0"/>
            </a:endParaRPr>
          </a:p>
        </p:txBody>
      </p:sp>
      <p:grpSp>
        <p:nvGrpSpPr>
          <p:cNvPr id="11" name="Group 10">
            <a:extLst>
              <a:ext uri="{FF2B5EF4-FFF2-40B4-BE49-F238E27FC236}">
                <a16:creationId xmlns:a16="http://schemas.microsoft.com/office/drawing/2014/main" id="{4D23F685-39C0-4870-BE10-9804B4B09523}"/>
              </a:ext>
            </a:extLst>
          </p:cNvPr>
          <p:cNvGrpSpPr/>
          <p:nvPr/>
        </p:nvGrpSpPr>
        <p:grpSpPr>
          <a:xfrm>
            <a:off x="1032798" y="1685457"/>
            <a:ext cx="1560512" cy="430137"/>
            <a:chOff x="652464" y="489300"/>
            <a:chExt cx="915740" cy="252413"/>
          </a:xfrm>
        </p:grpSpPr>
        <p:sp>
          <p:nvSpPr>
            <p:cNvPr id="12" name="Rectangle: Rounded Corners 11">
              <a:extLst>
                <a:ext uri="{FF2B5EF4-FFF2-40B4-BE49-F238E27FC236}">
                  <a16:creationId xmlns:a16="http://schemas.microsoft.com/office/drawing/2014/main" id="{6694D8E8-9F1F-4A9D-AC2D-24F0FB63948E}"/>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DE57BD7-F6F7-476B-BD10-359F2BDF88F0}"/>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E2C3C59E-61CD-4839-A1C6-53DAA05794CD}"/>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Placeholder 14">
            <a:extLst>
              <a:ext uri="{FF2B5EF4-FFF2-40B4-BE49-F238E27FC236}">
                <a16:creationId xmlns:a16="http://schemas.microsoft.com/office/drawing/2014/main" id="{E78B9F53-060A-42D0-8E23-CA12E4EB91E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853" t="3965" r="703" b="21186"/>
          <a:stretch/>
        </p:blipFill>
        <p:spPr>
          <a:xfrm>
            <a:off x="7061981" y="965277"/>
            <a:ext cx="4352497" cy="4927447"/>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7AD769-D72A-4A6C-845E-9D07B6AEB5AE}"/>
              </a:ext>
            </a:extLst>
          </p:cNvPr>
          <p:cNvSpPr/>
          <p:nvPr/>
        </p:nvSpPr>
        <p:spPr>
          <a:xfrm>
            <a:off x="1" y="0"/>
            <a:ext cx="4156074" cy="6858000"/>
          </a:xfrm>
          <a:prstGeom prst="rect">
            <a:avLst/>
          </a:pr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latin typeface="Poppins" panose="00000500000000000000" pitchFamily="50" charset="0"/>
              <a:cs typeface="Poppins" panose="00000500000000000000" pitchFamily="50" charset="0"/>
            </a:endParaRPr>
          </a:p>
        </p:txBody>
      </p:sp>
      <p:sp>
        <p:nvSpPr>
          <p:cNvPr id="38915" name="TextBox 5">
            <a:extLst>
              <a:ext uri="{FF2B5EF4-FFF2-40B4-BE49-F238E27FC236}">
                <a16:creationId xmlns:a16="http://schemas.microsoft.com/office/drawing/2014/main" id="{7B7B08A0-1BDB-421C-A383-EE6545142CCF}"/>
              </a:ext>
            </a:extLst>
          </p:cNvPr>
          <p:cNvSpPr txBox="1">
            <a:spLocks noChangeArrowheads="1"/>
          </p:cNvSpPr>
          <p:nvPr/>
        </p:nvSpPr>
        <p:spPr bwMode="auto">
          <a:xfrm>
            <a:off x="6877729" y="4077495"/>
            <a:ext cx="3746727" cy="128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 when an unknown printer took a galley of type and scrambled it to make a type specimen book. </a:t>
            </a:r>
            <a:endParaRPr lang="en-ID" altLang="en-US" sz="1050" dirty="0">
              <a:latin typeface="Poppins" panose="00000500000000000000" pitchFamily="50" charset="0"/>
              <a:cs typeface="Poppins" panose="00000500000000000000" pitchFamily="50" charset="0"/>
            </a:endParaRPr>
          </a:p>
        </p:txBody>
      </p:sp>
      <p:sp>
        <p:nvSpPr>
          <p:cNvPr id="38916" name="TextBox 6">
            <a:extLst>
              <a:ext uri="{FF2B5EF4-FFF2-40B4-BE49-F238E27FC236}">
                <a16:creationId xmlns:a16="http://schemas.microsoft.com/office/drawing/2014/main" id="{CE94BB13-613B-4E35-BBC9-E22A67100137}"/>
              </a:ext>
            </a:extLst>
          </p:cNvPr>
          <p:cNvSpPr txBox="1">
            <a:spLocks noChangeArrowheads="1"/>
          </p:cNvSpPr>
          <p:nvPr/>
        </p:nvSpPr>
        <p:spPr bwMode="auto">
          <a:xfrm>
            <a:off x="6856412" y="2122115"/>
            <a:ext cx="847067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000" b="1" dirty="0">
                <a:solidFill>
                  <a:srgbClr val="F3A447"/>
                </a:solidFill>
                <a:latin typeface="Poppins" panose="00000500000000000000" pitchFamily="50" charset="0"/>
                <a:cs typeface="Poppins" panose="00000500000000000000" pitchFamily="50" charset="0"/>
              </a:rPr>
              <a:t>Find Your </a:t>
            </a:r>
          </a:p>
          <a:p>
            <a:pPr eaLnBrk="1" hangingPunct="1"/>
            <a:r>
              <a:rPr lang="en-US" altLang="en-US" sz="4000" b="1" dirty="0">
                <a:solidFill>
                  <a:srgbClr val="F3A447"/>
                </a:solidFill>
                <a:latin typeface="Poppins" panose="00000500000000000000" pitchFamily="50" charset="0"/>
                <a:cs typeface="Poppins" panose="00000500000000000000" pitchFamily="50" charset="0"/>
              </a:rPr>
              <a:t>Inner Diva.</a:t>
            </a:r>
            <a:endParaRPr lang="en-ID" altLang="en-US" sz="4000" b="1" dirty="0">
              <a:solidFill>
                <a:srgbClr val="F3A447"/>
              </a:solidFill>
              <a:latin typeface="Poppins" panose="00000500000000000000" pitchFamily="50" charset="0"/>
              <a:cs typeface="Poppins" panose="00000500000000000000" pitchFamily="50" charset="0"/>
            </a:endParaRPr>
          </a:p>
        </p:txBody>
      </p:sp>
      <p:grpSp>
        <p:nvGrpSpPr>
          <p:cNvPr id="10" name="Group 9">
            <a:extLst>
              <a:ext uri="{FF2B5EF4-FFF2-40B4-BE49-F238E27FC236}">
                <a16:creationId xmlns:a16="http://schemas.microsoft.com/office/drawing/2014/main" id="{F9634838-B589-4F6F-A51D-6004DCCCBAA6}"/>
              </a:ext>
            </a:extLst>
          </p:cNvPr>
          <p:cNvGrpSpPr/>
          <p:nvPr/>
        </p:nvGrpSpPr>
        <p:grpSpPr>
          <a:xfrm>
            <a:off x="6979328" y="919194"/>
            <a:ext cx="1560512" cy="430137"/>
            <a:chOff x="652464" y="489300"/>
            <a:chExt cx="915740" cy="252413"/>
          </a:xfrm>
        </p:grpSpPr>
        <p:sp>
          <p:nvSpPr>
            <p:cNvPr id="12" name="Rectangle: Rounded Corners 11">
              <a:extLst>
                <a:ext uri="{FF2B5EF4-FFF2-40B4-BE49-F238E27FC236}">
                  <a16:creationId xmlns:a16="http://schemas.microsoft.com/office/drawing/2014/main" id="{4ABD4DBB-F65C-440E-BBBD-955E22F726CB}"/>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C12C71B-B498-4C67-8C15-7FB5FB5C963C}"/>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8AEB87F2-FC85-4835-8C67-FC156F8C5D8B}"/>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Placeholder 14">
            <a:extLst>
              <a:ext uri="{FF2B5EF4-FFF2-40B4-BE49-F238E27FC236}">
                <a16:creationId xmlns:a16="http://schemas.microsoft.com/office/drawing/2014/main" id="{91FF235E-8814-41E0-A581-AE57790FEEB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350" t="25" r="-1350" b="22063"/>
          <a:stretch/>
        </p:blipFill>
        <p:spPr>
          <a:xfrm>
            <a:off x="993512" y="872196"/>
            <a:ext cx="5375722" cy="5233181"/>
          </a:xfrm>
        </p:spPr>
      </p:pic>
      <p:sp>
        <p:nvSpPr>
          <p:cNvPr id="21" name="TextBox 20">
            <a:extLst>
              <a:ext uri="{FF2B5EF4-FFF2-40B4-BE49-F238E27FC236}">
                <a16:creationId xmlns:a16="http://schemas.microsoft.com/office/drawing/2014/main" id="{6CA7B6A9-542F-4EE8-82BC-B935275F710B}"/>
              </a:ext>
            </a:extLst>
          </p:cNvPr>
          <p:cNvSpPr txBox="1"/>
          <p:nvPr/>
        </p:nvSpPr>
        <p:spPr>
          <a:xfrm>
            <a:off x="6877729" y="3435734"/>
            <a:ext cx="7663542" cy="369332"/>
          </a:xfrm>
          <a:prstGeom prst="rect">
            <a:avLst/>
          </a:prstGeom>
          <a:noFill/>
        </p:spPr>
        <p:txBody>
          <a:bodyPr wrap="square">
            <a:spAutoFit/>
          </a:bodyPr>
          <a:lstStyle/>
          <a:p>
            <a:r>
              <a:rPr lang="en-US" b="1" dirty="0">
                <a:solidFill>
                  <a:srgbClr val="00B0F0"/>
                </a:solidFill>
                <a:latin typeface="Poppins" panose="00000500000000000000" pitchFamily="50" charset="0"/>
                <a:cs typeface="Poppins" panose="00000500000000000000" pitchFamily="50" charset="0"/>
              </a:rPr>
              <a:t>K</a:t>
            </a:r>
            <a:r>
              <a:rPr lang="en-US" b="1" i="0" dirty="0">
                <a:solidFill>
                  <a:srgbClr val="00B0F0"/>
                </a:solidFill>
                <a:effectLst/>
                <a:latin typeface="Poppins" panose="00000500000000000000" pitchFamily="50" charset="0"/>
                <a:cs typeface="Poppins" panose="00000500000000000000" pitchFamily="50" charset="0"/>
              </a:rPr>
              <a:t>eep it simple.</a:t>
            </a:r>
            <a:endParaRPr lang="en-US" b="1" dirty="0">
              <a:solidFill>
                <a:srgbClr val="00B0F0"/>
              </a:solidFill>
              <a:latin typeface="Poppins" panose="00000500000000000000" pitchFamily="50" charset="0"/>
              <a:cs typeface="Poppins" panose="00000500000000000000" pitchFamily="50"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84FED8-86F0-4044-A61E-150DB05460A8}"/>
              </a:ext>
            </a:extLst>
          </p:cNvPr>
          <p:cNvSpPr/>
          <p:nvPr/>
        </p:nvSpPr>
        <p:spPr>
          <a:xfrm>
            <a:off x="6096000" y="0"/>
            <a:ext cx="6096000" cy="6858000"/>
          </a:xfrm>
          <a:prstGeom prst="rect">
            <a:avLst/>
          </a:pr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latin typeface="Poppins" panose="00000500000000000000" pitchFamily="50" charset="0"/>
              <a:cs typeface="Poppins" panose="00000500000000000000" pitchFamily="50" charset="0"/>
            </a:endParaRPr>
          </a:p>
        </p:txBody>
      </p:sp>
      <p:sp>
        <p:nvSpPr>
          <p:cNvPr id="39939" name="TextBox 5">
            <a:extLst>
              <a:ext uri="{FF2B5EF4-FFF2-40B4-BE49-F238E27FC236}">
                <a16:creationId xmlns:a16="http://schemas.microsoft.com/office/drawing/2014/main" id="{555DA700-3D85-4B4B-A913-F88272E3BF71}"/>
              </a:ext>
            </a:extLst>
          </p:cNvPr>
          <p:cNvSpPr txBox="1">
            <a:spLocks noChangeArrowheads="1"/>
          </p:cNvSpPr>
          <p:nvPr/>
        </p:nvSpPr>
        <p:spPr bwMode="auto">
          <a:xfrm>
            <a:off x="869950" y="4313189"/>
            <a:ext cx="3800524" cy="128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 when an unknown printer took a galley of type and scrambled it to make a type specimen book. </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sp>
        <p:nvSpPr>
          <p:cNvPr id="39940" name="TextBox 6">
            <a:extLst>
              <a:ext uri="{FF2B5EF4-FFF2-40B4-BE49-F238E27FC236}">
                <a16:creationId xmlns:a16="http://schemas.microsoft.com/office/drawing/2014/main" id="{9862D356-0477-4B8E-8719-C495B9E8E3C6}"/>
              </a:ext>
            </a:extLst>
          </p:cNvPr>
          <p:cNvSpPr txBox="1">
            <a:spLocks noChangeArrowheads="1"/>
          </p:cNvSpPr>
          <p:nvPr/>
        </p:nvSpPr>
        <p:spPr bwMode="auto">
          <a:xfrm>
            <a:off x="869950" y="2840250"/>
            <a:ext cx="52260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000" b="1" dirty="0">
                <a:solidFill>
                  <a:srgbClr val="F3A447"/>
                </a:solidFill>
                <a:latin typeface="Poppins" panose="00000500000000000000" pitchFamily="50" charset="0"/>
                <a:cs typeface="Poppins" panose="00000500000000000000" pitchFamily="50" charset="0"/>
              </a:rPr>
              <a:t>Feel trendy. </a:t>
            </a:r>
          </a:p>
          <a:p>
            <a:pPr eaLnBrk="1" hangingPunct="1"/>
            <a:r>
              <a:rPr lang="en-US" altLang="en-US" sz="4000" b="1" dirty="0">
                <a:solidFill>
                  <a:srgbClr val="F3A447"/>
                </a:solidFill>
                <a:latin typeface="Poppins" panose="00000500000000000000" pitchFamily="50" charset="0"/>
                <a:cs typeface="Poppins" panose="00000500000000000000" pitchFamily="50" charset="0"/>
              </a:rPr>
              <a:t>Feel authentic.</a:t>
            </a:r>
            <a:endParaRPr lang="en-ID" altLang="en-US" sz="4000" b="1" dirty="0">
              <a:solidFill>
                <a:srgbClr val="F3A447"/>
              </a:solidFill>
              <a:latin typeface="Poppins" panose="00000500000000000000" pitchFamily="50" charset="0"/>
              <a:cs typeface="Poppins" panose="00000500000000000000" pitchFamily="50" charset="0"/>
            </a:endParaRPr>
          </a:p>
        </p:txBody>
      </p:sp>
      <p:sp>
        <p:nvSpPr>
          <p:cNvPr id="39941" name="TextBox 7">
            <a:extLst>
              <a:ext uri="{FF2B5EF4-FFF2-40B4-BE49-F238E27FC236}">
                <a16:creationId xmlns:a16="http://schemas.microsoft.com/office/drawing/2014/main" id="{8BF21B8A-77CC-4705-ADB4-EF1EEA11E0BB}"/>
              </a:ext>
            </a:extLst>
          </p:cNvPr>
          <p:cNvSpPr txBox="1">
            <a:spLocks noChangeArrowheads="1"/>
          </p:cNvSpPr>
          <p:nvPr/>
        </p:nvSpPr>
        <p:spPr bwMode="auto">
          <a:xfrm>
            <a:off x="7059562" y="5691188"/>
            <a:ext cx="52260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dirty="0">
                <a:solidFill>
                  <a:schemeClr val="bg1"/>
                </a:solidFill>
                <a:latin typeface="Poppins" panose="00000500000000000000" pitchFamily="50" charset="0"/>
                <a:cs typeface="Poppins" panose="00000500000000000000" pitchFamily="50" charset="0"/>
              </a:rPr>
              <a:t>Fashion Style</a:t>
            </a:r>
            <a:endParaRPr lang="en-ID" altLang="en-US" sz="2800" b="1" dirty="0">
              <a:solidFill>
                <a:schemeClr val="bg1"/>
              </a:solidFill>
              <a:latin typeface="Poppins" panose="00000500000000000000" pitchFamily="50" charset="0"/>
              <a:cs typeface="Poppins" panose="00000500000000000000" pitchFamily="50" charset="0"/>
            </a:endParaRPr>
          </a:p>
        </p:txBody>
      </p:sp>
      <p:pic>
        <p:nvPicPr>
          <p:cNvPr id="3" name="Picture Placeholder 2">
            <a:extLst>
              <a:ext uri="{FF2B5EF4-FFF2-40B4-BE49-F238E27FC236}">
                <a16:creationId xmlns:a16="http://schemas.microsoft.com/office/drawing/2014/main" id="{988EF7AE-09D8-4A57-AA8D-C9A9E6982E4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72" b="7872"/>
          <a:stretch>
            <a:fillRect/>
          </a:stretch>
        </p:blipFill>
        <p:spPr>
          <a:xfrm>
            <a:off x="7158038" y="574675"/>
            <a:ext cx="3959225" cy="5003800"/>
          </a:xfrm>
          <a:blipFill dpi="0" rotWithShape="0">
            <a:blip r:embed="rId3"/>
            <a:srcRect/>
            <a:tile tx="0" ty="0" sx="100000" sy="100000" flip="none" algn="tl"/>
          </a:blipFill>
        </p:spPr>
      </p:pic>
      <p:grpSp>
        <p:nvGrpSpPr>
          <p:cNvPr id="11" name="Group 10">
            <a:extLst>
              <a:ext uri="{FF2B5EF4-FFF2-40B4-BE49-F238E27FC236}">
                <a16:creationId xmlns:a16="http://schemas.microsoft.com/office/drawing/2014/main" id="{FC2577F6-1DFB-4565-95C7-6A06EAF9D93E}"/>
              </a:ext>
            </a:extLst>
          </p:cNvPr>
          <p:cNvGrpSpPr/>
          <p:nvPr/>
        </p:nvGrpSpPr>
        <p:grpSpPr>
          <a:xfrm>
            <a:off x="1028700" y="1468060"/>
            <a:ext cx="1560512" cy="430137"/>
            <a:chOff x="652464" y="489300"/>
            <a:chExt cx="915740" cy="252413"/>
          </a:xfrm>
        </p:grpSpPr>
        <p:sp>
          <p:nvSpPr>
            <p:cNvPr id="12" name="Rectangle: Rounded Corners 11">
              <a:extLst>
                <a:ext uri="{FF2B5EF4-FFF2-40B4-BE49-F238E27FC236}">
                  <a16:creationId xmlns:a16="http://schemas.microsoft.com/office/drawing/2014/main" id="{B209F296-A394-42E2-BD99-D908B525A4F0}"/>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EB6AB55-E805-4B65-8D90-E73191E908C6}"/>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CE509835-2CDE-49E5-8B58-F4F8321FC0C0}"/>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A32D70F-5B43-454D-9928-BEF14D04B5BF}"/>
              </a:ext>
            </a:extLst>
          </p:cNvPr>
          <p:cNvSpPr/>
          <p:nvPr/>
        </p:nvSpPr>
        <p:spPr>
          <a:xfrm>
            <a:off x="-3968" y="3094891"/>
            <a:ext cx="12195968" cy="3763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ID" dirty="0">
              <a:latin typeface="Poppins" panose="00000500000000000000" pitchFamily="50" charset="0"/>
              <a:cs typeface="Poppins" panose="00000500000000000000" pitchFamily="50" charset="0"/>
            </a:endParaRPr>
          </a:p>
        </p:txBody>
      </p:sp>
      <p:sp>
        <p:nvSpPr>
          <p:cNvPr id="5" name="Rectangle 4">
            <a:extLst>
              <a:ext uri="{FF2B5EF4-FFF2-40B4-BE49-F238E27FC236}">
                <a16:creationId xmlns:a16="http://schemas.microsoft.com/office/drawing/2014/main" id="{CD8EAB5B-6F11-4895-894B-AABEA1CE8F85}"/>
              </a:ext>
            </a:extLst>
          </p:cNvPr>
          <p:cNvSpPr/>
          <p:nvPr/>
        </p:nvSpPr>
        <p:spPr>
          <a:xfrm>
            <a:off x="-3969" y="0"/>
            <a:ext cx="1075532" cy="68746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ID" dirty="0">
              <a:latin typeface="Poppins" panose="00000500000000000000" pitchFamily="50" charset="0"/>
              <a:cs typeface="Poppins" panose="00000500000000000000" pitchFamily="50" charset="0"/>
            </a:endParaRPr>
          </a:p>
        </p:txBody>
      </p:sp>
      <p:sp>
        <p:nvSpPr>
          <p:cNvPr id="40964" name="TextBox 6">
            <a:extLst>
              <a:ext uri="{FF2B5EF4-FFF2-40B4-BE49-F238E27FC236}">
                <a16:creationId xmlns:a16="http://schemas.microsoft.com/office/drawing/2014/main" id="{CDACEE47-5697-453A-83AA-97D1981E328F}"/>
              </a:ext>
            </a:extLst>
          </p:cNvPr>
          <p:cNvSpPr txBox="1">
            <a:spLocks noChangeArrowheads="1"/>
          </p:cNvSpPr>
          <p:nvPr/>
        </p:nvSpPr>
        <p:spPr bwMode="auto">
          <a:xfrm>
            <a:off x="5043329" y="1814526"/>
            <a:ext cx="5226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000" b="1" dirty="0">
                <a:solidFill>
                  <a:srgbClr val="F3A447"/>
                </a:solidFill>
                <a:latin typeface="Poppins" panose="00000500000000000000" pitchFamily="50" charset="0"/>
                <a:cs typeface="Poppins" panose="00000500000000000000" pitchFamily="50" charset="0"/>
              </a:rPr>
              <a:t>Mission</a:t>
            </a:r>
            <a:endParaRPr lang="en-ID" altLang="en-US" sz="4000" b="1" dirty="0">
              <a:solidFill>
                <a:srgbClr val="F3A447"/>
              </a:solidFill>
              <a:latin typeface="Poppins" panose="00000500000000000000" pitchFamily="50" charset="0"/>
              <a:cs typeface="Poppins" panose="00000500000000000000" pitchFamily="50" charset="0"/>
            </a:endParaRPr>
          </a:p>
        </p:txBody>
      </p:sp>
      <p:grpSp>
        <p:nvGrpSpPr>
          <p:cNvPr id="7" name="Group 6">
            <a:extLst>
              <a:ext uri="{FF2B5EF4-FFF2-40B4-BE49-F238E27FC236}">
                <a16:creationId xmlns:a16="http://schemas.microsoft.com/office/drawing/2014/main" id="{7A0DBCDC-F155-4A67-94D8-8386EF33117C}"/>
              </a:ext>
            </a:extLst>
          </p:cNvPr>
          <p:cNvGrpSpPr/>
          <p:nvPr/>
        </p:nvGrpSpPr>
        <p:grpSpPr>
          <a:xfrm>
            <a:off x="5071465" y="3274252"/>
            <a:ext cx="4521994" cy="3167034"/>
            <a:chOff x="5168107" y="2580372"/>
            <a:chExt cx="4521994" cy="3167034"/>
          </a:xfrm>
        </p:grpSpPr>
        <p:grpSp>
          <p:nvGrpSpPr>
            <p:cNvPr id="6" name="Group 5">
              <a:extLst>
                <a:ext uri="{FF2B5EF4-FFF2-40B4-BE49-F238E27FC236}">
                  <a16:creationId xmlns:a16="http://schemas.microsoft.com/office/drawing/2014/main" id="{B7B750E0-8C68-4603-8A66-E18CE5EF2329}"/>
                </a:ext>
              </a:extLst>
            </p:cNvPr>
            <p:cNvGrpSpPr/>
            <p:nvPr/>
          </p:nvGrpSpPr>
          <p:grpSpPr>
            <a:xfrm>
              <a:off x="5168107" y="2580372"/>
              <a:ext cx="4521994" cy="799258"/>
              <a:chOff x="5168107" y="2580372"/>
              <a:chExt cx="4521994" cy="799258"/>
            </a:xfrm>
          </p:grpSpPr>
          <p:sp>
            <p:nvSpPr>
              <p:cNvPr id="40963" name="TextBox 5">
                <a:extLst>
                  <a:ext uri="{FF2B5EF4-FFF2-40B4-BE49-F238E27FC236}">
                    <a16:creationId xmlns:a16="http://schemas.microsoft.com/office/drawing/2014/main" id="{7064C600-07F8-4880-AE87-509BD0D5DB67}"/>
                  </a:ext>
                </a:extLst>
              </p:cNvPr>
              <p:cNvSpPr txBox="1">
                <a:spLocks noChangeArrowheads="1"/>
              </p:cNvSpPr>
              <p:nvPr/>
            </p:nvSpPr>
            <p:spPr bwMode="auto">
              <a:xfrm>
                <a:off x="5588001" y="2580372"/>
                <a:ext cx="4102100" cy="7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a:t>
                </a:r>
              </a:p>
            </p:txBody>
          </p:sp>
          <p:sp>
            <p:nvSpPr>
              <p:cNvPr id="40965" name="TextBox 9">
                <a:extLst>
                  <a:ext uri="{FF2B5EF4-FFF2-40B4-BE49-F238E27FC236}">
                    <a16:creationId xmlns:a16="http://schemas.microsoft.com/office/drawing/2014/main" id="{AA7FDB50-8D66-460B-BB0A-A491A75A32CC}"/>
                  </a:ext>
                </a:extLst>
              </p:cNvPr>
              <p:cNvSpPr txBox="1">
                <a:spLocks noChangeArrowheads="1"/>
              </p:cNvSpPr>
              <p:nvPr/>
            </p:nvSpPr>
            <p:spPr bwMode="auto">
              <a:xfrm>
                <a:off x="5168107" y="2668857"/>
                <a:ext cx="839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b="1" dirty="0">
                    <a:solidFill>
                      <a:srgbClr val="00B0F0"/>
                    </a:solidFill>
                    <a:latin typeface="Poppins" panose="00000500000000000000" pitchFamily="50" charset="0"/>
                    <a:cs typeface="Poppins" panose="00000500000000000000" pitchFamily="50" charset="0"/>
                  </a:rPr>
                  <a:t>A</a:t>
                </a:r>
                <a:endParaRPr lang="en-ID" altLang="en-US" sz="2000" b="1" dirty="0">
                  <a:solidFill>
                    <a:srgbClr val="00B0F0"/>
                  </a:solidFill>
                  <a:latin typeface="Poppins" panose="00000500000000000000" pitchFamily="50" charset="0"/>
                  <a:cs typeface="Poppins" panose="00000500000000000000" pitchFamily="50" charset="0"/>
                </a:endParaRPr>
              </a:p>
            </p:txBody>
          </p:sp>
        </p:grpSp>
        <p:grpSp>
          <p:nvGrpSpPr>
            <p:cNvPr id="4" name="Group 3">
              <a:extLst>
                <a:ext uri="{FF2B5EF4-FFF2-40B4-BE49-F238E27FC236}">
                  <a16:creationId xmlns:a16="http://schemas.microsoft.com/office/drawing/2014/main" id="{83DA8475-3A2B-43C1-B20F-E20A8A1DA100}"/>
                </a:ext>
              </a:extLst>
            </p:cNvPr>
            <p:cNvGrpSpPr/>
            <p:nvPr/>
          </p:nvGrpSpPr>
          <p:grpSpPr>
            <a:xfrm>
              <a:off x="5168107" y="3764260"/>
              <a:ext cx="4521994" cy="799258"/>
              <a:chOff x="5168107" y="3574561"/>
              <a:chExt cx="4521994" cy="799258"/>
            </a:xfrm>
          </p:grpSpPr>
          <p:sp>
            <p:nvSpPr>
              <p:cNvPr id="40966" name="TextBox 10">
                <a:extLst>
                  <a:ext uri="{FF2B5EF4-FFF2-40B4-BE49-F238E27FC236}">
                    <a16:creationId xmlns:a16="http://schemas.microsoft.com/office/drawing/2014/main" id="{7C6DC102-C5EA-4554-99FE-F8D21EEF533E}"/>
                  </a:ext>
                </a:extLst>
              </p:cNvPr>
              <p:cNvSpPr txBox="1">
                <a:spLocks noChangeArrowheads="1"/>
              </p:cNvSpPr>
              <p:nvPr/>
            </p:nvSpPr>
            <p:spPr bwMode="auto">
              <a:xfrm>
                <a:off x="5168107" y="3663046"/>
                <a:ext cx="839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b="1" dirty="0">
                    <a:solidFill>
                      <a:srgbClr val="00B0F0"/>
                    </a:solidFill>
                    <a:latin typeface="Poppins" panose="00000500000000000000" pitchFamily="50" charset="0"/>
                    <a:cs typeface="Poppins" panose="00000500000000000000" pitchFamily="50" charset="0"/>
                  </a:rPr>
                  <a:t>B</a:t>
                </a:r>
                <a:endParaRPr lang="en-ID" altLang="en-US" sz="2000" b="1" dirty="0">
                  <a:solidFill>
                    <a:srgbClr val="00B0F0"/>
                  </a:solidFill>
                  <a:latin typeface="Poppins" panose="00000500000000000000" pitchFamily="50" charset="0"/>
                  <a:cs typeface="Poppins" panose="00000500000000000000" pitchFamily="50" charset="0"/>
                </a:endParaRPr>
              </a:p>
            </p:txBody>
          </p:sp>
          <p:sp>
            <p:nvSpPr>
              <p:cNvPr id="40968" name="TextBox 12">
                <a:extLst>
                  <a:ext uri="{FF2B5EF4-FFF2-40B4-BE49-F238E27FC236}">
                    <a16:creationId xmlns:a16="http://schemas.microsoft.com/office/drawing/2014/main" id="{D7726974-44DC-41E3-A7D6-468FE4783958}"/>
                  </a:ext>
                </a:extLst>
              </p:cNvPr>
              <p:cNvSpPr txBox="1">
                <a:spLocks noChangeArrowheads="1"/>
              </p:cNvSpPr>
              <p:nvPr/>
            </p:nvSpPr>
            <p:spPr bwMode="auto">
              <a:xfrm>
                <a:off x="5588001" y="3574561"/>
                <a:ext cx="4102100" cy="7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a:t>
                </a:r>
              </a:p>
            </p:txBody>
          </p:sp>
        </p:grpSp>
        <p:grpSp>
          <p:nvGrpSpPr>
            <p:cNvPr id="2" name="Group 1">
              <a:extLst>
                <a:ext uri="{FF2B5EF4-FFF2-40B4-BE49-F238E27FC236}">
                  <a16:creationId xmlns:a16="http://schemas.microsoft.com/office/drawing/2014/main" id="{42F227DA-4C3B-4971-A203-02AB80130121}"/>
                </a:ext>
              </a:extLst>
            </p:cNvPr>
            <p:cNvGrpSpPr/>
            <p:nvPr/>
          </p:nvGrpSpPr>
          <p:grpSpPr>
            <a:xfrm>
              <a:off x="5168107" y="4948148"/>
              <a:ext cx="4521994" cy="799258"/>
              <a:chOff x="5168107" y="4948148"/>
              <a:chExt cx="4521994" cy="799258"/>
            </a:xfrm>
          </p:grpSpPr>
          <p:sp>
            <p:nvSpPr>
              <p:cNvPr id="40967" name="TextBox 11">
                <a:extLst>
                  <a:ext uri="{FF2B5EF4-FFF2-40B4-BE49-F238E27FC236}">
                    <a16:creationId xmlns:a16="http://schemas.microsoft.com/office/drawing/2014/main" id="{1C10D4D0-030C-4905-BA0D-A78F82F91D72}"/>
                  </a:ext>
                </a:extLst>
              </p:cNvPr>
              <p:cNvSpPr txBox="1">
                <a:spLocks noChangeArrowheads="1"/>
              </p:cNvSpPr>
              <p:nvPr/>
            </p:nvSpPr>
            <p:spPr bwMode="auto">
              <a:xfrm>
                <a:off x="5168107" y="5036633"/>
                <a:ext cx="839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b="1" dirty="0">
                    <a:solidFill>
                      <a:srgbClr val="00B0F0"/>
                    </a:solidFill>
                    <a:latin typeface="Poppins" panose="00000500000000000000" pitchFamily="50" charset="0"/>
                    <a:cs typeface="Poppins" panose="00000500000000000000" pitchFamily="50" charset="0"/>
                  </a:rPr>
                  <a:t>C</a:t>
                </a:r>
                <a:endParaRPr lang="en-ID" altLang="en-US" sz="2000" b="1" dirty="0">
                  <a:solidFill>
                    <a:srgbClr val="00B0F0"/>
                  </a:solidFill>
                  <a:latin typeface="Poppins" panose="00000500000000000000" pitchFamily="50" charset="0"/>
                  <a:cs typeface="Poppins" panose="00000500000000000000" pitchFamily="50" charset="0"/>
                </a:endParaRPr>
              </a:p>
            </p:txBody>
          </p:sp>
          <p:sp>
            <p:nvSpPr>
              <p:cNvPr id="40969" name="TextBox 13">
                <a:extLst>
                  <a:ext uri="{FF2B5EF4-FFF2-40B4-BE49-F238E27FC236}">
                    <a16:creationId xmlns:a16="http://schemas.microsoft.com/office/drawing/2014/main" id="{C5013023-5826-413F-81A8-78B6979E26C6}"/>
                  </a:ext>
                </a:extLst>
              </p:cNvPr>
              <p:cNvSpPr txBox="1">
                <a:spLocks noChangeArrowheads="1"/>
              </p:cNvSpPr>
              <p:nvPr/>
            </p:nvSpPr>
            <p:spPr bwMode="auto">
              <a:xfrm>
                <a:off x="5588001" y="4948148"/>
                <a:ext cx="4102100" cy="79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a:t>
                </a:r>
              </a:p>
            </p:txBody>
          </p:sp>
        </p:grpSp>
      </p:grpSp>
      <p:pic>
        <p:nvPicPr>
          <p:cNvPr id="3" name="Picture Placeholder 2">
            <a:extLst>
              <a:ext uri="{FF2B5EF4-FFF2-40B4-BE49-F238E27FC236}">
                <a16:creationId xmlns:a16="http://schemas.microsoft.com/office/drawing/2014/main" id="{1CCEC721-A8DB-4220-964B-34493A73B77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5918" r="29865"/>
          <a:stretch/>
        </p:blipFill>
        <p:spPr>
          <a:blipFill dpi="0" rotWithShape="0">
            <a:blip r:embed="rId3"/>
            <a:srcRect/>
            <a:tile tx="0" ty="0" sx="100000" sy="100000" flip="none" algn="tl"/>
          </a:blipFill>
        </p:spPr>
      </p:pic>
      <p:sp>
        <p:nvSpPr>
          <p:cNvPr id="15" name="TextBox 6">
            <a:extLst>
              <a:ext uri="{FF2B5EF4-FFF2-40B4-BE49-F238E27FC236}">
                <a16:creationId xmlns:a16="http://schemas.microsoft.com/office/drawing/2014/main" id="{C0CCDC71-A06A-4005-B501-5719001F82F1}"/>
              </a:ext>
            </a:extLst>
          </p:cNvPr>
          <p:cNvSpPr txBox="1">
            <a:spLocks noChangeArrowheads="1"/>
          </p:cNvSpPr>
          <p:nvPr/>
        </p:nvSpPr>
        <p:spPr bwMode="auto">
          <a:xfrm>
            <a:off x="5071465" y="2447256"/>
            <a:ext cx="5226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b="1" dirty="0">
                <a:solidFill>
                  <a:srgbClr val="00B0F0"/>
                </a:solidFill>
                <a:latin typeface="Poppins" panose="00000500000000000000" pitchFamily="50" charset="0"/>
                <a:cs typeface="Poppins" panose="00000500000000000000" pitchFamily="50" charset="0"/>
              </a:rPr>
              <a:t>Our Goals</a:t>
            </a:r>
            <a:endParaRPr lang="en-ID" altLang="en-US" sz="2000" b="1" dirty="0">
              <a:solidFill>
                <a:srgbClr val="00B0F0"/>
              </a:solidFill>
              <a:latin typeface="Poppins" panose="00000500000000000000" pitchFamily="50" charset="0"/>
              <a:cs typeface="Poppins" panose="00000500000000000000" pitchFamily="50" charset="0"/>
            </a:endParaRPr>
          </a:p>
        </p:txBody>
      </p:sp>
      <p:grpSp>
        <p:nvGrpSpPr>
          <p:cNvPr id="17" name="Group 16">
            <a:extLst>
              <a:ext uri="{FF2B5EF4-FFF2-40B4-BE49-F238E27FC236}">
                <a16:creationId xmlns:a16="http://schemas.microsoft.com/office/drawing/2014/main" id="{509102EF-96B2-469C-897C-5138EA15F970}"/>
              </a:ext>
            </a:extLst>
          </p:cNvPr>
          <p:cNvGrpSpPr/>
          <p:nvPr/>
        </p:nvGrpSpPr>
        <p:grpSpPr>
          <a:xfrm>
            <a:off x="5178743" y="633946"/>
            <a:ext cx="1560512" cy="430137"/>
            <a:chOff x="652464" y="489300"/>
            <a:chExt cx="915740" cy="252413"/>
          </a:xfrm>
        </p:grpSpPr>
        <p:sp>
          <p:nvSpPr>
            <p:cNvPr id="18" name="Rectangle: Rounded Corners 17">
              <a:extLst>
                <a:ext uri="{FF2B5EF4-FFF2-40B4-BE49-F238E27FC236}">
                  <a16:creationId xmlns:a16="http://schemas.microsoft.com/office/drawing/2014/main" id="{825C7088-3705-4C9F-BC9B-166AB8BEB266}"/>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78F463EB-5982-4D76-AEFF-8BABAED12A95}"/>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56ED99FE-B2FD-43AF-B407-572FB8FC3D67}"/>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89E64624-7B17-4095-B1E8-AE8CF6708FD7}"/>
              </a:ext>
            </a:extLst>
          </p:cNvPr>
          <p:cNvSpPr/>
          <p:nvPr/>
        </p:nvSpPr>
        <p:spPr>
          <a:xfrm>
            <a:off x="11690252" y="0"/>
            <a:ext cx="501748" cy="68746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en-ID" dirty="0">
              <a:latin typeface="Poppins" panose="00000500000000000000" pitchFamily="50" charset="0"/>
              <a:cs typeface="Poppins" panose="00000500000000000000" pitchFamily="50"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FB37A5-4052-4EA8-AE2B-FD2B668E9C14}"/>
              </a:ext>
            </a:extLst>
          </p:cNvPr>
          <p:cNvSpPr/>
          <p:nvPr/>
        </p:nvSpPr>
        <p:spPr>
          <a:xfrm>
            <a:off x="3922713" y="1271588"/>
            <a:ext cx="8269287" cy="5586412"/>
          </a:xfrm>
          <a:prstGeom prst="rect">
            <a:avLst/>
          </a:pr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50">
              <a:latin typeface="Poppins" panose="00000500000000000000" pitchFamily="50" charset="0"/>
              <a:cs typeface="Poppins" panose="00000500000000000000" pitchFamily="50" charset="0"/>
            </a:endParaRPr>
          </a:p>
        </p:txBody>
      </p:sp>
      <p:sp>
        <p:nvSpPr>
          <p:cNvPr id="41988" name="TextBox 9">
            <a:extLst>
              <a:ext uri="{FF2B5EF4-FFF2-40B4-BE49-F238E27FC236}">
                <a16:creationId xmlns:a16="http://schemas.microsoft.com/office/drawing/2014/main" id="{35A07739-245C-45B9-BF82-2339F1768B59}"/>
              </a:ext>
            </a:extLst>
          </p:cNvPr>
          <p:cNvSpPr txBox="1">
            <a:spLocks noChangeArrowheads="1"/>
          </p:cNvSpPr>
          <p:nvPr/>
        </p:nvSpPr>
        <p:spPr bwMode="auto">
          <a:xfrm rot="-5400000">
            <a:off x="-1312997" y="3390310"/>
            <a:ext cx="5226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000" b="1" dirty="0">
                <a:solidFill>
                  <a:srgbClr val="F3A447"/>
                </a:solidFill>
                <a:latin typeface="Poppins" panose="00000500000000000000" pitchFamily="50" charset="0"/>
                <a:cs typeface="Poppins" panose="00000500000000000000" pitchFamily="50" charset="0"/>
              </a:rPr>
              <a:t>Our Team</a:t>
            </a:r>
            <a:endParaRPr lang="en-ID" altLang="en-US" sz="4000" b="1" dirty="0">
              <a:solidFill>
                <a:srgbClr val="F3A447"/>
              </a:solidFill>
              <a:latin typeface="Poppins" panose="00000500000000000000" pitchFamily="50" charset="0"/>
              <a:cs typeface="Poppins" panose="00000500000000000000" pitchFamily="50" charset="0"/>
            </a:endParaRPr>
          </a:p>
        </p:txBody>
      </p:sp>
      <p:sp>
        <p:nvSpPr>
          <p:cNvPr id="41989" name="TextBox 10">
            <a:extLst>
              <a:ext uri="{FF2B5EF4-FFF2-40B4-BE49-F238E27FC236}">
                <a16:creationId xmlns:a16="http://schemas.microsoft.com/office/drawing/2014/main" id="{A43FDBA2-4641-47F7-9E3D-A9C2D14C9D20}"/>
              </a:ext>
            </a:extLst>
          </p:cNvPr>
          <p:cNvSpPr txBox="1">
            <a:spLocks noChangeArrowheads="1"/>
          </p:cNvSpPr>
          <p:nvPr/>
        </p:nvSpPr>
        <p:spPr bwMode="auto">
          <a:xfrm>
            <a:off x="6007100" y="4313238"/>
            <a:ext cx="316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dirty="0">
                <a:solidFill>
                  <a:schemeClr val="bg1"/>
                </a:solidFill>
                <a:latin typeface="Poppins" panose="00000500000000000000" pitchFamily="50" charset="0"/>
                <a:cs typeface="Poppins" panose="00000500000000000000" pitchFamily="50" charset="0"/>
              </a:rPr>
              <a:t>Fashion Team Design</a:t>
            </a:r>
            <a:endParaRPr lang="en-ID" altLang="en-US" b="1" dirty="0">
              <a:solidFill>
                <a:schemeClr val="bg1"/>
              </a:solidFill>
              <a:latin typeface="Poppins" panose="00000500000000000000" pitchFamily="50" charset="0"/>
              <a:cs typeface="Poppins" panose="00000500000000000000" pitchFamily="50" charset="0"/>
            </a:endParaRPr>
          </a:p>
        </p:txBody>
      </p:sp>
      <p:pic>
        <p:nvPicPr>
          <p:cNvPr id="3" name="Picture Placeholder 2">
            <a:extLst>
              <a:ext uri="{FF2B5EF4-FFF2-40B4-BE49-F238E27FC236}">
                <a16:creationId xmlns:a16="http://schemas.microsoft.com/office/drawing/2014/main" id="{EE3BAEFD-2DCC-4DB6-B0B5-C208ADBC8CA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9925" r="18688" b="1238"/>
          <a:stretch/>
        </p:blipFill>
        <p:spPr>
          <a:xfrm>
            <a:off x="2481263" y="1985963"/>
            <a:ext cx="2990850" cy="4349750"/>
          </a:xfrm>
          <a:blipFill dpi="0" rotWithShape="0">
            <a:blip r:embed="rId3"/>
            <a:srcRect/>
            <a:tile tx="0" ty="0" sx="100000" sy="100000" flip="none" algn="tl"/>
          </a:blipFill>
        </p:spPr>
      </p:pic>
      <p:pic>
        <p:nvPicPr>
          <p:cNvPr id="5" name="Picture Placeholder 4">
            <a:extLst>
              <a:ext uri="{FF2B5EF4-FFF2-40B4-BE49-F238E27FC236}">
                <a16:creationId xmlns:a16="http://schemas.microsoft.com/office/drawing/2014/main" id="{E09DA23B-E7EA-401C-9CA8-7CB8A4D1AF99}"/>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4618" t="22221" r="8089" b="15692"/>
          <a:stretch/>
        </p:blipFill>
        <p:spPr>
          <a:xfrm>
            <a:off x="6096000" y="536575"/>
            <a:ext cx="2990850" cy="3603625"/>
          </a:xfrm>
          <a:blipFill dpi="0" rotWithShape="0">
            <a:blip r:embed="rId3"/>
            <a:srcRect/>
            <a:tile tx="0" ty="0" sx="100000" sy="100000" flip="none" algn="tl"/>
          </a:blipFill>
        </p:spPr>
      </p:pic>
      <p:sp>
        <p:nvSpPr>
          <p:cNvPr id="10" name="TextBox 5">
            <a:extLst>
              <a:ext uri="{FF2B5EF4-FFF2-40B4-BE49-F238E27FC236}">
                <a16:creationId xmlns:a16="http://schemas.microsoft.com/office/drawing/2014/main" id="{4FD271C1-465C-450C-ADC4-E448C4E71139}"/>
              </a:ext>
            </a:extLst>
          </p:cNvPr>
          <p:cNvSpPr txBox="1">
            <a:spLocks noChangeArrowheads="1"/>
          </p:cNvSpPr>
          <p:nvPr/>
        </p:nvSpPr>
        <p:spPr bwMode="auto">
          <a:xfrm>
            <a:off x="6007100" y="4856163"/>
            <a:ext cx="3703637" cy="128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50" dirty="0">
                <a:solidFill>
                  <a:schemeClr val="tx1">
                    <a:lumMod val="75000"/>
                    <a:lumOff val="25000"/>
                  </a:schemeClr>
                </a:solidFill>
                <a:latin typeface="Poppins" panose="00000500000000000000" pitchFamily="50" charset="0"/>
                <a:cs typeface="Poppins" panose="00000500000000000000" pitchFamily="50" charset="0"/>
              </a:rPr>
              <a:t>Lorem Ipsum is simply dummy text of the printing and typesetting industry. Lorem Ipsum has been the industry's standard dummy text ever since the 1500s, when an unknown printer took a galley of type and scrambled it to make a type specimen book. </a:t>
            </a:r>
            <a:endParaRPr lang="en-ID" altLang="en-US" sz="1050" dirty="0">
              <a:solidFill>
                <a:schemeClr val="tx1">
                  <a:lumMod val="75000"/>
                  <a:lumOff val="25000"/>
                </a:schemeClr>
              </a:solidFill>
              <a:latin typeface="Poppins" panose="00000500000000000000" pitchFamily="50" charset="0"/>
              <a:cs typeface="Poppins" panose="00000500000000000000" pitchFamily="50" charset="0"/>
            </a:endParaRPr>
          </a:p>
        </p:txBody>
      </p:sp>
      <p:grpSp>
        <p:nvGrpSpPr>
          <p:cNvPr id="11" name="Group 10">
            <a:extLst>
              <a:ext uri="{FF2B5EF4-FFF2-40B4-BE49-F238E27FC236}">
                <a16:creationId xmlns:a16="http://schemas.microsoft.com/office/drawing/2014/main" id="{2A321F43-978B-450B-89C5-1DB7BFA15CE1}"/>
              </a:ext>
            </a:extLst>
          </p:cNvPr>
          <p:cNvGrpSpPr/>
          <p:nvPr/>
        </p:nvGrpSpPr>
        <p:grpSpPr>
          <a:xfrm>
            <a:off x="1042768" y="630751"/>
            <a:ext cx="1560512" cy="430137"/>
            <a:chOff x="652464" y="489300"/>
            <a:chExt cx="915740" cy="252413"/>
          </a:xfrm>
        </p:grpSpPr>
        <p:sp>
          <p:nvSpPr>
            <p:cNvPr id="12" name="Rectangle: Rounded Corners 11">
              <a:extLst>
                <a:ext uri="{FF2B5EF4-FFF2-40B4-BE49-F238E27FC236}">
                  <a16:creationId xmlns:a16="http://schemas.microsoft.com/office/drawing/2014/main" id="{5B9C10FC-F648-4436-9F56-24A269F40259}"/>
                </a:ext>
              </a:extLst>
            </p:cNvPr>
            <p:cNvSpPr/>
            <p:nvPr/>
          </p:nvSpPr>
          <p:spPr>
            <a:xfrm>
              <a:off x="652464" y="489300"/>
              <a:ext cx="371475" cy="252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BC968D5-9F8C-4CFD-A72E-7ED87C244B22}"/>
                </a:ext>
              </a:extLst>
            </p:cNvPr>
            <p:cNvSpPr/>
            <p:nvPr/>
          </p:nvSpPr>
          <p:spPr>
            <a:xfrm>
              <a:off x="1076325" y="533299"/>
              <a:ext cx="491879" cy="164413"/>
            </a:xfrm>
            <a:custGeom>
              <a:avLst/>
              <a:gdLst/>
              <a:ahLst/>
              <a:cxnLst/>
              <a:rect l="l" t="t" r="r" b="b"/>
              <a:pathLst>
                <a:path w="2164861" h="723614">
                  <a:moveTo>
                    <a:pt x="1879492" y="278235"/>
                  </a:moveTo>
                  <a:cubicBezTo>
                    <a:pt x="1850276" y="278235"/>
                    <a:pt x="1825646" y="286728"/>
                    <a:pt x="1805602" y="303714"/>
                  </a:cubicBezTo>
                  <a:cubicBezTo>
                    <a:pt x="1785558" y="320700"/>
                    <a:pt x="1773158" y="344821"/>
                    <a:pt x="1768402" y="376076"/>
                  </a:cubicBezTo>
                  <a:lnTo>
                    <a:pt x="1986506" y="376076"/>
                  </a:lnTo>
                  <a:cubicBezTo>
                    <a:pt x="1986506" y="346180"/>
                    <a:pt x="1976314" y="322399"/>
                    <a:pt x="1955930" y="304733"/>
                  </a:cubicBezTo>
                  <a:cubicBezTo>
                    <a:pt x="1935547" y="287068"/>
                    <a:pt x="1910067" y="278235"/>
                    <a:pt x="1879492" y="278235"/>
                  </a:cubicBezTo>
                  <a:close/>
                  <a:moveTo>
                    <a:pt x="1250842" y="278235"/>
                  </a:moveTo>
                  <a:cubicBezTo>
                    <a:pt x="1221625" y="278235"/>
                    <a:pt x="1196995" y="286728"/>
                    <a:pt x="1176952" y="303714"/>
                  </a:cubicBezTo>
                  <a:cubicBezTo>
                    <a:pt x="1156908" y="320700"/>
                    <a:pt x="1144508" y="344821"/>
                    <a:pt x="1139752" y="376076"/>
                  </a:cubicBezTo>
                  <a:lnTo>
                    <a:pt x="1357855" y="376076"/>
                  </a:lnTo>
                  <a:cubicBezTo>
                    <a:pt x="1357855" y="346180"/>
                    <a:pt x="1347663" y="322399"/>
                    <a:pt x="1327280" y="304733"/>
                  </a:cubicBezTo>
                  <a:cubicBezTo>
                    <a:pt x="1306896" y="287068"/>
                    <a:pt x="1281417" y="278235"/>
                    <a:pt x="1250842" y="278235"/>
                  </a:cubicBezTo>
                  <a:close/>
                  <a:moveTo>
                    <a:pt x="914609" y="140646"/>
                  </a:moveTo>
                  <a:lnTo>
                    <a:pt x="914609" y="325117"/>
                  </a:lnTo>
                  <a:lnTo>
                    <a:pt x="866708" y="325117"/>
                  </a:lnTo>
                  <a:cubicBezTo>
                    <a:pt x="823223" y="325117"/>
                    <a:pt x="790610" y="334459"/>
                    <a:pt x="768867" y="353144"/>
                  </a:cubicBezTo>
                  <a:cubicBezTo>
                    <a:pt x="747125" y="371829"/>
                    <a:pt x="736254" y="404613"/>
                    <a:pt x="736254" y="451495"/>
                  </a:cubicBezTo>
                  <a:lnTo>
                    <a:pt x="736254" y="715461"/>
                  </a:lnTo>
                  <a:lnTo>
                    <a:pt x="561975" y="715461"/>
                  </a:lnTo>
                  <a:lnTo>
                    <a:pt x="561975" y="146761"/>
                  </a:lnTo>
                  <a:lnTo>
                    <a:pt x="736254" y="146761"/>
                  </a:lnTo>
                  <a:lnTo>
                    <a:pt x="736254" y="241545"/>
                  </a:lnTo>
                  <a:cubicBezTo>
                    <a:pt x="756637" y="210290"/>
                    <a:pt x="782117" y="185660"/>
                    <a:pt x="812692" y="167654"/>
                  </a:cubicBezTo>
                  <a:cubicBezTo>
                    <a:pt x="843267" y="149649"/>
                    <a:pt x="877240" y="140646"/>
                    <a:pt x="914609" y="140646"/>
                  </a:cubicBezTo>
                  <a:close/>
                  <a:moveTo>
                    <a:pt x="1881530" y="138608"/>
                  </a:moveTo>
                  <a:cubicBezTo>
                    <a:pt x="1936566" y="138608"/>
                    <a:pt x="1985486" y="150159"/>
                    <a:pt x="2028292" y="173260"/>
                  </a:cubicBezTo>
                  <a:cubicBezTo>
                    <a:pt x="2071097" y="196361"/>
                    <a:pt x="2104560" y="229314"/>
                    <a:pt x="2128680" y="272120"/>
                  </a:cubicBezTo>
                  <a:cubicBezTo>
                    <a:pt x="2152801" y="314925"/>
                    <a:pt x="2164861" y="364865"/>
                    <a:pt x="2164861" y="421939"/>
                  </a:cubicBezTo>
                  <a:cubicBezTo>
                    <a:pt x="2164861" y="438245"/>
                    <a:pt x="2163842" y="455232"/>
                    <a:pt x="2161804" y="472897"/>
                  </a:cubicBezTo>
                  <a:lnTo>
                    <a:pt x="1767383" y="472897"/>
                  </a:lnTo>
                  <a:cubicBezTo>
                    <a:pt x="1770101" y="508229"/>
                    <a:pt x="1781481" y="535237"/>
                    <a:pt x="1801525" y="553922"/>
                  </a:cubicBezTo>
                  <a:cubicBezTo>
                    <a:pt x="1821569" y="572607"/>
                    <a:pt x="1846199" y="581949"/>
                    <a:pt x="1875415" y="581949"/>
                  </a:cubicBezTo>
                  <a:cubicBezTo>
                    <a:pt x="1918900" y="581949"/>
                    <a:pt x="1949136" y="563604"/>
                    <a:pt x="1966122" y="526914"/>
                  </a:cubicBezTo>
                  <a:lnTo>
                    <a:pt x="2151612" y="526914"/>
                  </a:lnTo>
                  <a:cubicBezTo>
                    <a:pt x="2142100" y="564284"/>
                    <a:pt x="2124943" y="597916"/>
                    <a:pt x="2100144" y="627812"/>
                  </a:cubicBezTo>
                  <a:cubicBezTo>
                    <a:pt x="2075344" y="657708"/>
                    <a:pt x="2044259" y="681149"/>
                    <a:pt x="2006889" y="698135"/>
                  </a:cubicBezTo>
                  <a:cubicBezTo>
                    <a:pt x="1969519" y="715121"/>
                    <a:pt x="1927733" y="723614"/>
                    <a:pt x="1881530" y="723614"/>
                  </a:cubicBezTo>
                  <a:cubicBezTo>
                    <a:pt x="1825816" y="723614"/>
                    <a:pt x="1776216" y="711724"/>
                    <a:pt x="1732731" y="687943"/>
                  </a:cubicBezTo>
                  <a:cubicBezTo>
                    <a:pt x="1689246" y="664163"/>
                    <a:pt x="1655274" y="630190"/>
                    <a:pt x="1630814" y="586026"/>
                  </a:cubicBezTo>
                  <a:cubicBezTo>
                    <a:pt x="1606353" y="541862"/>
                    <a:pt x="1594123" y="490223"/>
                    <a:pt x="1594123" y="431111"/>
                  </a:cubicBezTo>
                  <a:cubicBezTo>
                    <a:pt x="1594123" y="371999"/>
                    <a:pt x="1606183" y="320361"/>
                    <a:pt x="1630304" y="276197"/>
                  </a:cubicBezTo>
                  <a:cubicBezTo>
                    <a:pt x="1654424" y="232032"/>
                    <a:pt x="1688227" y="198060"/>
                    <a:pt x="1731712" y="174279"/>
                  </a:cubicBezTo>
                  <a:cubicBezTo>
                    <a:pt x="1775197" y="150498"/>
                    <a:pt x="1825136" y="138608"/>
                    <a:pt x="1881530" y="138608"/>
                  </a:cubicBezTo>
                  <a:close/>
                  <a:moveTo>
                    <a:pt x="1252880" y="138608"/>
                  </a:moveTo>
                  <a:cubicBezTo>
                    <a:pt x="1307916" y="138608"/>
                    <a:pt x="1356836" y="150159"/>
                    <a:pt x="1399641" y="173260"/>
                  </a:cubicBezTo>
                  <a:cubicBezTo>
                    <a:pt x="1442447" y="196361"/>
                    <a:pt x="1475910" y="229314"/>
                    <a:pt x="1500030" y="272120"/>
                  </a:cubicBezTo>
                  <a:cubicBezTo>
                    <a:pt x="1524151" y="314925"/>
                    <a:pt x="1536211" y="364865"/>
                    <a:pt x="1536211" y="421939"/>
                  </a:cubicBezTo>
                  <a:cubicBezTo>
                    <a:pt x="1536211" y="438245"/>
                    <a:pt x="1535192" y="455232"/>
                    <a:pt x="1533153" y="472897"/>
                  </a:cubicBezTo>
                  <a:lnTo>
                    <a:pt x="1138733" y="472897"/>
                  </a:lnTo>
                  <a:cubicBezTo>
                    <a:pt x="1141450" y="508229"/>
                    <a:pt x="1152831" y="535237"/>
                    <a:pt x="1172875" y="553922"/>
                  </a:cubicBezTo>
                  <a:cubicBezTo>
                    <a:pt x="1192919" y="572607"/>
                    <a:pt x="1217549" y="581949"/>
                    <a:pt x="1246765" y="581949"/>
                  </a:cubicBezTo>
                  <a:cubicBezTo>
                    <a:pt x="1290250" y="581949"/>
                    <a:pt x="1320485" y="563604"/>
                    <a:pt x="1337472" y="526914"/>
                  </a:cubicBezTo>
                  <a:lnTo>
                    <a:pt x="1522962" y="526914"/>
                  </a:lnTo>
                  <a:cubicBezTo>
                    <a:pt x="1513449" y="564284"/>
                    <a:pt x="1496293" y="597916"/>
                    <a:pt x="1471493" y="627812"/>
                  </a:cubicBezTo>
                  <a:cubicBezTo>
                    <a:pt x="1446693" y="657708"/>
                    <a:pt x="1415608" y="681149"/>
                    <a:pt x="1378239" y="698135"/>
                  </a:cubicBezTo>
                  <a:cubicBezTo>
                    <a:pt x="1340869" y="715121"/>
                    <a:pt x="1299083" y="723614"/>
                    <a:pt x="1252880" y="723614"/>
                  </a:cubicBezTo>
                  <a:cubicBezTo>
                    <a:pt x="1197165" y="723614"/>
                    <a:pt x="1147565" y="711724"/>
                    <a:pt x="1104081" y="687943"/>
                  </a:cubicBezTo>
                  <a:cubicBezTo>
                    <a:pt x="1060596" y="664163"/>
                    <a:pt x="1026623" y="630190"/>
                    <a:pt x="1002163" y="586026"/>
                  </a:cubicBezTo>
                  <a:cubicBezTo>
                    <a:pt x="977703" y="541862"/>
                    <a:pt x="965473" y="490223"/>
                    <a:pt x="965473" y="431111"/>
                  </a:cubicBezTo>
                  <a:cubicBezTo>
                    <a:pt x="965473" y="371999"/>
                    <a:pt x="977533" y="320361"/>
                    <a:pt x="1001654" y="276197"/>
                  </a:cubicBezTo>
                  <a:cubicBezTo>
                    <a:pt x="1025774" y="232032"/>
                    <a:pt x="1059576" y="198060"/>
                    <a:pt x="1103061" y="174279"/>
                  </a:cubicBezTo>
                  <a:cubicBezTo>
                    <a:pt x="1146546" y="150498"/>
                    <a:pt x="1196486" y="138608"/>
                    <a:pt x="1252880" y="138608"/>
                  </a:cubicBezTo>
                  <a:close/>
                  <a:moveTo>
                    <a:pt x="0" y="0"/>
                  </a:moveTo>
                  <a:lnTo>
                    <a:pt x="465763" y="0"/>
                  </a:lnTo>
                  <a:lnTo>
                    <a:pt x="465763" y="139627"/>
                  </a:lnTo>
                  <a:lnTo>
                    <a:pt x="174279" y="139627"/>
                  </a:lnTo>
                  <a:lnTo>
                    <a:pt x="174279" y="290465"/>
                  </a:lnTo>
                  <a:lnTo>
                    <a:pt x="392382" y="290465"/>
                  </a:lnTo>
                  <a:lnTo>
                    <a:pt x="392382" y="426015"/>
                  </a:lnTo>
                  <a:lnTo>
                    <a:pt x="174279" y="426015"/>
                  </a:lnTo>
                  <a:lnTo>
                    <a:pt x="174279" y="715461"/>
                  </a:lnTo>
                  <a:lnTo>
                    <a:pt x="0" y="715461"/>
                  </a:lnTo>
                  <a:close/>
                </a:path>
              </a:pathLst>
            </a:custGeom>
            <a:solidFill>
              <a:srgbClr val="F3A4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F1C2978E-81D4-462F-9E48-17418F89A681}"/>
                </a:ext>
              </a:extLst>
            </p:cNvPr>
            <p:cNvSpPr/>
            <p:nvPr/>
          </p:nvSpPr>
          <p:spPr>
            <a:xfrm>
              <a:off x="712880" y="535753"/>
              <a:ext cx="250642" cy="159507"/>
            </a:xfrm>
            <a:custGeom>
              <a:avLst/>
              <a:gdLst/>
              <a:ahLst/>
              <a:cxnLst/>
              <a:rect l="l" t="t" r="r" b="b"/>
              <a:pathLst>
                <a:path w="1352551" h="860756">
                  <a:moveTo>
                    <a:pt x="110948" y="458420"/>
                  </a:moveTo>
                  <a:lnTo>
                    <a:pt x="110948" y="758343"/>
                  </a:lnTo>
                  <a:lnTo>
                    <a:pt x="307239" y="758343"/>
                  </a:lnTo>
                  <a:cubicBezTo>
                    <a:pt x="362509" y="758343"/>
                    <a:pt x="405588" y="745338"/>
                    <a:pt x="436474" y="719329"/>
                  </a:cubicBezTo>
                  <a:cubicBezTo>
                    <a:pt x="467360" y="693319"/>
                    <a:pt x="482804" y="657149"/>
                    <a:pt x="482804" y="610820"/>
                  </a:cubicBezTo>
                  <a:cubicBezTo>
                    <a:pt x="482804" y="563677"/>
                    <a:pt x="466547" y="526492"/>
                    <a:pt x="434036" y="499263"/>
                  </a:cubicBezTo>
                  <a:cubicBezTo>
                    <a:pt x="401524" y="472034"/>
                    <a:pt x="358039" y="458420"/>
                    <a:pt x="303581" y="458420"/>
                  </a:cubicBezTo>
                  <a:close/>
                  <a:moveTo>
                    <a:pt x="1027024" y="264567"/>
                  </a:moveTo>
                  <a:cubicBezTo>
                    <a:pt x="970941" y="264567"/>
                    <a:pt x="923189" y="282448"/>
                    <a:pt x="883768" y="318212"/>
                  </a:cubicBezTo>
                  <a:cubicBezTo>
                    <a:pt x="844347" y="353975"/>
                    <a:pt x="821792" y="403556"/>
                    <a:pt x="816103" y="466954"/>
                  </a:cubicBezTo>
                  <a:lnTo>
                    <a:pt x="1237946" y="466954"/>
                  </a:lnTo>
                  <a:cubicBezTo>
                    <a:pt x="1237946" y="424689"/>
                    <a:pt x="1228599" y="388316"/>
                    <a:pt x="1209904" y="357836"/>
                  </a:cubicBezTo>
                  <a:cubicBezTo>
                    <a:pt x="1191210" y="327356"/>
                    <a:pt x="1165810" y="304191"/>
                    <a:pt x="1133704" y="288341"/>
                  </a:cubicBezTo>
                  <a:cubicBezTo>
                    <a:pt x="1101599" y="272492"/>
                    <a:pt x="1066039" y="264567"/>
                    <a:pt x="1027024" y="264567"/>
                  </a:cubicBezTo>
                  <a:close/>
                  <a:moveTo>
                    <a:pt x="1031901" y="170689"/>
                  </a:moveTo>
                  <a:cubicBezTo>
                    <a:pt x="1095299" y="170689"/>
                    <a:pt x="1151383" y="184506"/>
                    <a:pt x="1200151" y="212141"/>
                  </a:cubicBezTo>
                  <a:cubicBezTo>
                    <a:pt x="1248919" y="239776"/>
                    <a:pt x="1286511" y="277775"/>
                    <a:pt x="1312927" y="326136"/>
                  </a:cubicBezTo>
                  <a:cubicBezTo>
                    <a:pt x="1339343" y="374498"/>
                    <a:pt x="1352551" y="429159"/>
                    <a:pt x="1352551" y="490119"/>
                  </a:cubicBezTo>
                  <a:cubicBezTo>
                    <a:pt x="1352551" y="511252"/>
                    <a:pt x="1351331" y="533604"/>
                    <a:pt x="1348893" y="557175"/>
                  </a:cubicBezTo>
                  <a:lnTo>
                    <a:pt x="814883" y="557175"/>
                  </a:lnTo>
                  <a:cubicBezTo>
                    <a:pt x="818947" y="623012"/>
                    <a:pt x="841502" y="674422"/>
                    <a:pt x="882549" y="711404"/>
                  </a:cubicBezTo>
                  <a:cubicBezTo>
                    <a:pt x="923595" y="748386"/>
                    <a:pt x="973379" y="766878"/>
                    <a:pt x="1031901" y="766878"/>
                  </a:cubicBezTo>
                  <a:cubicBezTo>
                    <a:pt x="1079856" y="766878"/>
                    <a:pt x="1119887" y="755701"/>
                    <a:pt x="1151992" y="733349"/>
                  </a:cubicBezTo>
                  <a:cubicBezTo>
                    <a:pt x="1184098" y="710997"/>
                    <a:pt x="1206653" y="681127"/>
                    <a:pt x="1219658" y="643738"/>
                  </a:cubicBezTo>
                  <a:lnTo>
                    <a:pt x="1339139" y="643738"/>
                  </a:lnTo>
                  <a:cubicBezTo>
                    <a:pt x="1321258" y="707949"/>
                    <a:pt x="1285495" y="760172"/>
                    <a:pt x="1231850" y="800406"/>
                  </a:cubicBezTo>
                  <a:cubicBezTo>
                    <a:pt x="1178205" y="840639"/>
                    <a:pt x="1111555" y="860756"/>
                    <a:pt x="1031901" y="860756"/>
                  </a:cubicBezTo>
                  <a:cubicBezTo>
                    <a:pt x="968503" y="860756"/>
                    <a:pt x="911810" y="846532"/>
                    <a:pt x="861822" y="818084"/>
                  </a:cubicBezTo>
                  <a:cubicBezTo>
                    <a:pt x="811835" y="789636"/>
                    <a:pt x="772618" y="749199"/>
                    <a:pt x="744170" y="696773"/>
                  </a:cubicBezTo>
                  <a:cubicBezTo>
                    <a:pt x="715722" y="644348"/>
                    <a:pt x="701497" y="583591"/>
                    <a:pt x="701497" y="514503"/>
                  </a:cubicBezTo>
                  <a:cubicBezTo>
                    <a:pt x="701497" y="445415"/>
                    <a:pt x="715315" y="384861"/>
                    <a:pt x="742950" y="332842"/>
                  </a:cubicBezTo>
                  <a:cubicBezTo>
                    <a:pt x="770586" y="280823"/>
                    <a:pt x="809397" y="240792"/>
                    <a:pt x="859384" y="212751"/>
                  </a:cubicBezTo>
                  <a:cubicBezTo>
                    <a:pt x="909371" y="184709"/>
                    <a:pt x="966877" y="170689"/>
                    <a:pt x="1031901" y="170689"/>
                  </a:cubicBezTo>
                  <a:close/>
                  <a:moveTo>
                    <a:pt x="110948" y="91441"/>
                  </a:moveTo>
                  <a:lnTo>
                    <a:pt x="110948" y="366980"/>
                  </a:lnTo>
                  <a:lnTo>
                    <a:pt x="297485" y="366980"/>
                  </a:lnTo>
                  <a:cubicBezTo>
                    <a:pt x="349504" y="366980"/>
                    <a:pt x="389738" y="354788"/>
                    <a:pt x="418186" y="330404"/>
                  </a:cubicBezTo>
                  <a:cubicBezTo>
                    <a:pt x="446634" y="306020"/>
                    <a:pt x="460858" y="272288"/>
                    <a:pt x="460858" y="229210"/>
                  </a:cubicBezTo>
                  <a:cubicBezTo>
                    <a:pt x="460858" y="186132"/>
                    <a:pt x="446634" y="152400"/>
                    <a:pt x="418186" y="128017"/>
                  </a:cubicBezTo>
                  <a:cubicBezTo>
                    <a:pt x="389738" y="103633"/>
                    <a:pt x="348691" y="91441"/>
                    <a:pt x="295047" y="91441"/>
                  </a:cubicBezTo>
                  <a:close/>
                  <a:moveTo>
                    <a:pt x="0" y="0"/>
                  </a:moveTo>
                  <a:lnTo>
                    <a:pt x="304800" y="0"/>
                  </a:lnTo>
                  <a:cubicBezTo>
                    <a:pt x="362509" y="0"/>
                    <a:pt x="411684" y="9551"/>
                    <a:pt x="452324" y="28652"/>
                  </a:cubicBezTo>
                  <a:cubicBezTo>
                    <a:pt x="492964" y="47753"/>
                    <a:pt x="523444" y="73559"/>
                    <a:pt x="543763" y="106071"/>
                  </a:cubicBezTo>
                  <a:cubicBezTo>
                    <a:pt x="564084" y="138583"/>
                    <a:pt x="574243" y="175159"/>
                    <a:pt x="574243" y="215799"/>
                  </a:cubicBezTo>
                  <a:cubicBezTo>
                    <a:pt x="574243" y="266193"/>
                    <a:pt x="560629" y="307848"/>
                    <a:pt x="533400" y="340767"/>
                  </a:cubicBezTo>
                  <a:cubicBezTo>
                    <a:pt x="506172" y="373685"/>
                    <a:pt x="470205" y="397460"/>
                    <a:pt x="425501" y="412090"/>
                  </a:cubicBezTo>
                  <a:cubicBezTo>
                    <a:pt x="456388" y="416967"/>
                    <a:pt x="484632" y="429565"/>
                    <a:pt x="510236" y="449885"/>
                  </a:cubicBezTo>
                  <a:cubicBezTo>
                    <a:pt x="535839" y="470205"/>
                    <a:pt x="556159" y="495402"/>
                    <a:pt x="571195" y="525476"/>
                  </a:cubicBezTo>
                  <a:cubicBezTo>
                    <a:pt x="586232" y="555549"/>
                    <a:pt x="593751" y="587655"/>
                    <a:pt x="593751" y="621793"/>
                  </a:cubicBezTo>
                  <a:cubicBezTo>
                    <a:pt x="593751" y="664871"/>
                    <a:pt x="582778" y="703682"/>
                    <a:pt x="560832" y="738226"/>
                  </a:cubicBezTo>
                  <a:cubicBezTo>
                    <a:pt x="538887" y="772770"/>
                    <a:pt x="506984" y="799999"/>
                    <a:pt x="465125" y="819913"/>
                  </a:cubicBezTo>
                  <a:cubicBezTo>
                    <a:pt x="423266" y="839826"/>
                    <a:pt x="373888" y="849783"/>
                    <a:pt x="316992" y="849783"/>
                  </a:cubicBezTo>
                  <a:lnTo>
                    <a:pt x="0" y="8497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1499</Words>
  <Application>Microsoft Office PowerPoint</Application>
  <PresentationFormat>Widescreen</PresentationFormat>
  <Paragraphs>105</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Montserrat</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Partha Pratim Chanda</cp:lastModifiedBy>
  <cp:revision>228</cp:revision>
  <dcterms:created xsi:type="dcterms:W3CDTF">2020-12-23T06:44:22Z</dcterms:created>
  <dcterms:modified xsi:type="dcterms:W3CDTF">2021-06-24T10:55:07Z</dcterms:modified>
</cp:coreProperties>
</file>