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31" r:id="rId2"/>
    <p:sldId id="372" r:id="rId3"/>
    <p:sldId id="432" r:id="rId4"/>
    <p:sldId id="433" r:id="rId5"/>
    <p:sldId id="434" r:id="rId6"/>
    <p:sldId id="435" r:id="rId7"/>
    <p:sldId id="436" r:id="rId8"/>
    <p:sldId id="438" r:id="rId9"/>
    <p:sldId id="439" r:id="rId10"/>
    <p:sldId id="440" r:id="rId11"/>
    <p:sldId id="441" r:id="rId12"/>
    <p:sldId id="442" r:id="rId13"/>
    <p:sldId id="443" r:id="rId14"/>
    <p:sldId id="444" r:id="rId15"/>
    <p:sldId id="445" r:id="rId16"/>
    <p:sldId id="446" r:id="rId17"/>
    <p:sldId id="447" r:id="rId18"/>
    <p:sldId id="448" r:id="rId19"/>
    <p:sldId id="449" r:id="rId20"/>
    <p:sldId id="456" r:id="rId21"/>
    <p:sldId id="450" r:id="rId22"/>
    <p:sldId id="452" r:id="rId23"/>
    <p:sldId id="451" r:id="rId24"/>
    <p:sldId id="437" r:id="rId25"/>
    <p:sldId id="402" r:id="rId26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Poppins" panose="00000500000000000000" pitchFamily="2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00" userDrawn="1">
          <p15:clr>
            <a:srgbClr val="A4A3A4"/>
          </p15:clr>
        </p15:guide>
        <p15:guide id="2" pos="7080" userDrawn="1">
          <p15:clr>
            <a:srgbClr val="A4A3A4"/>
          </p15:clr>
        </p15:guide>
        <p15:guide id="3" orient="horz" pos="456" userDrawn="1">
          <p15:clr>
            <a:srgbClr val="A4A3A4"/>
          </p15:clr>
        </p15:guide>
        <p15:guide id="4" orient="horz" pos="3864" userDrawn="1">
          <p15:clr>
            <a:srgbClr val="A4A3A4"/>
          </p15:clr>
        </p15:guide>
        <p15:guide id="5" orient="horz" pos="984" userDrawn="1">
          <p15:clr>
            <a:srgbClr val="A4A3A4"/>
          </p15:clr>
        </p15:guide>
        <p15:guide id="6" pos="1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D Design" initials="GD" lastIdx="2" clrIdx="0">
    <p:extLst>
      <p:ext uri="{19B8F6BF-5375-455C-9EA6-DF929625EA0E}">
        <p15:presenceInfo xmlns:p15="http://schemas.microsoft.com/office/powerpoint/2012/main" userId="GD Desig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65757D"/>
    <a:srgbClr val="E8E7EC"/>
    <a:srgbClr val="C5C3C3"/>
    <a:srgbClr val="DFDEE3"/>
    <a:srgbClr val="F2F1F7"/>
    <a:srgbClr val="FFC000"/>
    <a:srgbClr val="EE8A26"/>
    <a:srgbClr val="ED7D31"/>
    <a:srgbClr val="3E2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03" autoAdjust="0"/>
    <p:restoredTop sz="94386" autoAdjust="0"/>
  </p:normalViewPr>
  <p:slideViewPr>
    <p:cSldViewPr snapToGrid="0">
      <p:cViewPr>
        <p:scale>
          <a:sx n="75" d="100"/>
          <a:sy n="75" d="100"/>
        </p:scale>
        <p:origin x="1992" y="708"/>
      </p:cViewPr>
      <p:guideLst>
        <p:guide pos="600"/>
        <p:guide pos="7080"/>
        <p:guide orient="horz" pos="456"/>
        <p:guide orient="horz" pos="3864"/>
        <p:guide orient="horz" pos="984"/>
        <p:guide pos="11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97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8A79DF1-F6F3-4C7A-B999-061899A6FE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6663E1-9CBE-4871-B9ED-0057BB589F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34347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7CC0C-1C80-47D1-BF0A-6074C3817624}" type="datetimeFigureOut">
              <a:rPr lang="en-ID" smtClean="0"/>
              <a:t>24/06/2021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49EF7-E82C-4276-9101-E06CBF5FBD2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86030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49EF7-E82C-4276-9101-E06CBF5FBD2C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62749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49EF7-E82C-4276-9101-E06CBF5FBD2C}" type="slidenum">
              <a:rPr lang="en-ID" smtClean="0"/>
              <a:t>25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0733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529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89449E-0EFA-4680-9025-192E795FFD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0896" y="729049"/>
            <a:ext cx="4800133" cy="408748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9043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89449E-0EFA-4680-9025-192E795FFD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50192" y="2782530"/>
            <a:ext cx="5483215" cy="377558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DA458857-889E-4473-8428-E11017F430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50192" y="299884"/>
            <a:ext cx="5483215" cy="213851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44254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89449E-0EFA-4680-9025-192E795FFD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73394"/>
            <a:ext cx="5525729" cy="382474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70947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89449E-0EFA-4680-9025-192E795FFD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21026" y="1554726"/>
            <a:ext cx="4674973" cy="3748548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17968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89449E-0EFA-4680-9025-192E795FFD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9914" y="737419"/>
            <a:ext cx="4080387" cy="3942735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097667F-D230-4EB0-8D6A-38774B1E34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43962" y="4680154"/>
            <a:ext cx="1508128" cy="145725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28872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89449E-0EFA-4680-9025-192E795FFD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44475" y="741405"/>
            <a:ext cx="3903407" cy="408370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4400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89449E-0EFA-4680-9025-192E795FFD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30064" y="729578"/>
            <a:ext cx="4227871" cy="336263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C2DCEE0-474C-444B-8473-BBBB294F0C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6422" y="4650995"/>
            <a:ext cx="1877961" cy="1493634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8094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89449E-0EFA-4680-9025-192E795FFD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93192" y="1557283"/>
            <a:ext cx="5781367" cy="4237704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9966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D97E64F-16E3-431A-B527-548E9791225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578364" y="3734698"/>
            <a:ext cx="2249983" cy="214791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38236EA-008D-4367-BE78-F1397E2E46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828347" y="2841424"/>
            <a:ext cx="2535305" cy="242028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A0F09C3-FB29-4DFF-B0C6-EAC9A7623F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63652" y="3734698"/>
            <a:ext cx="2249983" cy="214791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24960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C5D4ACB-9E94-4650-B3B7-5B7B3E9CED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46422" y="1535754"/>
            <a:ext cx="3302166" cy="1978972"/>
          </a:xfrm>
          <a:prstGeom prst="roundRect">
            <a:avLst>
              <a:gd name="adj" fmla="val 3786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7B5C645-BDF6-4951-AA68-A677C37A8E1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02500" y="3435350"/>
            <a:ext cx="2654299" cy="1606550"/>
          </a:xfrm>
          <a:prstGeom prst="roundRect">
            <a:avLst>
              <a:gd name="adj" fmla="val 2593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61D58A2-8EA5-4ADA-B23E-DDBBE6395E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35200" y="3435350"/>
            <a:ext cx="2654299" cy="1606550"/>
          </a:xfrm>
          <a:prstGeom prst="roundRect">
            <a:avLst>
              <a:gd name="adj" fmla="val 2593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91097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89449E-0EFA-4680-9025-192E795FFD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9531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C5D4ACB-9E94-4650-B3B7-5B7B3E9CED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92852" y="1087265"/>
            <a:ext cx="2332284" cy="4683470"/>
          </a:xfrm>
          <a:prstGeom prst="roundRect">
            <a:avLst>
              <a:gd name="adj" fmla="val 6150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25119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89449E-0EFA-4680-9025-192E795FFD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10866" y="0"/>
            <a:ext cx="6381134" cy="685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416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89449E-0EFA-4680-9025-192E795FFD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2500" y="1569308"/>
            <a:ext cx="5000121" cy="4364284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24317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89449E-0EFA-4680-9025-192E795FFD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34122" y="0"/>
            <a:ext cx="4757878" cy="685799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85454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89449E-0EFA-4680-9025-192E795FFD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6053" y="961190"/>
            <a:ext cx="3676330" cy="49356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94950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89449E-0EFA-4680-9025-192E795FFD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84999" y="613814"/>
            <a:ext cx="4555926" cy="5630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94342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89449E-0EFA-4680-9025-192E795FFD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2290" y="1080151"/>
            <a:ext cx="3755922" cy="426957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065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89449E-0EFA-4680-9025-192E795FFD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643259"/>
            <a:ext cx="4090218" cy="3571481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41015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73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874" r:id="rId2"/>
    <p:sldLayoutId id="2147483876" r:id="rId3"/>
    <p:sldLayoutId id="2147483875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  <p:sldLayoutId id="2147483888" r:id="rId16"/>
    <p:sldLayoutId id="2147483889" r:id="rId17"/>
    <p:sldLayoutId id="2147483867" r:id="rId18"/>
    <p:sldLayoutId id="2147483821" r:id="rId19"/>
    <p:sldLayoutId id="214748383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0E92A41-51C1-4E4C-B5C2-F3AD34A59F23}"/>
              </a:ext>
            </a:extLst>
          </p:cNvPr>
          <p:cNvSpPr/>
          <p:nvPr/>
        </p:nvSpPr>
        <p:spPr>
          <a:xfrm>
            <a:off x="1105188" y="3457611"/>
            <a:ext cx="4743777" cy="1168501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FC89F949-852C-4104-96EF-20382D6D9B2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802A75B-8A25-42EF-A48C-584C5392183A}"/>
              </a:ext>
            </a:extLst>
          </p:cNvPr>
          <p:cNvSpPr/>
          <p:nvPr/>
        </p:nvSpPr>
        <p:spPr>
          <a:xfrm>
            <a:off x="952789" y="3457611"/>
            <a:ext cx="154874" cy="11685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CD9565-62C2-424C-B35C-3CF2C59BD293}"/>
              </a:ext>
            </a:extLst>
          </p:cNvPr>
          <p:cNvGrpSpPr/>
          <p:nvPr/>
        </p:nvGrpSpPr>
        <p:grpSpPr>
          <a:xfrm>
            <a:off x="965489" y="2199562"/>
            <a:ext cx="4020167" cy="669283"/>
            <a:chOff x="618054" y="1284372"/>
            <a:chExt cx="1982901" cy="33011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574DB93-10A1-4827-AA34-0134D81F2D07}"/>
                </a:ext>
              </a:extLst>
            </p:cNvPr>
            <p:cNvSpPr/>
            <p:nvPr/>
          </p:nvSpPr>
          <p:spPr>
            <a:xfrm>
              <a:off x="618054" y="1284374"/>
              <a:ext cx="1295814" cy="330114"/>
            </a:xfrm>
            <a:custGeom>
              <a:avLst/>
              <a:gdLst/>
              <a:ahLst/>
              <a:cxnLst/>
              <a:rect l="l" t="t" r="r" b="b"/>
              <a:pathLst>
                <a:path w="3029407" h="771754">
                  <a:moveTo>
                    <a:pt x="1410843" y="260909"/>
                  </a:moveTo>
                  <a:cubicBezTo>
                    <a:pt x="1351102" y="260096"/>
                    <a:pt x="1309142" y="271780"/>
                    <a:pt x="1284961" y="295961"/>
                  </a:cubicBezTo>
                  <a:cubicBezTo>
                    <a:pt x="1260780" y="320142"/>
                    <a:pt x="1248690" y="362509"/>
                    <a:pt x="1248690" y="423063"/>
                  </a:cubicBezTo>
                  <a:lnTo>
                    <a:pt x="1248690" y="458419"/>
                  </a:lnTo>
                  <a:lnTo>
                    <a:pt x="1672971" y="458419"/>
                  </a:lnTo>
                  <a:lnTo>
                    <a:pt x="1672971" y="423063"/>
                  </a:lnTo>
                  <a:cubicBezTo>
                    <a:pt x="1672971" y="363322"/>
                    <a:pt x="1660881" y="321361"/>
                    <a:pt x="1636700" y="297180"/>
                  </a:cubicBezTo>
                  <a:cubicBezTo>
                    <a:pt x="1612519" y="272999"/>
                    <a:pt x="1570558" y="260909"/>
                    <a:pt x="1510818" y="260909"/>
                  </a:cubicBezTo>
                  <a:close/>
                  <a:moveTo>
                    <a:pt x="1410843" y="209703"/>
                  </a:moveTo>
                  <a:lnTo>
                    <a:pt x="1510818" y="209703"/>
                  </a:lnTo>
                  <a:cubicBezTo>
                    <a:pt x="1585189" y="209703"/>
                    <a:pt x="1639342" y="226670"/>
                    <a:pt x="1673276" y="260604"/>
                  </a:cubicBezTo>
                  <a:cubicBezTo>
                    <a:pt x="1707210" y="294539"/>
                    <a:pt x="1724178" y="348691"/>
                    <a:pt x="1724178" y="423063"/>
                  </a:cubicBezTo>
                  <a:lnTo>
                    <a:pt x="1724178" y="484023"/>
                  </a:lnTo>
                  <a:cubicBezTo>
                    <a:pt x="1724178" y="501091"/>
                    <a:pt x="1715643" y="509626"/>
                    <a:pt x="1698575" y="509626"/>
                  </a:cubicBezTo>
                  <a:lnTo>
                    <a:pt x="1248690" y="509626"/>
                  </a:lnTo>
                  <a:lnTo>
                    <a:pt x="1248690" y="559613"/>
                  </a:lnTo>
                  <a:cubicBezTo>
                    <a:pt x="1248690" y="618541"/>
                    <a:pt x="1260780" y="660096"/>
                    <a:pt x="1284961" y="684277"/>
                  </a:cubicBezTo>
                  <a:cubicBezTo>
                    <a:pt x="1309142" y="708457"/>
                    <a:pt x="1351102" y="720548"/>
                    <a:pt x="1410843" y="720548"/>
                  </a:cubicBezTo>
                  <a:lnTo>
                    <a:pt x="1510818" y="720548"/>
                  </a:lnTo>
                  <a:cubicBezTo>
                    <a:pt x="1565682" y="720548"/>
                    <a:pt x="1605306" y="713029"/>
                    <a:pt x="1629690" y="697993"/>
                  </a:cubicBezTo>
                  <a:cubicBezTo>
                    <a:pt x="1654074" y="682956"/>
                    <a:pt x="1668094" y="657149"/>
                    <a:pt x="1671752" y="620573"/>
                  </a:cubicBezTo>
                  <a:cubicBezTo>
                    <a:pt x="1672565" y="612039"/>
                    <a:pt x="1675105" y="605638"/>
                    <a:pt x="1679372" y="601371"/>
                  </a:cubicBezTo>
                  <a:cubicBezTo>
                    <a:pt x="1683639" y="597104"/>
                    <a:pt x="1690040" y="594970"/>
                    <a:pt x="1698575" y="594970"/>
                  </a:cubicBezTo>
                  <a:cubicBezTo>
                    <a:pt x="1706702" y="594970"/>
                    <a:pt x="1713002" y="597307"/>
                    <a:pt x="1717472" y="601981"/>
                  </a:cubicBezTo>
                  <a:cubicBezTo>
                    <a:pt x="1721942" y="606654"/>
                    <a:pt x="1723771" y="613258"/>
                    <a:pt x="1722958" y="621793"/>
                  </a:cubicBezTo>
                  <a:cubicBezTo>
                    <a:pt x="1718894" y="673405"/>
                    <a:pt x="1699590" y="711302"/>
                    <a:pt x="1665046" y="735483"/>
                  </a:cubicBezTo>
                  <a:cubicBezTo>
                    <a:pt x="1630502" y="759664"/>
                    <a:pt x="1579093" y="771754"/>
                    <a:pt x="1510818" y="771754"/>
                  </a:cubicBezTo>
                  <a:lnTo>
                    <a:pt x="1410843" y="771754"/>
                  </a:lnTo>
                  <a:cubicBezTo>
                    <a:pt x="1336472" y="771754"/>
                    <a:pt x="1282319" y="754787"/>
                    <a:pt x="1248385" y="720853"/>
                  </a:cubicBezTo>
                  <a:cubicBezTo>
                    <a:pt x="1214450" y="686918"/>
                    <a:pt x="1197483" y="633172"/>
                    <a:pt x="1197483" y="559613"/>
                  </a:cubicBezTo>
                  <a:lnTo>
                    <a:pt x="1197483" y="423063"/>
                  </a:lnTo>
                  <a:cubicBezTo>
                    <a:pt x="1197483" y="347879"/>
                    <a:pt x="1214450" y="293319"/>
                    <a:pt x="1248385" y="259385"/>
                  </a:cubicBezTo>
                  <a:cubicBezTo>
                    <a:pt x="1282319" y="225451"/>
                    <a:pt x="1336472" y="208890"/>
                    <a:pt x="1410843" y="209703"/>
                  </a:cubicBezTo>
                  <a:close/>
                  <a:moveTo>
                    <a:pt x="816178" y="209703"/>
                  </a:moveTo>
                  <a:cubicBezTo>
                    <a:pt x="833247" y="209703"/>
                    <a:pt x="841782" y="218237"/>
                    <a:pt x="841782" y="235306"/>
                  </a:cubicBezTo>
                  <a:lnTo>
                    <a:pt x="841782" y="344424"/>
                  </a:lnTo>
                  <a:cubicBezTo>
                    <a:pt x="862102" y="300939"/>
                    <a:pt x="892683" y="267615"/>
                    <a:pt x="933526" y="244450"/>
                  </a:cubicBezTo>
                  <a:cubicBezTo>
                    <a:pt x="974370" y="221285"/>
                    <a:pt x="1023442" y="209703"/>
                    <a:pt x="1080745" y="209703"/>
                  </a:cubicBezTo>
                  <a:cubicBezTo>
                    <a:pt x="1097814" y="209703"/>
                    <a:pt x="1106348" y="218237"/>
                    <a:pt x="1106348" y="235306"/>
                  </a:cubicBezTo>
                  <a:cubicBezTo>
                    <a:pt x="1106348" y="252375"/>
                    <a:pt x="1097814" y="260909"/>
                    <a:pt x="1080745" y="260909"/>
                  </a:cubicBezTo>
                  <a:cubicBezTo>
                    <a:pt x="1007593" y="260909"/>
                    <a:pt x="950697" y="278384"/>
                    <a:pt x="910057" y="313335"/>
                  </a:cubicBezTo>
                  <a:cubicBezTo>
                    <a:pt x="869417" y="348285"/>
                    <a:pt x="846658" y="399085"/>
                    <a:pt x="841782" y="465735"/>
                  </a:cubicBezTo>
                  <a:lnTo>
                    <a:pt x="841782" y="746151"/>
                  </a:lnTo>
                  <a:cubicBezTo>
                    <a:pt x="841782" y="763220"/>
                    <a:pt x="833247" y="771754"/>
                    <a:pt x="816178" y="771754"/>
                  </a:cubicBezTo>
                  <a:cubicBezTo>
                    <a:pt x="799110" y="771754"/>
                    <a:pt x="790575" y="763220"/>
                    <a:pt x="790575" y="746151"/>
                  </a:cubicBezTo>
                  <a:lnTo>
                    <a:pt x="790575" y="235306"/>
                  </a:lnTo>
                  <a:cubicBezTo>
                    <a:pt x="790575" y="218237"/>
                    <a:pt x="799110" y="209703"/>
                    <a:pt x="816178" y="209703"/>
                  </a:cubicBezTo>
                  <a:close/>
                  <a:moveTo>
                    <a:pt x="2674620" y="208483"/>
                  </a:moveTo>
                  <a:lnTo>
                    <a:pt x="2866034" y="208483"/>
                  </a:lnTo>
                  <a:cubicBezTo>
                    <a:pt x="2957068" y="208483"/>
                    <a:pt x="3006242" y="249123"/>
                    <a:pt x="3013558" y="330403"/>
                  </a:cubicBezTo>
                  <a:cubicBezTo>
                    <a:pt x="3014777" y="338938"/>
                    <a:pt x="3013152" y="345542"/>
                    <a:pt x="3008681" y="350215"/>
                  </a:cubicBezTo>
                  <a:cubicBezTo>
                    <a:pt x="3004211" y="354889"/>
                    <a:pt x="2997708" y="357226"/>
                    <a:pt x="2989174" y="357226"/>
                  </a:cubicBezTo>
                  <a:cubicBezTo>
                    <a:pt x="2980639" y="357226"/>
                    <a:pt x="2974340" y="355092"/>
                    <a:pt x="2970276" y="350825"/>
                  </a:cubicBezTo>
                  <a:cubicBezTo>
                    <a:pt x="2966212" y="346558"/>
                    <a:pt x="2963571" y="340157"/>
                    <a:pt x="2962352" y="331623"/>
                  </a:cubicBezTo>
                  <a:cubicBezTo>
                    <a:pt x="2959913" y="304800"/>
                    <a:pt x="2951379" y="286106"/>
                    <a:pt x="2936748" y="275539"/>
                  </a:cubicBezTo>
                  <a:cubicBezTo>
                    <a:pt x="2922118" y="264973"/>
                    <a:pt x="2898547" y="259690"/>
                    <a:pt x="2866034" y="259690"/>
                  </a:cubicBezTo>
                  <a:lnTo>
                    <a:pt x="2674620" y="259690"/>
                  </a:lnTo>
                  <a:cubicBezTo>
                    <a:pt x="2637638" y="259690"/>
                    <a:pt x="2611933" y="266802"/>
                    <a:pt x="2597506" y="281026"/>
                  </a:cubicBezTo>
                  <a:cubicBezTo>
                    <a:pt x="2583079" y="295250"/>
                    <a:pt x="2575865" y="321056"/>
                    <a:pt x="2575865" y="358445"/>
                  </a:cubicBezTo>
                  <a:cubicBezTo>
                    <a:pt x="2575865" y="395021"/>
                    <a:pt x="2583079" y="420421"/>
                    <a:pt x="2597506" y="434645"/>
                  </a:cubicBezTo>
                  <a:cubicBezTo>
                    <a:pt x="2611933" y="448869"/>
                    <a:pt x="2637638" y="455981"/>
                    <a:pt x="2674620" y="455981"/>
                  </a:cubicBezTo>
                  <a:lnTo>
                    <a:pt x="2872131" y="455981"/>
                  </a:lnTo>
                  <a:cubicBezTo>
                    <a:pt x="2926588" y="455981"/>
                    <a:pt x="2966415" y="468579"/>
                    <a:pt x="2991612" y="493776"/>
                  </a:cubicBezTo>
                  <a:cubicBezTo>
                    <a:pt x="3016809" y="518973"/>
                    <a:pt x="3029407" y="558801"/>
                    <a:pt x="3029407" y="613258"/>
                  </a:cubicBezTo>
                  <a:cubicBezTo>
                    <a:pt x="3029407" y="667309"/>
                    <a:pt x="3016809" y="707035"/>
                    <a:pt x="2991612" y="732435"/>
                  </a:cubicBezTo>
                  <a:cubicBezTo>
                    <a:pt x="2966415" y="757835"/>
                    <a:pt x="2926588" y="770535"/>
                    <a:pt x="2872131" y="770535"/>
                  </a:cubicBezTo>
                  <a:lnTo>
                    <a:pt x="2672182" y="770535"/>
                  </a:lnTo>
                  <a:cubicBezTo>
                    <a:pt x="2623007" y="770535"/>
                    <a:pt x="2585822" y="759867"/>
                    <a:pt x="2560625" y="738531"/>
                  </a:cubicBezTo>
                  <a:cubicBezTo>
                    <a:pt x="2535428" y="717195"/>
                    <a:pt x="2520595" y="684378"/>
                    <a:pt x="2516124" y="640081"/>
                  </a:cubicBezTo>
                  <a:cubicBezTo>
                    <a:pt x="2515718" y="631546"/>
                    <a:pt x="2517750" y="624942"/>
                    <a:pt x="2522220" y="620269"/>
                  </a:cubicBezTo>
                  <a:cubicBezTo>
                    <a:pt x="2526691" y="615595"/>
                    <a:pt x="2533193" y="613258"/>
                    <a:pt x="2541727" y="613258"/>
                  </a:cubicBezTo>
                  <a:cubicBezTo>
                    <a:pt x="2549855" y="613258"/>
                    <a:pt x="2556053" y="615392"/>
                    <a:pt x="2560320" y="619659"/>
                  </a:cubicBezTo>
                  <a:cubicBezTo>
                    <a:pt x="2564587" y="623926"/>
                    <a:pt x="2566924" y="630327"/>
                    <a:pt x="2567331" y="638861"/>
                  </a:cubicBezTo>
                  <a:cubicBezTo>
                    <a:pt x="2570582" y="668529"/>
                    <a:pt x="2580234" y="689357"/>
                    <a:pt x="2596287" y="701345"/>
                  </a:cubicBezTo>
                  <a:cubicBezTo>
                    <a:pt x="2612339" y="713334"/>
                    <a:pt x="2637638" y="719329"/>
                    <a:pt x="2672182" y="719329"/>
                  </a:cubicBezTo>
                  <a:lnTo>
                    <a:pt x="2872131" y="719329"/>
                  </a:lnTo>
                  <a:cubicBezTo>
                    <a:pt x="2912364" y="719329"/>
                    <a:pt x="2940101" y="711505"/>
                    <a:pt x="2955341" y="695859"/>
                  </a:cubicBezTo>
                  <a:cubicBezTo>
                    <a:pt x="2970581" y="680213"/>
                    <a:pt x="2978201" y="652679"/>
                    <a:pt x="2978201" y="613258"/>
                  </a:cubicBezTo>
                  <a:cubicBezTo>
                    <a:pt x="2978201" y="573431"/>
                    <a:pt x="2970581" y="545796"/>
                    <a:pt x="2955341" y="530352"/>
                  </a:cubicBezTo>
                  <a:cubicBezTo>
                    <a:pt x="2940101" y="514909"/>
                    <a:pt x="2912364" y="507187"/>
                    <a:pt x="2872131" y="507187"/>
                  </a:cubicBezTo>
                  <a:lnTo>
                    <a:pt x="2674620" y="507187"/>
                  </a:lnTo>
                  <a:cubicBezTo>
                    <a:pt x="2623414" y="507187"/>
                    <a:pt x="2585619" y="495199"/>
                    <a:pt x="2561234" y="471221"/>
                  </a:cubicBezTo>
                  <a:cubicBezTo>
                    <a:pt x="2536850" y="447243"/>
                    <a:pt x="2524658" y="409651"/>
                    <a:pt x="2524658" y="358445"/>
                  </a:cubicBezTo>
                  <a:cubicBezTo>
                    <a:pt x="2524658" y="306426"/>
                    <a:pt x="2536850" y="268427"/>
                    <a:pt x="2561234" y="244450"/>
                  </a:cubicBezTo>
                  <a:cubicBezTo>
                    <a:pt x="2585619" y="220472"/>
                    <a:pt x="2623414" y="208483"/>
                    <a:pt x="2674620" y="208483"/>
                  </a:cubicBezTo>
                  <a:close/>
                  <a:moveTo>
                    <a:pt x="2036445" y="208483"/>
                  </a:moveTo>
                  <a:lnTo>
                    <a:pt x="2227860" y="208483"/>
                  </a:lnTo>
                  <a:cubicBezTo>
                    <a:pt x="2318893" y="208483"/>
                    <a:pt x="2368067" y="249123"/>
                    <a:pt x="2375383" y="330403"/>
                  </a:cubicBezTo>
                  <a:cubicBezTo>
                    <a:pt x="2376602" y="338938"/>
                    <a:pt x="2374976" y="345542"/>
                    <a:pt x="2370506" y="350215"/>
                  </a:cubicBezTo>
                  <a:cubicBezTo>
                    <a:pt x="2366036" y="354889"/>
                    <a:pt x="2359533" y="357226"/>
                    <a:pt x="2350999" y="357226"/>
                  </a:cubicBezTo>
                  <a:cubicBezTo>
                    <a:pt x="2342464" y="357226"/>
                    <a:pt x="2336165" y="355092"/>
                    <a:pt x="2332101" y="350825"/>
                  </a:cubicBezTo>
                  <a:cubicBezTo>
                    <a:pt x="2328037" y="346558"/>
                    <a:pt x="2325396" y="340157"/>
                    <a:pt x="2324176" y="331623"/>
                  </a:cubicBezTo>
                  <a:cubicBezTo>
                    <a:pt x="2321738" y="304800"/>
                    <a:pt x="2313204" y="286106"/>
                    <a:pt x="2298573" y="275539"/>
                  </a:cubicBezTo>
                  <a:cubicBezTo>
                    <a:pt x="2283943" y="264973"/>
                    <a:pt x="2260371" y="259690"/>
                    <a:pt x="2227860" y="259690"/>
                  </a:cubicBezTo>
                  <a:lnTo>
                    <a:pt x="2036445" y="259690"/>
                  </a:lnTo>
                  <a:cubicBezTo>
                    <a:pt x="1999463" y="259690"/>
                    <a:pt x="1973758" y="266802"/>
                    <a:pt x="1959331" y="281026"/>
                  </a:cubicBezTo>
                  <a:cubicBezTo>
                    <a:pt x="1944904" y="295250"/>
                    <a:pt x="1937690" y="321056"/>
                    <a:pt x="1937690" y="358445"/>
                  </a:cubicBezTo>
                  <a:cubicBezTo>
                    <a:pt x="1937690" y="395021"/>
                    <a:pt x="1944904" y="420421"/>
                    <a:pt x="1959331" y="434645"/>
                  </a:cubicBezTo>
                  <a:cubicBezTo>
                    <a:pt x="1973758" y="448869"/>
                    <a:pt x="1999463" y="455981"/>
                    <a:pt x="2036445" y="455981"/>
                  </a:cubicBezTo>
                  <a:lnTo>
                    <a:pt x="2233956" y="455981"/>
                  </a:lnTo>
                  <a:cubicBezTo>
                    <a:pt x="2288413" y="455981"/>
                    <a:pt x="2328240" y="468579"/>
                    <a:pt x="2353437" y="493776"/>
                  </a:cubicBezTo>
                  <a:cubicBezTo>
                    <a:pt x="2378634" y="518973"/>
                    <a:pt x="2391232" y="558801"/>
                    <a:pt x="2391232" y="613258"/>
                  </a:cubicBezTo>
                  <a:cubicBezTo>
                    <a:pt x="2391232" y="667309"/>
                    <a:pt x="2378634" y="707035"/>
                    <a:pt x="2353437" y="732435"/>
                  </a:cubicBezTo>
                  <a:cubicBezTo>
                    <a:pt x="2328240" y="757835"/>
                    <a:pt x="2288413" y="770535"/>
                    <a:pt x="2233956" y="770535"/>
                  </a:cubicBezTo>
                  <a:lnTo>
                    <a:pt x="2034007" y="770535"/>
                  </a:lnTo>
                  <a:cubicBezTo>
                    <a:pt x="1984832" y="770535"/>
                    <a:pt x="1947647" y="759867"/>
                    <a:pt x="1922450" y="738531"/>
                  </a:cubicBezTo>
                  <a:cubicBezTo>
                    <a:pt x="1897253" y="717195"/>
                    <a:pt x="1882420" y="684378"/>
                    <a:pt x="1877949" y="640081"/>
                  </a:cubicBezTo>
                  <a:cubicBezTo>
                    <a:pt x="1877543" y="631546"/>
                    <a:pt x="1879575" y="624942"/>
                    <a:pt x="1884045" y="620269"/>
                  </a:cubicBezTo>
                  <a:cubicBezTo>
                    <a:pt x="1888516" y="615595"/>
                    <a:pt x="1895018" y="613258"/>
                    <a:pt x="1903552" y="613258"/>
                  </a:cubicBezTo>
                  <a:cubicBezTo>
                    <a:pt x="1911680" y="613258"/>
                    <a:pt x="1917878" y="615392"/>
                    <a:pt x="1922145" y="619659"/>
                  </a:cubicBezTo>
                  <a:cubicBezTo>
                    <a:pt x="1926412" y="623926"/>
                    <a:pt x="1928749" y="630327"/>
                    <a:pt x="1929156" y="638861"/>
                  </a:cubicBezTo>
                  <a:cubicBezTo>
                    <a:pt x="1932407" y="668529"/>
                    <a:pt x="1942059" y="689357"/>
                    <a:pt x="1958112" y="701345"/>
                  </a:cubicBezTo>
                  <a:cubicBezTo>
                    <a:pt x="1974164" y="713334"/>
                    <a:pt x="1999463" y="719329"/>
                    <a:pt x="2034007" y="719329"/>
                  </a:cubicBezTo>
                  <a:lnTo>
                    <a:pt x="2233956" y="719329"/>
                  </a:lnTo>
                  <a:cubicBezTo>
                    <a:pt x="2274189" y="719329"/>
                    <a:pt x="2301926" y="711505"/>
                    <a:pt x="2317166" y="695859"/>
                  </a:cubicBezTo>
                  <a:cubicBezTo>
                    <a:pt x="2332406" y="680213"/>
                    <a:pt x="2340026" y="652679"/>
                    <a:pt x="2340026" y="613258"/>
                  </a:cubicBezTo>
                  <a:cubicBezTo>
                    <a:pt x="2340026" y="573431"/>
                    <a:pt x="2332406" y="545796"/>
                    <a:pt x="2317166" y="530352"/>
                  </a:cubicBezTo>
                  <a:cubicBezTo>
                    <a:pt x="2301926" y="514909"/>
                    <a:pt x="2274189" y="507187"/>
                    <a:pt x="2233956" y="507187"/>
                  </a:cubicBezTo>
                  <a:lnTo>
                    <a:pt x="2036445" y="507187"/>
                  </a:lnTo>
                  <a:cubicBezTo>
                    <a:pt x="1985239" y="507187"/>
                    <a:pt x="1947444" y="495199"/>
                    <a:pt x="1923060" y="471221"/>
                  </a:cubicBezTo>
                  <a:cubicBezTo>
                    <a:pt x="1898676" y="447243"/>
                    <a:pt x="1886484" y="409651"/>
                    <a:pt x="1886484" y="358445"/>
                  </a:cubicBezTo>
                  <a:cubicBezTo>
                    <a:pt x="1886484" y="306426"/>
                    <a:pt x="1898676" y="268427"/>
                    <a:pt x="1923060" y="244450"/>
                  </a:cubicBezTo>
                  <a:cubicBezTo>
                    <a:pt x="1947444" y="220472"/>
                    <a:pt x="1985239" y="208483"/>
                    <a:pt x="2036445" y="208483"/>
                  </a:cubicBezTo>
                  <a:close/>
                  <a:moveTo>
                    <a:pt x="51206" y="51207"/>
                  </a:moveTo>
                  <a:lnTo>
                    <a:pt x="51206" y="720548"/>
                  </a:lnTo>
                  <a:lnTo>
                    <a:pt x="319430" y="720548"/>
                  </a:lnTo>
                  <a:cubicBezTo>
                    <a:pt x="375920" y="720548"/>
                    <a:pt x="421233" y="712928"/>
                    <a:pt x="455371" y="697688"/>
                  </a:cubicBezTo>
                  <a:cubicBezTo>
                    <a:pt x="489509" y="682448"/>
                    <a:pt x="514197" y="657759"/>
                    <a:pt x="529437" y="623621"/>
                  </a:cubicBezTo>
                  <a:cubicBezTo>
                    <a:pt x="544678" y="589484"/>
                    <a:pt x="552297" y="544170"/>
                    <a:pt x="552297" y="487680"/>
                  </a:cubicBezTo>
                  <a:lnTo>
                    <a:pt x="552297" y="284074"/>
                  </a:lnTo>
                  <a:cubicBezTo>
                    <a:pt x="552297" y="227584"/>
                    <a:pt x="544678" y="182271"/>
                    <a:pt x="529437" y="148133"/>
                  </a:cubicBezTo>
                  <a:cubicBezTo>
                    <a:pt x="514197" y="113995"/>
                    <a:pt x="489509" y="89307"/>
                    <a:pt x="455371" y="74067"/>
                  </a:cubicBezTo>
                  <a:cubicBezTo>
                    <a:pt x="421233" y="58827"/>
                    <a:pt x="375920" y="51207"/>
                    <a:pt x="319430" y="51207"/>
                  </a:cubicBezTo>
                  <a:close/>
                  <a:moveTo>
                    <a:pt x="25603" y="0"/>
                  </a:moveTo>
                  <a:lnTo>
                    <a:pt x="319430" y="0"/>
                  </a:lnTo>
                  <a:cubicBezTo>
                    <a:pt x="418998" y="0"/>
                    <a:pt x="491236" y="22454"/>
                    <a:pt x="536143" y="67361"/>
                  </a:cubicBezTo>
                  <a:cubicBezTo>
                    <a:pt x="581050" y="112268"/>
                    <a:pt x="603504" y="184506"/>
                    <a:pt x="603504" y="284074"/>
                  </a:cubicBezTo>
                  <a:lnTo>
                    <a:pt x="603504" y="487680"/>
                  </a:lnTo>
                  <a:cubicBezTo>
                    <a:pt x="603504" y="586842"/>
                    <a:pt x="581050" y="658978"/>
                    <a:pt x="536143" y="704089"/>
                  </a:cubicBezTo>
                  <a:cubicBezTo>
                    <a:pt x="491236" y="749199"/>
                    <a:pt x="418998" y="771754"/>
                    <a:pt x="319430" y="771754"/>
                  </a:cubicBezTo>
                  <a:lnTo>
                    <a:pt x="25603" y="771754"/>
                  </a:lnTo>
                  <a:cubicBezTo>
                    <a:pt x="8534" y="771754"/>
                    <a:pt x="0" y="763220"/>
                    <a:pt x="0" y="746151"/>
                  </a:cubicBezTo>
                  <a:lnTo>
                    <a:pt x="0" y="25603"/>
                  </a:lnTo>
                  <a:cubicBezTo>
                    <a:pt x="0" y="8535"/>
                    <a:pt x="8534" y="0"/>
                    <a:pt x="25603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B5B9DA0-9476-4EE5-9C24-EA124DFCD80D}"/>
                </a:ext>
              </a:extLst>
            </p:cNvPr>
            <p:cNvSpPr/>
            <p:nvPr/>
          </p:nvSpPr>
          <p:spPr>
            <a:xfrm>
              <a:off x="1986480" y="1284372"/>
              <a:ext cx="614475" cy="330115"/>
            </a:xfrm>
            <a:custGeom>
              <a:avLst/>
              <a:gdLst/>
              <a:ahLst/>
              <a:cxnLst/>
              <a:rect l="l" t="t" r="r" b="b"/>
              <a:pathLst>
                <a:path w="1452782" h="780479">
                  <a:moveTo>
                    <a:pt x="1133180" y="279597"/>
                  </a:moveTo>
                  <a:cubicBezTo>
                    <a:pt x="1078107" y="278797"/>
                    <a:pt x="1039902" y="289078"/>
                    <a:pt x="1018566" y="310439"/>
                  </a:cubicBezTo>
                  <a:cubicBezTo>
                    <a:pt x="997230" y="331801"/>
                    <a:pt x="986562" y="370453"/>
                    <a:pt x="986562" y="426397"/>
                  </a:cubicBezTo>
                  <a:lnTo>
                    <a:pt x="986562" y="449476"/>
                  </a:lnTo>
                  <a:lnTo>
                    <a:pt x="1378192" y="449476"/>
                  </a:lnTo>
                  <a:lnTo>
                    <a:pt x="1378192" y="426397"/>
                  </a:lnTo>
                  <a:cubicBezTo>
                    <a:pt x="1378192" y="371374"/>
                    <a:pt x="1367479" y="333152"/>
                    <a:pt x="1346055" y="311730"/>
                  </a:cubicBezTo>
                  <a:cubicBezTo>
                    <a:pt x="1324630" y="290308"/>
                    <a:pt x="1286409" y="279597"/>
                    <a:pt x="1231392" y="279597"/>
                  </a:cubicBezTo>
                  <a:close/>
                  <a:moveTo>
                    <a:pt x="1121179" y="205617"/>
                  </a:moveTo>
                  <a:lnTo>
                    <a:pt x="1231392" y="205617"/>
                  </a:lnTo>
                  <a:cubicBezTo>
                    <a:pt x="1307732" y="205617"/>
                    <a:pt x="1363715" y="223429"/>
                    <a:pt x="1399342" y="259052"/>
                  </a:cubicBezTo>
                  <a:cubicBezTo>
                    <a:pt x="1434969" y="294676"/>
                    <a:pt x="1452782" y="350457"/>
                    <a:pt x="1452782" y="426397"/>
                  </a:cubicBezTo>
                  <a:lnTo>
                    <a:pt x="1452782" y="486166"/>
                  </a:lnTo>
                  <a:cubicBezTo>
                    <a:pt x="1452782" y="511033"/>
                    <a:pt x="1440349" y="523466"/>
                    <a:pt x="1415482" y="523466"/>
                  </a:cubicBezTo>
                  <a:lnTo>
                    <a:pt x="986562" y="523466"/>
                  </a:lnTo>
                  <a:lnTo>
                    <a:pt x="986562" y="560280"/>
                  </a:lnTo>
                  <a:cubicBezTo>
                    <a:pt x="986562" y="615043"/>
                    <a:pt x="997241" y="653103"/>
                    <a:pt x="1018599" y="674461"/>
                  </a:cubicBezTo>
                  <a:cubicBezTo>
                    <a:pt x="1039958" y="695819"/>
                    <a:pt x="1078215" y="706498"/>
                    <a:pt x="1133371" y="706498"/>
                  </a:cubicBezTo>
                  <a:lnTo>
                    <a:pt x="1231392" y="706498"/>
                  </a:lnTo>
                  <a:cubicBezTo>
                    <a:pt x="1282821" y="706498"/>
                    <a:pt x="1319142" y="699958"/>
                    <a:pt x="1340354" y="686877"/>
                  </a:cubicBezTo>
                  <a:cubicBezTo>
                    <a:pt x="1361566" y="673796"/>
                    <a:pt x="1373778" y="651161"/>
                    <a:pt x="1376992" y="618973"/>
                  </a:cubicBezTo>
                  <a:cubicBezTo>
                    <a:pt x="1378046" y="607931"/>
                    <a:pt x="1381746" y="599236"/>
                    <a:pt x="1388093" y="592889"/>
                  </a:cubicBezTo>
                  <a:cubicBezTo>
                    <a:pt x="1394440" y="586542"/>
                    <a:pt x="1403569" y="583369"/>
                    <a:pt x="1415482" y="583369"/>
                  </a:cubicBezTo>
                  <a:cubicBezTo>
                    <a:pt x="1426995" y="583369"/>
                    <a:pt x="1436089" y="586917"/>
                    <a:pt x="1442766" y="594013"/>
                  </a:cubicBezTo>
                  <a:cubicBezTo>
                    <a:pt x="1449444" y="601109"/>
                    <a:pt x="1452290" y="610966"/>
                    <a:pt x="1451306" y="623583"/>
                  </a:cubicBezTo>
                  <a:cubicBezTo>
                    <a:pt x="1447083" y="677177"/>
                    <a:pt x="1426755" y="716725"/>
                    <a:pt x="1390322" y="742227"/>
                  </a:cubicBezTo>
                  <a:cubicBezTo>
                    <a:pt x="1353889" y="767728"/>
                    <a:pt x="1300912" y="780479"/>
                    <a:pt x="1231392" y="780479"/>
                  </a:cubicBezTo>
                  <a:lnTo>
                    <a:pt x="1133371" y="780479"/>
                  </a:lnTo>
                  <a:cubicBezTo>
                    <a:pt x="1056891" y="780479"/>
                    <a:pt x="1000872" y="762699"/>
                    <a:pt x="965312" y="727139"/>
                  </a:cubicBezTo>
                  <a:cubicBezTo>
                    <a:pt x="929752" y="691579"/>
                    <a:pt x="911972" y="635960"/>
                    <a:pt x="911972" y="560280"/>
                  </a:cubicBezTo>
                  <a:lnTo>
                    <a:pt x="911972" y="426397"/>
                  </a:lnTo>
                  <a:cubicBezTo>
                    <a:pt x="911972" y="349536"/>
                    <a:pt x="929733" y="293345"/>
                    <a:pt x="965255" y="257823"/>
                  </a:cubicBezTo>
                  <a:cubicBezTo>
                    <a:pt x="1000776" y="222301"/>
                    <a:pt x="1052751" y="204899"/>
                    <a:pt x="1121179" y="205617"/>
                  </a:cubicBezTo>
                  <a:close/>
                  <a:moveTo>
                    <a:pt x="37300" y="0"/>
                  </a:moveTo>
                  <a:cubicBezTo>
                    <a:pt x="55036" y="0"/>
                    <a:pt x="68749" y="7979"/>
                    <a:pt x="78439" y="23937"/>
                  </a:cubicBezTo>
                  <a:lnTo>
                    <a:pt x="364585" y="476312"/>
                  </a:lnTo>
                  <a:lnTo>
                    <a:pt x="648548" y="24156"/>
                  </a:lnTo>
                  <a:cubicBezTo>
                    <a:pt x="658315" y="8052"/>
                    <a:pt x="672132" y="0"/>
                    <a:pt x="690001" y="0"/>
                  </a:cubicBezTo>
                  <a:cubicBezTo>
                    <a:pt x="714068" y="0"/>
                    <a:pt x="726101" y="12231"/>
                    <a:pt x="726101" y="36691"/>
                  </a:cubicBezTo>
                  <a:lnTo>
                    <a:pt x="726101" y="743179"/>
                  </a:lnTo>
                  <a:cubicBezTo>
                    <a:pt x="726101" y="768046"/>
                    <a:pt x="713671" y="780479"/>
                    <a:pt x="688810" y="780479"/>
                  </a:cubicBezTo>
                  <a:cubicBezTo>
                    <a:pt x="663944" y="780479"/>
                    <a:pt x="651511" y="768046"/>
                    <a:pt x="651511" y="743179"/>
                  </a:cubicBezTo>
                  <a:lnTo>
                    <a:pt x="651511" y="146507"/>
                  </a:lnTo>
                  <a:lnTo>
                    <a:pt x="404756" y="534134"/>
                  </a:lnTo>
                  <a:cubicBezTo>
                    <a:pt x="395047" y="550130"/>
                    <a:pt x="381347" y="558128"/>
                    <a:pt x="363656" y="558128"/>
                  </a:cubicBezTo>
                  <a:cubicBezTo>
                    <a:pt x="345831" y="558128"/>
                    <a:pt x="332055" y="550117"/>
                    <a:pt x="322327" y="534096"/>
                  </a:cubicBezTo>
                  <a:lnTo>
                    <a:pt x="74600" y="139309"/>
                  </a:lnTo>
                  <a:lnTo>
                    <a:pt x="74600" y="743179"/>
                  </a:lnTo>
                  <a:cubicBezTo>
                    <a:pt x="74600" y="768046"/>
                    <a:pt x="62167" y="780479"/>
                    <a:pt x="37300" y="780479"/>
                  </a:cubicBezTo>
                  <a:cubicBezTo>
                    <a:pt x="12433" y="780479"/>
                    <a:pt x="0" y="768046"/>
                    <a:pt x="0" y="743179"/>
                  </a:cubicBezTo>
                  <a:lnTo>
                    <a:pt x="0" y="36691"/>
                  </a:lnTo>
                  <a:cubicBezTo>
                    <a:pt x="0" y="12231"/>
                    <a:pt x="12433" y="0"/>
                    <a:pt x="37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26E33B4-78E7-439E-B3DF-30FEA677E5CB}"/>
              </a:ext>
            </a:extLst>
          </p:cNvPr>
          <p:cNvSpPr txBox="1"/>
          <p:nvPr/>
        </p:nvSpPr>
        <p:spPr>
          <a:xfrm>
            <a:off x="1314733" y="3626363"/>
            <a:ext cx="4370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rPr>
              <a:t>Modern Fashion </a:t>
            </a:r>
            <a:br>
              <a:rPr lang="en-US" sz="2400" dirty="0">
                <a:solidFill>
                  <a:schemeClr val="accent3"/>
                </a:solidFill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rPr>
            </a:br>
            <a:r>
              <a:rPr lang="en-US" sz="2400" dirty="0">
                <a:solidFill>
                  <a:schemeClr val="accent3"/>
                </a:solidFill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rPr>
              <a:t>PowerPoint Template</a:t>
            </a:r>
            <a:endParaRPr lang="en-ID" sz="2400" dirty="0">
              <a:solidFill>
                <a:schemeClr val="accent3"/>
              </a:solidFill>
              <a:latin typeface="Poppins" panose="00000500000000000000" pitchFamily="50" charset="0"/>
              <a:ea typeface="Roboto" pitchFamily="2" charset="0"/>
              <a:cs typeface="Poppi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35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6EA24B-ABDE-47B0-8791-5865E38B5E32}"/>
              </a:ext>
            </a:extLst>
          </p:cNvPr>
          <p:cNvSpPr/>
          <p:nvPr/>
        </p:nvSpPr>
        <p:spPr>
          <a:xfrm>
            <a:off x="6165269" y="1554726"/>
            <a:ext cx="5486398" cy="37485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D34516-B0F7-42AC-AA7B-C7F6291E690E}"/>
              </a:ext>
            </a:extLst>
          </p:cNvPr>
          <p:cNvSpPr txBox="1"/>
          <p:nvPr/>
        </p:nvSpPr>
        <p:spPr>
          <a:xfrm>
            <a:off x="6812731" y="2213282"/>
            <a:ext cx="51500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chemeClr val="accent3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Wear better look better</a:t>
            </a:r>
            <a:endParaRPr lang="en-US" sz="4000" b="1" spc="300" dirty="0">
              <a:solidFill>
                <a:schemeClr val="accent3"/>
              </a:solidFill>
              <a:latin typeface="Poppins" panose="00000500000000000000" pitchFamily="50" charset="0"/>
              <a:ea typeface="Open Sans" panose="020B0606030504020204" pitchFamily="34" charset="0"/>
              <a:cs typeface="Poppins" panose="00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A4E26B-5623-4A79-8C8F-3E52A4F64309}"/>
              </a:ext>
            </a:extLst>
          </p:cNvPr>
          <p:cNvSpPr txBox="1"/>
          <p:nvPr/>
        </p:nvSpPr>
        <p:spPr>
          <a:xfrm>
            <a:off x="6812732" y="3536721"/>
            <a:ext cx="454089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  <a:endParaRPr lang="en-ID" sz="11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50" charset="0"/>
              <a:ea typeface="Roboto" pitchFamily="2" charset="0"/>
              <a:cs typeface="Poppins" panose="00000500000000000000" pitchFamily="50" charset="0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5074169-D929-49EC-85FE-1756277784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r="8439"/>
          <a:stretch/>
        </p:blipFill>
        <p:spPr>
          <a:xfrm>
            <a:off x="1421026" y="1554726"/>
            <a:ext cx="4674973" cy="3748548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A75915-A290-4350-A030-02B9480B3D6D}"/>
              </a:ext>
            </a:extLst>
          </p:cNvPr>
          <p:cNvGrpSpPr/>
          <p:nvPr/>
        </p:nvGrpSpPr>
        <p:grpSpPr>
          <a:xfrm>
            <a:off x="6929952" y="1791428"/>
            <a:ext cx="1112156" cy="185153"/>
            <a:chOff x="618054" y="1284372"/>
            <a:chExt cx="1982901" cy="330116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5A40401-0863-4DB4-AC44-C31AF31BF1C1}"/>
                </a:ext>
              </a:extLst>
            </p:cNvPr>
            <p:cNvSpPr/>
            <p:nvPr/>
          </p:nvSpPr>
          <p:spPr>
            <a:xfrm>
              <a:off x="618054" y="1284374"/>
              <a:ext cx="1295814" cy="330114"/>
            </a:xfrm>
            <a:custGeom>
              <a:avLst/>
              <a:gdLst/>
              <a:ahLst/>
              <a:cxnLst/>
              <a:rect l="l" t="t" r="r" b="b"/>
              <a:pathLst>
                <a:path w="3029407" h="771754">
                  <a:moveTo>
                    <a:pt x="1410843" y="260909"/>
                  </a:moveTo>
                  <a:cubicBezTo>
                    <a:pt x="1351102" y="260096"/>
                    <a:pt x="1309142" y="271780"/>
                    <a:pt x="1284961" y="295961"/>
                  </a:cubicBezTo>
                  <a:cubicBezTo>
                    <a:pt x="1260780" y="320142"/>
                    <a:pt x="1248690" y="362509"/>
                    <a:pt x="1248690" y="423063"/>
                  </a:cubicBezTo>
                  <a:lnTo>
                    <a:pt x="1248690" y="458419"/>
                  </a:lnTo>
                  <a:lnTo>
                    <a:pt x="1672971" y="458419"/>
                  </a:lnTo>
                  <a:lnTo>
                    <a:pt x="1672971" y="423063"/>
                  </a:lnTo>
                  <a:cubicBezTo>
                    <a:pt x="1672971" y="363322"/>
                    <a:pt x="1660881" y="321361"/>
                    <a:pt x="1636700" y="297180"/>
                  </a:cubicBezTo>
                  <a:cubicBezTo>
                    <a:pt x="1612519" y="272999"/>
                    <a:pt x="1570558" y="260909"/>
                    <a:pt x="1510818" y="260909"/>
                  </a:cubicBezTo>
                  <a:close/>
                  <a:moveTo>
                    <a:pt x="1410843" y="209703"/>
                  </a:moveTo>
                  <a:lnTo>
                    <a:pt x="1510818" y="209703"/>
                  </a:lnTo>
                  <a:cubicBezTo>
                    <a:pt x="1585189" y="209703"/>
                    <a:pt x="1639342" y="226670"/>
                    <a:pt x="1673276" y="260604"/>
                  </a:cubicBezTo>
                  <a:cubicBezTo>
                    <a:pt x="1707210" y="294539"/>
                    <a:pt x="1724178" y="348691"/>
                    <a:pt x="1724178" y="423063"/>
                  </a:cubicBezTo>
                  <a:lnTo>
                    <a:pt x="1724178" y="484023"/>
                  </a:lnTo>
                  <a:cubicBezTo>
                    <a:pt x="1724178" y="501091"/>
                    <a:pt x="1715643" y="509626"/>
                    <a:pt x="1698575" y="509626"/>
                  </a:cubicBezTo>
                  <a:lnTo>
                    <a:pt x="1248690" y="509626"/>
                  </a:lnTo>
                  <a:lnTo>
                    <a:pt x="1248690" y="559613"/>
                  </a:lnTo>
                  <a:cubicBezTo>
                    <a:pt x="1248690" y="618541"/>
                    <a:pt x="1260780" y="660096"/>
                    <a:pt x="1284961" y="684277"/>
                  </a:cubicBezTo>
                  <a:cubicBezTo>
                    <a:pt x="1309142" y="708457"/>
                    <a:pt x="1351102" y="720548"/>
                    <a:pt x="1410843" y="720548"/>
                  </a:cubicBezTo>
                  <a:lnTo>
                    <a:pt x="1510818" y="720548"/>
                  </a:lnTo>
                  <a:cubicBezTo>
                    <a:pt x="1565682" y="720548"/>
                    <a:pt x="1605306" y="713029"/>
                    <a:pt x="1629690" y="697993"/>
                  </a:cubicBezTo>
                  <a:cubicBezTo>
                    <a:pt x="1654074" y="682956"/>
                    <a:pt x="1668094" y="657149"/>
                    <a:pt x="1671752" y="620573"/>
                  </a:cubicBezTo>
                  <a:cubicBezTo>
                    <a:pt x="1672565" y="612039"/>
                    <a:pt x="1675105" y="605638"/>
                    <a:pt x="1679372" y="601371"/>
                  </a:cubicBezTo>
                  <a:cubicBezTo>
                    <a:pt x="1683639" y="597104"/>
                    <a:pt x="1690040" y="594970"/>
                    <a:pt x="1698575" y="594970"/>
                  </a:cubicBezTo>
                  <a:cubicBezTo>
                    <a:pt x="1706702" y="594970"/>
                    <a:pt x="1713002" y="597307"/>
                    <a:pt x="1717472" y="601981"/>
                  </a:cubicBezTo>
                  <a:cubicBezTo>
                    <a:pt x="1721942" y="606654"/>
                    <a:pt x="1723771" y="613258"/>
                    <a:pt x="1722958" y="621793"/>
                  </a:cubicBezTo>
                  <a:cubicBezTo>
                    <a:pt x="1718894" y="673405"/>
                    <a:pt x="1699590" y="711302"/>
                    <a:pt x="1665046" y="735483"/>
                  </a:cubicBezTo>
                  <a:cubicBezTo>
                    <a:pt x="1630502" y="759664"/>
                    <a:pt x="1579093" y="771754"/>
                    <a:pt x="1510818" y="771754"/>
                  </a:cubicBezTo>
                  <a:lnTo>
                    <a:pt x="1410843" y="771754"/>
                  </a:lnTo>
                  <a:cubicBezTo>
                    <a:pt x="1336472" y="771754"/>
                    <a:pt x="1282319" y="754787"/>
                    <a:pt x="1248385" y="720853"/>
                  </a:cubicBezTo>
                  <a:cubicBezTo>
                    <a:pt x="1214450" y="686918"/>
                    <a:pt x="1197483" y="633172"/>
                    <a:pt x="1197483" y="559613"/>
                  </a:cubicBezTo>
                  <a:lnTo>
                    <a:pt x="1197483" y="423063"/>
                  </a:lnTo>
                  <a:cubicBezTo>
                    <a:pt x="1197483" y="347879"/>
                    <a:pt x="1214450" y="293319"/>
                    <a:pt x="1248385" y="259385"/>
                  </a:cubicBezTo>
                  <a:cubicBezTo>
                    <a:pt x="1282319" y="225451"/>
                    <a:pt x="1336472" y="208890"/>
                    <a:pt x="1410843" y="209703"/>
                  </a:cubicBezTo>
                  <a:close/>
                  <a:moveTo>
                    <a:pt x="816178" y="209703"/>
                  </a:moveTo>
                  <a:cubicBezTo>
                    <a:pt x="833247" y="209703"/>
                    <a:pt x="841782" y="218237"/>
                    <a:pt x="841782" y="235306"/>
                  </a:cubicBezTo>
                  <a:lnTo>
                    <a:pt x="841782" y="344424"/>
                  </a:lnTo>
                  <a:cubicBezTo>
                    <a:pt x="862102" y="300939"/>
                    <a:pt x="892683" y="267615"/>
                    <a:pt x="933526" y="244450"/>
                  </a:cubicBezTo>
                  <a:cubicBezTo>
                    <a:pt x="974370" y="221285"/>
                    <a:pt x="1023442" y="209703"/>
                    <a:pt x="1080745" y="209703"/>
                  </a:cubicBezTo>
                  <a:cubicBezTo>
                    <a:pt x="1097814" y="209703"/>
                    <a:pt x="1106348" y="218237"/>
                    <a:pt x="1106348" y="235306"/>
                  </a:cubicBezTo>
                  <a:cubicBezTo>
                    <a:pt x="1106348" y="252375"/>
                    <a:pt x="1097814" y="260909"/>
                    <a:pt x="1080745" y="260909"/>
                  </a:cubicBezTo>
                  <a:cubicBezTo>
                    <a:pt x="1007593" y="260909"/>
                    <a:pt x="950697" y="278384"/>
                    <a:pt x="910057" y="313335"/>
                  </a:cubicBezTo>
                  <a:cubicBezTo>
                    <a:pt x="869417" y="348285"/>
                    <a:pt x="846658" y="399085"/>
                    <a:pt x="841782" y="465735"/>
                  </a:cubicBezTo>
                  <a:lnTo>
                    <a:pt x="841782" y="746151"/>
                  </a:lnTo>
                  <a:cubicBezTo>
                    <a:pt x="841782" y="763220"/>
                    <a:pt x="833247" y="771754"/>
                    <a:pt x="816178" y="771754"/>
                  </a:cubicBezTo>
                  <a:cubicBezTo>
                    <a:pt x="799110" y="771754"/>
                    <a:pt x="790575" y="763220"/>
                    <a:pt x="790575" y="746151"/>
                  </a:cubicBezTo>
                  <a:lnTo>
                    <a:pt x="790575" y="235306"/>
                  </a:lnTo>
                  <a:cubicBezTo>
                    <a:pt x="790575" y="218237"/>
                    <a:pt x="799110" y="209703"/>
                    <a:pt x="816178" y="209703"/>
                  </a:cubicBezTo>
                  <a:close/>
                  <a:moveTo>
                    <a:pt x="2674620" y="208483"/>
                  </a:moveTo>
                  <a:lnTo>
                    <a:pt x="2866034" y="208483"/>
                  </a:lnTo>
                  <a:cubicBezTo>
                    <a:pt x="2957068" y="208483"/>
                    <a:pt x="3006242" y="249123"/>
                    <a:pt x="3013558" y="330403"/>
                  </a:cubicBezTo>
                  <a:cubicBezTo>
                    <a:pt x="3014777" y="338938"/>
                    <a:pt x="3013152" y="345542"/>
                    <a:pt x="3008681" y="350215"/>
                  </a:cubicBezTo>
                  <a:cubicBezTo>
                    <a:pt x="3004211" y="354889"/>
                    <a:pt x="2997708" y="357226"/>
                    <a:pt x="2989174" y="357226"/>
                  </a:cubicBezTo>
                  <a:cubicBezTo>
                    <a:pt x="2980639" y="357226"/>
                    <a:pt x="2974340" y="355092"/>
                    <a:pt x="2970276" y="350825"/>
                  </a:cubicBezTo>
                  <a:cubicBezTo>
                    <a:pt x="2966212" y="346558"/>
                    <a:pt x="2963571" y="340157"/>
                    <a:pt x="2962352" y="331623"/>
                  </a:cubicBezTo>
                  <a:cubicBezTo>
                    <a:pt x="2959913" y="304800"/>
                    <a:pt x="2951379" y="286106"/>
                    <a:pt x="2936748" y="275539"/>
                  </a:cubicBezTo>
                  <a:cubicBezTo>
                    <a:pt x="2922118" y="264973"/>
                    <a:pt x="2898547" y="259690"/>
                    <a:pt x="2866034" y="259690"/>
                  </a:cubicBezTo>
                  <a:lnTo>
                    <a:pt x="2674620" y="259690"/>
                  </a:lnTo>
                  <a:cubicBezTo>
                    <a:pt x="2637638" y="259690"/>
                    <a:pt x="2611933" y="266802"/>
                    <a:pt x="2597506" y="281026"/>
                  </a:cubicBezTo>
                  <a:cubicBezTo>
                    <a:pt x="2583079" y="295250"/>
                    <a:pt x="2575865" y="321056"/>
                    <a:pt x="2575865" y="358445"/>
                  </a:cubicBezTo>
                  <a:cubicBezTo>
                    <a:pt x="2575865" y="395021"/>
                    <a:pt x="2583079" y="420421"/>
                    <a:pt x="2597506" y="434645"/>
                  </a:cubicBezTo>
                  <a:cubicBezTo>
                    <a:pt x="2611933" y="448869"/>
                    <a:pt x="2637638" y="455981"/>
                    <a:pt x="2674620" y="455981"/>
                  </a:cubicBezTo>
                  <a:lnTo>
                    <a:pt x="2872131" y="455981"/>
                  </a:lnTo>
                  <a:cubicBezTo>
                    <a:pt x="2926588" y="455981"/>
                    <a:pt x="2966415" y="468579"/>
                    <a:pt x="2991612" y="493776"/>
                  </a:cubicBezTo>
                  <a:cubicBezTo>
                    <a:pt x="3016809" y="518973"/>
                    <a:pt x="3029407" y="558801"/>
                    <a:pt x="3029407" y="613258"/>
                  </a:cubicBezTo>
                  <a:cubicBezTo>
                    <a:pt x="3029407" y="667309"/>
                    <a:pt x="3016809" y="707035"/>
                    <a:pt x="2991612" y="732435"/>
                  </a:cubicBezTo>
                  <a:cubicBezTo>
                    <a:pt x="2966415" y="757835"/>
                    <a:pt x="2926588" y="770535"/>
                    <a:pt x="2872131" y="770535"/>
                  </a:cubicBezTo>
                  <a:lnTo>
                    <a:pt x="2672182" y="770535"/>
                  </a:lnTo>
                  <a:cubicBezTo>
                    <a:pt x="2623007" y="770535"/>
                    <a:pt x="2585822" y="759867"/>
                    <a:pt x="2560625" y="738531"/>
                  </a:cubicBezTo>
                  <a:cubicBezTo>
                    <a:pt x="2535428" y="717195"/>
                    <a:pt x="2520595" y="684378"/>
                    <a:pt x="2516124" y="640081"/>
                  </a:cubicBezTo>
                  <a:cubicBezTo>
                    <a:pt x="2515718" y="631546"/>
                    <a:pt x="2517750" y="624942"/>
                    <a:pt x="2522220" y="620269"/>
                  </a:cubicBezTo>
                  <a:cubicBezTo>
                    <a:pt x="2526691" y="615595"/>
                    <a:pt x="2533193" y="613258"/>
                    <a:pt x="2541727" y="613258"/>
                  </a:cubicBezTo>
                  <a:cubicBezTo>
                    <a:pt x="2549855" y="613258"/>
                    <a:pt x="2556053" y="615392"/>
                    <a:pt x="2560320" y="619659"/>
                  </a:cubicBezTo>
                  <a:cubicBezTo>
                    <a:pt x="2564587" y="623926"/>
                    <a:pt x="2566924" y="630327"/>
                    <a:pt x="2567331" y="638861"/>
                  </a:cubicBezTo>
                  <a:cubicBezTo>
                    <a:pt x="2570582" y="668529"/>
                    <a:pt x="2580234" y="689357"/>
                    <a:pt x="2596287" y="701345"/>
                  </a:cubicBezTo>
                  <a:cubicBezTo>
                    <a:pt x="2612339" y="713334"/>
                    <a:pt x="2637638" y="719329"/>
                    <a:pt x="2672182" y="719329"/>
                  </a:cubicBezTo>
                  <a:lnTo>
                    <a:pt x="2872131" y="719329"/>
                  </a:lnTo>
                  <a:cubicBezTo>
                    <a:pt x="2912364" y="719329"/>
                    <a:pt x="2940101" y="711505"/>
                    <a:pt x="2955341" y="695859"/>
                  </a:cubicBezTo>
                  <a:cubicBezTo>
                    <a:pt x="2970581" y="680213"/>
                    <a:pt x="2978201" y="652679"/>
                    <a:pt x="2978201" y="613258"/>
                  </a:cubicBezTo>
                  <a:cubicBezTo>
                    <a:pt x="2978201" y="573431"/>
                    <a:pt x="2970581" y="545796"/>
                    <a:pt x="2955341" y="530352"/>
                  </a:cubicBezTo>
                  <a:cubicBezTo>
                    <a:pt x="2940101" y="514909"/>
                    <a:pt x="2912364" y="507187"/>
                    <a:pt x="2872131" y="507187"/>
                  </a:cubicBezTo>
                  <a:lnTo>
                    <a:pt x="2674620" y="507187"/>
                  </a:lnTo>
                  <a:cubicBezTo>
                    <a:pt x="2623414" y="507187"/>
                    <a:pt x="2585619" y="495199"/>
                    <a:pt x="2561234" y="471221"/>
                  </a:cubicBezTo>
                  <a:cubicBezTo>
                    <a:pt x="2536850" y="447243"/>
                    <a:pt x="2524658" y="409651"/>
                    <a:pt x="2524658" y="358445"/>
                  </a:cubicBezTo>
                  <a:cubicBezTo>
                    <a:pt x="2524658" y="306426"/>
                    <a:pt x="2536850" y="268427"/>
                    <a:pt x="2561234" y="244450"/>
                  </a:cubicBezTo>
                  <a:cubicBezTo>
                    <a:pt x="2585619" y="220472"/>
                    <a:pt x="2623414" y="208483"/>
                    <a:pt x="2674620" y="208483"/>
                  </a:cubicBezTo>
                  <a:close/>
                  <a:moveTo>
                    <a:pt x="2036445" y="208483"/>
                  </a:moveTo>
                  <a:lnTo>
                    <a:pt x="2227860" y="208483"/>
                  </a:lnTo>
                  <a:cubicBezTo>
                    <a:pt x="2318893" y="208483"/>
                    <a:pt x="2368067" y="249123"/>
                    <a:pt x="2375383" y="330403"/>
                  </a:cubicBezTo>
                  <a:cubicBezTo>
                    <a:pt x="2376602" y="338938"/>
                    <a:pt x="2374976" y="345542"/>
                    <a:pt x="2370506" y="350215"/>
                  </a:cubicBezTo>
                  <a:cubicBezTo>
                    <a:pt x="2366036" y="354889"/>
                    <a:pt x="2359533" y="357226"/>
                    <a:pt x="2350999" y="357226"/>
                  </a:cubicBezTo>
                  <a:cubicBezTo>
                    <a:pt x="2342464" y="357226"/>
                    <a:pt x="2336165" y="355092"/>
                    <a:pt x="2332101" y="350825"/>
                  </a:cubicBezTo>
                  <a:cubicBezTo>
                    <a:pt x="2328037" y="346558"/>
                    <a:pt x="2325396" y="340157"/>
                    <a:pt x="2324176" y="331623"/>
                  </a:cubicBezTo>
                  <a:cubicBezTo>
                    <a:pt x="2321738" y="304800"/>
                    <a:pt x="2313204" y="286106"/>
                    <a:pt x="2298573" y="275539"/>
                  </a:cubicBezTo>
                  <a:cubicBezTo>
                    <a:pt x="2283943" y="264973"/>
                    <a:pt x="2260371" y="259690"/>
                    <a:pt x="2227860" y="259690"/>
                  </a:cubicBezTo>
                  <a:lnTo>
                    <a:pt x="2036445" y="259690"/>
                  </a:lnTo>
                  <a:cubicBezTo>
                    <a:pt x="1999463" y="259690"/>
                    <a:pt x="1973758" y="266802"/>
                    <a:pt x="1959331" y="281026"/>
                  </a:cubicBezTo>
                  <a:cubicBezTo>
                    <a:pt x="1944904" y="295250"/>
                    <a:pt x="1937690" y="321056"/>
                    <a:pt x="1937690" y="358445"/>
                  </a:cubicBezTo>
                  <a:cubicBezTo>
                    <a:pt x="1937690" y="395021"/>
                    <a:pt x="1944904" y="420421"/>
                    <a:pt x="1959331" y="434645"/>
                  </a:cubicBezTo>
                  <a:cubicBezTo>
                    <a:pt x="1973758" y="448869"/>
                    <a:pt x="1999463" y="455981"/>
                    <a:pt x="2036445" y="455981"/>
                  </a:cubicBezTo>
                  <a:lnTo>
                    <a:pt x="2233956" y="455981"/>
                  </a:lnTo>
                  <a:cubicBezTo>
                    <a:pt x="2288413" y="455981"/>
                    <a:pt x="2328240" y="468579"/>
                    <a:pt x="2353437" y="493776"/>
                  </a:cubicBezTo>
                  <a:cubicBezTo>
                    <a:pt x="2378634" y="518973"/>
                    <a:pt x="2391232" y="558801"/>
                    <a:pt x="2391232" y="613258"/>
                  </a:cubicBezTo>
                  <a:cubicBezTo>
                    <a:pt x="2391232" y="667309"/>
                    <a:pt x="2378634" y="707035"/>
                    <a:pt x="2353437" y="732435"/>
                  </a:cubicBezTo>
                  <a:cubicBezTo>
                    <a:pt x="2328240" y="757835"/>
                    <a:pt x="2288413" y="770535"/>
                    <a:pt x="2233956" y="770535"/>
                  </a:cubicBezTo>
                  <a:lnTo>
                    <a:pt x="2034007" y="770535"/>
                  </a:lnTo>
                  <a:cubicBezTo>
                    <a:pt x="1984832" y="770535"/>
                    <a:pt x="1947647" y="759867"/>
                    <a:pt x="1922450" y="738531"/>
                  </a:cubicBezTo>
                  <a:cubicBezTo>
                    <a:pt x="1897253" y="717195"/>
                    <a:pt x="1882420" y="684378"/>
                    <a:pt x="1877949" y="640081"/>
                  </a:cubicBezTo>
                  <a:cubicBezTo>
                    <a:pt x="1877543" y="631546"/>
                    <a:pt x="1879575" y="624942"/>
                    <a:pt x="1884045" y="620269"/>
                  </a:cubicBezTo>
                  <a:cubicBezTo>
                    <a:pt x="1888516" y="615595"/>
                    <a:pt x="1895018" y="613258"/>
                    <a:pt x="1903552" y="613258"/>
                  </a:cubicBezTo>
                  <a:cubicBezTo>
                    <a:pt x="1911680" y="613258"/>
                    <a:pt x="1917878" y="615392"/>
                    <a:pt x="1922145" y="619659"/>
                  </a:cubicBezTo>
                  <a:cubicBezTo>
                    <a:pt x="1926412" y="623926"/>
                    <a:pt x="1928749" y="630327"/>
                    <a:pt x="1929156" y="638861"/>
                  </a:cubicBezTo>
                  <a:cubicBezTo>
                    <a:pt x="1932407" y="668529"/>
                    <a:pt x="1942059" y="689357"/>
                    <a:pt x="1958112" y="701345"/>
                  </a:cubicBezTo>
                  <a:cubicBezTo>
                    <a:pt x="1974164" y="713334"/>
                    <a:pt x="1999463" y="719329"/>
                    <a:pt x="2034007" y="719329"/>
                  </a:cubicBezTo>
                  <a:lnTo>
                    <a:pt x="2233956" y="719329"/>
                  </a:lnTo>
                  <a:cubicBezTo>
                    <a:pt x="2274189" y="719329"/>
                    <a:pt x="2301926" y="711505"/>
                    <a:pt x="2317166" y="695859"/>
                  </a:cubicBezTo>
                  <a:cubicBezTo>
                    <a:pt x="2332406" y="680213"/>
                    <a:pt x="2340026" y="652679"/>
                    <a:pt x="2340026" y="613258"/>
                  </a:cubicBezTo>
                  <a:cubicBezTo>
                    <a:pt x="2340026" y="573431"/>
                    <a:pt x="2332406" y="545796"/>
                    <a:pt x="2317166" y="530352"/>
                  </a:cubicBezTo>
                  <a:cubicBezTo>
                    <a:pt x="2301926" y="514909"/>
                    <a:pt x="2274189" y="507187"/>
                    <a:pt x="2233956" y="507187"/>
                  </a:cubicBezTo>
                  <a:lnTo>
                    <a:pt x="2036445" y="507187"/>
                  </a:lnTo>
                  <a:cubicBezTo>
                    <a:pt x="1985239" y="507187"/>
                    <a:pt x="1947444" y="495199"/>
                    <a:pt x="1923060" y="471221"/>
                  </a:cubicBezTo>
                  <a:cubicBezTo>
                    <a:pt x="1898676" y="447243"/>
                    <a:pt x="1886484" y="409651"/>
                    <a:pt x="1886484" y="358445"/>
                  </a:cubicBezTo>
                  <a:cubicBezTo>
                    <a:pt x="1886484" y="306426"/>
                    <a:pt x="1898676" y="268427"/>
                    <a:pt x="1923060" y="244450"/>
                  </a:cubicBezTo>
                  <a:cubicBezTo>
                    <a:pt x="1947444" y="220472"/>
                    <a:pt x="1985239" y="208483"/>
                    <a:pt x="2036445" y="208483"/>
                  </a:cubicBezTo>
                  <a:close/>
                  <a:moveTo>
                    <a:pt x="51206" y="51207"/>
                  </a:moveTo>
                  <a:lnTo>
                    <a:pt x="51206" y="720548"/>
                  </a:lnTo>
                  <a:lnTo>
                    <a:pt x="319430" y="720548"/>
                  </a:lnTo>
                  <a:cubicBezTo>
                    <a:pt x="375920" y="720548"/>
                    <a:pt x="421233" y="712928"/>
                    <a:pt x="455371" y="697688"/>
                  </a:cubicBezTo>
                  <a:cubicBezTo>
                    <a:pt x="489509" y="682448"/>
                    <a:pt x="514197" y="657759"/>
                    <a:pt x="529437" y="623621"/>
                  </a:cubicBezTo>
                  <a:cubicBezTo>
                    <a:pt x="544678" y="589484"/>
                    <a:pt x="552297" y="544170"/>
                    <a:pt x="552297" y="487680"/>
                  </a:cubicBezTo>
                  <a:lnTo>
                    <a:pt x="552297" y="284074"/>
                  </a:lnTo>
                  <a:cubicBezTo>
                    <a:pt x="552297" y="227584"/>
                    <a:pt x="544678" y="182271"/>
                    <a:pt x="529437" y="148133"/>
                  </a:cubicBezTo>
                  <a:cubicBezTo>
                    <a:pt x="514197" y="113995"/>
                    <a:pt x="489509" y="89307"/>
                    <a:pt x="455371" y="74067"/>
                  </a:cubicBezTo>
                  <a:cubicBezTo>
                    <a:pt x="421233" y="58827"/>
                    <a:pt x="375920" y="51207"/>
                    <a:pt x="319430" y="51207"/>
                  </a:cubicBezTo>
                  <a:close/>
                  <a:moveTo>
                    <a:pt x="25603" y="0"/>
                  </a:moveTo>
                  <a:lnTo>
                    <a:pt x="319430" y="0"/>
                  </a:lnTo>
                  <a:cubicBezTo>
                    <a:pt x="418998" y="0"/>
                    <a:pt x="491236" y="22454"/>
                    <a:pt x="536143" y="67361"/>
                  </a:cubicBezTo>
                  <a:cubicBezTo>
                    <a:pt x="581050" y="112268"/>
                    <a:pt x="603504" y="184506"/>
                    <a:pt x="603504" y="284074"/>
                  </a:cubicBezTo>
                  <a:lnTo>
                    <a:pt x="603504" y="487680"/>
                  </a:lnTo>
                  <a:cubicBezTo>
                    <a:pt x="603504" y="586842"/>
                    <a:pt x="581050" y="658978"/>
                    <a:pt x="536143" y="704089"/>
                  </a:cubicBezTo>
                  <a:cubicBezTo>
                    <a:pt x="491236" y="749199"/>
                    <a:pt x="418998" y="771754"/>
                    <a:pt x="319430" y="771754"/>
                  </a:cubicBezTo>
                  <a:lnTo>
                    <a:pt x="25603" y="771754"/>
                  </a:lnTo>
                  <a:cubicBezTo>
                    <a:pt x="8534" y="771754"/>
                    <a:pt x="0" y="763220"/>
                    <a:pt x="0" y="746151"/>
                  </a:cubicBezTo>
                  <a:lnTo>
                    <a:pt x="0" y="25603"/>
                  </a:lnTo>
                  <a:cubicBezTo>
                    <a:pt x="0" y="8535"/>
                    <a:pt x="8534" y="0"/>
                    <a:pt x="25603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C42146E-9DC0-44DD-BFBB-78427E224B1A}"/>
                </a:ext>
              </a:extLst>
            </p:cNvPr>
            <p:cNvSpPr/>
            <p:nvPr/>
          </p:nvSpPr>
          <p:spPr>
            <a:xfrm>
              <a:off x="1986480" y="1284372"/>
              <a:ext cx="614475" cy="330115"/>
            </a:xfrm>
            <a:custGeom>
              <a:avLst/>
              <a:gdLst/>
              <a:ahLst/>
              <a:cxnLst/>
              <a:rect l="l" t="t" r="r" b="b"/>
              <a:pathLst>
                <a:path w="1452782" h="780479">
                  <a:moveTo>
                    <a:pt x="1133180" y="279597"/>
                  </a:moveTo>
                  <a:cubicBezTo>
                    <a:pt x="1078107" y="278797"/>
                    <a:pt x="1039902" y="289078"/>
                    <a:pt x="1018566" y="310439"/>
                  </a:cubicBezTo>
                  <a:cubicBezTo>
                    <a:pt x="997230" y="331801"/>
                    <a:pt x="986562" y="370453"/>
                    <a:pt x="986562" y="426397"/>
                  </a:cubicBezTo>
                  <a:lnTo>
                    <a:pt x="986562" y="449476"/>
                  </a:lnTo>
                  <a:lnTo>
                    <a:pt x="1378192" y="449476"/>
                  </a:lnTo>
                  <a:lnTo>
                    <a:pt x="1378192" y="426397"/>
                  </a:lnTo>
                  <a:cubicBezTo>
                    <a:pt x="1378192" y="371374"/>
                    <a:pt x="1367479" y="333152"/>
                    <a:pt x="1346055" y="311730"/>
                  </a:cubicBezTo>
                  <a:cubicBezTo>
                    <a:pt x="1324630" y="290308"/>
                    <a:pt x="1286409" y="279597"/>
                    <a:pt x="1231392" y="279597"/>
                  </a:cubicBezTo>
                  <a:close/>
                  <a:moveTo>
                    <a:pt x="1121179" y="205617"/>
                  </a:moveTo>
                  <a:lnTo>
                    <a:pt x="1231392" y="205617"/>
                  </a:lnTo>
                  <a:cubicBezTo>
                    <a:pt x="1307732" y="205617"/>
                    <a:pt x="1363715" y="223429"/>
                    <a:pt x="1399342" y="259052"/>
                  </a:cubicBezTo>
                  <a:cubicBezTo>
                    <a:pt x="1434969" y="294676"/>
                    <a:pt x="1452782" y="350457"/>
                    <a:pt x="1452782" y="426397"/>
                  </a:cubicBezTo>
                  <a:lnTo>
                    <a:pt x="1452782" y="486166"/>
                  </a:lnTo>
                  <a:cubicBezTo>
                    <a:pt x="1452782" y="511033"/>
                    <a:pt x="1440349" y="523466"/>
                    <a:pt x="1415482" y="523466"/>
                  </a:cubicBezTo>
                  <a:lnTo>
                    <a:pt x="986562" y="523466"/>
                  </a:lnTo>
                  <a:lnTo>
                    <a:pt x="986562" y="560280"/>
                  </a:lnTo>
                  <a:cubicBezTo>
                    <a:pt x="986562" y="615043"/>
                    <a:pt x="997241" y="653103"/>
                    <a:pt x="1018599" y="674461"/>
                  </a:cubicBezTo>
                  <a:cubicBezTo>
                    <a:pt x="1039958" y="695819"/>
                    <a:pt x="1078215" y="706498"/>
                    <a:pt x="1133371" y="706498"/>
                  </a:cubicBezTo>
                  <a:lnTo>
                    <a:pt x="1231392" y="706498"/>
                  </a:lnTo>
                  <a:cubicBezTo>
                    <a:pt x="1282821" y="706498"/>
                    <a:pt x="1319142" y="699958"/>
                    <a:pt x="1340354" y="686877"/>
                  </a:cubicBezTo>
                  <a:cubicBezTo>
                    <a:pt x="1361566" y="673796"/>
                    <a:pt x="1373778" y="651161"/>
                    <a:pt x="1376992" y="618973"/>
                  </a:cubicBezTo>
                  <a:cubicBezTo>
                    <a:pt x="1378046" y="607931"/>
                    <a:pt x="1381746" y="599236"/>
                    <a:pt x="1388093" y="592889"/>
                  </a:cubicBezTo>
                  <a:cubicBezTo>
                    <a:pt x="1394440" y="586542"/>
                    <a:pt x="1403569" y="583369"/>
                    <a:pt x="1415482" y="583369"/>
                  </a:cubicBezTo>
                  <a:cubicBezTo>
                    <a:pt x="1426995" y="583369"/>
                    <a:pt x="1436089" y="586917"/>
                    <a:pt x="1442766" y="594013"/>
                  </a:cubicBezTo>
                  <a:cubicBezTo>
                    <a:pt x="1449444" y="601109"/>
                    <a:pt x="1452290" y="610966"/>
                    <a:pt x="1451306" y="623583"/>
                  </a:cubicBezTo>
                  <a:cubicBezTo>
                    <a:pt x="1447083" y="677177"/>
                    <a:pt x="1426755" y="716725"/>
                    <a:pt x="1390322" y="742227"/>
                  </a:cubicBezTo>
                  <a:cubicBezTo>
                    <a:pt x="1353889" y="767728"/>
                    <a:pt x="1300912" y="780479"/>
                    <a:pt x="1231392" y="780479"/>
                  </a:cubicBezTo>
                  <a:lnTo>
                    <a:pt x="1133371" y="780479"/>
                  </a:lnTo>
                  <a:cubicBezTo>
                    <a:pt x="1056891" y="780479"/>
                    <a:pt x="1000872" y="762699"/>
                    <a:pt x="965312" y="727139"/>
                  </a:cubicBezTo>
                  <a:cubicBezTo>
                    <a:pt x="929752" y="691579"/>
                    <a:pt x="911972" y="635960"/>
                    <a:pt x="911972" y="560280"/>
                  </a:cubicBezTo>
                  <a:lnTo>
                    <a:pt x="911972" y="426397"/>
                  </a:lnTo>
                  <a:cubicBezTo>
                    <a:pt x="911972" y="349536"/>
                    <a:pt x="929733" y="293345"/>
                    <a:pt x="965255" y="257823"/>
                  </a:cubicBezTo>
                  <a:cubicBezTo>
                    <a:pt x="1000776" y="222301"/>
                    <a:pt x="1052751" y="204899"/>
                    <a:pt x="1121179" y="205617"/>
                  </a:cubicBezTo>
                  <a:close/>
                  <a:moveTo>
                    <a:pt x="37300" y="0"/>
                  </a:moveTo>
                  <a:cubicBezTo>
                    <a:pt x="55036" y="0"/>
                    <a:pt x="68749" y="7979"/>
                    <a:pt x="78439" y="23937"/>
                  </a:cubicBezTo>
                  <a:lnTo>
                    <a:pt x="364585" y="476312"/>
                  </a:lnTo>
                  <a:lnTo>
                    <a:pt x="648548" y="24156"/>
                  </a:lnTo>
                  <a:cubicBezTo>
                    <a:pt x="658315" y="8052"/>
                    <a:pt x="672132" y="0"/>
                    <a:pt x="690001" y="0"/>
                  </a:cubicBezTo>
                  <a:cubicBezTo>
                    <a:pt x="714068" y="0"/>
                    <a:pt x="726101" y="12231"/>
                    <a:pt x="726101" y="36691"/>
                  </a:cubicBezTo>
                  <a:lnTo>
                    <a:pt x="726101" y="743179"/>
                  </a:lnTo>
                  <a:cubicBezTo>
                    <a:pt x="726101" y="768046"/>
                    <a:pt x="713671" y="780479"/>
                    <a:pt x="688810" y="780479"/>
                  </a:cubicBezTo>
                  <a:cubicBezTo>
                    <a:pt x="663944" y="780479"/>
                    <a:pt x="651511" y="768046"/>
                    <a:pt x="651511" y="743179"/>
                  </a:cubicBezTo>
                  <a:lnTo>
                    <a:pt x="651511" y="146507"/>
                  </a:lnTo>
                  <a:lnTo>
                    <a:pt x="404756" y="534134"/>
                  </a:lnTo>
                  <a:cubicBezTo>
                    <a:pt x="395047" y="550130"/>
                    <a:pt x="381347" y="558128"/>
                    <a:pt x="363656" y="558128"/>
                  </a:cubicBezTo>
                  <a:cubicBezTo>
                    <a:pt x="345831" y="558128"/>
                    <a:pt x="332055" y="550117"/>
                    <a:pt x="322327" y="534096"/>
                  </a:cubicBezTo>
                  <a:lnTo>
                    <a:pt x="74600" y="139309"/>
                  </a:lnTo>
                  <a:lnTo>
                    <a:pt x="74600" y="743179"/>
                  </a:lnTo>
                  <a:cubicBezTo>
                    <a:pt x="74600" y="768046"/>
                    <a:pt x="62167" y="780479"/>
                    <a:pt x="37300" y="780479"/>
                  </a:cubicBezTo>
                  <a:cubicBezTo>
                    <a:pt x="12433" y="780479"/>
                    <a:pt x="0" y="768046"/>
                    <a:pt x="0" y="743179"/>
                  </a:cubicBezTo>
                  <a:lnTo>
                    <a:pt x="0" y="36691"/>
                  </a:lnTo>
                  <a:cubicBezTo>
                    <a:pt x="0" y="12231"/>
                    <a:pt x="12433" y="0"/>
                    <a:pt x="37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2017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105BD8-7B72-4603-B6B8-BCE002AB861F}"/>
              </a:ext>
            </a:extLst>
          </p:cNvPr>
          <p:cNvSpPr/>
          <p:nvPr/>
        </p:nvSpPr>
        <p:spPr>
          <a:xfrm>
            <a:off x="0" y="-1"/>
            <a:ext cx="3460954" cy="6858001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0D55D2-7F57-42F0-9CAB-060FD75EBFCA}"/>
              </a:ext>
            </a:extLst>
          </p:cNvPr>
          <p:cNvSpPr txBox="1"/>
          <p:nvPr/>
        </p:nvSpPr>
        <p:spPr>
          <a:xfrm>
            <a:off x="6557655" y="1936734"/>
            <a:ext cx="58108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 dirty="0">
                <a:solidFill>
                  <a:schemeClr val="accent3"/>
                </a:solidFill>
                <a:latin typeface="Poppins" panose="00000500000000000000" pitchFamily="50" charset="0"/>
                <a:ea typeface="Open Sans" panose="020B0606030504020204" pitchFamily="34" charset="0"/>
                <a:cs typeface="Poppins" panose="00000500000000000000" pitchFamily="50" charset="0"/>
              </a:rPr>
              <a:t>You pretty so </a:t>
            </a:r>
          </a:p>
          <a:p>
            <a:r>
              <a:rPr lang="en-US" sz="4000" b="1" spc="300" dirty="0">
                <a:solidFill>
                  <a:schemeClr val="accent3"/>
                </a:solidFill>
                <a:latin typeface="Poppins" panose="00000500000000000000" pitchFamily="50" charset="0"/>
                <a:ea typeface="Open Sans" panose="020B0606030504020204" pitchFamily="34" charset="0"/>
                <a:cs typeface="Poppins" panose="00000500000000000000" pitchFamily="50" charset="0"/>
              </a:rPr>
              <a:t>wear pretty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04BCE4-2D9A-46CF-9BB9-9D5077097A5F}"/>
              </a:ext>
            </a:extLst>
          </p:cNvPr>
          <p:cNvSpPr txBox="1"/>
          <p:nvPr/>
        </p:nvSpPr>
        <p:spPr>
          <a:xfrm>
            <a:off x="6557655" y="3225088"/>
            <a:ext cx="47586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  <a:endParaRPr lang="en-ID" sz="11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50" charset="0"/>
              <a:ea typeface="Roboto" pitchFamily="2" charset="0"/>
              <a:cs typeface="Poppins" panose="00000500000000000000" pitchFamily="50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F6DB1B8-5E3E-454D-84A6-60305F1173A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5" b="17795"/>
          <a:stretch/>
        </p:blipFill>
        <p:spPr>
          <a:xfrm>
            <a:off x="939914" y="737419"/>
            <a:ext cx="4080387" cy="3942735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00FE9151-3305-4E73-974A-775BB405635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" r="-842" b="22694"/>
          <a:stretch/>
        </p:blipFill>
        <p:spPr>
          <a:xfrm>
            <a:off x="9744075" y="4679950"/>
            <a:ext cx="1508125" cy="1457325"/>
          </a:xfr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CB890B0-8552-41E8-A27E-49816A15791D}"/>
              </a:ext>
            </a:extLst>
          </p:cNvPr>
          <p:cNvGrpSpPr/>
          <p:nvPr/>
        </p:nvGrpSpPr>
        <p:grpSpPr>
          <a:xfrm>
            <a:off x="6685303" y="1404716"/>
            <a:ext cx="1112156" cy="185153"/>
            <a:chOff x="618054" y="1284372"/>
            <a:chExt cx="1982901" cy="33011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08B494F-4E57-4800-8F76-9FBDD9CE41BB}"/>
                </a:ext>
              </a:extLst>
            </p:cNvPr>
            <p:cNvSpPr/>
            <p:nvPr/>
          </p:nvSpPr>
          <p:spPr>
            <a:xfrm>
              <a:off x="618054" y="1284374"/>
              <a:ext cx="1295814" cy="330114"/>
            </a:xfrm>
            <a:custGeom>
              <a:avLst/>
              <a:gdLst/>
              <a:ahLst/>
              <a:cxnLst/>
              <a:rect l="l" t="t" r="r" b="b"/>
              <a:pathLst>
                <a:path w="3029407" h="771754">
                  <a:moveTo>
                    <a:pt x="1410843" y="260909"/>
                  </a:moveTo>
                  <a:cubicBezTo>
                    <a:pt x="1351102" y="260096"/>
                    <a:pt x="1309142" y="271780"/>
                    <a:pt x="1284961" y="295961"/>
                  </a:cubicBezTo>
                  <a:cubicBezTo>
                    <a:pt x="1260780" y="320142"/>
                    <a:pt x="1248690" y="362509"/>
                    <a:pt x="1248690" y="423063"/>
                  </a:cubicBezTo>
                  <a:lnTo>
                    <a:pt x="1248690" y="458419"/>
                  </a:lnTo>
                  <a:lnTo>
                    <a:pt x="1672971" y="458419"/>
                  </a:lnTo>
                  <a:lnTo>
                    <a:pt x="1672971" y="423063"/>
                  </a:lnTo>
                  <a:cubicBezTo>
                    <a:pt x="1672971" y="363322"/>
                    <a:pt x="1660881" y="321361"/>
                    <a:pt x="1636700" y="297180"/>
                  </a:cubicBezTo>
                  <a:cubicBezTo>
                    <a:pt x="1612519" y="272999"/>
                    <a:pt x="1570558" y="260909"/>
                    <a:pt x="1510818" y="260909"/>
                  </a:cubicBezTo>
                  <a:close/>
                  <a:moveTo>
                    <a:pt x="1410843" y="209703"/>
                  </a:moveTo>
                  <a:lnTo>
                    <a:pt x="1510818" y="209703"/>
                  </a:lnTo>
                  <a:cubicBezTo>
                    <a:pt x="1585189" y="209703"/>
                    <a:pt x="1639342" y="226670"/>
                    <a:pt x="1673276" y="260604"/>
                  </a:cubicBezTo>
                  <a:cubicBezTo>
                    <a:pt x="1707210" y="294539"/>
                    <a:pt x="1724178" y="348691"/>
                    <a:pt x="1724178" y="423063"/>
                  </a:cubicBezTo>
                  <a:lnTo>
                    <a:pt x="1724178" y="484023"/>
                  </a:lnTo>
                  <a:cubicBezTo>
                    <a:pt x="1724178" y="501091"/>
                    <a:pt x="1715643" y="509626"/>
                    <a:pt x="1698575" y="509626"/>
                  </a:cubicBezTo>
                  <a:lnTo>
                    <a:pt x="1248690" y="509626"/>
                  </a:lnTo>
                  <a:lnTo>
                    <a:pt x="1248690" y="559613"/>
                  </a:lnTo>
                  <a:cubicBezTo>
                    <a:pt x="1248690" y="618541"/>
                    <a:pt x="1260780" y="660096"/>
                    <a:pt x="1284961" y="684277"/>
                  </a:cubicBezTo>
                  <a:cubicBezTo>
                    <a:pt x="1309142" y="708457"/>
                    <a:pt x="1351102" y="720548"/>
                    <a:pt x="1410843" y="720548"/>
                  </a:cubicBezTo>
                  <a:lnTo>
                    <a:pt x="1510818" y="720548"/>
                  </a:lnTo>
                  <a:cubicBezTo>
                    <a:pt x="1565682" y="720548"/>
                    <a:pt x="1605306" y="713029"/>
                    <a:pt x="1629690" y="697993"/>
                  </a:cubicBezTo>
                  <a:cubicBezTo>
                    <a:pt x="1654074" y="682956"/>
                    <a:pt x="1668094" y="657149"/>
                    <a:pt x="1671752" y="620573"/>
                  </a:cubicBezTo>
                  <a:cubicBezTo>
                    <a:pt x="1672565" y="612039"/>
                    <a:pt x="1675105" y="605638"/>
                    <a:pt x="1679372" y="601371"/>
                  </a:cubicBezTo>
                  <a:cubicBezTo>
                    <a:pt x="1683639" y="597104"/>
                    <a:pt x="1690040" y="594970"/>
                    <a:pt x="1698575" y="594970"/>
                  </a:cubicBezTo>
                  <a:cubicBezTo>
                    <a:pt x="1706702" y="594970"/>
                    <a:pt x="1713002" y="597307"/>
                    <a:pt x="1717472" y="601981"/>
                  </a:cubicBezTo>
                  <a:cubicBezTo>
                    <a:pt x="1721942" y="606654"/>
                    <a:pt x="1723771" y="613258"/>
                    <a:pt x="1722958" y="621793"/>
                  </a:cubicBezTo>
                  <a:cubicBezTo>
                    <a:pt x="1718894" y="673405"/>
                    <a:pt x="1699590" y="711302"/>
                    <a:pt x="1665046" y="735483"/>
                  </a:cubicBezTo>
                  <a:cubicBezTo>
                    <a:pt x="1630502" y="759664"/>
                    <a:pt x="1579093" y="771754"/>
                    <a:pt x="1510818" y="771754"/>
                  </a:cubicBezTo>
                  <a:lnTo>
                    <a:pt x="1410843" y="771754"/>
                  </a:lnTo>
                  <a:cubicBezTo>
                    <a:pt x="1336472" y="771754"/>
                    <a:pt x="1282319" y="754787"/>
                    <a:pt x="1248385" y="720853"/>
                  </a:cubicBezTo>
                  <a:cubicBezTo>
                    <a:pt x="1214450" y="686918"/>
                    <a:pt x="1197483" y="633172"/>
                    <a:pt x="1197483" y="559613"/>
                  </a:cubicBezTo>
                  <a:lnTo>
                    <a:pt x="1197483" y="423063"/>
                  </a:lnTo>
                  <a:cubicBezTo>
                    <a:pt x="1197483" y="347879"/>
                    <a:pt x="1214450" y="293319"/>
                    <a:pt x="1248385" y="259385"/>
                  </a:cubicBezTo>
                  <a:cubicBezTo>
                    <a:pt x="1282319" y="225451"/>
                    <a:pt x="1336472" y="208890"/>
                    <a:pt x="1410843" y="209703"/>
                  </a:cubicBezTo>
                  <a:close/>
                  <a:moveTo>
                    <a:pt x="816178" y="209703"/>
                  </a:moveTo>
                  <a:cubicBezTo>
                    <a:pt x="833247" y="209703"/>
                    <a:pt x="841782" y="218237"/>
                    <a:pt x="841782" y="235306"/>
                  </a:cubicBezTo>
                  <a:lnTo>
                    <a:pt x="841782" y="344424"/>
                  </a:lnTo>
                  <a:cubicBezTo>
                    <a:pt x="862102" y="300939"/>
                    <a:pt x="892683" y="267615"/>
                    <a:pt x="933526" y="244450"/>
                  </a:cubicBezTo>
                  <a:cubicBezTo>
                    <a:pt x="974370" y="221285"/>
                    <a:pt x="1023442" y="209703"/>
                    <a:pt x="1080745" y="209703"/>
                  </a:cubicBezTo>
                  <a:cubicBezTo>
                    <a:pt x="1097814" y="209703"/>
                    <a:pt x="1106348" y="218237"/>
                    <a:pt x="1106348" y="235306"/>
                  </a:cubicBezTo>
                  <a:cubicBezTo>
                    <a:pt x="1106348" y="252375"/>
                    <a:pt x="1097814" y="260909"/>
                    <a:pt x="1080745" y="260909"/>
                  </a:cubicBezTo>
                  <a:cubicBezTo>
                    <a:pt x="1007593" y="260909"/>
                    <a:pt x="950697" y="278384"/>
                    <a:pt x="910057" y="313335"/>
                  </a:cubicBezTo>
                  <a:cubicBezTo>
                    <a:pt x="869417" y="348285"/>
                    <a:pt x="846658" y="399085"/>
                    <a:pt x="841782" y="465735"/>
                  </a:cubicBezTo>
                  <a:lnTo>
                    <a:pt x="841782" y="746151"/>
                  </a:lnTo>
                  <a:cubicBezTo>
                    <a:pt x="841782" y="763220"/>
                    <a:pt x="833247" y="771754"/>
                    <a:pt x="816178" y="771754"/>
                  </a:cubicBezTo>
                  <a:cubicBezTo>
                    <a:pt x="799110" y="771754"/>
                    <a:pt x="790575" y="763220"/>
                    <a:pt x="790575" y="746151"/>
                  </a:cubicBezTo>
                  <a:lnTo>
                    <a:pt x="790575" y="235306"/>
                  </a:lnTo>
                  <a:cubicBezTo>
                    <a:pt x="790575" y="218237"/>
                    <a:pt x="799110" y="209703"/>
                    <a:pt x="816178" y="209703"/>
                  </a:cubicBezTo>
                  <a:close/>
                  <a:moveTo>
                    <a:pt x="2674620" y="208483"/>
                  </a:moveTo>
                  <a:lnTo>
                    <a:pt x="2866034" y="208483"/>
                  </a:lnTo>
                  <a:cubicBezTo>
                    <a:pt x="2957068" y="208483"/>
                    <a:pt x="3006242" y="249123"/>
                    <a:pt x="3013558" y="330403"/>
                  </a:cubicBezTo>
                  <a:cubicBezTo>
                    <a:pt x="3014777" y="338938"/>
                    <a:pt x="3013152" y="345542"/>
                    <a:pt x="3008681" y="350215"/>
                  </a:cubicBezTo>
                  <a:cubicBezTo>
                    <a:pt x="3004211" y="354889"/>
                    <a:pt x="2997708" y="357226"/>
                    <a:pt x="2989174" y="357226"/>
                  </a:cubicBezTo>
                  <a:cubicBezTo>
                    <a:pt x="2980639" y="357226"/>
                    <a:pt x="2974340" y="355092"/>
                    <a:pt x="2970276" y="350825"/>
                  </a:cubicBezTo>
                  <a:cubicBezTo>
                    <a:pt x="2966212" y="346558"/>
                    <a:pt x="2963571" y="340157"/>
                    <a:pt x="2962352" y="331623"/>
                  </a:cubicBezTo>
                  <a:cubicBezTo>
                    <a:pt x="2959913" y="304800"/>
                    <a:pt x="2951379" y="286106"/>
                    <a:pt x="2936748" y="275539"/>
                  </a:cubicBezTo>
                  <a:cubicBezTo>
                    <a:pt x="2922118" y="264973"/>
                    <a:pt x="2898547" y="259690"/>
                    <a:pt x="2866034" y="259690"/>
                  </a:cubicBezTo>
                  <a:lnTo>
                    <a:pt x="2674620" y="259690"/>
                  </a:lnTo>
                  <a:cubicBezTo>
                    <a:pt x="2637638" y="259690"/>
                    <a:pt x="2611933" y="266802"/>
                    <a:pt x="2597506" y="281026"/>
                  </a:cubicBezTo>
                  <a:cubicBezTo>
                    <a:pt x="2583079" y="295250"/>
                    <a:pt x="2575865" y="321056"/>
                    <a:pt x="2575865" y="358445"/>
                  </a:cubicBezTo>
                  <a:cubicBezTo>
                    <a:pt x="2575865" y="395021"/>
                    <a:pt x="2583079" y="420421"/>
                    <a:pt x="2597506" y="434645"/>
                  </a:cubicBezTo>
                  <a:cubicBezTo>
                    <a:pt x="2611933" y="448869"/>
                    <a:pt x="2637638" y="455981"/>
                    <a:pt x="2674620" y="455981"/>
                  </a:cubicBezTo>
                  <a:lnTo>
                    <a:pt x="2872131" y="455981"/>
                  </a:lnTo>
                  <a:cubicBezTo>
                    <a:pt x="2926588" y="455981"/>
                    <a:pt x="2966415" y="468579"/>
                    <a:pt x="2991612" y="493776"/>
                  </a:cubicBezTo>
                  <a:cubicBezTo>
                    <a:pt x="3016809" y="518973"/>
                    <a:pt x="3029407" y="558801"/>
                    <a:pt x="3029407" y="613258"/>
                  </a:cubicBezTo>
                  <a:cubicBezTo>
                    <a:pt x="3029407" y="667309"/>
                    <a:pt x="3016809" y="707035"/>
                    <a:pt x="2991612" y="732435"/>
                  </a:cubicBezTo>
                  <a:cubicBezTo>
                    <a:pt x="2966415" y="757835"/>
                    <a:pt x="2926588" y="770535"/>
                    <a:pt x="2872131" y="770535"/>
                  </a:cubicBezTo>
                  <a:lnTo>
                    <a:pt x="2672182" y="770535"/>
                  </a:lnTo>
                  <a:cubicBezTo>
                    <a:pt x="2623007" y="770535"/>
                    <a:pt x="2585822" y="759867"/>
                    <a:pt x="2560625" y="738531"/>
                  </a:cubicBezTo>
                  <a:cubicBezTo>
                    <a:pt x="2535428" y="717195"/>
                    <a:pt x="2520595" y="684378"/>
                    <a:pt x="2516124" y="640081"/>
                  </a:cubicBezTo>
                  <a:cubicBezTo>
                    <a:pt x="2515718" y="631546"/>
                    <a:pt x="2517750" y="624942"/>
                    <a:pt x="2522220" y="620269"/>
                  </a:cubicBezTo>
                  <a:cubicBezTo>
                    <a:pt x="2526691" y="615595"/>
                    <a:pt x="2533193" y="613258"/>
                    <a:pt x="2541727" y="613258"/>
                  </a:cubicBezTo>
                  <a:cubicBezTo>
                    <a:pt x="2549855" y="613258"/>
                    <a:pt x="2556053" y="615392"/>
                    <a:pt x="2560320" y="619659"/>
                  </a:cubicBezTo>
                  <a:cubicBezTo>
                    <a:pt x="2564587" y="623926"/>
                    <a:pt x="2566924" y="630327"/>
                    <a:pt x="2567331" y="638861"/>
                  </a:cubicBezTo>
                  <a:cubicBezTo>
                    <a:pt x="2570582" y="668529"/>
                    <a:pt x="2580234" y="689357"/>
                    <a:pt x="2596287" y="701345"/>
                  </a:cubicBezTo>
                  <a:cubicBezTo>
                    <a:pt x="2612339" y="713334"/>
                    <a:pt x="2637638" y="719329"/>
                    <a:pt x="2672182" y="719329"/>
                  </a:cubicBezTo>
                  <a:lnTo>
                    <a:pt x="2872131" y="719329"/>
                  </a:lnTo>
                  <a:cubicBezTo>
                    <a:pt x="2912364" y="719329"/>
                    <a:pt x="2940101" y="711505"/>
                    <a:pt x="2955341" y="695859"/>
                  </a:cubicBezTo>
                  <a:cubicBezTo>
                    <a:pt x="2970581" y="680213"/>
                    <a:pt x="2978201" y="652679"/>
                    <a:pt x="2978201" y="613258"/>
                  </a:cubicBezTo>
                  <a:cubicBezTo>
                    <a:pt x="2978201" y="573431"/>
                    <a:pt x="2970581" y="545796"/>
                    <a:pt x="2955341" y="530352"/>
                  </a:cubicBezTo>
                  <a:cubicBezTo>
                    <a:pt x="2940101" y="514909"/>
                    <a:pt x="2912364" y="507187"/>
                    <a:pt x="2872131" y="507187"/>
                  </a:cubicBezTo>
                  <a:lnTo>
                    <a:pt x="2674620" y="507187"/>
                  </a:lnTo>
                  <a:cubicBezTo>
                    <a:pt x="2623414" y="507187"/>
                    <a:pt x="2585619" y="495199"/>
                    <a:pt x="2561234" y="471221"/>
                  </a:cubicBezTo>
                  <a:cubicBezTo>
                    <a:pt x="2536850" y="447243"/>
                    <a:pt x="2524658" y="409651"/>
                    <a:pt x="2524658" y="358445"/>
                  </a:cubicBezTo>
                  <a:cubicBezTo>
                    <a:pt x="2524658" y="306426"/>
                    <a:pt x="2536850" y="268427"/>
                    <a:pt x="2561234" y="244450"/>
                  </a:cubicBezTo>
                  <a:cubicBezTo>
                    <a:pt x="2585619" y="220472"/>
                    <a:pt x="2623414" y="208483"/>
                    <a:pt x="2674620" y="208483"/>
                  </a:cubicBezTo>
                  <a:close/>
                  <a:moveTo>
                    <a:pt x="2036445" y="208483"/>
                  </a:moveTo>
                  <a:lnTo>
                    <a:pt x="2227860" y="208483"/>
                  </a:lnTo>
                  <a:cubicBezTo>
                    <a:pt x="2318893" y="208483"/>
                    <a:pt x="2368067" y="249123"/>
                    <a:pt x="2375383" y="330403"/>
                  </a:cubicBezTo>
                  <a:cubicBezTo>
                    <a:pt x="2376602" y="338938"/>
                    <a:pt x="2374976" y="345542"/>
                    <a:pt x="2370506" y="350215"/>
                  </a:cubicBezTo>
                  <a:cubicBezTo>
                    <a:pt x="2366036" y="354889"/>
                    <a:pt x="2359533" y="357226"/>
                    <a:pt x="2350999" y="357226"/>
                  </a:cubicBezTo>
                  <a:cubicBezTo>
                    <a:pt x="2342464" y="357226"/>
                    <a:pt x="2336165" y="355092"/>
                    <a:pt x="2332101" y="350825"/>
                  </a:cubicBezTo>
                  <a:cubicBezTo>
                    <a:pt x="2328037" y="346558"/>
                    <a:pt x="2325396" y="340157"/>
                    <a:pt x="2324176" y="331623"/>
                  </a:cubicBezTo>
                  <a:cubicBezTo>
                    <a:pt x="2321738" y="304800"/>
                    <a:pt x="2313204" y="286106"/>
                    <a:pt x="2298573" y="275539"/>
                  </a:cubicBezTo>
                  <a:cubicBezTo>
                    <a:pt x="2283943" y="264973"/>
                    <a:pt x="2260371" y="259690"/>
                    <a:pt x="2227860" y="259690"/>
                  </a:cubicBezTo>
                  <a:lnTo>
                    <a:pt x="2036445" y="259690"/>
                  </a:lnTo>
                  <a:cubicBezTo>
                    <a:pt x="1999463" y="259690"/>
                    <a:pt x="1973758" y="266802"/>
                    <a:pt x="1959331" y="281026"/>
                  </a:cubicBezTo>
                  <a:cubicBezTo>
                    <a:pt x="1944904" y="295250"/>
                    <a:pt x="1937690" y="321056"/>
                    <a:pt x="1937690" y="358445"/>
                  </a:cubicBezTo>
                  <a:cubicBezTo>
                    <a:pt x="1937690" y="395021"/>
                    <a:pt x="1944904" y="420421"/>
                    <a:pt x="1959331" y="434645"/>
                  </a:cubicBezTo>
                  <a:cubicBezTo>
                    <a:pt x="1973758" y="448869"/>
                    <a:pt x="1999463" y="455981"/>
                    <a:pt x="2036445" y="455981"/>
                  </a:cubicBezTo>
                  <a:lnTo>
                    <a:pt x="2233956" y="455981"/>
                  </a:lnTo>
                  <a:cubicBezTo>
                    <a:pt x="2288413" y="455981"/>
                    <a:pt x="2328240" y="468579"/>
                    <a:pt x="2353437" y="493776"/>
                  </a:cubicBezTo>
                  <a:cubicBezTo>
                    <a:pt x="2378634" y="518973"/>
                    <a:pt x="2391232" y="558801"/>
                    <a:pt x="2391232" y="613258"/>
                  </a:cubicBezTo>
                  <a:cubicBezTo>
                    <a:pt x="2391232" y="667309"/>
                    <a:pt x="2378634" y="707035"/>
                    <a:pt x="2353437" y="732435"/>
                  </a:cubicBezTo>
                  <a:cubicBezTo>
                    <a:pt x="2328240" y="757835"/>
                    <a:pt x="2288413" y="770535"/>
                    <a:pt x="2233956" y="770535"/>
                  </a:cubicBezTo>
                  <a:lnTo>
                    <a:pt x="2034007" y="770535"/>
                  </a:lnTo>
                  <a:cubicBezTo>
                    <a:pt x="1984832" y="770535"/>
                    <a:pt x="1947647" y="759867"/>
                    <a:pt x="1922450" y="738531"/>
                  </a:cubicBezTo>
                  <a:cubicBezTo>
                    <a:pt x="1897253" y="717195"/>
                    <a:pt x="1882420" y="684378"/>
                    <a:pt x="1877949" y="640081"/>
                  </a:cubicBezTo>
                  <a:cubicBezTo>
                    <a:pt x="1877543" y="631546"/>
                    <a:pt x="1879575" y="624942"/>
                    <a:pt x="1884045" y="620269"/>
                  </a:cubicBezTo>
                  <a:cubicBezTo>
                    <a:pt x="1888516" y="615595"/>
                    <a:pt x="1895018" y="613258"/>
                    <a:pt x="1903552" y="613258"/>
                  </a:cubicBezTo>
                  <a:cubicBezTo>
                    <a:pt x="1911680" y="613258"/>
                    <a:pt x="1917878" y="615392"/>
                    <a:pt x="1922145" y="619659"/>
                  </a:cubicBezTo>
                  <a:cubicBezTo>
                    <a:pt x="1926412" y="623926"/>
                    <a:pt x="1928749" y="630327"/>
                    <a:pt x="1929156" y="638861"/>
                  </a:cubicBezTo>
                  <a:cubicBezTo>
                    <a:pt x="1932407" y="668529"/>
                    <a:pt x="1942059" y="689357"/>
                    <a:pt x="1958112" y="701345"/>
                  </a:cubicBezTo>
                  <a:cubicBezTo>
                    <a:pt x="1974164" y="713334"/>
                    <a:pt x="1999463" y="719329"/>
                    <a:pt x="2034007" y="719329"/>
                  </a:cubicBezTo>
                  <a:lnTo>
                    <a:pt x="2233956" y="719329"/>
                  </a:lnTo>
                  <a:cubicBezTo>
                    <a:pt x="2274189" y="719329"/>
                    <a:pt x="2301926" y="711505"/>
                    <a:pt x="2317166" y="695859"/>
                  </a:cubicBezTo>
                  <a:cubicBezTo>
                    <a:pt x="2332406" y="680213"/>
                    <a:pt x="2340026" y="652679"/>
                    <a:pt x="2340026" y="613258"/>
                  </a:cubicBezTo>
                  <a:cubicBezTo>
                    <a:pt x="2340026" y="573431"/>
                    <a:pt x="2332406" y="545796"/>
                    <a:pt x="2317166" y="530352"/>
                  </a:cubicBezTo>
                  <a:cubicBezTo>
                    <a:pt x="2301926" y="514909"/>
                    <a:pt x="2274189" y="507187"/>
                    <a:pt x="2233956" y="507187"/>
                  </a:cubicBezTo>
                  <a:lnTo>
                    <a:pt x="2036445" y="507187"/>
                  </a:lnTo>
                  <a:cubicBezTo>
                    <a:pt x="1985239" y="507187"/>
                    <a:pt x="1947444" y="495199"/>
                    <a:pt x="1923060" y="471221"/>
                  </a:cubicBezTo>
                  <a:cubicBezTo>
                    <a:pt x="1898676" y="447243"/>
                    <a:pt x="1886484" y="409651"/>
                    <a:pt x="1886484" y="358445"/>
                  </a:cubicBezTo>
                  <a:cubicBezTo>
                    <a:pt x="1886484" y="306426"/>
                    <a:pt x="1898676" y="268427"/>
                    <a:pt x="1923060" y="244450"/>
                  </a:cubicBezTo>
                  <a:cubicBezTo>
                    <a:pt x="1947444" y="220472"/>
                    <a:pt x="1985239" y="208483"/>
                    <a:pt x="2036445" y="208483"/>
                  </a:cubicBezTo>
                  <a:close/>
                  <a:moveTo>
                    <a:pt x="51206" y="51207"/>
                  </a:moveTo>
                  <a:lnTo>
                    <a:pt x="51206" y="720548"/>
                  </a:lnTo>
                  <a:lnTo>
                    <a:pt x="319430" y="720548"/>
                  </a:lnTo>
                  <a:cubicBezTo>
                    <a:pt x="375920" y="720548"/>
                    <a:pt x="421233" y="712928"/>
                    <a:pt x="455371" y="697688"/>
                  </a:cubicBezTo>
                  <a:cubicBezTo>
                    <a:pt x="489509" y="682448"/>
                    <a:pt x="514197" y="657759"/>
                    <a:pt x="529437" y="623621"/>
                  </a:cubicBezTo>
                  <a:cubicBezTo>
                    <a:pt x="544678" y="589484"/>
                    <a:pt x="552297" y="544170"/>
                    <a:pt x="552297" y="487680"/>
                  </a:cubicBezTo>
                  <a:lnTo>
                    <a:pt x="552297" y="284074"/>
                  </a:lnTo>
                  <a:cubicBezTo>
                    <a:pt x="552297" y="227584"/>
                    <a:pt x="544678" y="182271"/>
                    <a:pt x="529437" y="148133"/>
                  </a:cubicBezTo>
                  <a:cubicBezTo>
                    <a:pt x="514197" y="113995"/>
                    <a:pt x="489509" y="89307"/>
                    <a:pt x="455371" y="74067"/>
                  </a:cubicBezTo>
                  <a:cubicBezTo>
                    <a:pt x="421233" y="58827"/>
                    <a:pt x="375920" y="51207"/>
                    <a:pt x="319430" y="51207"/>
                  </a:cubicBezTo>
                  <a:close/>
                  <a:moveTo>
                    <a:pt x="25603" y="0"/>
                  </a:moveTo>
                  <a:lnTo>
                    <a:pt x="319430" y="0"/>
                  </a:lnTo>
                  <a:cubicBezTo>
                    <a:pt x="418998" y="0"/>
                    <a:pt x="491236" y="22454"/>
                    <a:pt x="536143" y="67361"/>
                  </a:cubicBezTo>
                  <a:cubicBezTo>
                    <a:pt x="581050" y="112268"/>
                    <a:pt x="603504" y="184506"/>
                    <a:pt x="603504" y="284074"/>
                  </a:cubicBezTo>
                  <a:lnTo>
                    <a:pt x="603504" y="487680"/>
                  </a:lnTo>
                  <a:cubicBezTo>
                    <a:pt x="603504" y="586842"/>
                    <a:pt x="581050" y="658978"/>
                    <a:pt x="536143" y="704089"/>
                  </a:cubicBezTo>
                  <a:cubicBezTo>
                    <a:pt x="491236" y="749199"/>
                    <a:pt x="418998" y="771754"/>
                    <a:pt x="319430" y="771754"/>
                  </a:cubicBezTo>
                  <a:lnTo>
                    <a:pt x="25603" y="771754"/>
                  </a:lnTo>
                  <a:cubicBezTo>
                    <a:pt x="8534" y="771754"/>
                    <a:pt x="0" y="763220"/>
                    <a:pt x="0" y="746151"/>
                  </a:cubicBezTo>
                  <a:lnTo>
                    <a:pt x="0" y="25603"/>
                  </a:lnTo>
                  <a:cubicBezTo>
                    <a:pt x="0" y="8535"/>
                    <a:pt x="8534" y="0"/>
                    <a:pt x="25603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F4742C8-32FD-4520-BAB1-97F08C749D8F}"/>
                </a:ext>
              </a:extLst>
            </p:cNvPr>
            <p:cNvSpPr/>
            <p:nvPr/>
          </p:nvSpPr>
          <p:spPr>
            <a:xfrm>
              <a:off x="1986480" y="1284372"/>
              <a:ext cx="614475" cy="330115"/>
            </a:xfrm>
            <a:custGeom>
              <a:avLst/>
              <a:gdLst/>
              <a:ahLst/>
              <a:cxnLst/>
              <a:rect l="l" t="t" r="r" b="b"/>
              <a:pathLst>
                <a:path w="1452782" h="780479">
                  <a:moveTo>
                    <a:pt x="1133180" y="279597"/>
                  </a:moveTo>
                  <a:cubicBezTo>
                    <a:pt x="1078107" y="278797"/>
                    <a:pt x="1039902" y="289078"/>
                    <a:pt x="1018566" y="310439"/>
                  </a:cubicBezTo>
                  <a:cubicBezTo>
                    <a:pt x="997230" y="331801"/>
                    <a:pt x="986562" y="370453"/>
                    <a:pt x="986562" y="426397"/>
                  </a:cubicBezTo>
                  <a:lnTo>
                    <a:pt x="986562" y="449476"/>
                  </a:lnTo>
                  <a:lnTo>
                    <a:pt x="1378192" y="449476"/>
                  </a:lnTo>
                  <a:lnTo>
                    <a:pt x="1378192" y="426397"/>
                  </a:lnTo>
                  <a:cubicBezTo>
                    <a:pt x="1378192" y="371374"/>
                    <a:pt x="1367479" y="333152"/>
                    <a:pt x="1346055" y="311730"/>
                  </a:cubicBezTo>
                  <a:cubicBezTo>
                    <a:pt x="1324630" y="290308"/>
                    <a:pt x="1286409" y="279597"/>
                    <a:pt x="1231392" y="279597"/>
                  </a:cubicBezTo>
                  <a:close/>
                  <a:moveTo>
                    <a:pt x="1121179" y="205617"/>
                  </a:moveTo>
                  <a:lnTo>
                    <a:pt x="1231392" y="205617"/>
                  </a:lnTo>
                  <a:cubicBezTo>
                    <a:pt x="1307732" y="205617"/>
                    <a:pt x="1363715" y="223429"/>
                    <a:pt x="1399342" y="259052"/>
                  </a:cubicBezTo>
                  <a:cubicBezTo>
                    <a:pt x="1434969" y="294676"/>
                    <a:pt x="1452782" y="350457"/>
                    <a:pt x="1452782" y="426397"/>
                  </a:cubicBezTo>
                  <a:lnTo>
                    <a:pt x="1452782" y="486166"/>
                  </a:lnTo>
                  <a:cubicBezTo>
                    <a:pt x="1452782" y="511033"/>
                    <a:pt x="1440349" y="523466"/>
                    <a:pt x="1415482" y="523466"/>
                  </a:cubicBezTo>
                  <a:lnTo>
                    <a:pt x="986562" y="523466"/>
                  </a:lnTo>
                  <a:lnTo>
                    <a:pt x="986562" y="560280"/>
                  </a:lnTo>
                  <a:cubicBezTo>
                    <a:pt x="986562" y="615043"/>
                    <a:pt x="997241" y="653103"/>
                    <a:pt x="1018599" y="674461"/>
                  </a:cubicBezTo>
                  <a:cubicBezTo>
                    <a:pt x="1039958" y="695819"/>
                    <a:pt x="1078215" y="706498"/>
                    <a:pt x="1133371" y="706498"/>
                  </a:cubicBezTo>
                  <a:lnTo>
                    <a:pt x="1231392" y="706498"/>
                  </a:lnTo>
                  <a:cubicBezTo>
                    <a:pt x="1282821" y="706498"/>
                    <a:pt x="1319142" y="699958"/>
                    <a:pt x="1340354" y="686877"/>
                  </a:cubicBezTo>
                  <a:cubicBezTo>
                    <a:pt x="1361566" y="673796"/>
                    <a:pt x="1373778" y="651161"/>
                    <a:pt x="1376992" y="618973"/>
                  </a:cubicBezTo>
                  <a:cubicBezTo>
                    <a:pt x="1378046" y="607931"/>
                    <a:pt x="1381746" y="599236"/>
                    <a:pt x="1388093" y="592889"/>
                  </a:cubicBezTo>
                  <a:cubicBezTo>
                    <a:pt x="1394440" y="586542"/>
                    <a:pt x="1403569" y="583369"/>
                    <a:pt x="1415482" y="583369"/>
                  </a:cubicBezTo>
                  <a:cubicBezTo>
                    <a:pt x="1426995" y="583369"/>
                    <a:pt x="1436089" y="586917"/>
                    <a:pt x="1442766" y="594013"/>
                  </a:cubicBezTo>
                  <a:cubicBezTo>
                    <a:pt x="1449444" y="601109"/>
                    <a:pt x="1452290" y="610966"/>
                    <a:pt x="1451306" y="623583"/>
                  </a:cubicBezTo>
                  <a:cubicBezTo>
                    <a:pt x="1447083" y="677177"/>
                    <a:pt x="1426755" y="716725"/>
                    <a:pt x="1390322" y="742227"/>
                  </a:cubicBezTo>
                  <a:cubicBezTo>
                    <a:pt x="1353889" y="767728"/>
                    <a:pt x="1300912" y="780479"/>
                    <a:pt x="1231392" y="780479"/>
                  </a:cubicBezTo>
                  <a:lnTo>
                    <a:pt x="1133371" y="780479"/>
                  </a:lnTo>
                  <a:cubicBezTo>
                    <a:pt x="1056891" y="780479"/>
                    <a:pt x="1000872" y="762699"/>
                    <a:pt x="965312" y="727139"/>
                  </a:cubicBezTo>
                  <a:cubicBezTo>
                    <a:pt x="929752" y="691579"/>
                    <a:pt x="911972" y="635960"/>
                    <a:pt x="911972" y="560280"/>
                  </a:cubicBezTo>
                  <a:lnTo>
                    <a:pt x="911972" y="426397"/>
                  </a:lnTo>
                  <a:cubicBezTo>
                    <a:pt x="911972" y="349536"/>
                    <a:pt x="929733" y="293345"/>
                    <a:pt x="965255" y="257823"/>
                  </a:cubicBezTo>
                  <a:cubicBezTo>
                    <a:pt x="1000776" y="222301"/>
                    <a:pt x="1052751" y="204899"/>
                    <a:pt x="1121179" y="205617"/>
                  </a:cubicBezTo>
                  <a:close/>
                  <a:moveTo>
                    <a:pt x="37300" y="0"/>
                  </a:moveTo>
                  <a:cubicBezTo>
                    <a:pt x="55036" y="0"/>
                    <a:pt x="68749" y="7979"/>
                    <a:pt x="78439" y="23937"/>
                  </a:cubicBezTo>
                  <a:lnTo>
                    <a:pt x="364585" y="476312"/>
                  </a:lnTo>
                  <a:lnTo>
                    <a:pt x="648548" y="24156"/>
                  </a:lnTo>
                  <a:cubicBezTo>
                    <a:pt x="658315" y="8052"/>
                    <a:pt x="672132" y="0"/>
                    <a:pt x="690001" y="0"/>
                  </a:cubicBezTo>
                  <a:cubicBezTo>
                    <a:pt x="714068" y="0"/>
                    <a:pt x="726101" y="12231"/>
                    <a:pt x="726101" y="36691"/>
                  </a:cubicBezTo>
                  <a:lnTo>
                    <a:pt x="726101" y="743179"/>
                  </a:lnTo>
                  <a:cubicBezTo>
                    <a:pt x="726101" y="768046"/>
                    <a:pt x="713671" y="780479"/>
                    <a:pt x="688810" y="780479"/>
                  </a:cubicBezTo>
                  <a:cubicBezTo>
                    <a:pt x="663944" y="780479"/>
                    <a:pt x="651511" y="768046"/>
                    <a:pt x="651511" y="743179"/>
                  </a:cubicBezTo>
                  <a:lnTo>
                    <a:pt x="651511" y="146507"/>
                  </a:lnTo>
                  <a:lnTo>
                    <a:pt x="404756" y="534134"/>
                  </a:lnTo>
                  <a:cubicBezTo>
                    <a:pt x="395047" y="550130"/>
                    <a:pt x="381347" y="558128"/>
                    <a:pt x="363656" y="558128"/>
                  </a:cubicBezTo>
                  <a:cubicBezTo>
                    <a:pt x="345831" y="558128"/>
                    <a:pt x="332055" y="550117"/>
                    <a:pt x="322327" y="534096"/>
                  </a:cubicBezTo>
                  <a:lnTo>
                    <a:pt x="74600" y="139309"/>
                  </a:lnTo>
                  <a:lnTo>
                    <a:pt x="74600" y="743179"/>
                  </a:lnTo>
                  <a:cubicBezTo>
                    <a:pt x="74600" y="768046"/>
                    <a:pt x="62167" y="780479"/>
                    <a:pt x="37300" y="780479"/>
                  </a:cubicBezTo>
                  <a:cubicBezTo>
                    <a:pt x="12433" y="780479"/>
                    <a:pt x="0" y="768046"/>
                    <a:pt x="0" y="743179"/>
                  </a:cubicBezTo>
                  <a:lnTo>
                    <a:pt x="0" y="36691"/>
                  </a:lnTo>
                  <a:cubicBezTo>
                    <a:pt x="0" y="12231"/>
                    <a:pt x="12433" y="0"/>
                    <a:pt x="37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51801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BECDAF-D47B-4313-A21A-C1FE2547EA79}"/>
              </a:ext>
            </a:extLst>
          </p:cNvPr>
          <p:cNvSpPr/>
          <p:nvPr/>
        </p:nvSpPr>
        <p:spPr>
          <a:xfrm>
            <a:off x="0" y="734289"/>
            <a:ext cx="3175819" cy="4090124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9AA1D54-E50A-4DD0-BE87-32937DB32E8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5" b="15135"/>
          <a:stretch/>
        </p:blipFill>
        <p:spPr>
          <a:xfrm>
            <a:off x="2644475" y="741405"/>
            <a:ext cx="3903407" cy="4083709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0F5682B-77C8-45A6-8B4E-4722570D2D0D}"/>
              </a:ext>
            </a:extLst>
          </p:cNvPr>
          <p:cNvGrpSpPr/>
          <p:nvPr/>
        </p:nvGrpSpPr>
        <p:grpSpPr>
          <a:xfrm>
            <a:off x="7350145" y="1573544"/>
            <a:ext cx="6346872" cy="2794175"/>
            <a:chOff x="7869132" y="1573544"/>
            <a:chExt cx="6346872" cy="279417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9274A7-3B44-48B2-B67F-6920136C6F1E}"/>
                </a:ext>
              </a:extLst>
            </p:cNvPr>
            <p:cNvSpPr txBox="1"/>
            <p:nvPr/>
          </p:nvSpPr>
          <p:spPr>
            <a:xfrm>
              <a:off x="7869132" y="2049061"/>
              <a:ext cx="63468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0" dirty="0">
                  <a:solidFill>
                    <a:schemeClr val="accent3"/>
                  </a:solidFill>
                  <a:effectLst/>
                  <a:latin typeface="Poppins" panose="00000500000000000000" pitchFamily="50" charset="0"/>
                  <a:cs typeface="Poppins" panose="00000500000000000000" pitchFamily="50" charset="0"/>
                </a:rPr>
                <a:t>Clothes for the </a:t>
              </a:r>
            </a:p>
            <a:p>
              <a:r>
                <a:rPr lang="en-US" sz="4000" b="1" i="0" dirty="0">
                  <a:solidFill>
                    <a:schemeClr val="accent3"/>
                  </a:solidFill>
                  <a:effectLst/>
                  <a:latin typeface="Poppins" panose="00000500000000000000" pitchFamily="50" charset="0"/>
                  <a:cs typeface="Poppins" panose="00000500000000000000" pitchFamily="50" charset="0"/>
                </a:rPr>
                <a:t>coming trend</a:t>
              </a:r>
              <a:endParaRPr lang="en-US" sz="4000" b="1" spc="300" dirty="0">
                <a:solidFill>
                  <a:schemeClr val="accent3"/>
                </a:solidFill>
                <a:latin typeface="Poppins" panose="00000500000000000000" pitchFamily="50" charset="0"/>
                <a:ea typeface="Open Sans" panose="020B0606030504020204" pitchFamily="34" charset="0"/>
                <a:cs typeface="Poppins" panose="00000500000000000000" pitchFamily="50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E0C475-8A96-480A-91CC-0894C1878516}"/>
                </a:ext>
              </a:extLst>
            </p:cNvPr>
            <p:cNvSpPr txBox="1"/>
            <p:nvPr/>
          </p:nvSpPr>
          <p:spPr>
            <a:xfrm>
              <a:off x="7881487" y="3429000"/>
              <a:ext cx="387699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10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Poppins" panose="00000500000000000000" pitchFamily="50" charset="0"/>
                  <a:ea typeface="Roboto" pitchFamily="2" charset="0"/>
                  <a:cs typeface="Poppins" panose="00000500000000000000" pitchFamily="50" charset="0"/>
                </a:rPr>
                <a:t>Lorem Ipsum is simply dummy text of the printing and typesetting industry. Lorem Ipsum has been the industry's standard dummy text ever since the 1500s, when an unknown printer took a galley of type and scrambled it to make a type specimen book. </a:t>
              </a:r>
              <a:endParaRPr lang="en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21A89BC-C77E-4CE0-8164-9D1F53F8ECC1}"/>
                </a:ext>
              </a:extLst>
            </p:cNvPr>
            <p:cNvGrpSpPr/>
            <p:nvPr/>
          </p:nvGrpSpPr>
          <p:grpSpPr>
            <a:xfrm>
              <a:off x="7980348" y="1573544"/>
              <a:ext cx="1112156" cy="185153"/>
              <a:chOff x="618054" y="1284372"/>
              <a:chExt cx="1982901" cy="330116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93BAEC6-8E10-4F3E-A724-4B684377CFB8}"/>
                  </a:ext>
                </a:extLst>
              </p:cNvPr>
              <p:cNvSpPr/>
              <p:nvPr/>
            </p:nvSpPr>
            <p:spPr>
              <a:xfrm>
                <a:off x="618054" y="1284374"/>
                <a:ext cx="1295814" cy="330114"/>
              </a:xfrm>
              <a:custGeom>
                <a:avLst/>
                <a:gdLst/>
                <a:ahLst/>
                <a:cxnLst/>
                <a:rect l="l" t="t" r="r" b="b"/>
                <a:pathLst>
                  <a:path w="3029407" h="771754">
                    <a:moveTo>
                      <a:pt x="1410843" y="260909"/>
                    </a:moveTo>
                    <a:cubicBezTo>
                      <a:pt x="1351102" y="260096"/>
                      <a:pt x="1309142" y="271780"/>
                      <a:pt x="1284961" y="295961"/>
                    </a:cubicBezTo>
                    <a:cubicBezTo>
                      <a:pt x="1260780" y="320142"/>
                      <a:pt x="1248690" y="362509"/>
                      <a:pt x="1248690" y="423063"/>
                    </a:cubicBezTo>
                    <a:lnTo>
                      <a:pt x="1248690" y="458419"/>
                    </a:lnTo>
                    <a:lnTo>
                      <a:pt x="1672971" y="458419"/>
                    </a:lnTo>
                    <a:lnTo>
                      <a:pt x="1672971" y="423063"/>
                    </a:lnTo>
                    <a:cubicBezTo>
                      <a:pt x="1672971" y="363322"/>
                      <a:pt x="1660881" y="321361"/>
                      <a:pt x="1636700" y="297180"/>
                    </a:cubicBezTo>
                    <a:cubicBezTo>
                      <a:pt x="1612519" y="272999"/>
                      <a:pt x="1570558" y="260909"/>
                      <a:pt x="1510818" y="260909"/>
                    </a:cubicBezTo>
                    <a:close/>
                    <a:moveTo>
                      <a:pt x="1410843" y="209703"/>
                    </a:moveTo>
                    <a:lnTo>
                      <a:pt x="1510818" y="209703"/>
                    </a:lnTo>
                    <a:cubicBezTo>
                      <a:pt x="1585189" y="209703"/>
                      <a:pt x="1639342" y="226670"/>
                      <a:pt x="1673276" y="260604"/>
                    </a:cubicBezTo>
                    <a:cubicBezTo>
                      <a:pt x="1707210" y="294539"/>
                      <a:pt x="1724178" y="348691"/>
                      <a:pt x="1724178" y="423063"/>
                    </a:cubicBezTo>
                    <a:lnTo>
                      <a:pt x="1724178" y="484023"/>
                    </a:lnTo>
                    <a:cubicBezTo>
                      <a:pt x="1724178" y="501091"/>
                      <a:pt x="1715643" y="509626"/>
                      <a:pt x="1698575" y="509626"/>
                    </a:cubicBezTo>
                    <a:lnTo>
                      <a:pt x="1248690" y="509626"/>
                    </a:lnTo>
                    <a:lnTo>
                      <a:pt x="1248690" y="559613"/>
                    </a:lnTo>
                    <a:cubicBezTo>
                      <a:pt x="1248690" y="618541"/>
                      <a:pt x="1260780" y="660096"/>
                      <a:pt x="1284961" y="684277"/>
                    </a:cubicBezTo>
                    <a:cubicBezTo>
                      <a:pt x="1309142" y="708457"/>
                      <a:pt x="1351102" y="720548"/>
                      <a:pt x="1410843" y="720548"/>
                    </a:cubicBezTo>
                    <a:lnTo>
                      <a:pt x="1510818" y="720548"/>
                    </a:lnTo>
                    <a:cubicBezTo>
                      <a:pt x="1565682" y="720548"/>
                      <a:pt x="1605306" y="713029"/>
                      <a:pt x="1629690" y="697993"/>
                    </a:cubicBezTo>
                    <a:cubicBezTo>
                      <a:pt x="1654074" y="682956"/>
                      <a:pt x="1668094" y="657149"/>
                      <a:pt x="1671752" y="620573"/>
                    </a:cubicBezTo>
                    <a:cubicBezTo>
                      <a:pt x="1672565" y="612039"/>
                      <a:pt x="1675105" y="605638"/>
                      <a:pt x="1679372" y="601371"/>
                    </a:cubicBezTo>
                    <a:cubicBezTo>
                      <a:pt x="1683639" y="597104"/>
                      <a:pt x="1690040" y="594970"/>
                      <a:pt x="1698575" y="594970"/>
                    </a:cubicBezTo>
                    <a:cubicBezTo>
                      <a:pt x="1706702" y="594970"/>
                      <a:pt x="1713002" y="597307"/>
                      <a:pt x="1717472" y="601981"/>
                    </a:cubicBezTo>
                    <a:cubicBezTo>
                      <a:pt x="1721942" y="606654"/>
                      <a:pt x="1723771" y="613258"/>
                      <a:pt x="1722958" y="621793"/>
                    </a:cubicBezTo>
                    <a:cubicBezTo>
                      <a:pt x="1718894" y="673405"/>
                      <a:pt x="1699590" y="711302"/>
                      <a:pt x="1665046" y="735483"/>
                    </a:cubicBezTo>
                    <a:cubicBezTo>
                      <a:pt x="1630502" y="759664"/>
                      <a:pt x="1579093" y="771754"/>
                      <a:pt x="1510818" y="771754"/>
                    </a:cubicBezTo>
                    <a:lnTo>
                      <a:pt x="1410843" y="771754"/>
                    </a:lnTo>
                    <a:cubicBezTo>
                      <a:pt x="1336472" y="771754"/>
                      <a:pt x="1282319" y="754787"/>
                      <a:pt x="1248385" y="720853"/>
                    </a:cubicBezTo>
                    <a:cubicBezTo>
                      <a:pt x="1214450" y="686918"/>
                      <a:pt x="1197483" y="633172"/>
                      <a:pt x="1197483" y="559613"/>
                    </a:cubicBezTo>
                    <a:lnTo>
                      <a:pt x="1197483" y="423063"/>
                    </a:lnTo>
                    <a:cubicBezTo>
                      <a:pt x="1197483" y="347879"/>
                      <a:pt x="1214450" y="293319"/>
                      <a:pt x="1248385" y="259385"/>
                    </a:cubicBezTo>
                    <a:cubicBezTo>
                      <a:pt x="1282319" y="225451"/>
                      <a:pt x="1336472" y="208890"/>
                      <a:pt x="1410843" y="209703"/>
                    </a:cubicBezTo>
                    <a:close/>
                    <a:moveTo>
                      <a:pt x="816178" y="209703"/>
                    </a:moveTo>
                    <a:cubicBezTo>
                      <a:pt x="833247" y="209703"/>
                      <a:pt x="841782" y="218237"/>
                      <a:pt x="841782" y="235306"/>
                    </a:cubicBezTo>
                    <a:lnTo>
                      <a:pt x="841782" y="344424"/>
                    </a:lnTo>
                    <a:cubicBezTo>
                      <a:pt x="862102" y="300939"/>
                      <a:pt x="892683" y="267615"/>
                      <a:pt x="933526" y="244450"/>
                    </a:cubicBezTo>
                    <a:cubicBezTo>
                      <a:pt x="974370" y="221285"/>
                      <a:pt x="1023442" y="209703"/>
                      <a:pt x="1080745" y="209703"/>
                    </a:cubicBezTo>
                    <a:cubicBezTo>
                      <a:pt x="1097814" y="209703"/>
                      <a:pt x="1106348" y="218237"/>
                      <a:pt x="1106348" y="235306"/>
                    </a:cubicBezTo>
                    <a:cubicBezTo>
                      <a:pt x="1106348" y="252375"/>
                      <a:pt x="1097814" y="260909"/>
                      <a:pt x="1080745" y="260909"/>
                    </a:cubicBezTo>
                    <a:cubicBezTo>
                      <a:pt x="1007593" y="260909"/>
                      <a:pt x="950697" y="278384"/>
                      <a:pt x="910057" y="313335"/>
                    </a:cubicBezTo>
                    <a:cubicBezTo>
                      <a:pt x="869417" y="348285"/>
                      <a:pt x="846658" y="399085"/>
                      <a:pt x="841782" y="465735"/>
                    </a:cubicBezTo>
                    <a:lnTo>
                      <a:pt x="841782" y="746151"/>
                    </a:lnTo>
                    <a:cubicBezTo>
                      <a:pt x="841782" y="763220"/>
                      <a:pt x="833247" y="771754"/>
                      <a:pt x="816178" y="771754"/>
                    </a:cubicBezTo>
                    <a:cubicBezTo>
                      <a:pt x="799110" y="771754"/>
                      <a:pt x="790575" y="763220"/>
                      <a:pt x="790575" y="746151"/>
                    </a:cubicBezTo>
                    <a:lnTo>
                      <a:pt x="790575" y="235306"/>
                    </a:lnTo>
                    <a:cubicBezTo>
                      <a:pt x="790575" y="218237"/>
                      <a:pt x="799110" y="209703"/>
                      <a:pt x="816178" y="209703"/>
                    </a:cubicBezTo>
                    <a:close/>
                    <a:moveTo>
                      <a:pt x="2674620" y="208483"/>
                    </a:moveTo>
                    <a:lnTo>
                      <a:pt x="2866034" y="208483"/>
                    </a:lnTo>
                    <a:cubicBezTo>
                      <a:pt x="2957068" y="208483"/>
                      <a:pt x="3006242" y="249123"/>
                      <a:pt x="3013558" y="330403"/>
                    </a:cubicBezTo>
                    <a:cubicBezTo>
                      <a:pt x="3014777" y="338938"/>
                      <a:pt x="3013152" y="345542"/>
                      <a:pt x="3008681" y="350215"/>
                    </a:cubicBezTo>
                    <a:cubicBezTo>
                      <a:pt x="3004211" y="354889"/>
                      <a:pt x="2997708" y="357226"/>
                      <a:pt x="2989174" y="357226"/>
                    </a:cubicBezTo>
                    <a:cubicBezTo>
                      <a:pt x="2980639" y="357226"/>
                      <a:pt x="2974340" y="355092"/>
                      <a:pt x="2970276" y="350825"/>
                    </a:cubicBezTo>
                    <a:cubicBezTo>
                      <a:pt x="2966212" y="346558"/>
                      <a:pt x="2963571" y="340157"/>
                      <a:pt x="2962352" y="331623"/>
                    </a:cubicBezTo>
                    <a:cubicBezTo>
                      <a:pt x="2959913" y="304800"/>
                      <a:pt x="2951379" y="286106"/>
                      <a:pt x="2936748" y="275539"/>
                    </a:cubicBezTo>
                    <a:cubicBezTo>
                      <a:pt x="2922118" y="264973"/>
                      <a:pt x="2898547" y="259690"/>
                      <a:pt x="2866034" y="259690"/>
                    </a:cubicBezTo>
                    <a:lnTo>
                      <a:pt x="2674620" y="259690"/>
                    </a:lnTo>
                    <a:cubicBezTo>
                      <a:pt x="2637638" y="259690"/>
                      <a:pt x="2611933" y="266802"/>
                      <a:pt x="2597506" y="281026"/>
                    </a:cubicBezTo>
                    <a:cubicBezTo>
                      <a:pt x="2583079" y="295250"/>
                      <a:pt x="2575865" y="321056"/>
                      <a:pt x="2575865" y="358445"/>
                    </a:cubicBezTo>
                    <a:cubicBezTo>
                      <a:pt x="2575865" y="395021"/>
                      <a:pt x="2583079" y="420421"/>
                      <a:pt x="2597506" y="434645"/>
                    </a:cubicBezTo>
                    <a:cubicBezTo>
                      <a:pt x="2611933" y="448869"/>
                      <a:pt x="2637638" y="455981"/>
                      <a:pt x="2674620" y="455981"/>
                    </a:cubicBezTo>
                    <a:lnTo>
                      <a:pt x="2872131" y="455981"/>
                    </a:lnTo>
                    <a:cubicBezTo>
                      <a:pt x="2926588" y="455981"/>
                      <a:pt x="2966415" y="468579"/>
                      <a:pt x="2991612" y="493776"/>
                    </a:cubicBezTo>
                    <a:cubicBezTo>
                      <a:pt x="3016809" y="518973"/>
                      <a:pt x="3029407" y="558801"/>
                      <a:pt x="3029407" y="613258"/>
                    </a:cubicBezTo>
                    <a:cubicBezTo>
                      <a:pt x="3029407" y="667309"/>
                      <a:pt x="3016809" y="707035"/>
                      <a:pt x="2991612" y="732435"/>
                    </a:cubicBezTo>
                    <a:cubicBezTo>
                      <a:pt x="2966415" y="757835"/>
                      <a:pt x="2926588" y="770535"/>
                      <a:pt x="2872131" y="770535"/>
                    </a:cubicBezTo>
                    <a:lnTo>
                      <a:pt x="2672182" y="770535"/>
                    </a:lnTo>
                    <a:cubicBezTo>
                      <a:pt x="2623007" y="770535"/>
                      <a:pt x="2585822" y="759867"/>
                      <a:pt x="2560625" y="738531"/>
                    </a:cubicBezTo>
                    <a:cubicBezTo>
                      <a:pt x="2535428" y="717195"/>
                      <a:pt x="2520595" y="684378"/>
                      <a:pt x="2516124" y="640081"/>
                    </a:cubicBezTo>
                    <a:cubicBezTo>
                      <a:pt x="2515718" y="631546"/>
                      <a:pt x="2517750" y="624942"/>
                      <a:pt x="2522220" y="620269"/>
                    </a:cubicBezTo>
                    <a:cubicBezTo>
                      <a:pt x="2526691" y="615595"/>
                      <a:pt x="2533193" y="613258"/>
                      <a:pt x="2541727" y="613258"/>
                    </a:cubicBezTo>
                    <a:cubicBezTo>
                      <a:pt x="2549855" y="613258"/>
                      <a:pt x="2556053" y="615392"/>
                      <a:pt x="2560320" y="619659"/>
                    </a:cubicBezTo>
                    <a:cubicBezTo>
                      <a:pt x="2564587" y="623926"/>
                      <a:pt x="2566924" y="630327"/>
                      <a:pt x="2567331" y="638861"/>
                    </a:cubicBezTo>
                    <a:cubicBezTo>
                      <a:pt x="2570582" y="668529"/>
                      <a:pt x="2580234" y="689357"/>
                      <a:pt x="2596287" y="701345"/>
                    </a:cubicBezTo>
                    <a:cubicBezTo>
                      <a:pt x="2612339" y="713334"/>
                      <a:pt x="2637638" y="719329"/>
                      <a:pt x="2672182" y="719329"/>
                    </a:cubicBezTo>
                    <a:lnTo>
                      <a:pt x="2872131" y="719329"/>
                    </a:lnTo>
                    <a:cubicBezTo>
                      <a:pt x="2912364" y="719329"/>
                      <a:pt x="2940101" y="711505"/>
                      <a:pt x="2955341" y="695859"/>
                    </a:cubicBezTo>
                    <a:cubicBezTo>
                      <a:pt x="2970581" y="680213"/>
                      <a:pt x="2978201" y="652679"/>
                      <a:pt x="2978201" y="613258"/>
                    </a:cubicBezTo>
                    <a:cubicBezTo>
                      <a:pt x="2978201" y="573431"/>
                      <a:pt x="2970581" y="545796"/>
                      <a:pt x="2955341" y="530352"/>
                    </a:cubicBezTo>
                    <a:cubicBezTo>
                      <a:pt x="2940101" y="514909"/>
                      <a:pt x="2912364" y="507187"/>
                      <a:pt x="2872131" y="507187"/>
                    </a:cubicBezTo>
                    <a:lnTo>
                      <a:pt x="2674620" y="507187"/>
                    </a:lnTo>
                    <a:cubicBezTo>
                      <a:pt x="2623414" y="507187"/>
                      <a:pt x="2585619" y="495199"/>
                      <a:pt x="2561234" y="471221"/>
                    </a:cubicBezTo>
                    <a:cubicBezTo>
                      <a:pt x="2536850" y="447243"/>
                      <a:pt x="2524658" y="409651"/>
                      <a:pt x="2524658" y="358445"/>
                    </a:cubicBezTo>
                    <a:cubicBezTo>
                      <a:pt x="2524658" y="306426"/>
                      <a:pt x="2536850" y="268427"/>
                      <a:pt x="2561234" y="244450"/>
                    </a:cubicBezTo>
                    <a:cubicBezTo>
                      <a:pt x="2585619" y="220472"/>
                      <a:pt x="2623414" y="208483"/>
                      <a:pt x="2674620" y="208483"/>
                    </a:cubicBezTo>
                    <a:close/>
                    <a:moveTo>
                      <a:pt x="2036445" y="208483"/>
                    </a:moveTo>
                    <a:lnTo>
                      <a:pt x="2227860" y="208483"/>
                    </a:lnTo>
                    <a:cubicBezTo>
                      <a:pt x="2318893" y="208483"/>
                      <a:pt x="2368067" y="249123"/>
                      <a:pt x="2375383" y="330403"/>
                    </a:cubicBezTo>
                    <a:cubicBezTo>
                      <a:pt x="2376602" y="338938"/>
                      <a:pt x="2374976" y="345542"/>
                      <a:pt x="2370506" y="350215"/>
                    </a:cubicBezTo>
                    <a:cubicBezTo>
                      <a:pt x="2366036" y="354889"/>
                      <a:pt x="2359533" y="357226"/>
                      <a:pt x="2350999" y="357226"/>
                    </a:cubicBezTo>
                    <a:cubicBezTo>
                      <a:pt x="2342464" y="357226"/>
                      <a:pt x="2336165" y="355092"/>
                      <a:pt x="2332101" y="350825"/>
                    </a:cubicBezTo>
                    <a:cubicBezTo>
                      <a:pt x="2328037" y="346558"/>
                      <a:pt x="2325396" y="340157"/>
                      <a:pt x="2324176" y="331623"/>
                    </a:cubicBezTo>
                    <a:cubicBezTo>
                      <a:pt x="2321738" y="304800"/>
                      <a:pt x="2313204" y="286106"/>
                      <a:pt x="2298573" y="275539"/>
                    </a:cubicBezTo>
                    <a:cubicBezTo>
                      <a:pt x="2283943" y="264973"/>
                      <a:pt x="2260371" y="259690"/>
                      <a:pt x="2227860" y="259690"/>
                    </a:cubicBezTo>
                    <a:lnTo>
                      <a:pt x="2036445" y="259690"/>
                    </a:lnTo>
                    <a:cubicBezTo>
                      <a:pt x="1999463" y="259690"/>
                      <a:pt x="1973758" y="266802"/>
                      <a:pt x="1959331" y="281026"/>
                    </a:cubicBezTo>
                    <a:cubicBezTo>
                      <a:pt x="1944904" y="295250"/>
                      <a:pt x="1937690" y="321056"/>
                      <a:pt x="1937690" y="358445"/>
                    </a:cubicBezTo>
                    <a:cubicBezTo>
                      <a:pt x="1937690" y="395021"/>
                      <a:pt x="1944904" y="420421"/>
                      <a:pt x="1959331" y="434645"/>
                    </a:cubicBezTo>
                    <a:cubicBezTo>
                      <a:pt x="1973758" y="448869"/>
                      <a:pt x="1999463" y="455981"/>
                      <a:pt x="2036445" y="455981"/>
                    </a:cubicBezTo>
                    <a:lnTo>
                      <a:pt x="2233956" y="455981"/>
                    </a:lnTo>
                    <a:cubicBezTo>
                      <a:pt x="2288413" y="455981"/>
                      <a:pt x="2328240" y="468579"/>
                      <a:pt x="2353437" y="493776"/>
                    </a:cubicBezTo>
                    <a:cubicBezTo>
                      <a:pt x="2378634" y="518973"/>
                      <a:pt x="2391232" y="558801"/>
                      <a:pt x="2391232" y="613258"/>
                    </a:cubicBezTo>
                    <a:cubicBezTo>
                      <a:pt x="2391232" y="667309"/>
                      <a:pt x="2378634" y="707035"/>
                      <a:pt x="2353437" y="732435"/>
                    </a:cubicBezTo>
                    <a:cubicBezTo>
                      <a:pt x="2328240" y="757835"/>
                      <a:pt x="2288413" y="770535"/>
                      <a:pt x="2233956" y="770535"/>
                    </a:cubicBezTo>
                    <a:lnTo>
                      <a:pt x="2034007" y="770535"/>
                    </a:lnTo>
                    <a:cubicBezTo>
                      <a:pt x="1984832" y="770535"/>
                      <a:pt x="1947647" y="759867"/>
                      <a:pt x="1922450" y="738531"/>
                    </a:cubicBezTo>
                    <a:cubicBezTo>
                      <a:pt x="1897253" y="717195"/>
                      <a:pt x="1882420" y="684378"/>
                      <a:pt x="1877949" y="640081"/>
                    </a:cubicBezTo>
                    <a:cubicBezTo>
                      <a:pt x="1877543" y="631546"/>
                      <a:pt x="1879575" y="624942"/>
                      <a:pt x="1884045" y="620269"/>
                    </a:cubicBezTo>
                    <a:cubicBezTo>
                      <a:pt x="1888516" y="615595"/>
                      <a:pt x="1895018" y="613258"/>
                      <a:pt x="1903552" y="613258"/>
                    </a:cubicBezTo>
                    <a:cubicBezTo>
                      <a:pt x="1911680" y="613258"/>
                      <a:pt x="1917878" y="615392"/>
                      <a:pt x="1922145" y="619659"/>
                    </a:cubicBezTo>
                    <a:cubicBezTo>
                      <a:pt x="1926412" y="623926"/>
                      <a:pt x="1928749" y="630327"/>
                      <a:pt x="1929156" y="638861"/>
                    </a:cubicBezTo>
                    <a:cubicBezTo>
                      <a:pt x="1932407" y="668529"/>
                      <a:pt x="1942059" y="689357"/>
                      <a:pt x="1958112" y="701345"/>
                    </a:cubicBezTo>
                    <a:cubicBezTo>
                      <a:pt x="1974164" y="713334"/>
                      <a:pt x="1999463" y="719329"/>
                      <a:pt x="2034007" y="719329"/>
                    </a:cubicBezTo>
                    <a:lnTo>
                      <a:pt x="2233956" y="719329"/>
                    </a:lnTo>
                    <a:cubicBezTo>
                      <a:pt x="2274189" y="719329"/>
                      <a:pt x="2301926" y="711505"/>
                      <a:pt x="2317166" y="695859"/>
                    </a:cubicBezTo>
                    <a:cubicBezTo>
                      <a:pt x="2332406" y="680213"/>
                      <a:pt x="2340026" y="652679"/>
                      <a:pt x="2340026" y="613258"/>
                    </a:cubicBezTo>
                    <a:cubicBezTo>
                      <a:pt x="2340026" y="573431"/>
                      <a:pt x="2332406" y="545796"/>
                      <a:pt x="2317166" y="530352"/>
                    </a:cubicBezTo>
                    <a:cubicBezTo>
                      <a:pt x="2301926" y="514909"/>
                      <a:pt x="2274189" y="507187"/>
                      <a:pt x="2233956" y="507187"/>
                    </a:cubicBezTo>
                    <a:lnTo>
                      <a:pt x="2036445" y="507187"/>
                    </a:lnTo>
                    <a:cubicBezTo>
                      <a:pt x="1985239" y="507187"/>
                      <a:pt x="1947444" y="495199"/>
                      <a:pt x="1923060" y="471221"/>
                    </a:cubicBezTo>
                    <a:cubicBezTo>
                      <a:pt x="1898676" y="447243"/>
                      <a:pt x="1886484" y="409651"/>
                      <a:pt x="1886484" y="358445"/>
                    </a:cubicBezTo>
                    <a:cubicBezTo>
                      <a:pt x="1886484" y="306426"/>
                      <a:pt x="1898676" y="268427"/>
                      <a:pt x="1923060" y="244450"/>
                    </a:cubicBezTo>
                    <a:cubicBezTo>
                      <a:pt x="1947444" y="220472"/>
                      <a:pt x="1985239" y="208483"/>
                      <a:pt x="2036445" y="208483"/>
                    </a:cubicBezTo>
                    <a:close/>
                    <a:moveTo>
                      <a:pt x="51206" y="51207"/>
                    </a:moveTo>
                    <a:lnTo>
                      <a:pt x="51206" y="720548"/>
                    </a:lnTo>
                    <a:lnTo>
                      <a:pt x="319430" y="720548"/>
                    </a:lnTo>
                    <a:cubicBezTo>
                      <a:pt x="375920" y="720548"/>
                      <a:pt x="421233" y="712928"/>
                      <a:pt x="455371" y="697688"/>
                    </a:cubicBezTo>
                    <a:cubicBezTo>
                      <a:pt x="489509" y="682448"/>
                      <a:pt x="514197" y="657759"/>
                      <a:pt x="529437" y="623621"/>
                    </a:cubicBezTo>
                    <a:cubicBezTo>
                      <a:pt x="544678" y="589484"/>
                      <a:pt x="552297" y="544170"/>
                      <a:pt x="552297" y="487680"/>
                    </a:cubicBezTo>
                    <a:lnTo>
                      <a:pt x="552297" y="284074"/>
                    </a:lnTo>
                    <a:cubicBezTo>
                      <a:pt x="552297" y="227584"/>
                      <a:pt x="544678" y="182271"/>
                      <a:pt x="529437" y="148133"/>
                    </a:cubicBezTo>
                    <a:cubicBezTo>
                      <a:pt x="514197" y="113995"/>
                      <a:pt x="489509" y="89307"/>
                      <a:pt x="455371" y="74067"/>
                    </a:cubicBezTo>
                    <a:cubicBezTo>
                      <a:pt x="421233" y="58827"/>
                      <a:pt x="375920" y="51207"/>
                      <a:pt x="319430" y="51207"/>
                    </a:cubicBezTo>
                    <a:close/>
                    <a:moveTo>
                      <a:pt x="25603" y="0"/>
                    </a:moveTo>
                    <a:lnTo>
                      <a:pt x="319430" y="0"/>
                    </a:lnTo>
                    <a:cubicBezTo>
                      <a:pt x="418998" y="0"/>
                      <a:pt x="491236" y="22454"/>
                      <a:pt x="536143" y="67361"/>
                    </a:cubicBezTo>
                    <a:cubicBezTo>
                      <a:pt x="581050" y="112268"/>
                      <a:pt x="603504" y="184506"/>
                      <a:pt x="603504" y="284074"/>
                    </a:cubicBezTo>
                    <a:lnTo>
                      <a:pt x="603504" y="487680"/>
                    </a:lnTo>
                    <a:cubicBezTo>
                      <a:pt x="603504" y="586842"/>
                      <a:pt x="581050" y="658978"/>
                      <a:pt x="536143" y="704089"/>
                    </a:cubicBezTo>
                    <a:cubicBezTo>
                      <a:pt x="491236" y="749199"/>
                      <a:pt x="418998" y="771754"/>
                      <a:pt x="319430" y="771754"/>
                    </a:cubicBezTo>
                    <a:lnTo>
                      <a:pt x="25603" y="771754"/>
                    </a:lnTo>
                    <a:cubicBezTo>
                      <a:pt x="8534" y="771754"/>
                      <a:pt x="0" y="763220"/>
                      <a:pt x="0" y="746151"/>
                    </a:cubicBezTo>
                    <a:lnTo>
                      <a:pt x="0" y="25603"/>
                    </a:lnTo>
                    <a:cubicBezTo>
                      <a:pt x="0" y="8535"/>
                      <a:pt x="8534" y="0"/>
                      <a:pt x="25603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6192559-A7CF-428B-87F5-C0C53C02C497}"/>
                  </a:ext>
                </a:extLst>
              </p:cNvPr>
              <p:cNvSpPr/>
              <p:nvPr/>
            </p:nvSpPr>
            <p:spPr>
              <a:xfrm>
                <a:off x="1986480" y="1284372"/>
                <a:ext cx="614475" cy="330115"/>
              </a:xfrm>
              <a:custGeom>
                <a:avLst/>
                <a:gdLst/>
                <a:ahLst/>
                <a:cxnLst/>
                <a:rect l="l" t="t" r="r" b="b"/>
                <a:pathLst>
                  <a:path w="1452782" h="780479">
                    <a:moveTo>
                      <a:pt x="1133180" y="279597"/>
                    </a:moveTo>
                    <a:cubicBezTo>
                      <a:pt x="1078107" y="278797"/>
                      <a:pt x="1039902" y="289078"/>
                      <a:pt x="1018566" y="310439"/>
                    </a:cubicBezTo>
                    <a:cubicBezTo>
                      <a:pt x="997230" y="331801"/>
                      <a:pt x="986562" y="370453"/>
                      <a:pt x="986562" y="426397"/>
                    </a:cubicBezTo>
                    <a:lnTo>
                      <a:pt x="986562" y="449476"/>
                    </a:lnTo>
                    <a:lnTo>
                      <a:pt x="1378192" y="449476"/>
                    </a:lnTo>
                    <a:lnTo>
                      <a:pt x="1378192" y="426397"/>
                    </a:lnTo>
                    <a:cubicBezTo>
                      <a:pt x="1378192" y="371374"/>
                      <a:pt x="1367479" y="333152"/>
                      <a:pt x="1346055" y="311730"/>
                    </a:cubicBezTo>
                    <a:cubicBezTo>
                      <a:pt x="1324630" y="290308"/>
                      <a:pt x="1286409" y="279597"/>
                      <a:pt x="1231392" y="279597"/>
                    </a:cubicBezTo>
                    <a:close/>
                    <a:moveTo>
                      <a:pt x="1121179" y="205617"/>
                    </a:moveTo>
                    <a:lnTo>
                      <a:pt x="1231392" y="205617"/>
                    </a:lnTo>
                    <a:cubicBezTo>
                      <a:pt x="1307732" y="205617"/>
                      <a:pt x="1363715" y="223429"/>
                      <a:pt x="1399342" y="259052"/>
                    </a:cubicBezTo>
                    <a:cubicBezTo>
                      <a:pt x="1434969" y="294676"/>
                      <a:pt x="1452782" y="350457"/>
                      <a:pt x="1452782" y="426397"/>
                    </a:cubicBezTo>
                    <a:lnTo>
                      <a:pt x="1452782" y="486166"/>
                    </a:lnTo>
                    <a:cubicBezTo>
                      <a:pt x="1452782" y="511033"/>
                      <a:pt x="1440349" y="523466"/>
                      <a:pt x="1415482" y="523466"/>
                    </a:cubicBezTo>
                    <a:lnTo>
                      <a:pt x="986562" y="523466"/>
                    </a:lnTo>
                    <a:lnTo>
                      <a:pt x="986562" y="560280"/>
                    </a:lnTo>
                    <a:cubicBezTo>
                      <a:pt x="986562" y="615043"/>
                      <a:pt x="997241" y="653103"/>
                      <a:pt x="1018599" y="674461"/>
                    </a:cubicBezTo>
                    <a:cubicBezTo>
                      <a:pt x="1039958" y="695819"/>
                      <a:pt x="1078215" y="706498"/>
                      <a:pt x="1133371" y="706498"/>
                    </a:cubicBezTo>
                    <a:lnTo>
                      <a:pt x="1231392" y="706498"/>
                    </a:lnTo>
                    <a:cubicBezTo>
                      <a:pt x="1282821" y="706498"/>
                      <a:pt x="1319142" y="699958"/>
                      <a:pt x="1340354" y="686877"/>
                    </a:cubicBezTo>
                    <a:cubicBezTo>
                      <a:pt x="1361566" y="673796"/>
                      <a:pt x="1373778" y="651161"/>
                      <a:pt x="1376992" y="618973"/>
                    </a:cubicBezTo>
                    <a:cubicBezTo>
                      <a:pt x="1378046" y="607931"/>
                      <a:pt x="1381746" y="599236"/>
                      <a:pt x="1388093" y="592889"/>
                    </a:cubicBezTo>
                    <a:cubicBezTo>
                      <a:pt x="1394440" y="586542"/>
                      <a:pt x="1403569" y="583369"/>
                      <a:pt x="1415482" y="583369"/>
                    </a:cubicBezTo>
                    <a:cubicBezTo>
                      <a:pt x="1426995" y="583369"/>
                      <a:pt x="1436089" y="586917"/>
                      <a:pt x="1442766" y="594013"/>
                    </a:cubicBezTo>
                    <a:cubicBezTo>
                      <a:pt x="1449444" y="601109"/>
                      <a:pt x="1452290" y="610966"/>
                      <a:pt x="1451306" y="623583"/>
                    </a:cubicBezTo>
                    <a:cubicBezTo>
                      <a:pt x="1447083" y="677177"/>
                      <a:pt x="1426755" y="716725"/>
                      <a:pt x="1390322" y="742227"/>
                    </a:cubicBezTo>
                    <a:cubicBezTo>
                      <a:pt x="1353889" y="767728"/>
                      <a:pt x="1300912" y="780479"/>
                      <a:pt x="1231392" y="780479"/>
                    </a:cubicBezTo>
                    <a:lnTo>
                      <a:pt x="1133371" y="780479"/>
                    </a:lnTo>
                    <a:cubicBezTo>
                      <a:pt x="1056891" y="780479"/>
                      <a:pt x="1000872" y="762699"/>
                      <a:pt x="965312" y="727139"/>
                    </a:cubicBezTo>
                    <a:cubicBezTo>
                      <a:pt x="929752" y="691579"/>
                      <a:pt x="911972" y="635960"/>
                      <a:pt x="911972" y="560280"/>
                    </a:cubicBezTo>
                    <a:lnTo>
                      <a:pt x="911972" y="426397"/>
                    </a:lnTo>
                    <a:cubicBezTo>
                      <a:pt x="911972" y="349536"/>
                      <a:pt x="929733" y="293345"/>
                      <a:pt x="965255" y="257823"/>
                    </a:cubicBezTo>
                    <a:cubicBezTo>
                      <a:pt x="1000776" y="222301"/>
                      <a:pt x="1052751" y="204899"/>
                      <a:pt x="1121179" y="205617"/>
                    </a:cubicBezTo>
                    <a:close/>
                    <a:moveTo>
                      <a:pt x="37300" y="0"/>
                    </a:moveTo>
                    <a:cubicBezTo>
                      <a:pt x="55036" y="0"/>
                      <a:pt x="68749" y="7979"/>
                      <a:pt x="78439" y="23937"/>
                    </a:cubicBezTo>
                    <a:lnTo>
                      <a:pt x="364585" y="476312"/>
                    </a:lnTo>
                    <a:lnTo>
                      <a:pt x="648548" y="24156"/>
                    </a:lnTo>
                    <a:cubicBezTo>
                      <a:pt x="658315" y="8052"/>
                      <a:pt x="672132" y="0"/>
                      <a:pt x="690001" y="0"/>
                    </a:cubicBezTo>
                    <a:cubicBezTo>
                      <a:pt x="714068" y="0"/>
                      <a:pt x="726101" y="12231"/>
                      <a:pt x="726101" y="36691"/>
                    </a:cubicBezTo>
                    <a:lnTo>
                      <a:pt x="726101" y="743179"/>
                    </a:lnTo>
                    <a:cubicBezTo>
                      <a:pt x="726101" y="768046"/>
                      <a:pt x="713671" y="780479"/>
                      <a:pt x="688810" y="780479"/>
                    </a:cubicBezTo>
                    <a:cubicBezTo>
                      <a:pt x="663944" y="780479"/>
                      <a:pt x="651511" y="768046"/>
                      <a:pt x="651511" y="743179"/>
                    </a:cubicBezTo>
                    <a:lnTo>
                      <a:pt x="651511" y="146507"/>
                    </a:lnTo>
                    <a:lnTo>
                      <a:pt x="404756" y="534134"/>
                    </a:lnTo>
                    <a:cubicBezTo>
                      <a:pt x="395047" y="550130"/>
                      <a:pt x="381347" y="558128"/>
                      <a:pt x="363656" y="558128"/>
                    </a:cubicBezTo>
                    <a:cubicBezTo>
                      <a:pt x="345831" y="558128"/>
                      <a:pt x="332055" y="550117"/>
                      <a:pt x="322327" y="534096"/>
                    </a:cubicBezTo>
                    <a:lnTo>
                      <a:pt x="74600" y="139309"/>
                    </a:lnTo>
                    <a:lnTo>
                      <a:pt x="74600" y="743179"/>
                    </a:lnTo>
                    <a:cubicBezTo>
                      <a:pt x="74600" y="768046"/>
                      <a:pt x="62167" y="780479"/>
                      <a:pt x="37300" y="780479"/>
                    </a:cubicBezTo>
                    <a:cubicBezTo>
                      <a:pt x="12433" y="780479"/>
                      <a:pt x="0" y="768046"/>
                      <a:pt x="0" y="743179"/>
                    </a:cubicBezTo>
                    <a:lnTo>
                      <a:pt x="0" y="36691"/>
                    </a:lnTo>
                    <a:cubicBezTo>
                      <a:pt x="0" y="12231"/>
                      <a:pt x="12433" y="0"/>
                      <a:pt x="373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8322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7031E42-CA79-48FE-82B8-C4C17B8CB44B}"/>
              </a:ext>
            </a:extLst>
          </p:cNvPr>
          <p:cNvSpPr/>
          <p:nvPr/>
        </p:nvSpPr>
        <p:spPr>
          <a:xfrm>
            <a:off x="7413522" y="1922380"/>
            <a:ext cx="3460954" cy="4935620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A84F30-17ED-436A-AEB2-63A20F85FDEE}"/>
              </a:ext>
            </a:extLst>
          </p:cNvPr>
          <p:cNvSpPr txBox="1"/>
          <p:nvPr/>
        </p:nvSpPr>
        <p:spPr>
          <a:xfrm>
            <a:off x="871051" y="2057469"/>
            <a:ext cx="5712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 dirty="0">
                <a:solidFill>
                  <a:schemeClr val="accent3"/>
                </a:solidFill>
                <a:latin typeface="Poppins" panose="00000500000000000000" pitchFamily="50" charset="0"/>
                <a:ea typeface="Open Sans" panose="020B0606030504020204" pitchFamily="34" charset="0"/>
                <a:cs typeface="Poppins" panose="00000500000000000000" pitchFamily="50" charset="0"/>
              </a:rPr>
              <a:t>Try the new best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CCCC5B-E91D-4C93-9E53-C70DAED4D0AE}"/>
              </a:ext>
            </a:extLst>
          </p:cNvPr>
          <p:cNvSpPr txBox="1"/>
          <p:nvPr/>
        </p:nvSpPr>
        <p:spPr>
          <a:xfrm>
            <a:off x="871051" y="2815302"/>
            <a:ext cx="437041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  <a:endParaRPr lang="en-ID" sz="11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50" charset="0"/>
              <a:ea typeface="Roboto" pitchFamily="2" charset="0"/>
              <a:cs typeface="Poppins" panose="00000500000000000000" pitchFamily="50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7C0433B-D317-4B3E-8CB7-2D7812B70B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8" b="10248"/>
          <a:stretch/>
        </p:blipFill>
        <p:spPr>
          <a:xfrm>
            <a:off x="7030064" y="729578"/>
            <a:ext cx="4227871" cy="3362633"/>
          </a:xfr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24C5E84-ABD6-4774-8D71-596105FF895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5" b="23485"/>
          <a:stretch/>
        </p:blipFill>
        <p:spPr>
          <a:xfrm>
            <a:off x="946422" y="4650995"/>
            <a:ext cx="1877961" cy="1493634"/>
          </a:xfr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309E54E-B886-4CE0-BB1C-E02F961EFEFB}"/>
              </a:ext>
            </a:extLst>
          </p:cNvPr>
          <p:cNvGrpSpPr/>
          <p:nvPr/>
        </p:nvGrpSpPr>
        <p:grpSpPr>
          <a:xfrm>
            <a:off x="946150" y="1620486"/>
            <a:ext cx="1112156" cy="185153"/>
            <a:chOff x="618054" y="1284372"/>
            <a:chExt cx="1982901" cy="330116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62FD9DD-912A-409F-ACC8-0C72D61F6E92}"/>
                </a:ext>
              </a:extLst>
            </p:cNvPr>
            <p:cNvSpPr/>
            <p:nvPr/>
          </p:nvSpPr>
          <p:spPr>
            <a:xfrm>
              <a:off x="618054" y="1284374"/>
              <a:ext cx="1295814" cy="330114"/>
            </a:xfrm>
            <a:custGeom>
              <a:avLst/>
              <a:gdLst/>
              <a:ahLst/>
              <a:cxnLst/>
              <a:rect l="l" t="t" r="r" b="b"/>
              <a:pathLst>
                <a:path w="3029407" h="771754">
                  <a:moveTo>
                    <a:pt x="1410843" y="260909"/>
                  </a:moveTo>
                  <a:cubicBezTo>
                    <a:pt x="1351102" y="260096"/>
                    <a:pt x="1309142" y="271780"/>
                    <a:pt x="1284961" y="295961"/>
                  </a:cubicBezTo>
                  <a:cubicBezTo>
                    <a:pt x="1260780" y="320142"/>
                    <a:pt x="1248690" y="362509"/>
                    <a:pt x="1248690" y="423063"/>
                  </a:cubicBezTo>
                  <a:lnTo>
                    <a:pt x="1248690" y="458419"/>
                  </a:lnTo>
                  <a:lnTo>
                    <a:pt x="1672971" y="458419"/>
                  </a:lnTo>
                  <a:lnTo>
                    <a:pt x="1672971" y="423063"/>
                  </a:lnTo>
                  <a:cubicBezTo>
                    <a:pt x="1672971" y="363322"/>
                    <a:pt x="1660881" y="321361"/>
                    <a:pt x="1636700" y="297180"/>
                  </a:cubicBezTo>
                  <a:cubicBezTo>
                    <a:pt x="1612519" y="272999"/>
                    <a:pt x="1570558" y="260909"/>
                    <a:pt x="1510818" y="260909"/>
                  </a:cubicBezTo>
                  <a:close/>
                  <a:moveTo>
                    <a:pt x="1410843" y="209703"/>
                  </a:moveTo>
                  <a:lnTo>
                    <a:pt x="1510818" y="209703"/>
                  </a:lnTo>
                  <a:cubicBezTo>
                    <a:pt x="1585189" y="209703"/>
                    <a:pt x="1639342" y="226670"/>
                    <a:pt x="1673276" y="260604"/>
                  </a:cubicBezTo>
                  <a:cubicBezTo>
                    <a:pt x="1707210" y="294539"/>
                    <a:pt x="1724178" y="348691"/>
                    <a:pt x="1724178" y="423063"/>
                  </a:cubicBezTo>
                  <a:lnTo>
                    <a:pt x="1724178" y="484023"/>
                  </a:lnTo>
                  <a:cubicBezTo>
                    <a:pt x="1724178" y="501091"/>
                    <a:pt x="1715643" y="509626"/>
                    <a:pt x="1698575" y="509626"/>
                  </a:cubicBezTo>
                  <a:lnTo>
                    <a:pt x="1248690" y="509626"/>
                  </a:lnTo>
                  <a:lnTo>
                    <a:pt x="1248690" y="559613"/>
                  </a:lnTo>
                  <a:cubicBezTo>
                    <a:pt x="1248690" y="618541"/>
                    <a:pt x="1260780" y="660096"/>
                    <a:pt x="1284961" y="684277"/>
                  </a:cubicBezTo>
                  <a:cubicBezTo>
                    <a:pt x="1309142" y="708457"/>
                    <a:pt x="1351102" y="720548"/>
                    <a:pt x="1410843" y="720548"/>
                  </a:cubicBezTo>
                  <a:lnTo>
                    <a:pt x="1510818" y="720548"/>
                  </a:lnTo>
                  <a:cubicBezTo>
                    <a:pt x="1565682" y="720548"/>
                    <a:pt x="1605306" y="713029"/>
                    <a:pt x="1629690" y="697993"/>
                  </a:cubicBezTo>
                  <a:cubicBezTo>
                    <a:pt x="1654074" y="682956"/>
                    <a:pt x="1668094" y="657149"/>
                    <a:pt x="1671752" y="620573"/>
                  </a:cubicBezTo>
                  <a:cubicBezTo>
                    <a:pt x="1672565" y="612039"/>
                    <a:pt x="1675105" y="605638"/>
                    <a:pt x="1679372" y="601371"/>
                  </a:cubicBezTo>
                  <a:cubicBezTo>
                    <a:pt x="1683639" y="597104"/>
                    <a:pt x="1690040" y="594970"/>
                    <a:pt x="1698575" y="594970"/>
                  </a:cubicBezTo>
                  <a:cubicBezTo>
                    <a:pt x="1706702" y="594970"/>
                    <a:pt x="1713002" y="597307"/>
                    <a:pt x="1717472" y="601981"/>
                  </a:cubicBezTo>
                  <a:cubicBezTo>
                    <a:pt x="1721942" y="606654"/>
                    <a:pt x="1723771" y="613258"/>
                    <a:pt x="1722958" y="621793"/>
                  </a:cubicBezTo>
                  <a:cubicBezTo>
                    <a:pt x="1718894" y="673405"/>
                    <a:pt x="1699590" y="711302"/>
                    <a:pt x="1665046" y="735483"/>
                  </a:cubicBezTo>
                  <a:cubicBezTo>
                    <a:pt x="1630502" y="759664"/>
                    <a:pt x="1579093" y="771754"/>
                    <a:pt x="1510818" y="771754"/>
                  </a:cubicBezTo>
                  <a:lnTo>
                    <a:pt x="1410843" y="771754"/>
                  </a:lnTo>
                  <a:cubicBezTo>
                    <a:pt x="1336472" y="771754"/>
                    <a:pt x="1282319" y="754787"/>
                    <a:pt x="1248385" y="720853"/>
                  </a:cubicBezTo>
                  <a:cubicBezTo>
                    <a:pt x="1214450" y="686918"/>
                    <a:pt x="1197483" y="633172"/>
                    <a:pt x="1197483" y="559613"/>
                  </a:cubicBezTo>
                  <a:lnTo>
                    <a:pt x="1197483" y="423063"/>
                  </a:lnTo>
                  <a:cubicBezTo>
                    <a:pt x="1197483" y="347879"/>
                    <a:pt x="1214450" y="293319"/>
                    <a:pt x="1248385" y="259385"/>
                  </a:cubicBezTo>
                  <a:cubicBezTo>
                    <a:pt x="1282319" y="225451"/>
                    <a:pt x="1336472" y="208890"/>
                    <a:pt x="1410843" y="209703"/>
                  </a:cubicBezTo>
                  <a:close/>
                  <a:moveTo>
                    <a:pt x="816178" y="209703"/>
                  </a:moveTo>
                  <a:cubicBezTo>
                    <a:pt x="833247" y="209703"/>
                    <a:pt x="841782" y="218237"/>
                    <a:pt x="841782" y="235306"/>
                  </a:cubicBezTo>
                  <a:lnTo>
                    <a:pt x="841782" y="344424"/>
                  </a:lnTo>
                  <a:cubicBezTo>
                    <a:pt x="862102" y="300939"/>
                    <a:pt x="892683" y="267615"/>
                    <a:pt x="933526" y="244450"/>
                  </a:cubicBezTo>
                  <a:cubicBezTo>
                    <a:pt x="974370" y="221285"/>
                    <a:pt x="1023442" y="209703"/>
                    <a:pt x="1080745" y="209703"/>
                  </a:cubicBezTo>
                  <a:cubicBezTo>
                    <a:pt x="1097814" y="209703"/>
                    <a:pt x="1106348" y="218237"/>
                    <a:pt x="1106348" y="235306"/>
                  </a:cubicBezTo>
                  <a:cubicBezTo>
                    <a:pt x="1106348" y="252375"/>
                    <a:pt x="1097814" y="260909"/>
                    <a:pt x="1080745" y="260909"/>
                  </a:cubicBezTo>
                  <a:cubicBezTo>
                    <a:pt x="1007593" y="260909"/>
                    <a:pt x="950697" y="278384"/>
                    <a:pt x="910057" y="313335"/>
                  </a:cubicBezTo>
                  <a:cubicBezTo>
                    <a:pt x="869417" y="348285"/>
                    <a:pt x="846658" y="399085"/>
                    <a:pt x="841782" y="465735"/>
                  </a:cubicBezTo>
                  <a:lnTo>
                    <a:pt x="841782" y="746151"/>
                  </a:lnTo>
                  <a:cubicBezTo>
                    <a:pt x="841782" y="763220"/>
                    <a:pt x="833247" y="771754"/>
                    <a:pt x="816178" y="771754"/>
                  </a:cubicBezTo>
                  <a:cubicBezTo>
                    <a:pt x="799110" y="771754"/>
                    <a:pt x="790575" y="763220"/>
                    <a:pt x="790575" y="746151"/>
                  </a:cubicBezTo>
                  <a:lnTo>
                    <a:pt x="790575" y="235306"/>
                  </a:lnTo>
                  <a:cubicBezTo>
                    <a:pt x="790575" y="218237"/>
                    <a:pt x="799110" y="209703"/>
                    <a:pt x="816178" y="209703"/>
                  </a:cubicBezTo>
                  <a:close/>
                  <a:moveTo>
                    <a:pt x="2674620" y="208483"/>
                  </a:moveTo>
                  <a:lnTo>
                    <a:pt x="2866034" y="208483"/>
                  </a:lnTo>
                  <a:cubicBezTo>
                    <a:pt x="2957068" y="208483"/>
                    <a:pt x="3006242" y="249123"/>
                    <a:pt x="3013558" y="330403"/>
                  </a:cubicBezTo>
                  <a:cubicBezTo>
                    <a:pt x="3014777" y="338938"/>
                    <a:pt x="3013152" y="345542"/>
                    <a:pt x="3008681" y="350215"/>
                  </a:cubicBezTo>
                  <a:cubicBezTo>
                    <a:pt x="3004211" y="354889"/>
                    <a:pt x="2997708" y="357226"/>
                    <a:pt x="2989174" y="357226"/>
                  </a:cubicBezTo>
                  <a:cubicBezTo>
                    <a:pt x="2980639" y="357226"/>
                    <a:pt x="2974340" y="355092"/>
                    <a:pt x="2970276" y="350825"/>
                  </a:cubicBezTo>
                  <a:cubicBezTo>
                    <a:pt x="2966212" y="346558"/>
                    <a:pt x="2963571" y="340157"/>
                    <a:pt x="2962352" y="331623"/>
                  </a:cubicBezTo>
                  <a:cubicBezTo>
                    <a:pt x="2959913" y="304800"/>
                    <a:pt x="2951379" y="286106"/>
                    <a:pt x="2936748" y="275539"/>
                  </a:cubicBezTo>
                  <a:cubicBezTo>
                    <a:pt x="2922118" y="264973"/>
                    <a:pt x="2898547" y="259690"/>
                    <a:pt x="2866034" y="259690"/>
                  </a:cubicBezTo>
                  <a:lnTo>
                    <a:pt x="2674620" y="259690"/>
                  </a:lnTo>
                  <a:cubicBezTo>
                    <a:pt x="2637638" y="259690"/>
                    <a:pt x="2611933" y="266802"/>
                    <a:pt x="2597506" y="281026"/>
                  </a:cubicBezTo>
                  <a:cubicBezTo>
                    <a:pt x="2583079" y="295250"/>
                    <a:pt x="2575865" y="321056"/>
                    <a:pt x="2575865" y="358445"/>
                  </a:cubicBezTo>
                  <a:cubicBezTo>
                    <a:pt x="2575865" y="395021"/>
                    <a:pt x="2583079" y="420421"/>
                    <a:pt x="2597506" y="434645"/>
                  </a:cubicBezTo>
                  <a:cubicBezTo>
                    <a:pt x="2611933" y="448869"/>
                    <a:pt x="2637638" y="455981"/>
                    <a:pt x="2674620" y="455981"/>
                  </a:cubicBezTo>
                  <a:lnTo>
                    <a:pt x="2872131" y="455981"/>
                  </a:lnTo>
                  <a:cubicBezTo>
                    <a:pt x="2926588" y="455981"/>
                    <a:pt x="2966415" y="468579"/>
                    <a:pt x="2991612" y="493776"/>
                  </a:cubicBezTo>
                  <a:cubicBezTo>
                    <a:pt x="3016809" y="518973"/>
                    <a:pt x="3029407" y="558801"/>
                    <a:pt x="3029407" y="613258"/>
                  </a:cubicBezTo>
                  <a:cubicBezTo>
                    <a:pt x="3029407" y="667309"/>
                    <a:pt x="3016809" y="707035"/>
                    <a:pt x="2991612" y="732435"/>
                  </a:cubicBezTo>
                  <a:cubicBezTo>
                    <a:pt x="2966415" y="757835"/>
                    <a:pt x="2926588" y="770535"/>
                    <a:pt x="2872131" y="770535"/>
                  </a:cubicBezTo>
                  <a:lnTo>
                    <a:pt x="2672182" y="770535"/>
                  </a:lnTo>
                  <a:cubicBezTo>
                    <a:pt x="2623007" y="770535"/>
                    <a:pt x="2585822" y="759867"/>
                    <a:pt x="2560625" y="738531"/>
                  </a:cubicBezTo>
                  <a:cubicBezTo>
                    <a:pt x="2535428" y="717195"/>
                    <a:pt x="2520595" y="684378"/>
                    <a:pt x="2516124" y="640081"/>
                  </a:cubicBezTo>
                  <a:cubicBezTo>
                    <a:pt x="2515718" y="631546"/>
                    <a:pt x="2517750" y="624942"/>
                    <a:pt x="2522220" y="620269"/>
                  </a:cubicBezTo>
                  <a:cubicBezTo>
                    <a:pt x="2526691" y="615595"/>
                    <a:pt x="2533193" y="613258"/>
                    <a:pt x="2541727" y="613258"/>
                  </a:cubicBezTo>
                  <a:cubicBezTo>
                    <a:pt x="2549855" y="613258"/>
                    <a:pt x="2556053" y="615392"/>
                    <a:pt x="2560320" y="619659"/>
                  </a:cubicBezTo>
                  <a:cubicBezTo>
                    <a:pt x="2564587" y="623926"/>
                    <a:pt x="2566924" y="630327"/>
                    <a:pt x="2567331" y="638861"/>
                  </a:cubicBezTo>
                  <a:cubicBezTo>
                    <a:pt x="2570582" y="668529"/>
                    <a:pt x="2580234" y="689357"/>
                    <a:pt x="2596287" y="701345"/>
                  </a:cubicBezTo>
                  <a:cubicBezTo>
                    <a:pt x="2612339" y="713334"/>
                    <a:pt x="2637638" y="719329"/>
                    <a:pt x="2672182" y="719329"/>
                  </a:cubicBezTo>
                  <a:lnTo>
                    <a:pt x="2872131" y="719329"/>
                  </a:lnTo>
                  <a:cubicBezTo>
                    <a:pt x="2912364" y="719329"/>
                    <a:pt x="2940101" y="711505"/>
                    <a:pt x="2955341" y="695859"/>
                  </a:cubicBezTo>
                  <a:cubicBezTo>
                    <a:pt x="2970581" y="680213"/>
                    <a:pt x="2978201" y="652679"/>
                    <a:pt x="2978201" y="613258"/>
                  </a:cubicBezTo>
                  <a:cubicBezTo>
                    <a:pt x="2978201" y="573431"/>
                    <a:pt x="2970581" y="545796"/>
                    <a:pt x="2955341" y="530352"/>
                  </a:cubicBezTo>
                  <a:cubicBezTo>
                    <a:pt x="2940101" y="514909"/>
                    <a:pt x="2912364" y="507187"/>
                    <a:pt x="2872131" y="507187"/>
                  </a:cubicBezTo>
                  <a:lnTo>
                    <a:pt x="2674620" y="507187"/>
                  </a:lnTo>
                  <a:cubicBezTo>
                    <a:pt x="2623414" y="507187"/>
                    <a:pt x="2585619" y="495199"/>
                    <a:pt x="2561234" y="471221"/>
                  </a:cubicBezTo>
                  <a:cubicBezTo>
                    <a:pt x="2536850" y="447243"/>
                    <a:pt x="2524658" y="409651"/>
                    <a:pt x="2524658" y="358445"/>
                  </a:cubicBezTo>
                  <a:cubicBezTo>
                    <a:pt x="2524658" y="306426"/>
                    <a:pt x="2536850" y="268427"/>
                    <a:pt x="2561234" y="244450"/>
                  </a:cubicBezTo>
                  <a:cubicBezTo>
                    <a:pt x="2585619" y="220472"/>
                    <a:pt x="2623414" y="208483"/>
                    <a:pt x="2674620" y="208483"/>
                  </a:cubicBezTo>
                  <a:close/>
                  <a:moveTo>
                    <a:pt x="2036445" y="208483"/>
                  </a:moveTo>
                  <a:lnTo>
                    <a:pt x="2227860" y="208483"/>
                  </a:lnTo>
                  <a:cubicBezTo>
                    <a:pt x="2318893" y="208483"/>
                    <a:pt x="2368067" y="249123"/>
                    <a:pt x="2375383" y="330403"/>
                  </a:cubicBezTo>
                  <a:cubicBezTo>
                    <a:pt x="2376602" y="338938"/>
                    <a:pt x="2374976" y="345542"/>
                    <a:pt x="2370506" y="350215"/>
                  </a:cubicBezTo>
                  <a:cubicBezTo>
                    <a:pt x="2366036" y="354889"/>
                    <a:pt x="2359533" y="357226"/>
                    <a:pt x="2350999" y="357226"/>
                  </a:cubicBezTo>
                  <a:cubicBezTo>
                    <a:pt x="2342464" y="357226"/>
                    <a:pt x="2336165" y="355092"/>
                    <a:pt x="2332101" y="350825"/>
                  </a:cubicBezTo>
                  <a:cubicBezTo>
                    <a:pt x="2328037" y="346558"/>
                    <a:pt x="2325396" y="340157"/>
                    <a:pt x="2324176" y="331623"/>
                  </a:cubicBezTo>
                  <a:cubicBezTo>
                    <a:pt x="2321738" y="304800"/>
                    <a:pt x="2313204" y="286106"/>
                    <a:pt x="2298573" y="275539"/>
                  </a:cubicBezTo>
                  <a:cubicBezTo>
                    <a:pt x="2283943" y="264973"/>
                    <a:pt x="2260371" y="259690"/>
                    <a:pt x="2227860" y="259690"/>
                  </a:cubicBezTo>
                  <a:lnTo>
                    <a:pt x="2036445" y="259690"/>
                  </a:lnTo>
                  <a:cubicBezTo>
                    <a:pt x="1999463" y="259690"/>
                    <a:pt x="1973758" y="266802"/>
                    <a:pt x="1959331" y="281026"/>
                  </a:cubicBezTo>
                  <a:cubicBezTo>
                    <a:pt x="1944904" y="295250"/>
                    <a:pt x="1937690" y="321056"/>
                    <a:pt x="1937690" y="358445"/>
                  </a:cubicBezTo>
                  <a:cubicBezTo>
                    <a:pt x="1937690" y="395021"/>
                    <a:pt x="1944904" y="420421"/>
                    <a:pt x="1959331" y="434645"/>
                  </a:cubicBezTo>
                  <a:cubicBezTo>
                    <a:pt x="1973758" y="448869"/>
                    <a:pt x="1999463" y="455981"/>
                    <a:pt x="2036445" y="455981"/>
                  </a:cubicBezTo>
                  <a:lnTo>
                    <a:pt x="2233956" y="455981"/>
                  </a:lnTo>
                  <a:cubicBezTo>
                    <a:pt x="2288413" y="455981"/>
                    <a:pt x="2328240" y="468579"/>
                    <a:pt x="2353437" y="493776"/>
                  </a:cubicBezTo>
                  <a:cubicBezTo>
                    <a:pt x="2378634" y="518973"/>
                    <a:pt x="2391232" y="558801"/>
                    <a:pt x="2391232" y="613258"/>
                  </a:cubicBezTo>
                  <a:cubicBezTo>
                    <a:pt x="2391232" y="667309"/>
                    <a:pt x="2378634" y="707035"/>
                    <a:pt x="2353437" y="732435"/>
                  </a:cubicBezTo>
                  <a:cubicBezTo>
                    <a:pt x="2328240" y="757835"/>
                    <a:pt x="2288413" y="770535"/>
                    <a:pt x="2233956" y="770535"/>
                  </a:cubicBezTo>
                  <a:lnTo>
                    <a:pt x="2034007" y="770535"/>
                  </a:lnTo>
                  <a:cubicBezTo>
                    <a:pt x="1984832" y="770535"/>
                    <a:pt x="1947647" y="759867"/>
                    <a:pt x="1922450" y="738531"/>
                  </a:cubicBezTo>
                  <a:cubicBezTo>
                    <a:pt x="1897253" y="717195"/>
                    <a:pt x="1882420" y="684378"/>
                    <a:pt x="1877949" y="640081"/>
                  </a:cubicBezTo>
                  <a:cubicBezTo>
                    <a:pt x="1877543" y="631546"/>
                    <a:pt x="1879575" y="624942"/>
                    <a:pt x="1884045" y="620269"/>
                  </a:cubicBezTo>
                  <a:cubicBezTo>
                    <a:pt x="1888516" y="615595"/>
                    <a:pt x="1895018" y="613258"/>
                    <a:pt x="1903552" y="613258"/>
                  </a:cubicBezTo>
                  <a:cubicBezTo>
                    <a:pt x="1911680" y="613258"/>
                    <a:pt x="1917878" y="615392"/>
                    <a:pt x="1922145" y="619659"/>
                  </a:cubicBezTo>
                  <a:cubicBezTo>
                    <a:pt x="1926412" y="623926"/>
                    <a:pt x="1928749" y="630327"/>
                    <a:pt x="1929156" y="638861"/>
                  </a:cubicBezTo>
                  <a:cubicBezTo>
                    <a:pt x="1932407" y="668529"/>
                    <a:pt x="1942059" y="689357"/>
                    <a:pt x="1958112" y="701345"/>
                  </a:cubicBezTo>
                  <a:cubicBezTo>
                    <a:pt x="1974164" y="713334"/>
                    <a:pt x="1999463" y="719329"/>
                    <a:pt x="2034007" y="719329"/>
                  </a:cubicBezTo>
                  <a:lnTo>
                    <a:pt x="2233956" y="719329"/>
                  </a:lnTo>
                  <a:cubicBezTo>
                    <a:pt x="2274189" y="719329"/>
                    <a:pt x="2301926" y="711505"/>
                    <a:pt x="2317166" y="695859"/>
                  </a:cubicBezTo>
                  <a:cubicBezTo>
                    <a:pt x="2332406" y="680213"/>
                    <a:pt x="2340026" y="652679"/>
                    <a:pt x="2340026" y="613258"/>
                  </a:cubicBezTo>
                  <a:cubicBezTo>
                    <a:pt x="2340026" y="573431"/>
                    <a:pt x="2332406" y="545796"/>
                    <a:pt x="2317166" y="530352"/>
                  </a:cubicBezTo>
                  <a:cubicBezTo>
                    <a:pt x="2301926" y="514909"/>
                    <a:pt x="2274189" y="507187"/>
                    <a:pt x="2233956" y="507187"/>
                  </a:cubicBezTo>
                  <a:lnTo>
                    <a:pt x="2036445" y="507187"/>
                  </a:lnTo>
                  <a:cubicBezTo>
                    <a:pt x="1985239" y="507187"/>
                    <a:pt x="1947444" y="495199"/>
                    <a:pt x="1923060" y="471221"/>
                  </a:cubicBezTo>
                  <a:cubicBezTo>
                    <a:pt x="1898676" y="447243"/>
                    <a:pt x="1886484" y="409651"/>
                    <a:pt x="1886484" y="358445"/>
                  </a:cubicBezTo>
                  <a:cubicBezTo>
                    <a:pt x="1886484" y="306426"/>
                    <a:pt x="1898676" y="268427"/>
                    <a:pt x="1923060" y="244450"/>
                  </a:cubicBezTo>
                  <a:cubicBezTo>
                    <a:pt x="1947444" y="220472"/>
                    <a:pt x="1985239" y="208483"/>
                    <a:pt x="2036445" y="208483"/>
                  </a:cubicBezTo>
                  <a:close/>
                  <a:moveTo>
                    <a:pt x="51206" y="51207"/>
                  </a:moveTo>
                  <a:lnTo>
                    <a:pt x="51206" y="720548"/>
                  </a:lnTo>
                  <a:lnTo>
                    <a:pt x="319430" y="720548"/>
                  </a:lnTo>
                  <a:cubicBezTo>
                    <a:pt x="375920" y="720548"/>
                    <a:pt x="421233" y="712928"/>
                    <a:pt x="455371" y="697688"/>
                  </a:cubicBezTo>
                  <a:cubicBezTo>
                    <a:pt x="489509" y="682448"/>
                    <a:pt x="514197" y="657759"/>
                    <a:pt x="529437" y="623621"/>
                  </a:cubicBezTo>
                  <a:cubicBezTo>
                    <a:pt x="544678" y="589484"/>
                    <a:pt x="552297" y="544170"/>
                    <a:pt x="552297" y="487680"/>
                  </a:cubicBezTo>
                  <a:lnTo>
                    <a:pt x="552297" y="284074"/>
                  </a:lnTo>
                  <a:cubicBezTo>
                    <a:pt x="552297" y="227584"/>
                    <a:pt x="544678" y="182271"/>
                    <a:pt x="529437" y="148133"/>
                  </a:cubicBezTo>
                  <a:cubicBezTo>
                    <a:pt x="514197" y="113995"/>
                    <a:pt x="489509" y="89307"/>
                    <a:pt x="455371" y="74067"/>
                  </a:cubicBezTo>
                  <a:cubicBezTo>
                    <a:pt x="421233" y="58827"/>
                    <a:pt x="375920" y="51207"/>
                    <a:pt x="319430" y="51207"/>
                  </a:cubicBezTo>
                  <a:close/>
                  <a:moveTo>
                    <a:pt x="25603" y="0"/>
                  </a:moveTo>
                  <a:lnTo>
                    <a:pt x="319430" y="0"/>
                  </a:lnTo>
                  <a:cubicBezTo>
                    <a:pt x="418998" y="0"/>
                    <a:pt x="491236" y="22454"/>
                    <a:pt x="536143" y="67361"/>
                  </a:cubicBezTo>
                  <a:cubicBezTo>
                    <a:pt x="581050" y="112268"/>
                    <a:pt x="603504" y="184506"/>
                    <a:pt x="603504" y="284074"/>
                  </a:cubicBezTo>
                  <a:lnTo>
                    <a:pt x="603504" y="487680"/>
                  </a:lnTo>
                  <a:cubicBezTo>
                    <a:pt x="603504" y="586842"/>
                    <a:pt x="581050" y="658978"/>
                    <a:pt x="536143" y="704089"/>
                  </a:cubicBezTo>
                  <a:cubicBezTo>
                    <a:pt x="491236" y="749199"/>
                    <a:pt x="418998" y="771754"/>
                    <a:pt x="319430" y="771754"/>
                  </a:cubicBezTo>
                  <a:lnTo>
                    <a:pt x="25603" y="771754"/>
                  </a:lnTo>
                  <a:cubicBezTo>
                    <a:pt x="8534" y="771754"/>
                    <a:pt x="0" y="763220"/>
                    <a:pt x="0" y="746151"/>
                  </a:cubicBezTo>
                  <a:lnTo>
                    <a:pt x="0" y="25603"/>
                  </a:lnTo>
                  <a:cubicBezTo>
                    <a:pt x="0" y="8535"/>
                    <a:pt x="8534" y="0"/>
                    <a:pt x="25603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A52065D-C2D4-4E6A-B362-6D361D6EDC57}"/>
                </a:ext>
              </a:extLst>
            </p:cNvPr>
            <p:cNvSpPr/>
            <p:nvPr/>
          </p:nvSpPr>
          <p:spPr>
            <a:xfrm>
              <a:off x="1986480" y="1284372"/>
              <a:ext cx="614475" cy="330115"/>
            </a:xfrm>
            <a:custGeom>
              <a:avLst/>
              <a:gdLst/>
              <a:ahLst/>
              <a:cxnLst/>
              <a:rect l="l" t="t" r="r" b="b"/>
              <a:pathLst>
                <a:path w="1452782" h="780479">
                  <a:moveTo>
                    <a:pt x="1133180" y="279597"/>
                  </a:moveTo>
                  <a:cubicBezTo>
                    <a:pt x="1078107" y="278797"/>
                    <a:pt x="1039902" y="289078"/>
                    <a:pt x="1018566" y="310439"/>
                  </a:cubicBezTo>
                  <a:cubicBezTo>
                    <a:pt x="997230" y="331801"/>
                    <a:pt x="986562" y="370453"/>
                    <a:pt x="986562" y="426397"/>
                  </a:cubicBezTo>
                  <a:lnTo>
                    <a:pt x="986562" y="449476"/>
                  </a:lnTo>
                  <a:lnTo>
                    <a:pt x="1378192" y="449476"/>
                  </a:lnTo>
                  <a:lnTo>
                    <a:pt x="1378192" y="426397"/>
                  </a:lnTo>
                  <a:cubicBezTo>
                    <a:pt x="1378192" y="371374"/>
                    <a:pt x="1367479" y="333152"/>
                    <a:pt x="1346055" y="311730"/>
                  </a:cubicBezTo>
                  <a:cubicBezTo>
                    <a:pt x="1324630" y="290308"/>
                    <a:pt x="1286409" y="279597"/>
                    <a:pt x="1231392" y="279597"/>
                  </a:cubicBezTo>
                  <a:close/>
                  <a:moveTo>
                    <a:pt x="1121179" y="205617"/>
                  </a:moveTo>
                  <a:lnTo>
                    <a:pt x="1231392" y="205617"/>
                  </a:lnTo>
                  <a:cubicBezTo>
                    <a:pt x="1307732" y="205617"/>
                    <a:pt x="1363715" y="223429"/>
                    <a:pt x="1399342" y="259052"/>
                  </a:cubicBezTo>
                  <a:cubicBezTo>
                    <a:pt x="1434969" y="294676"/>
                    <a:pt x="1452782" y="350457"/>
                    <a:pt x="1452782" y="426397"/>
                  </a:cubicBezTo>
                  <a:lnTo>
                    <a:pt x="1452782" y="486166"/>
                  </a:lnTo>
                  <a:cubicBezTo>
                    <a:pt x="1452782" y="511033"/>
                    <a:pt x="1440349" y="523466"/>
                    <a:pt x="1415482" y="523466"/>
                  </a:cubicBezTo>
                  <a:lnTo>
                    <a:pt x="986562" y="523466"/>
                  </a:lnTo>
                  <a:lnTo>
                    <a:pt x="986562" y="560280"/>
                  </a:lnTo>
                  <a:cubicBezTo>
                    <a:pt x="986562" y="615043"/>
                    <a:pt x="997241" y="653103"/>
                    <a:pt x="1018599" y="674461"/>
                  </a:cubicBezTo>
                  <a:cubicBezTo>
                    <a:pt x="1039958" y="695819"/>
                    <a:pt x="1078215" y="706498"/>
                    <a:pt x="1133371" y="706498"/>
                  </a:cubicBezTo>
                  <a:lnTo>
                    <a:pt x="1231392" y="706498"/>
                  </a:lnTo>
                  <a:cubicBezTo>
                    <a:pt x="1282821" y="706498"/>
                    <a:pt x="1319142" y="699958"/>
                    <a:pt x="1340354" y="686877"/>
                  </a:cubicBezTo>
                  <a:cubicBezTo>
                    <a:pt x="1361566" y="673796"/>
                    <a:pt x="1373778" y="651161"/>
                    <a:pt x="1376992" y="618973"/>
                  </a:cubicBezTo>
                  <a:cubicBezTo>
                    <a:pt x="1378046" y="607931"/>
                    <a:pt x="1381746" y="599236"/>
                    <a:pt x="1388093" y="592889"/>
                  </a:cubicBezTo>
                  <a:cubicBezTo>
                    <a:pt x="1394440" y="586542"/>
                    <a:pt x="1403569" y="583369"/>
                    <a:pt x="1415482" y="583369"/>
                  </a:cubicBezTo>
                  <a:cubicBezTo>
                    <a:pt x="1426995" y="583369"/>
                    <a:pt x="1436089" y="586917"/>
                    <a:pt x="1442766" y="594013"/>
                  </a:cubicBezTo>
                  <a:cubicBezTo>
                    <a:pt x="1449444" y="601109"/>
                    <a:pt x="1452290" y="610966"/>
                    <a:pt x="1451306" y="623583"/>
                  </a:cubicBezTo>
                  <a:cubicBezTo>
                    <a:pt x="1447083" y="677177"/>
                    <a:pt x="1426755" y="716725"/>
                    <a:pt x="1390322" y="742227"/>
                  </a:cubicBezTo>
                  <a:cubicBezTo>
                    <a:pt x="1353889" y="767728"/>
                    <a:pt x="1300912" y="780479"/>
                    <a:pt x="1231392" y="780479"/>
                  </a:cubicBezTo>
                  <a:lnTo>
                    <a:pt x="1133371" y="780479"/>
                  </a:lnTo>
                  <a:cubicBezTo>
                    <a:pt x="1056891" y="780479"/>
                    <a:pt x="1000872" y="762699"/>
                    <a:pt x="965312" y="727139"/>
                  </a:cubicBezTo>
                  <a:cubicBezTo>
                    <a:pt x="929752" y="691579"/>
                    <a:pt x="911972" y="635960"/>
                    <a:pt x="911972" y="560280"/>
                  </a:cubicBezTo>
                  <a:lnTo>
                    <a:pt x="911972" y="426397"/>
                  </a:lnTo>
                  <a:cubicBezTo>
                    <a:pt x="911972" y="349536"/>
                    <a:pt x="929733" y="293345"/>
                    <a:pt x="965255" y="257823"/>
                  </a:cubicBezTo>
                  <a:cubicBezTo>
                    <a:pt x="1000776" y="222301"/>
                    <a:pt x="1052751" y="204899"/>
                    <a:pt x="1121179" y="205617"/>
                  </a:cubicBezTo>
                  <a:close/>
                  <a:moveTo>
                    <a:pt x="37300" y="0"/>
                  </a:moveTo>
                  <a:cubicBezTo>
                    <a:pt x="55036" y="0"/>
                    <a:pt x="68749" y="7979"/>
                    <a:pt x="78439" y="23937"/>
                  </a:cubicBezTo>
                  <a:lnTo>
                    <a:pt x="364585" y="476312"/>
                  </a:lnTo>
                  <a:lnTo>
                    <a:pt x="648548" y="24156"/>
                  </a:lnTo>
                  <a:cubicBezTo>
                    <a:pt x="658315" y="8052"/>
                    <a:pt x="672132" y="0"/>
                    <a:pt x="690001" y="0"/>
                  </a:cubicBezTo>
                  <a:cubicBezTo>
                    <a:pt x="714068" y="0"/>
                    <a:pt x="726101" y="12231"/>
                    <a:pt x="726101" y="36691"/>
                  </a:cubicBezTo>
                  <a:lnTo>
                    <a:pt x="726101" y="743179"/>
                  </a:lnTo>
                  <a:cubicBezTo>
                    <a:pt x="726101" y="768046"/>
                    <a:pt x="713671" y="780479"/>
                    <a:pt x="688810" y="780479"/>
                  </a:cubicBezTo>
                  <a:cubicBezTo>
                    <a:pt x="663944" y="780479"/>
                    <a:pt x="651511" y="768046"/>
                    <a:pt x="651511" y="743179"/>
                  </a:cubicBezTo>
                  <a:lnTo>
                    <a:pt x="651511" y="146507"/>
                  </a:lnTo>
                  <a:lnTo>
                    <a:pt x="404756" y="534134"/>
                  </a:lnTo>
                  <a:cubicBezTo>
                    <a:pt x="395047" y="550130"/>
                    <a:pt x="381347" y="558128"/>
                    <a:pt x="363656" y="558128"/>
                  </a:cubicBezTo>
                  <a:cubicBezTo>
                    <a:pt x="345831" y="558128"/>
                    <a:pt x="332055" y="550117"/>
                    <a:pt x="322327" y="534096"/>
                  </a:cubicBezTo>
                  <a:lnTo>
                    <a:pt x="74600" y="139309"/>
                  </a:lnTo>
                  <a:lnTo>
                    <a:pt x="74600" y="743179"/>
                  </a:lnTo>
                  <a:cubicBezTo>
                    <a:pt x="74600" y="768046"/>
                    <a:pt x="62167" y="780479"/>
                    <a:pt x="37300" y="780479"/>
                  </a:cubicBezTo>
                  <a:cubicBezTo>
                    <a:pt x="12433" y="780479"/>
                    <a:pt x="0" y="768046"/>
                    <a:pt x="0" y="743179"/>
                  </a:cubicBezTo>
                  <a:lnTo>
                    <a:pt x="0" y="36691"/>
                  </a:lnTo>
                  <a:cubicBezTo>
                    <a:pt x="0" y="12231"/>
                    <a:pt x="12433" y="0"/>
                    <a:pt x="37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61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9A3A7-C069-4344-A651-449E012F66B1}"/>
              </a:ext>
            </a:extLst>
          </p:cNvPr>
          <p:cNvSpPr/>
          <p:nvPr/>
        </p:nvSpPr>
        <p:spPr>
          <a:xfrm>
            <a:off x="1248696" y="723900"/>
            <a:ext cx="4109885" cy="5410200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8D80E-F0A9-491E-8357-CD403DD53F8C}"/>
              </a:ext>
            </a:extLst>
          </p:cNvPr>
          <p:cNvSpPr txBox="1"/>
          <p:nvPr/>
        </p:nvSpPr>
        <p:spPr>
          <a:xfrm>
            <a:off x="8513805" y="3026317"/>
            <a:ext cx="2766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chemeClr val="accent3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Simply elegant</a:t>
            </a:r>
            <a:endParaRPr lang="en-US" sz="4000" b="1" spc="300" dirty="0">
              <a:solidFill>
                <a:schemeClr val="accent3"/>
              </a:solidFill>
              <a:latin typeface="Poppins" panose="00000500000000000000" pitchFamily="50" charset="0"/>
              <a:ea typeface="Open Sans" panose="020B0606030504020204" pitchFamily="34" charset="0"/>
              <a:cs typeface="Poppins" panose="00000500000000000000" pitchFamily="50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AF15459-F3A5-4865-88DB-021AF18B5CE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6" b="36900"/>
          <a:stretch/>
        </p:blipFill>
        <p:spPr>
          <a:xfrm>
            <a:off x="2065222" y="1310147"/>
            <a:ext cx="5781367" cy="4237704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459D13-6B71-4B44-9829-D9B2F4B61CA5}"/>
              </a:ext>
            </a:extLst>
          </p:cNvPr>
          <p:cNvGrpSpPr/>
          <p:nvPr/>
        </p:nvGrpSpPr>
        <p:grpSpPr>
          <a:xfrm>
            <a:off x="8687829" y="2493007"/>
            <a:ext cx="1112156" cy="185153"/>
            <a:chOff x="618054" y="1284372"/>
            <a:chExt cx="1982901" cy="330116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585DBC-7F2F-4F3F-A5EE-8293A2C56A2B}"/>
                </a:ext>
              </a:extLst>
            </p:cNvPr>
            <p:cNvSpPr/>
            <p:nvPr/>
          </p:nvSpPr>
          <p:spPr>
            <a:xfrm>
              <a:off x="618054" y="1284374"/>
              <a:ext cx="1295814" cy="330114"/>
            </a:xfrm>
            <a:custGeom>
              <a:avLst/>
              <a:gdLst/>
              <a:ahLst/>
              <a:cxnLst/>
              <a:rect l="l" t="t" r="r" b="b"/>
              <a:pathLst>
                <a:path w="3029407" h="771754">
                  <a:moveTo>
                    <a:pt x="1410843" y="260909"/>
                  </a:moveTo>
                  <a:cubicBezTo>
                    <a:pt x="1351102" y="260096"/>
                    <a:pt x="1309142" y="271780"/>
                    <a:pt x="1284961" y="295961"/>
                  </a:cubicBezTo>
                  <a:cubicBezTo>
                    <a:pt x="1260780" y="320142"/>
                    <a:pt x="1248690" y="362509"/>
                    <a:pt x="1248690" y="423063"/>
                  </a:cubicBezTo>
                  <a:lnTo>
                    <a:pt x="1248690" y="458419"/>
                  </a:lnTo>
                  <a:lnTo>
                    <a:pt x="1672971" y="458419"/>
                  </a:lnTo>
                  <a:lnTo>
                    <a:pt x="1672971" y="423063"/>
                  </a:lnTo>
                  <a:cubicBezTo>
                    <a:pt x="1672971" y="363322"/>
                    <a:pt x="1660881" y="321361"/>
                    <a:pt x="1636700" y="297180"/>
                  </a:cubicBezTo>
                  <a:cubicBezTo>
                    <a:pt x="1612519" y="272999"/>
                    <a:pt x="1570558" y="260909"/>
                    <a:pt x="1510818" y="260909"/>
                  </a:cubicBezTo>
                  <a:close/>
                  <a:moveTo>
                    <a:pt x="1410843" y="209703"/>
                  </a:moveTo>
                  <a:lnTo>
                    <a:pt x="1510818" y="209703"/>
                  </a:lnTo>
                  <a:cubicBezTo>
                    <a:pt x="1585189" y="209703"/>
                    <a:pt x="1639342" y="226670"/>
                    <a:pt x="1673276" y="260604"/>
                  </a:cubicBezTo>
                  <a:cubicBezTo>
                    <a:pt x="1707210" y="294539"/>
                    <a:pt x="1724178" y="348691"/>
                    <a:pt x="1724178" y="423063"/>
                  </a:cubicBezTo>
                  <a:lnTo>
                    <a:pt x="1724178" y="484023"/>
                  </a:lnTo>
                  <a:cubicBezTo>
                    <a:pt x="1724178" y="501091"/>
                    <a:pt x="1715643" y="509626"/>
                    <a:pt x="1698575" y="509626"/>
                  </a:cubicBezTo>
                  <a:lnTo>
                    <a:pt x="1248690" y="509626"/>
                  </a:lnTo>
                  <a:lnTo>
                    <a:pt x="1248690" y="559613"/>
                  </a:lnTo>
                  <a:cubicBezTo>
                    <a:pt x="1248690" y="618541"/>
                    <a:pt x="1260780" y="660096"/>
                    <a:pt x="1284961" y="684277"/>
                  </a:cubicBezTo>
                  <a:cubicBezTo>
                    <a:pt x="1309142" y="708457"/>
                    <a:pt x="1351102" y="720548"/>
                    <a:pt x="1410843" y="720548"/>
                  </a:cubicBezTo>
                  <a:lnTo>
                    <a:pt x="1510818" y="720548"/>
                  </a:lnTo>
                  <a:cubicBezTo>
                    <a:pt x="1565682" y="720548"/>
                    <a:pt x="1605306" y="713029"/>
                    <a:pt x="1629690" y="697993"/>
                  </a:cubicBezTo>
                  <a:cubicBezTo>
                    <a:pt x="1654074" y="682956"/>
                    <a:pt x="1668094" y="657149"/>
                    <a:pt x="1671752" y="620573"/>
                  </a:cubicBezTo>
                  <a:cubicBezTo>
                    <a:pt x="1672565" y="612039"/>
                    <a:pt x="1675105" y="605638"/>
                    <a:pt x="1679372" y="601371"/>
                  </a:cubicBezTo>
                  <a:cubicBezTo>
                    <a:pt x="1683639" y="597104"/>
                    <a:pt x="1690040" y="594970"/>
                    <a:pt x="1698575" y="594970"/>
                  </a:cubicBezTo>
                  <a:cubicBezTo>
                    <a:pt x="1706702" y="594970"/>
                    <a:pt x="1713002" y="597307"/>
                    <a:pt x="1717472" y="601981"/>
                  </a:cubicBezTo>
                  <a:cubicBezTo>
                    <a:pt x="1721942" y="606654"/>
                    <a:pt x="1723771" y="613258"/>
                    <a:pt x="1722958" y="621793"/>
                  </a:cubicBezTo>
                  <a:cubicBezTo>
                    <a:pt x="1718894" y="673405"/>
                    <a:pt x="1699590" y="711302"/>
                    <a:pt x="1665046" y="735483"/>
                  </a:cubicBezTo>
                  <a:cubicBezTo>
                    <a:pt x="1630502" y="759664"/>
                    <a:pt x="1579093" y="771754"/>
                    <a:pt x="1510818" y="771754"/>
                  </a:cubicBezTo>
                  <a:lnTo>
                    <a:pt x="1410843" y="771754"/>
                  </a:lnTo>
                  <a:cubicBezTo>
                    <a:pt x="1336472" y="771754"/>
                    <a:pt x="1282319" y="754787"/>
                    <a:pt x="1248385" y="720853"/>
                  </a:cubicBezTo>
                  <a:cubicBezTo>
                    <a:pt x="1214450" y="686918"/>
                    <a:pt x="1197483" y="633172"/>
                    <a:pt x="1197483" y="559613"/>
                  </a:cubicBezTo>
                  <a:lnTo>
                    <a:pt x="1197483" y="423063"/>
                  </a:lnTo>
                  <a:cubicBezTo>
                    <a:pt x="1197483" y="347879"/>
                    <a:pt x="1214450" y="293319"/>
                    <a:pt x="1248385" y="259385"/>
                  </a:cubicBezTo>
                  <a:cubicBezTo>
                    <a:pt x="1282319" y="225451"/>
                    <a:pt x="1336472" y="208890"/>
                    <a:pt x="1410843" y="209703"/>
                  </a:cubicBezTo>
                  <a:close/>
                  <a:moveTo>
                    <a:pt x="816178" y="209703"/>
                  </a:moveTo>
                  <a:cubicBezTo>
                    <a:pt x="833247" y="209703"/>
                    <a:pt x="841782" y="218237"/>
                    <a:pt x="841782" y="235306"/>
                  </a:cubicBezTo>
                  <a:lnTo>
                    <a:pt x="841782" y="344424"/>
                  </a:lnTo>
                  <a:cubicBezTo>
                    <a:pt x="862102" y="300939"/>
                    <a:pt x="892683" y="267615"/>
                    <a:pt x="933526" y="244450"/>
                  </a:cubicBezTo>
                  <a:cubicBezTo>
                    <a:pt x="974370" y="221285"/>
                    <a:pt x="1023442" y="209703"/>
                    <a:pt x="1080745" y="209703"/>
                  </a:cubicBezTo>
                  <a:cubicBezTo>
                    <a:pt x="1097814" y="209703"/>
                    <a:pt x="1106348" y="218237"/>
                    <a:pt x="1106348" y="235306"/>
                  </a:cubicBezTo>
                  <a:cubicBezTo>
                    <a:pt x="1106348" y="252375"/>
                    <a:pt x="1097814" y="260909"/>
                    <a:pt x="1080745" y="260909"/>
                  </a:cubicBezTo>
                  <a:cubicBezTo>
                    <a:pt x="1007593" y="260909"/>
                    <a:pt x="950697" y="278384"/>
                    <a:pt x="910057" y="313335"/>
                  </a:cubicBezTo>
                  <a:cubicBezTo>
                    <a:pt x="869417" y="348285"/>
                    <a:pt x="846658" y="399085"/>
                    <a:pt x="841782" y="465735"/>
                  </a:cubicBezTo>
                  <a:lnTo>
                    <a:pt x="841782" y="746151"/>
                  </a:lnTo>
                  <a:cubicBezTo>
                    <a:pt x="841782" y="763220"/>
                    <a:pt x="833247" y="771754"/>
                    <a:pt x="816178" y="771754"/>
                  </a:cubicBezTo>
                  <a:cubicBezTo>
                    <a:pt x="799110" y="771754"/>
                    <a:pt x="790575" y="763220"/>
                    <a:pt x="790575" y="746151"/>
                  </a:cubicBezTo>
                  <a:lnTo>
                    <a:pt x="790575" y="235306"/>
                  </a:lnTo>
                  <a:cubicBezTo>
                    <a:pt x="790575" y="218237"/>
                    <a:pt x="799110" y="209703"/>
                    <a:pt x="816178" y="209703"/>
                  </a:cubicBezTo>
                  <a:close/>
                  <a:moveTo>
                    <a:pt x="2674620" y="208483"/>
                  </a:moveTo>
                  <a:lnTo>
                    <a:pt x="2866034" y="208483"/>
                  </a:lnTo>
                  <a:cubicBezTo>
                    <a:pt x="2957068" y="208483"/>
                    <a:pt x="3006242" y="249123"/>
                    <a:pt x="3013558" y="330403"/>
                  </a:cubicBezTo>
                  <a:cubicBezTo>
                    <a:pt x="3014777" y="338938"/>
                    <a:pt x="3013152" y="345542"/>
                    <a:pt x="3008681" y="350215"/>
                  </a:cubicBezTo>
                  <a:cubicBezTo>
                    <a:pt x="3004211" y="354889"/>
                    <a:pt x="2997708" y="357226"/>
                    <a:pt x="2989174" y="357226"/>
                  </a:cubicBezTo>
                  <a:cubicBezTo>
                    <a:pt x="2980639" y="357226"/>
                    <a:pt x="2974340" y="355092"/>
                    <a:pt x="2970276" y="350825"/>
                  </a:cubicBezTo>
                  <a:cubicBezTo>
                    <a:pt x="2966212" y="346558"/>
                    <a:pt x="2963571" y="340157"/>
                    <a:pt x="2962352" y="331623"/>
                  </a:cubicBezTo>
                  <a:cubicBezTo>
                    <a:pt x="2959913" y="304800"/>
                    <a:pt x="2951379" y="286106"/>
                    <a:pt x="2936748" y="275539"/>
                  </a:cubicBezTo>
                  <a:cubicBezTo>
                    <a:pt x="2922118" y="264973"/>
                    <a:pt x="2898547" y="259690"/>
                    <a:pt x="2866034" y="259690"/>
                  </a:cubicBezTo>
                  <a:lnTo>
                    <a:pt x="2674620" y="259690"/>
                  </a:lnTo>
                  <a:cubicBezTo>
                    <a:pt x="2637638" y="259690"/>
                    <a:pt x="2611933" y="266802"/>
                    <a:pt x="2597506" y="281026"/>
                  </a:cubicBezTo>
                  <a:cubicBezTo>
                    <a:pt x="2583079" y="295250"/>
                    <a:pt x="2575865" y="321056"/>
                    <a:pt x="2575865" y="358445"/>
                  </a:cubicBezTo>
                  <a:cubicBezTo>
                    <a:pt x="2575865" y="395021"/>
                    <a:pt x="2583079" y="420421"/>
                    <a:pt x="2597506" y="434645"/>
                  </a:cubicBezTo>
                  <a:cubicBezTo>
                    <a:pt x="2611933" y="448869"/>
                    <a:pt x="2637638" y="455981"/>
                    <a:pt x="2674620" y="455981"/>
                  </a:cubicBezTo>
                  <a:lnTo>
                    <a:pt x="2872131" y="455981"/>
                  </a:lnTo>
                  <a:cubicBezTo>
                    <a:pt x="2926588" y="455981"/>
                    <a:pt x="2966415" y="468579"/>
                    <a:pt x="2991612" y="493776"/>
                  </a:cubicBezTo>
                  <a:cubicBezTo>
                    <a:pt x="3016809" y="518973"/>
                    <a:pt x="3029407" y="558801"/>
                    <a:pt x="3029407" y="613258"/>
                  </a:cubicBezTo>
                  <a:cubicBezTo>
                    <a:pt x="3029407" y="667309"/>
                    <a:pt x="3016809" y="707035"/>
                    <a:pt x="2991612" y="732435"/>
                  </a:cubicBezTo>
                  <a:cubicBezTo>
                    <a:pt x="2966415" y="757835"/>
                    <a:pt x="2926588" y="770535"/>
                    <a:pt x="2872131" y="770535"/>
                  </a:cubicBezTo>
                  <a:lnTo>
                    <a:pt x="2672182" y="770535"/>
                  </a:lnTo>
                  <a:cubicBezTo>
                    <a:pt x="2623007" y="770535"/>
                    <a:pt x="2585822" y="759867"/>
                    <a:pt x="2560625" y="738531"/>
                  </a:cubicBezTo>
                  <a:cubicBezTo>
                    <a:pt x="2535428" y="717195"/>
                    <a:pt x="2520595" y="684378"/>
                    <a:pt x="2516124" y="640081"/>
                  </a:cubicBezTo>
                  <a:cubicBezTo>
                    <a:pt x="2515718" y="631546"/>
                    <a:pt x="2517750" y="624942"/>
                    <a:pt x="2522220" y="620269"/>
                  </a:cubicBezTo>
                  <a:cubicBezTo>
                    <a:pt x="2526691" y="615595"/>
                    <a:pt x="2533193" y="613258"/>
                    <a:pt x="2541727" y="613258"/>
                  </a:cubicBezTo>
                  <a:cubicBezTo>
                    <a:pt x="2549855" y="613258"/>
                    <a:pt x="2556053" y="615392"/>
                    <a:pt x="2560320" y="619659"/>
                  </a:cubicBezTo>
                  <a:cubicBezTo>
                    <a:pt x="2564587" y="623926"/>
                    <a:pt x="2566924" y="630327"/>
                    <a:pt x="2567331" y="638861"/>
                  </a:cubicBezTo>
                  <a:cubicBezTo>
                    <a:pt x="2570582" y="668529"/>
                    <a:pt x="2580234" y="689357"/>
                    <a:pt x="2596287" y="701345"/>
                  </a:cubicBezTo>
                  <a:cubicBezTo>
                    <a:pt x="2612339" y="713334"/>
                    <a:pt x="2637638" y="719329"/>
                    <a:pt x="2672182" y="719329"/>
                  </a:cubicBezTo>
                  <a:lnTo>
                    <a:pt x="2872131" y="719329"/>
                  </a:lnTo>
                  <a:cubicBezTo>
                    <a:pt x="2912364" y="719329"/>
                    <a:pt x="2940101" y="711505"/>
                    <a:pt x="2955341" y="695859"/>
                  </a:cubicBezTo>
                  <a:cubicBezTo>
                    <a:pt x="2970581" y="680213"/>
                    <a:pt x="2978201" y="652679"/>
                    <a:pt x="2978201" y="613258"/>
                  </a:cubicBezTo>
                  <a:cubicBezTo>
                    <a:pt x="2978201" y="573431"/>
                    <a:pt x="2970581" y="545796"/>
                    <a:pt x="2955341" y="530352"/>
                  </a:cubicBezTo>
                  <a:cubicBezTo>
                    <a:pt x="2940101" y="514909"/>
                    <a:pt x="2912364" y="507187"/>
                    <a:pt x="2872131" y="507187"/>
                  </a:cubicBezTo>
                  <a:lnTo>
                    <a:pt x="2674620" y="507187"/>
                  </a:lnTo>
                  <a:cubicBezTo>
                    <a:pt x="2623414" y="507187"/>
                    <a:pt x="2585619" y="495199"/>
                    <a:pt x="2561234" y="471221"/>
                  </a:cubicBezTo>
                  <a:cubicBezTo>
                    <a:pt x="2536850" y="447243"/>
                    <a:pt x="2524658" y="409651"/>
                    <a:pt x="2524658" y="358445"/>
                  </a:cubicBezTo>
                  <a:cubicBezTo>
                    <a:pt x="2524658" y="306426"/>
                    <a:pt x="2536850" y="268427"/>
                    <a:pt x="2561234" y="244450"/>
                  </a:cubicBezTo>
                  <a:cubicBezTo>
                    <a:pt x="2585619" y="220472"/>
                    <a:pt x="2623414" y="208483"/>
                    <a:pt x="2674620" y="208483"/>
                  </a:cubicBezTo>
                  <a:close/>
                  <a:moveTo>
                    <a:pt x="2036445" y="208483"/>
                  </a:moveTo>
                  <a:lnTo>
                    <a:pt x="2227860" y="208483"/>
                  </a:lnTo>
                  <a:cubicBezTo>
                    <a:pt x="2318893" y="208483"/>
                    <a:pt x="2368067" y="249123"/>
                    <a:pt x="2375383" y="330403"/>
                  </a:cubicBezTo>
                  <a:cubicBezTo>
                    <a:pt x="2376602" y="338938"/>
                    <a:pt x="2374976" y="345542"/>
                    <a:pt x="2370506" y="350215"/>
                  </a:cubicBezTo>
                  <a:cubicBezTo>
                    <a:pt x="2366036" y="354889"/>
                    <a:pt x="2359533" y="357226"/>
                    <a:pt x="2350999" y="357226"/>
                  </a:cubicBezTo>
                  <a:cubicBezTo>
                    <a:pt x="2342464" y="357226"/>
                    <a:pt x="2336165" y="355092"/>
                    <a:pt x="2332101" y="350825"/>
                  </a:cubicBezTo>
                  <a:cubicBezTo>
                    <a:pt x="2328037" y="346558"/>
                    <a:pt x="2325396" y="340157"/>
                    <a:pt x="2324176" y="331623"/>
                  </a:cubicBezTo>
                  <a:cubicBezTo>
                    <a:pt x="2321738" y="304800"/>
                    <a:pt x="2313204" y="286106"/>
                    <a:pt x="2298573" y="275539"/>
                  </a:cubicBezTo>
                  <a:cubicBezTo>
                    <a:pt x="2283943" y="264973"/>
                    <a:pt x="2260371" y="259690"/>
                    <a:pt x="2227860" y="259690"/>
                  </a:cubicBezTo>
                  <a:lnTo>
                    <a:pt x="2036445" y="259690"/>
                  </a:lnTo>
                  <a:cubicBezTo>
                    <a:pt x="1999463" y="259690"/>
                    <a:pt x="1973758" y="266802"/>
                    <a:pt x="1959331" y="281026"/>
                  </a:cubicBezTo>
                  <a:cubicBezTo>
                    <a:pt x="1944904" y="295250"/>
                    <a:pt x="1937690" y="321056"/>
                    <a:pt x="1937690" y="358445"/>
                  </a:cubicBezTo>
                  <a:cubicBezTo>
                    <a:pt x="1937690" y="395021"/>
                    <a:pt x="1944904" y="420421"/>
                    <a:pt x="1959331" y="434645"/>
                  </a:cubicBezTo>
                  <a:cubicBezTo>
                    <a:pt x="1973758" y="448869"/>
                    <a:pt x="1999463" y="455981"/>
                    <a:pt x="2036445" y="455981"/>
                  </a:cubicBezTo>
                  <a:lnTo>
                    <a:pt x="2233956" y="455981"/>
                  </a:lnTo>
                  <a:cubicBezTo>
                    <a:pt x="2288413" y="455981"/>
                    <a:pt x="2328240" y="468579"/>
                    <a:pt x="2353437" y="493776"/>
                  </a:cubicBezTo>
                  <a:cubicBezTo>
                    <a:pt x="2378634" y="518973"/>
                    <a:pt x="2391232" y="558801"/>
                    <a:pt x="2391232" y="613258"/>
                  </a:cubicBezTo>
                  <a:cubicBezTo>
                    <a:pt x="2391232" y="667309"/>
                    <a:pt x="2378634" y="707035"/>
                    <a:pt x="2353437" y="732435"/>
                  </a:cubicBezTo>
                  <a:cubicBezTo>
                    <a:pt x="2328240" y="757835"/>
                    <a:pt x="2288413" y="770535"/>
                    <a:pt x="2233956" y="770535"/>
                  </a:cubicBezTo>
                  <a:lnTo>
                    <a:pt x="2034007" y="770535"/>
                  </a:lnTo>
                  <a:cubicBezTo>
                    <a:pt x="1984832" y="770535"/>
                    <a:pt x="1947647" y="759867"/>
                    <a:pt x="1922450" y="738531"/>
                  </a:cubicBezTo>
                  <a:cubicBezTo>
                    <a:pt x="1897253" y="717195"/>
                    <a:pt x="1882420" y="684378"/>
                    <a:pt x="1877949" y="640081"/>
                  </a:cubicBezTo>
                  <a:cubicBezTo>
                    <a:pt x="1877543" y="631546"/>
                    <a:pt x="1879575" y="624942"/>
                    <a:pt x="1884045" y="620269"/>
                  </a:cubicBezTo>
                  <a:cubicBezTo>
                    <a:pt x="1888516" y="615595"/>
                    <a:pt x="1895018" y="613258"/>
                    <a:pt x="1903552" y="613258"/>
                  </a:cubicBezTo>
                  <a:cubicBezTo>
                    <a:pt x="1911680" y="613258"/>
                    <a:pt x="1917878" y="615392"/>
                    <a:pt x="1922145" y="619659"/>
                  </a:cubicBezTo>
                  <a:cubicBezTo>
                    <a:pt x="1926412" y="623926"/>
                    <a:pt x="1928749" y="630327"/>
                    <a:pt x="1929156" y="638861"/>
                  </a:cubicBezTo>
                  <a:cubicBezTo>
                    <a:pt x="1932407" y="668529"/>
                    <a:pt x="1942059" y="689357"/>
                    <a:pt x="1958112" y="701345"/>
                  </a:cubicBezTo>
                  <a:cubicBezTo>
                    <a:pt x="1974164" y="713334"/>
                    <a:pt x="1999463" y="719329"/>
                    <a:pt x="2034007" y="719329"/>
                  </a:cubicBezTo>
                  <a:lnTo>
                    <a:pt x="2233956" y="719329"/>
                  </a:lnTo>
                  <a:cubicBezTo>
                    <a:pt x="2274189" y="719329"/>
                    <a:pt x="2301926" y="711505"/>
                    <a:pt x="2317166" y="695859"/>
                  </a:cubicBezTo>
                  <a:cubicBezTo>
                    <a:pt x="2332406" y="680213"/>
                    <a:pt x="2340026" y="652679"/>
                    <a:pt x="2340026" y="613258"/>
                  </a:cubicBezTo>
                  <a:cubicBezTo>
                    <a:pt x="2340026" y="573431"/>
                    <a:pt x="2332406" y="545796"/>
                    <a:pt x="2317166" y="530352"/>
                  </a:cubicBezTo>
                  <a:cubicBezTo>
                    <a:pt x="2301926" y="514909"/>
                    <a:pt x="2274189" y="507187"/>
                    <a:pt x="2233956" y="507187"/>
                  </a:cubicBezTo>
                  <a:lnTo>
                    <a:pt x="2036445" y="507187"/>
                  </a:lnTo>
                  <a:cubicBezTo>
                    <a:pt x="1985239" y="507187"/>
                    <a:pt x="1947444" y="495199"/>
                    <a:pt x="1923060" y="471221"/>
                  </a:cubicBezTo>
                  <a:cubicBezTo>
                    <a:pt x="1898676" y="447243"/>
                    <a:pt x="1886484" y="409651"/>
                    <a:pt x="1886484" y="358445"/>
                  </a:cubicBezTo>
                  <a:cubicBezTo>
                    <a:pt x="1886484" y="306426"/>
                    <a:pt x="1898676" y="268427"/>
                    <a:pt x="1923060" y="244450"/>
                  </a:cubicBezTo>
                  <a:cubicBezTo>
                    <a:pt x="1947444" y="220472"/>
                    <a:pt x="1985239" y="208483"/>
                    <a:pt x="2036445" y="208483"/>
                  </a:cubicBezTo>
                  <a:close/>
                  <a:moveTo>
                    <a:pt x="51206" y="51207"/>
                  </a:moveTo>
                  <a:lnTo>
                    <a:pt x="51206" y="720548"/>
                  </a:lnTo>
                  <a:lnTo>
                    <a:pt x="319430" y="720548"/>
                  </a:lnTo>
                  <a:cubicBezTo>
                    <a:pt x="375920" y="720548"/>
                    <a:pt x="421233" y="712928"/>
                    <a:pt x="455371" y="697688"/>
                  </a:cubicBezTo>
                  <a:cubicBezTo>
                    <a:pt x="489509" y="682448"/>
                    <a:pt x="514197" y="657759"/>
                    <a:pt x="529437" y="623621"/>
                  </a:cubicBezTo>
                  <a:cubicBezTo>
                    <a:pt x="544678" y="589484"/>
                    <a:pt x="552297" y="544170"/>
                    <a:pt x="552297" y="487680"/>
                  </a:cubicBezTo>
                  <a:lnTo>
                    <a:pt x="552297" y="284074"/>
                  </a:lnTo>
                  <a:cubicBezTo>
                    <a:pt x="552297" y="227584"/>
                    <a:pt x="544678" y="182271"/>
                    <a:pt x="529437" y="148133"/>
                  </a:cubicBezTo>
                  <a:cubicBezTo>
                    <a:pt x="514197" y="113995"/>
                    <a:pt x="489509" y="89307"/>
                    <a:pt x="455371" y="74067"/>
                  </a:cubicBezTo>
                  <a:cubicBezTo>
                    <a:pt x="421233" y="58827"/>
                    <a:pt x="375920" y="51207"/>
                    <a:pt x="319430" y="51207"/>
                  </a:cubicBezTo>
                  <a:close/>
                  <a:moveTo>
                    <a:pt x="25603" y="0"/>
                  </a:moveTo>
                  <a:lnTo>
                    <a:pt x="319430" y="0"/>
                  </a:lnTo>
                  <a:cubicBezTo>
                    <a:pt x="418998" y="0"/>
                    <a:pt x="491236" y="22454"/>
                    <a:pt x="536143" y="67361"/>
                  </a:cubicBezTo>
                  <a:cubicBezTo>
                    <a:pt x="581050" y="112268"/>
                    <a:pt x="603504" y="184506"/>
                    <a:pt x="603504" y="284074"/>
                  </a:cubicBezTo>
                  <a:lnTo>
                    <a:pt x="603504" y="487680"/>
                  </a:lnTo>
                  <a:cubicBezTo>
                    <a:pt x="603504" y="586842"/>
                    <a:pt x="581050" y="658978"/>
                    <a:pt x="536143" y="704089"/>
                  </a:cubicBezTo>
                  <a:cubicBezTo>
                    <a:pt x="491236" y="749199"/>
                    <a:pt x="418998" y="771754"/>
                    <a:pt x="319430" y="771754"/>
                  </a:cubicBezTo>
                  <a:lnTo>
                    <a:pt x="25603" y="771754"/>
                  </a:lnTo>
                  <a:cubicBezTo>
                    <a:pt x="8534" y="771754"/>
                    <a:pt x="0" y="763220"/>
                    <a:pt x="0" y="746151"/>
                  </a:cubicBezTo>
                  <a:lnTo>
                    <a:pt x="0" y="25603"/>
                  </a:lnTo>
                  <a:cubicBezTo>
                    <a:pt x="0" y="8535"/>
                    <a:pt x="8534" y="0"/>
                    <a:pt x="25603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046B319-1F11-441D-86BE-6CEA7139F2D8}"/>
                </a:ext>
              </a:extLst>
            </p:cNvPr>
            <p:cNvSpPr/>
            <p:nvPr/>
          </p:nvSpPr>
          <p:spPr>
            <a:xfrm>
              <a:off x="1986480" y="1284372"/>
              <a:ext cx="614475" cy="330115"/>
            </a:xfrm>
            <a:custGeom>
              <a:avLst/>
              <a:gdLst/>
              <a:ahLst/>
              <a:cxnLst/>
              <a:rect l="l" t="t" r="r" b="b"/>
              <a:pathLst>
                <a:path w="1452782" h="780479">
                  <a:moveTo>
                    <a:pt x="1133180" y="279597"/>
                  </a:moveTo>
                  <a:cubicBezTo>
                    <a:pt x="1078107" y="278797"/>
                    <a:pt x="1039902" y="289078"/>
                    <a:pt x="1018566" y="310439"/>
                  </a:cubicBezTo>
                  <a:cubicBezTo>
                    <a:pt x="997230" y="331801"/>
                    <a:pt x="986562" y="370453"/>
                    <a:pt x="986562" y="426397"/>
                  </a:cubicBezTo>
                  <a:lnTo>
                    <a:pt x="986562" y="449476"/>
                  </a:lnTo>
                  <a:lnTo>
                    <a:pt x="1378192" y="449476"/>
                  </a:lnTo>
                  <a:lnTo>
                    <a:pt x="1378192" y="426397"/>
                  </a:lnTo>
                  <a:cubicBezTo>
                    <a:pt x="1378192" y="371374"/>
                    <a:pt x="1367479" y="333152"/>
                    <a:pt x="1346055" y="311730"/>
                  </a:cubicBezTo>
                  <a:cubicBezTo>
                    <a:pt x="1324630" y="290308"/>
                    <a:pt x="1286409" y="279597"/>
                    <a:pt x="1231392" y="279597"/>
                  </a:cubicBezTo>
                  <a:close/>
                  <a:moveTo>
                    <a:pt x="1121179" y="205617"/>
                  </a:moveTo>
                  <a:lnTo>
                    <a:pt x="1231392" y="205617"/>
                  </a:lnTo>
                  <a:cubicBezTo>
                    <a:pt x="1307732" y="205617"/>
                    <a:pt x="1363715" y="223429"/>
                    <a:pt x="1399342" y="259052"/>
                  </a:cubicBezTo>
                  <a:cubicBezTo>
                    <a:pt x="1434969" y="294676"/>
                    <a:pt x="1452782" y="350457"/>
                    <a:pt x="1452782" y="426397"/>
                  </a:cubicBezTo>
                  <a:lnTo>
                    <a:pt x="1452782" y="486166"/>
                  </a:lnTo>
                  <a:cubicBezTo>
                    <a:pt x="1452782" y="511033"/>
                    <a:pt x="1440349" y="523466"/>
                    <a:pt x="1415482" y="523466"/>
                  </a:cubicBezTo>
                  <a:lnTo>
                    <a:pt x="986562" y="523466"/>
                  </a:lnTo>
                  <a:lnTo>
                    <a:pt x="986562" y="560280"/>
                  </a:lnTo>
                  <a:cubicBezTo>
                    <a:pt x="986562" y="615043"/>
                    <a:pt x="997241" y="653103"/>
                    <a:pt x="1018599" y="674461"/>
                  </a:cubicBezTo>
                  <a:cubicBezTo>
                    <a:pt x="1039958" y="695819"/>
                    <a:pt x="1078215" y="706498"/>
                    <a:pt x="1133371" y="706498"/>
                  </a:cubicBezTo>
                  <a:lnTo>
                    <a:pt x="1231392" y="706498"/>
                  </a:lnTo>
                  <a:cubicBezTo>
                    <a:pt x="1282821" y="706498"/>
                    <a:pt x="1319142" y="699958"/>
                    <a:pt x="1340354" y="686877"/>
                  </a:cubicBezTo>
                  <a:cubicBezTo>
                    <a:pt x="1361566" y="673796"/>
                    <a:pt x="1373778" y="651161"/>
                    <a:pt x="1376992" y="618973"/>
                  </a:cubicBezTo>
                  <a:cubicBezTo>
                    <a:pt x="1378046" y="607931"/>
                    <a:pt x="1381746" y="599236"/>
                    <a:pt x="1388093" y="592889"/>
                  </a:cubicBezTo>
                  <a:cubicBezTo>
                    <a:pt x="1394440" y="586542"/>
                    <a:pt x="1403569" y="583369"/>
                    <a:pt x="1415482" y="583369"/>
                  </a:cubicBezTo>
                  <a:cubicBezTo>
                    <a:pt x="1426995" y="583369"/>
                    <a:pt x="1436089" y="586917"/>
                    <a:pt x="1442766" y="594013"/>
                  </a:cubicBezTo>
                  <a:cubicBezTo>
                    <a:pt x="1449444" y="601109"/>
                    <a:pt x="1452290" y="610966"/>
                    <a:pt x="1451306" y="623583"/>
                  </a:cubicBezTo>
                  <a:cubicBezTo>
                    <a:pt x="1447083" y="677177"/>
                    <a:pt x="1426755" y="716725"/>
                    <a:pt x="1390322" y="742227"/>
                  </a:cubicBezTo>
                  <a:cubicBezTo>
                    <a:pt x="1353889" y="767728"/>
                    <a:pt x="1300912" y="780479"/>
                    <a:pt x="1231392" y="780479"/>
                  </a:cubicBezTo>
                  <a:lnTo>
                    <a:pt x="1133371" y="780479"/>
                  </a:lnTo>
                  <a:cubicBezTo>
                    <a:pt x="1056891" y="780479"/>
                    <a:pt x="1000872" y="762699"/>
                    <a:pt x="965312" y="727139"/>
                  </a:cubicBezTo>
                  <a:cubicBezTo>
                    <a:pt x="929752" y="691579"/>
                    <a:pt x="911972" y="635960"/>
                    <a:pt x="911972" y="560280"/>
                  </a:cubicBezTo>
                  <a:lnTo>
                    <a:pt x="911972" y="426397"/>
                  </a:lnTo>
                  <a:cubicBezTo>
                    <a:pt x="911972" y="349536"/>
                    <a:pt x="929733" y="293345"/>
                    <a:pt x="965255" y="257823"/>
                  </a:cubicBezTo>
                  <a:cubicBezTo>
                    <a:pt x="1000776" y="222301"/>
                    <a:pt x="1052751" y="204899"/>
                    <a:pt x="1121179" y="205617"/>
                  </a:cubicBezTo>
                  <a:close/>
                  <a:moveTo>
                    <a:pt x="37300" y="0"/>
                  </a:moveTo>
                  <a:cubicBezTo>
                    <a:pt x="55036" y="0"/>
                    <a:pt x="68749" y="7979"/>
                    <a:pt x="78439" y="23937"/>
                  </a:cubicBezTo>
                  <a:lnTo>
                    <a:pt x="364585" y="476312"/>
                  </a:lnTo>
                  <a:lnTo>
                    <a:pt x="648548" y="24156"/>
                  </a:lnTo>
                  <a:cubicBezTo>
                    <a:pt x="658315" y="8052"/>
                    <a:pt x="672132" y="0"/>
                    <a:pt x="690001" y="0"/>
                  </a:cubicBezTo>
                  <a:cubicBezTo>
                    <a:pt x="714068" y="0"/>
                    <a:pt x="726101" y="12231"/>
                    <a:pt x="726101" y="36691"/>
                  </a:cubicBezTo>
                  <a:lnTo>
                    <a:pt x="726101" y="743179"/>
                  </a:lnTo>
                  <a:cubicBezTo>
                    <a:pt x="726101" y="768046"/>
                    <a:pt x="713671" y="780479"/>
                    <a:pt x="688810" y="780479"/>
                  </a:cubicBezTo>
                  <a:cubicBezTo>
                    <a:pt x="663944" y="780479"/>
                    <a:pt x="651511" y="768046"/>
                    <a:pt x="651511" y="743179"/>
                  </a:cubicBezTo>
                  <a:lnTo>
                    <a:pt x="651511" y="146507"/>
                  </a:lnTo>
                  <a:lnTo>
                    <a:pt x="404756" y="534134"/>
                  </a:lnTo>
                  <a:cubicBezTo>
                    <a:pt x="395047" y="550130"/>
                    <a:pt x="381347" y="558128"/>
                    <a:pt x="363656" y="558128"/>
                  </a:cubicBezTo>
                  <a:cubicBezTo>
                    <a:pt x="345831" y="558128"/>
                    <a:pt x="332055" y="550117"/>
                    <a:pt x="322327" y="534096"/>
                  </a:cubicBezTo>
                  <a:lnTo>
                    <a:pt x="74600" y="139309"/>
                  </a:lnTo>
                  <a:lnTo>
                    <a:pt x="74600" y="743179"/>
                  </a:lnTo>
                  <a:cubicBezTo>
                    <a:pt x="74600" y="768046"/>
                    <a:pt x="62167" y="780479"/>
                    <a:pt x="37300" y="780479"/>
                  </a:cubicBezTo>
                  <a:cubicBezTo>
                    <a:pt x="12433" y="780479"/>
                    <a:pt x="0" y="768046"/>
                    <a:pt x="0" y="743179"/>
                  </a:cubicBezTo>
                  <a:lnTo>
                    <a:pt x="0" y="36691"/>
                  </a:lnTo>
                  <a:cubicBezTo>
                    <a:pt x="0" y="12231"/>
                    <a:pt x="12433" y="0"/>
                    <a:pt x="37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6636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E08773-D7A7-4131-9CEC-7E665BFDBC2C}"/>
              </a:ext>
            </a:extLst>
          </p:cNvPr>
          <p:cNvSpPr/>
          <p:nvPr/>
        </p:nvSpPr>
        <p:spPr>
          <a:xfrm>
            <a:off x="8082115" y="0"/>
            <a:ext cx="4109885" cy="6858000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2D56F6-1290-412A-B597-123B14606C8D}"/>
              </a:ext>
            </a:extLst>
          </p:cNvPr>
          <p:cNvSpPr txBox="1"/>
          <p:nvPr/>
        </p:nvSpPr>
        <p:spPr>
          <a:xfrm>
            <a:off x="878357" y="1897528"/>
            <a:ext cx="50528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Poppins" panose="00000500000000000000" pitchFamily="50" charset="0"/>
                <a:ea typeface="Open Sans" panose="020B0606030504020204" pitchFamily="34" charset="0"/>
                <a:cs typeface="Poppins" panose="00000500000000000000" pitchFamily="50" charset="0"/>
              </a:rPr>
              <a:t>REFINE YOURSELF, WEAR 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D007A5-B4BA-4708-857C-3E4250E6B317}"/>
              </a:ext>
            </a:extLst>
          </p:cNvPr>
          <p:cNvSpPr txBox="1"/>
          <p:nvPr/>
        </p:nvSpPr>
        <p:spPr>
          <a:xfrm>
            <a:off x="878357" y="3599656"/>
            <a:ext cx="4257061" cy="1845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  <a:endParaRPr lang="en-ID" sz="11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50" charset="0"/>
              <a:ea typeface="Roboto" pitchFamily="2" charset="0"/>
              <a:cs typeface="Poppins" panose="00000500000000000000" pitchFamily="50" charset="0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D3E8968-8CC5-4458-9F6B-608BE61F283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7" r="11797"/>
          <a:stretch/>
        </p:blipFill>
        <p:spPr>
          <a:xfrm>
            <a:off x="6096000" y="1643259"/>
            <a:ext cx="4090218" cy="3571481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ED8F82A-0D51-449F-B006-ADCBCF470ACC}"/>
              </a:ext>
            </a:extLst>
          </p:cNvPr>
          <p:cNvGrpSpPr/>
          <p:nvPr/>
        </p:nvGrpSpPr>
        <p:grpSpPr>
          <a:xfrm>
            <a:off x="1017152" y="1374567"/>
            <a:ext cx="1112156" cy="185153"/>
            <a:chOff x="618054" y="1284372"/>
            <a:chExt cx="1982901" cy="33011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611E84-48AE-449B-A048-4474F010E5C7}"/>
                </a:ext>
              </a:extLst>
            </p:cNvPr>
            <p:cNvSpPr/>
            <p:nvPr/>
          </p:nvSpPr>
          <p:spPr>
            <a:xfrm>
              <a:off x="618054" y="1284374"/>
              <a:ext cx="1295814" cy="330114"/>
            </a:xfrm>
            <a:custGeom>
              <a:avLst/>
              <a:gdLst/>
              <a:ahLst/>
              <a:cxnLst/>
              <a:rect l="l" t="t" r="r" b="b"/>
              <a:pathLst>
                <a:path w="3029407" h="771754">
                  <a:moveTo>
                    <a:pt x="1410843" y="260909"/>
                  </a:moveTo>
                  <a:cubicBezTo>
                    <a:pt x="1351102" y="260096"/>
                    <a:pt x="1309142" y="271780"/>
                    <a:pt x="1284961" y="295961"/>
                  </a:cubicBezTo>
                  <a:cubicBezTo>
                    <a:pt x="1260780" y="320142"/>
                    <a:pt x="1248690" y="362509"/>
                    <a:pt x="1248690" y="423063"/>
                  </a:cubicBezTo>
                  <a:lnTo>
                    <a:pt x="1248690" y="458419"/>
                  </a:lnTo>
                  <a:lnTo>
                    <a:pt x="1672971" y="458419"/>
                  </a:lnTo>
                  <a:lnTo>
                    <a:pt x="1672971" y="423063"/>
                  </a:lnTo>
                  <a:cubicBezTo>
                    <a:pt x="1672971" y="363322"/>
                    <a:pt x="1660881" y="321361"/>
                    <a:pt x="1636700" y="297180"/>
                  </a:cubicBezTo>
                  <a:cubicBezTo>
                    <a:pt x="1612519" y="272999"/>
                    <a:pt x="1570558" y="260909"/>
                    <a:pt x="1510818" y="260909"/>
                  </a:cubicBezTo>
                  <a:close/>
                  <a:moveTo>
                    <a:pt x="1410843" y="209703"/>
                  </a:moveTo>
                  <a:lnTo>
                    <a:pt x="1510818" y="209703"/>
                  </a:lnTo>
                  <a:cubicBezTo>
                    <a:pt x="1585189" y="209703"/>
                    <a:pt x="1639342" y="226670"/>
                    <a:pt x="1673276" y="260604"/>
                  </a:cubicBezTo>
                  <a:cubicBezTo>
                    <a:pt x="1707210" y="294539"/>
                    <a:pt x="1724178" y="348691"/>
                    <a:pt x="1724178" y="423063"/>
                  </a:cubicBezTo>
                  <a:lnTo>
                    <a:pt x="1724178" y="484023"/>
                  </a:lnTo>
                  <a:cubicBezTo>
                    <a:pt x="1724178" y="501091"/>
                    <a:pt x="1715643" y="509626"/>
                    <a:pt x="1698575" y="509626"/>
                  </a:cubicBezTo>
                  <a:lnTo>
                    <a:pt x="1248690" y="509626"/>
                  </a:lnTo>
                  <a:lnTo>
                    <a:pt x="1248690" y="559613"/>
                  </a:lnTo>
                  <a:cubicBezTo>
                    <a:pt x="1248690" y="618541"/>
                    <a:pt x="1260780" y="660096"/>
                    <a:pt x="1284961" y="684277"/>
                  </a:cubicBezTo>
                  <a:cubicBezTo>
                    <a:pt x="1309142" y="708457"/>
                    <a:pt x="1351102" y="720548"/>
                    <a:pt x="1410843" y="720548"/>
                  </a:cubicBezTo>
                  <a:lnTo>
                    <a:pt x="1510818" y="720548"/>
                  </a:lnTo>
                  <a:cubicBezTo>
                    <a:pt x="1565682" y="720548"/>
                    <a:pt x="1605306" y="713029"/>
                    <a:pt x="1629690" y="697993"/>
                  </a:cubicBezTo>
                  <a:cubicBezTo>
                    <a:pt x="1654074" y="682956"/>
                    <a:pt x="1668094" y="657149"/>
                    <a:pt x="1671752" y="620573"/>
                  </a:cubicBezTo>
                  <a:cubicBezTo>
                    <a:pt x="1672565" y="612039"/>
                    <a:pt x="1675105" y="605638"/>
                    <a:pt x="1679372" y="601371"/>
                  </a:cubicBezTo>
                  <a:cubicBezTo>
                    <a:pt x="1683639" y="597104"/>
                    <a:pt x="1690040" y="594970"/>
                    <a:pt x="1698575" y="594970"/>
                  </a:cubicBezTo>
                  <a:cubicBezTo>
                    <a:pt x="1706702" y="594970"/>
                    <a:pt x="1713002" y="597307"/>
                    <a:pt x="1717472" y="601981"/>
                  </a:cubicBezTo>
                  <a:cubicBezTo>
                    <a:pt x="1721942" y="606654"/>
                    <a:pt x="1723771" y="613258"/>
                    <a:pt x="1722958" y="621793"/>
                  </a:cubicBezTo>
                  <a:cubicBezTo>
                    <a:pt x="1718894" y="673405"/>
                    <a:pt x="1699590" y="711302"/>
                    <a:pt x="1665046" y="735483"/>
                  </a:cubicBezTo>
                  <a:cubicBezTo>
                    <a:pt x="1630502" y="759664"/>
                    <a:pt x="1579093" y="771754"/>
                    <a:pt x="1510818" y="771754"/>
                  </a:cubicBezTo>
                  <a:lnTo>
                    <a:pt x="1410843" y="771754"/>
                  </a:lnTo>
                  <a:cubicBezTo>
                    <a:pt x="1336472" y="771754"/>
                    <a:pt x="1282319" y="754787"/>
                    <a:pt x="1248385" y="720853"/>
                  </a:cubicBezTo>
                  <a:cubicBezTo>
                    <a:pt x="1214450" y="686918"/>
                    <a:pt x="1197483" y="633172"/>
                    <a:pt x="1197483" y="559613"/>
                  </a:cubicBezTo>
                  <a:lnTo>
                    <a:pt x="1197483" y="423063"/>
                  </a:lnTo>
                  <a:cubicBezTo>
                    <a:pt x="1197483" y="347879"/>
                    <a:pt x="1214450" y="293319"/>
                    <a:pt x="1248385" y="259385"/>
                  </a:cubicBezTo>
                  <a:cubicBezTo>
                    <a:pt x="1282319" y="225451"/>
                    <a:pt x="1336472" y="208890"/>
                    <a:pt x="1410843" y="209703"/>
                  </a:cubicBezTo>
                  <a:close/>
                  <a:moveTo>
                    <a:pt x="816178" y="209703"/>
                  </a:moveTo>
                  <a:cubicBezTo>
                    <a:pt x="833247" y="209703"/>
                    <a:pt x="841782" y="218237"/>
                    <a:pt x="841782" y="235306"/>
                  </a:cubicBezTo>
                  <a:lnTo>
                    <a:pt x="841782" y="344424"/>
                  </a:lnTo>
                  <a:cubicBezTo>
                    <a:pt x="862102" y="300939"/>
                    <a:pt x="892683" y="267615"/>
                    <a:pt x="933526" y="244450"/>
                  </a:cubicBezTo>
                  <a:cubicBezTo>
                    <a:pt x="974370" y="221285"/>
                    <a:pt x="1023442" y="209703"/>
                    <a:pt x="1080745" y="209703"/>
                  </a:cubicBezTo>
                  <a:cubicBezTo>
                    <a:pt x="1097814" y="209703"/>
                    <a:pt x="1106348" y="218237"/>
                    <a:pt x="1106348" y="235306"/>
                  </a:cubicBezTo>
                  <a:cubicBezTo>
                    <a:pt x="1106348" y="252375"/>
                    <a:pt x="1097814" y="260909"/>
                    <a:pt x="1080745" y="260909"/>
                  </a:cubicBezTo>
                  <a:cubicBezTo>
                    <a:pt x="1007593" y="260909"/>
                    <a:pt x="950697" y="278384"/>
                    <a:pt x="910057" y="313335"/>
                  </a:cubicBezTo>
                  <a:cubicBezTo>
                    <a:pt x="869417" y="348285"/>
                    <a:pt x="846658" y="399085"/>
                    <a:pt x="841782" y="465735"/>
                  </a:cubicBezTo>
                  <a:lnTo>
                    <a:pt x="841782" y="746151"/>
                  </a:lnTo>
                  <a:cubicBezTo>
                    <a:pt x="841782" y="763220"/>
                    <a:pt x="833247" y="771754"/>
                    <a:pt x="816178" y="771754"/>
                  </a:cubicBezTo>
                  <a:cubicBezTo>
                    <a:pt x="799110" y="771754"/>
                    <a:pt x="790575" y="763220"/>
                    <a:pt x="790575" y="746151"/>
                  </a:cubicBezTo>
                  <a:lnTo>
                    <a:pt x="790575" y="235306"/>
                  </a:lnTo>
                  <a:cubicBezTo>
                    <a:pt x="790575" y="218237"/>
                    <a:pt x="799110" y="209703"/>
                    <a:pt x="816178" y="209703"/>
                  </a:cubicBezTo>
                  <a:close/>
                  <a:moveTo>
                    <a:pt x="2674620" y="208483"/>
                  </a:moveTo>
                  <a:lnTo>
                    <a:pt x="2866034" y="208483"/>
                  </a:lnTo>
                  <a:cubicBezTo>
                    <a:pt x="2957068" y="208483"/>
                    <a:pt x="3006242" y="249123"/>
                    <a:pt x="3013558" y="330403"/>
                  </a:cubicBezTo>
                  <a:cubicBezTo>
                    <a:pt x="3014777" y="338938"/>
                    <a:pt x="3013152" y="345542"/>
                    <a:pt x="3008681" y="350215"/>
                  </a:cubicBezTo>
                  <a:cubicBezTo>
                    <a:pt x="3004211" y="354889"/>
                    <a:pt x="2997708" y="357226"/>
                    <a:pt x="2989174" y="357226"/>
                  </a:cubicBezTo>
                  <a:cubicBezTo>
                    <a:pt x="2980639" y="357226"/>
                    <a:pt x="2974340" y="355092"/>
                    <a:pt x="2970276" y="350825"/>
                  </a:cubicBezTo>
                  <a:cubicBezTo>
                    <a:pt x="2966212" y="346558"/>
                    <a:pt x="2963571" y="340157"/>
                    <a:pt x="2962352" y="331623"/>
                  </a:cubicBezTo>
                  <a:cubicBezTo>
                    <a:pt x="2959913" y="304800"/>
                    <a:pt x="2951379" y="286106"/>
                    <a:pt x="2936748" y="275539"/>
                  </a:cubicBezTo>
                  <a:cubicBezTo>
                    <a:pt x="2922118" y="264973"/>
                    <a:pt x="2898547" y="259690"/>
                    <a:pt x="2866034" y="259690"/>
                  </a:cubicBezTo>
                  <a:lnTo>
                    <a:pt x="2674620" y="259690"/>
                  </a:lnTo>
                  <a:cubicBezTo>
                    <a:pt x="2637638" y="259690"/>
                    <a:pt x="2611933" y="266802"/>
                    <a:pt x="2597506" y="281026"/>
                  </a:cubicBezTo>
                  <a:cubicBezTo>
                    <a:pt x="2583079" y="295250"/>
                    <a:pt x="2575865" y="321056"/>
                    <a:pt x="2575865" y="358445"/>
                  </a:cubicBezTo>
                  <a:cubicBezTo>
                    <a:pt x="2575865" y="395021"/>
                    <a:pt x="2583079" y="420421"/>
                    <a:pt x="2597506" y="434645"/>
                  </a:cubicBezTo>
                  <a:cubicBezTo>
                    <a:pt x="2611933" y="448869"/>
                    <a:pt x="2637638" y="455981"/>
                    <a:pt x="2674620" y="455981"/>
                  </a:cubicBezTo>
                  <a:lnTo>
                    <a:pt x="2872131" y="455981"/>
                  </a:lnTo>
                  <a:cubicBezTo>
                    <a:pt x="2926588" y="455981"/>
                    <a:pt x="2966415" y="468579"/>
                    <a:pt x="2991612" y="493776"/>
                  </a:cubicBezTo>
                  <a:cubicBezTo>
                    <a:pt x="3016809" y="518973"/>
                    <a:pt x="3029407" y="558801"/>
                    <a:pt x="3029407" y="613258"/>
                  </a:cubicBezTo>
                  <a:cubicBezTo>
                    <a:pt x="3029407" y="667309"/>
                    <a:pt x="3016809" y="707035"/>
                    <a:pt x="2991612" y="732435"/>
                  </a:cubicBezTo>
                  <a:cubicBezTo>
                    <a:pt x="2966415" y="757835"/>
                    <a:pt x="2926588" y="770535"/>
                    <a:pt x="2872131" y="770535"/>
                  </a:cubicBezTo>
                  <a:lnTo>
                    <a:pt x="2672182" y="770535"/>
                  </a:lnTo>
                  <a:cubicBezTo>
                    <a:pt x="2623007" y="770535"/>
                    <a:pt x="2585822" y="759867"/>
                    <a:pt x="2560625" y="738531"/>
                  </a:cubicBezTo>
                  <a:cubicBezTo>
                    <a:pt x="2535428" y="717195"/>
                    <a:pt x="2520595" y="684378"/>
                    <a:pt x="2516124" y="640081"/>
                  </a:cubicBezTo>
                  <a:cubicBezTo>
                    <a:pt x="2515718" y="631546"/>
                    <a:pt x="2517750" y="624942"/>
                    <a:pt x="2522220" y="620269"/>
                  </a:cubicBezTo>
                  <a:cubicBezTo>
                    <a:pt x="2526691" y="615595"/>
                    <a:pt x="2533193" y="613258"/>
                    <a:pt x="2541727" y="613258"/>
                  </a:cubicBezTo>
                  <a:cubicBezTo>
                    <a:pt x="2549855" y="613258"/>
                    <a:pt x="2556053" y="615392"/>
                    <a:pt x="2560320" y="619659"/>
                  </a:cubicBezTo>
                  <a:cubicBezTo>
                    <a:pt x="2564587" y="623926"/>
                    <a:pt x="2566924" y="630327"/>
                    <a:pt x="2567331" y="638861"/>
                  </a:cubicBezTo>
                  <a:cubicBezTo>
                    <a:pt x="2570582" y="668529"/>
                    <a:pt x="2580234" y="689357"/>
                    <a:pt x="2596287" y="701345"/>
                  </a:cubicBezTo>
                  <a:cubicBezTo>
                    <a:pt x="2612339" y="713334"/>
                    <a:pt x="2637638" y="719329"/>
                    <a:pt x="2672182" y="719329"/>
                  </a:cubicBezTo>
                  <a:lnTo>
                    <a:pt x="2872131" y="719329"/>
                  </a:lnTo>
                  <a:cubicBezTo>
                    <a:pt x="2912364" y="719329"/>
                    <a:pt x="2940101" y="711505"/>
                    <a:pt x="2955341" y="695859"/>
                  </a:cubicBezTo>
                  <a:cubicBezTo>
                    <a:pt x="2970581" y="680213"/>
                    <a:pt x="2978201" y="652679"/>
                    <a:pt x="2978201" y="613258"/>
                  </a:cubicBezTo>
                  <a:cubicBezTo>
                    <a:pt x="2978201" y="573431"/>
                    <a:pt x="2970581" y="545796"/>
                    <a:pt x="2955341" y="530352"/>
                  </a:cubicBezTo>
                  <a:cubicBezTo>
                    <a:pt x="2940101" y="514909"/>
                    <a:pt x="2912364" y="507187"/>
                    <a:pt x="2872131" y="507187"/>
                  </a:cubicBezTo>
                  <a:lnTo>
                    <a:pt x="2674620" y="507187"/>
                  </a:lnTo>
                  <a:cubicBezTo>
                    <a:pt x="2623414" y="507187"/>
                    <a:pt x="2585619" y="495199"/>
                    <a:pt x="2561234" y="471221"/>
                  </a:cubicBezTo>
                  <a:cubicBezTo>
                    <a:pt x="2536850" y="447243"/>
                    <a:pt x="2524658" y="409651"/>
                    <a:pt x="2524658" y="358445"/>
                  </a:cubicBezTo>
                  <a:cubicBezTo>
                    <a:pt x="2524658" y="306426"/>
                    <a:pt x="2536850" y="268427"/>
                    <a:pt x="2561234" y="244450"/>
                  </a:cubicBezTo>
                  <a:cubicBezTo>
                    <a:pt x="2585619" y="220472"/>
                    <a:pt x="2623414" y="208483"/>
                    <a:pt x="2674620" y="208483"/>
                  </a:cubicBezTo>
                  <a:close/>
                  <a:moveTo>
                    <a:pt x="2036445" y="208483"/>
                  </a:moveTo>
                  <a:lnTo>
                    <a:pt x="2227860" y="208483"/>
                  </a:lnTo>
                  <a:cubicBezTo>
                    <a:pt x="2318893" y="208483"/>
                    <a:pt x="2368067" y="249123"/>
                    <a:pt x="2375383" y="330403"/>
                  </a:cubicBezTo>
                  <a:cubicBezTo>
                    <a:pt x="2376602" y="338938"/>
                    <a:pt x="2374976" y="345542"/>
                    <a:pt x="2370506" y="350215"/>
                  </a:cubicBezTo>
                  <a:cubicBezTo>
                    <a:pt x="2366036" y="354889"/>
                    <a:pt x="2359533" y="357226"/>
                    <a:pt x="2350999" y="357226"/>
                  </a:cubicBezTo>
                  <a:cubicBezTo>
                    <a:pt x="2342464" y="357226"/>
                    <a:pt x="2336165" y="355092"/>
                    <a:pt x="2332101" y="350825"/>
                  </a:cubicBezTo>
                  <a:cubicBezTo>
                    <a:pt x="2328037" y="346558"/>
                    <a:pt x="2325396" y="340157"/>
                    <a:pt x="2324176" y="331623"/>
                  </a:cubicBezTo>
                  <a:cubicBezTo>
                    <a:pt x="2321738" y="304800"/>
                    <a:pt x="2313204" y="286106"/>
                    <a:pt x="2298573" y="275539"/>
                  </a:cubicBezTo>
                  <a:cubicBezTo>
                    <a:pt x="2283943" y="264973"/>
                    <a:pt x="2260371" y="259690"/>
                    <a:pt x="2227860" y="259690"/>
                  </a:cubicBezTo>
                  <a:lnTo>
                    <a:pt x="2036445" y="259690"/>
                  </a:lnTo>
                  <a:cubicBezTo>
                    <a:pt x="1999463" y="259690"/>
                    <a:pt x="1973758" y="266802"/>
                    <a:pt x="1959331" y="281026"/>
                  </a:cubicBezTo>
                  <a:cubicBezTo>
                    <a:pt x="1944904" y="295250"/>
                    <a:pt x="1937690" y="321056"/>
                    <a:pt x="1937690" y="358445"/>
                  </a:cubicBezTo>
                  <a:cubicBezTo>
                    <a:pt x="1937690" y="395021"/>
                    <a:pt x="1944904" y="420421"/>
                    <a:pt x="1959331" y="434645"/>
                  </a:cubicBezTo>
                  <a:cubicBezTo>
                    <a:pt x="1973758" y="448869"/>
                    <a:pt x="1999463" y="455981"/>
                    <a:pt x="2036445" y="455981"/>
                  </a:cubicBezTo>
                  <a:lnTo>
                    <a:pt x="2233956" y="455981"/>
                  </a:lnTo>
                  <a:cubicBezTo>
                    <a:pt x="2288413" y="455981"/>
                    <a:pt x="2328240" y="468579"/>
                    <a:pt x="2353437" y="493776"/>
                  </a:cubicBezTo>
                  <a:cubicBezTo>
                    <a:pt x="2378634" y="518973"/>
                    <a:pt x="2391232" y="558801"/>
                    <a:pt x="2391232" y="613258"/>
                  </a:cubicBezTo>
                  <a:cubicBezTo>
                    <a:pt x="2391232" y="667309"/>
                    <a:pt x="2378634" y="707035"/>
                    <a:pt x="2353437" y="732435"/>
                  </a:cubicBezTo>
                  <a:cubicBezTo>
                    <a:pt x="2328240" y="757835"/>
                    <a:pt x="2288413" y="770535"/>
                    <a:pt x="2233956" y="770535"/>
                  </a:cubicBezTo>
                  <a:lnTo>
                    <a:pt x="2034007" y="770535"/>
                  </a:lnTo>
                  <a:cubicBezTo>
                    <a:pt x="1984832" y="770535"/>
                    <a:pt x="1947647" y="759867"/>
                    <a:pt x="1922450" y="738531"/>
                  </a:cubicBezTo>
                  <a:cubicBezTo>
                    <a:pt x="1897253" y="717195"/>
                    <a:pt x="1882420" y="684378"/>
                    <a:pt x="1877949" y="640081"/>
                  </a:cubicBezTo>
                  <a:cubicBezTo>
                    <a:pt x="1877543" y="631546"/>
                    <a:pt x="1879575" y="624942"/>
                    <a:pt x="1884045" y="620269"/>
                  </a:cubicBezTo>
                  <a:cubicBezTo>
                    <a:pt x="1888516" y="615595"/>
                    <a:pt x="1895018" y="613258"/>
                    <a:pt x="1903552" y="613258"/>
                  </a:cubicBezTo>
                  <a:cubicBezTo>
                    <a:pt x="1911680" y="613258"/>
                    <a:pt x="1917878" y="615392"/>
                    <a:pt x="1922145" y="619659"/>
                  </a:cubicBezTo>
                  <a:cubicBezTo>
                    <a:pt x="1926412" y="623926"/>
                    <a:pt x="1928749" y="630327"/>
                    <a:pt x="1929156" y="638861"/>
                  </a:cubicBezTo>
                  <a:cubicBezTo>
                    <a:pt x="1932407" y="668529"/>
                    <a:pt x="1942059" y="689357"/>
                    <a:pt x="1958112" y="701345"/>
                  </a:cubicBezTo>
                  <a:cubicBezTo>
                    <a:pt x="1974164" y="713334"/>
                    <a:pt x="1999463" y="719329"/>
                    <a:pt x="2034007" y="719329"/>
                  </a:cubicBezTo>
                  <a:lnTo>
                    <a:pt x="2233956" y="719329"/>
                  </a:lnTo>
                  <a:cubicBezTo>
                    <a:pt x="2274189" y="719329"/>
                    <a:pt x="2301926" y="711505"/>
                    <a:pt x="2317166" y="695859"/>
                  </a:cubicBezTo>
                  <a:cubicBezTo>
                    <a:pt x="2332406" y="680213"/>
                    <a:pt x="2340026" y="652679"/>
                    <a:pt x="2340026" y="613258"/>
                  </a:cubicBezTo>
                  <a:cubicBezTo>
                    <a:pt x="2340026" y="573431"/>
                    <a:pt x="2332406" y="545796"/>
                    <a:pt x="2317166" y="530352"/>
                  </a:cubicBezTo>
                  <a:cubicBezTo>
                    <a:pt x="2301926" y="514909"/>
                    <a:pt x="2274189" y="507187"/>
                    <a:pt x="2233956" y="507187"/>
                  </a:cubicBezTo>
                  <a:lnTo>
                    <a:pt x="2036445" y="507187"/>
                  </a:lnTo>
                  <a:cubicBezTo>
                    <a:pt x="1985239" y="507187"/>
                    <a:pt x="1947444" y="495199"/>
                    <a:pt x="1923060" y="471221"/>
                  </a:cubicBezTo>
                  <a:cubicBezTo>
                    <a:pt x="1898676" y="447243"/>
                    <a:pt x="1886484" y="409651"/>
                    <a:pt x="1886484" y="358445"/>
                  </a:cubicBezTo>
                  <a:cubicBezTo>
                    <a:pt x="1886484" y="306426"/>
                    <a:pt x="1898676" y="268427"/>
                    <a:pt x="1923060" y="244450"/>
                  </a:cubicBezTo>
                  <a:cubicBezTo>
                    <a:pt x="1947444" y="220472"/>
                    <a:pt x="1985239" y="208483"/>
                    <a:pt x="2036445" y="208483"/>
                  </a:cubicBezTo>
                  <a:close/>
                  <a:moveTo>
                    <a:pt x="51206" y="51207"/>
                  </a:moveTo>
                  <a:lnTo>
                    <a:pt x="51206" y="720548"/>
                  </a:lnTo>
                  <a:lnTo>
                    <a:pt x="319430" y="720548"/>
                  </a:lnTo>
                  <a:cubicBezTo>
                    <a:pt x="375920" y="720548"/>
                    <a:pt x="421233" y="712928"/>
                    <a:pt x="455371" y="697688"/>
                  </a:cubicBezTo>
                  <a:cubicBezTo>
                    <a:pt x="489509" y="682448"/>
                    <a:pt x="514197" y="657759"/>
                    <a:pt x="529437" y="623621"/>
                  </a:cubicBezTo>
                  <a:cubicBezTo>
                    <a:pt x="544678" y="589484"/>
                    <a:pt x="552297" y="544170"/>
                    <a:pt x="552297" y="487680"/>
                  </a:cubicBezTo>
                  <a:lnTo>
                    <a:pt x="552297" y="284074"/>
                  </a:lnTo>
                  <a:cubicBezTo>
                    <a:pt x="552297" y="227584"/>
                    <a:pt x="544678" y="182271"/>
                    <a:pt x="529437" y="148133"/>
                  </a:cubicBezTo>
                  <a:cubicBezTo>
                    <a:pt x="514197" y="113995"/>
                    <a:pt x="489509" y="89307"/>
                    <a:pt x="455371" y="74067"/>
                  </a:cubicBezTo>
                  <a:cubicBezTo>
                    <a:pt x="421233" y="58827"/>
                    <a:pt x="375920" y="51207"/>
                    <a:pt x="319430" y="51207"/>
                  </a:cubicBezTo>
                  <a:close/>
                  <a:moveTo>
                    <a:pt x="25603" y="0"/>
                  </a:moveTo>
                  <a:lnTo>
                    <a:pt x="319430" y="0"/>
                  </a:lnTo>
                  <a:cubicBezTo>
                    <a:pt x="418998" y="0"/>
                    <a:pt x="491236" y="22454"/>
                    <a:pt x="536143" y="67361"/>
                  </a:cubicBezTo>
                  <a:cubicBezTo>
                    <a:pt x="581050" y="112268"/>
                    <a:pt x="603504" y="184506"/>
                    <a:pt x="603504" y="284074"/>
                  </a:cubicBezTo>
                  <a:lnTo>
                    <a:pt x="603504" y="487680"/>
                  </a:lnTo>
                  <a:cubicBezTo>
                    <a:pt x="603504" y="586842"/>
                    <a:pt x="581050" y="658978"/>
                    <a:pt x="536143" y="704089"/>
                  </a:cubicBezTo>
                  <a:cubicBezTo>
                    <a:pt x="491236" y="749199"/>
                    <a:pt x="418998" y="771754"/>
                    <a:pt x="319430" y="771754"/>
                  </a:cubicBezTo>
                  <a:lnTo>
                    <a:pt x="25603" y="771754"/>
                  </a:lnTo>
                  <a:cubicBezTo>
                    <a:pt x="8534" y="771754"/>
                    <a:pt x="0" y="763220"/>
                    <a:pt x="0" y="746151"/>
                  </a:cubicBezTo>
                  <a:lnTo>
                    <a:pt x="0" y="25603"/>
                  </a:lnTo>
                  <a:cubicBezTo>
                    <a:pt x="0" y="8535"/>
                    <a:pt x="8534" y="0"/>
                    <a:pt x="25603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EC5209-ED69-4B89-8824-6878FB696962}"/>
                </a:ext>
              </a:extLst>
            </p:cNvPr>
            <p:cNvSpPr/>
            <p:nvPr/>
          </p:nvSpPr>
          <p:spPr>
            <a:xfrm>
              <a:off x="1986480" y="1284372"/>
              <a:ext cx="614475" cy="330115"/>
            </a:xfrm>
            <a:custGeom>
              <a:avLst/>
              <a:gdLst/>
              <a:ahLst/>
              <a:cxnLst/>
              <a:rect l="l" t="t" r="r" b="b"/>
              <a:pathLst>
                <a:path w="1452782" h="780479">
                  <a:moveTo>
                    <a:pt x="1133180" y="279597"/>
                  </a:moveTo>
                  <a:cubicBezTo>
                    <a:pt x="1078107" y="278797"/>
                    <a:pt x="1039902" y="289078"/>
                    <a:pt x="1018566" y="310439"/>
                  </a:cubicBezTo>
                  <a:cubicBezTo>
                    <a:pt x="997230" y="331801"/>
                    <a:pt x="986562" y="370453"/>
                    <a:pt x="986562" y="426397"/>
                  </a:cubicBezTo>
                  <a:lnTo>
                    <a:pt x="986562" y="449476"/>
                  </a:lnTo>
                  <a:lnTo>
                    <a:pt x="1378192" y="449476"/>
                  </a:lnTo>
                  <a:lnTo>
                    <a:pt x="1378192" y="426397"/>
                  </a:lnTo>
                  <a:cubicBezTo>
                    <a:pt x="1378192" y="371374"/>
                    <a:pt x="1367479" y="333152"/>
                    <a:pt x="1346055" y="311730"/>
                  </a:cubicBezTo>
                  <a:cubicBezTo>
                    <a:pt x="1324630" y="290308"/>
                    <a:pt x="1286409" y="279597"/>
                    <a:pt x="1231392" y="279597"/>
                  </a:cubicBezTo>
                  <a:close/>
                  <a:moveTo>
                    <a:pt x="1121179" y="205617"/>
                  </a:moveTo>
                  <a:lnTo>
                    <a:pt x="1231392" y="205617"/>
                  </a:lnTo>
                  <a:cubicBezTo>
                    <a:pt x="1307732" y="205617"/>
                    <a:pt x="1363715" y="223429"/>
                    <a:pt x="1399342" y="259052"/>
                  </a:cubicBezTo>
                  <a:cubicBezTo>
                    <a:pt x="1434969" y="294676"/>
                    <a:pt x="1452782" y="350457"/>
                    <a:pt x="1452782" y="426397"/>
                  </a:cubicBezTo>
                  <a:lnTo>
                    <a:pt x="1452782" y="486166"/>
                  </a:lnTo>
                  <a:cubicBezTo>
                    <a:pt x="1452782" y="511033"/>
                    <a:pt x="1440349" y="523466"/>
                    <a:pt x="1415482" y="523466"/>
                  </a:cubicBezTo>
                  <a:lnTo>
                    <a:pt x="986562" y="523466"/>
                  </a:lnTo>
                  <a:lnTo>
                    <a:pt x="986562" y="560280"/>
                  </a:lnTo>
                  <a:cubicBezTo>
                    <a:pt x="986562" y="615043"/>
                    <a:pt x="997241" y="653103"/>
                    <a:pt x="1018599" y="674461"/>
                  </a:cubicBezTo>
                  <a:cubicBezTo>
                    <a:pt x="1039958" y="695819"/>
                    <a:pt x="1078215" y="706498"/>
                    <a:pt x="1133371" y="706498"/>
                  </a:cubicBezTo>
                  <a:lnTo>
                    <a:pt x="1231392" y="706498"/>
                  </a:lnTo>
                  <a:cubicBezTo>
                    <a:pt x="1282821" y="706498"/>
                    <a:pt x="1319142" y="699958"/>
                    <a:pt x="1340354" y="686877"/>
                  </a:cubicBezTo>
                  <a:cubicBezTo>
                    <a:pt x="1361566" y="673796"/>
                    <a:pt x="1373778" y="651161"/>
                    <a:pt x="1376992" y="618973"/>
                  </a:cubicBezTo>
                  <a:cubicBezTo>
                    <a:pt x="1378046" y="607931"/>
                    <a:pt x="1381746" y="599236"/>
                    <a:pt x="1388093" y="592889"/>
                  </a:cubicBezTo>
                  <a:cubicBezTo>
                    <a:pt x="1394440" y="586542"/>
                    <a:pt x="1403569" y="583369"/>
                    <a:pt x="1415482" y="583369"/>
                  </a:cubicBezTo>
                  <a:cubicBezTo>
                    <a:pt x="1426995" y="583369"/>
                    <a:pt x="1436089" y="586917"/>
                    <a:pt x="1442766" y="594013"/>
                  </a:cubicBezTo>
                  <a:cubicBezTo>
                    <a:pt x="1449444" y="601109"/>
                    <a:pt x="1452290" y="610966"/>
                    <a:pt x="1451306" y="623583"/>
                  </a:cubicBezTo>
                  <a:cubicBezTo>
                    <a:pt x="1447083" y="677177"/>
                    <a:pt x="1426755" y="716725"/>
                    <a:pt x="1390322" y="742227"/>
                  </a:cubicBezTo>
                  <a:cubicBezTo>
                    <a:pt x="1353889" y="767728"/>
                    <a:pt x="1300912" y="780479"/>
                    <a:pt x="1231392" y="780479"/>
                  </a:cubicBezTo>
                  <a:lnTo>
                    <a:pt x="1133371" y="780479"/>
                  </a:lnTo>
                  <a:cubicBezTo>
                    <a:pt x="1056891" y="780479"/>
                    <a:pt x="1000872" y="762699"/>
                    <a:pt x="965312" y="727139"/>
                  </a:cubicBezTo>
                  <a:cubicBezTo>
                    <a:pt x="929752" y="691579"/>
                    <a:pt x="911972" y="635960"/>
                    <a:pt x="911972" y="560280"/>
                  </a:cubicBezTo>
                  <a:lnTo>
                    <a:pt x="911972" y="426397"/>
                  </a:lnTo>
                  <a:cubicBezTo>
                    <a:pt x="911972" y="349536"/>
                    <a:pt x="929733" y="293345"/>
                    <a:pt x="965255" y="257823"/>
                  </a:cubicBezTo>
                  <a:cubicBezTo>
                    <a:pt x="1000776" y="222301"/>
                    <a:pt x="1052751" y="204899"/>
                    <a:pt x="1121179" y="205617"/>
                  </a:cubicBezTo>
                  <a:close/>
                  <a:moveTo>
                    <a:pt x="37300" y="0"/>
                  </a:moveTo>
                  <a:cubicBezTo>
                    <a:pt x="55036" y="0"/>
                    <a:pt x="68749" y="7979"/>
                    <a:pt x="78439" y="23937"/>
                  </a:cubicBezTo>
                  <a:lnTo>
                    <a:pt x="364585" y="476312"/>
                  </a:lnTo>
                  <a:lnTo>
                    <a:pt x="648548" y="24156"/>
                  </a:lnTo>
                  <a:cubicBezTo>
                    <a:pt x="658315" y="8052"/>
                    <a:pt x="672132" y="0"/>
                    <a:pt x="690001" y="0"/>
                  </a:cubicBezTo>
                  <a:cubicBezTo>
                    <a:pt x="714068" y="0"/>
                    <a:pt x="726101" y="12231"/>
                    <a:pt x="726101" y="36691"/>
                  </a:cubicBezTo>
                  <a:lnTo>
                    <a:pt x="726101" y="743179"/>
                  </a:lnTo>
                  <a:cubicBezTo>
                    <a:pt x="726101" y="768046"/>
                    <a:pt x="713671" y="780479"/>
                    <a:pt x="688810" y="780479"/>
                  </a:cubicBezTo>
                  <a:cubicBezTo>
                    <a:pt x="663944" y="780479"/>
                    <a:pt x="651511" y="768046"/>
                    <a:pt x="651511" y="743179"/>
                  </a:cubicBezTo>
                  <a:lnTo>
                    <a:pt x="651511" y="146507"/>
                  </a:lnTo>
                  <a:lnTo>
                    <a:pt x="404756" y="534134"/>
                  </a:lnTo>
                  <a:cubicBezTo>
                    <a:pt x="395047" y="550130"/>
                    <a:pt x="381347" y="558128"/>
                    <a:pt x="363656" y="558128"/>
                  </a:cubicBezTo>
                  <a:cubicBezTo>
                    <a:pt x="345831" y="558128"/>
                    <a:pt x="332055" y="550117"/>
                    <a:pt x="322327" y="534096"/>
                  </a:cubicBezTo>
                  <a:lnTo>
                    <a:pt x="74600" y="139309"/>
                  </a:lnTo>
                  <a:lnTo>
                    <a:pt x="74600" y="743179"/>
                  </a:lnTo>
                  <a:cubicBezTo>
                    <a:pt x="74600" y="768046"/>
                    <a:pt x="62167" y="780479"/>
                    <a:pt x="37300" y="780479"/>
                  </a:cubicBezTo>
                  <a:cubicBezTo>
                    <a:pt x="12433" y="780479"/>
                    <a:pt x="0" y="768046"/>
                    <a:pt x="0" y="743179"/>
                  </a:cubicBezTo>
                  <a:lnTo>
                    <a:pt x="0" y="36691"/>
                  </a:lnTo>
                  <a:cubicBezTo>
                    <a:pt x="0" y="12231"/>
                    <a:pt x="12433" y="0"/>
                    <a:pt x="37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8064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8EED73-65FC-4E0C-AD9A-360981303274}"/>
              </a:ext>
            </a:extLst>
          </p:cNvPr>
          <p:cNvSpPr/>
          <p:nvPr/>
        </p:nvSpPr>
        <p:spPr>
          <a:xfrm>
            <a:off x="868858" y="1565759"/>
            <a:ext cx="3055219" cy="43642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CB72D1-70EA-467B-AEDD-C53BE5B9102D}"/>
              </a:ext>
            </a:extLst>
          </p:cNvPr>
          <p:cNvGrpSpPr/>
          <p:nvPr/>
        </p:nvGrpSpPr>
        <p:grpSpPr>
          <a:xfrm>
            <a:off x="6915780" y="2195073"/>
            <a:ext cx="4370418" cy="3301159"/>
            <a:chOff x="6572509" y="1540172"/>
            <a:chExt cx="5436292" cy="330115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3E65A8-C6CD-44D5-8E63-737407841D48}"/>
                </a:ext>
              </a:extLst>
            </p:cNvPr>
            <p:cNvSpPr txBox="1"/>
            <p:nvPr/>
          </p:nvSpPr>
          <p:spPr>
            <a:xfrm>
              <a:off x="6572509" y="1540172"/>
              <a:ext cx="486761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3"/>
                  </a:solidFill>
                  <a:latin typeface="Poppins" panose="00000500000000000000" pitchFamily="50" charset="0"/>
                  <a:ea typeface="Open Sans" panose="020B0606030504020204" pitchFamily="34" charset="0"/>
                  <a:cs typeface="Poppins" panose="00000500000000000000" pitchFamily="50" charset="0"/>
                </a:rPr>
                <a:t>MORE THAN A MERE OUTFIT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2546D9-B92F-4146-B217-FFD314A591DA}"/>
                </a:ext>
              </a:extLst>
            </p:cNvPr>
            <p:cNvSpPr txBox="1"/>
            <p:nvPr/>
          </p:nvSpPr>
          <p:spPr>
            <a:xfrm>
              <a:off x="6572509" y="2995569"/>
              <a:ext cx="5436292" cy="1845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10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Poppins" panose="00000500000000000000" pitchFamily="50" charset="0"/>
                  <a:ea typeface="Roboto" pitchFamily="2" charset="0"/>
                  <a:cs typeface="Poppins" panose="00000500000000000000" pitchFamily="50" charset="0"/>
                </a:rPr>
                <a:t>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  </a:r>
              <a:endParaRPr lang="en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endParaRPr>
            </a:p>
          </p:txBody>
        </p:sp>
      </p:grp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D2B6DBC-2B4B-42D0-888C-A0747911397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8" r="11728"/>
          <a:stretch/>
        </p:blipFill>
        <p:spPr>
          <a:xfrm>
            <a:off x="952500" y="1569308"/>
            <a:ext cx="5000121" cy="4364284"/>
          </a:xfr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6A99FF8-97BD-423D-9DB6-845367DC149D}"/>
              </a:ext>
            </a:extLst>
          </p:cNvPr>
          <p:cNvGrpSpPr/>
          <p:nvPr/>
        </p:nvGrpSpPr>
        <p:grpSpPr>
          <a:xfrm>
            <a:off x="7054489" y="1609859"/>
            <a:ext cx="1112156" cy="185153"/>
            <a:chOff x="618054" y="1284372"/>
            <a:chExt cx="1982901" cy="33011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16A6DC0-5B27-4AC9-BB7D-3DF6298ED528}"/>
                </a:ext>
              </a:extLst>
            </p:cNvPr>
            <p:cNvSpPr/>
            <p:nvPr/>
          </p:nvSpPr>
          <p:spPr>
            <a:xfrm>
              <a:off x="618054" y="1284374"/>
              <a:ext cx="1295814" cy="330114"/>
            </a:xfrm>
            <a:custGeom>
              <a:avLst/>
              <a:gdLst/>
              <a:ahLst/>
              <a:cxnLst/>
              <a:rect l="l" t="t" r="r" b="b"/>
              <a:pathLst>
                <a:path w="3029407" h="771754">
                  <a:moveTo>
                    <a:pt x="1410843" y="260909"/>
                  </a:moveTo>
                  <a:cubicBezTo>
                    <a:pt x="1351102" y="260096"/>
                    <a:pt x="1309142" y="271780"/>
                    <a:pt x="1284961" y="295961"/>
                  </a:cubicBezTo>
                  <a:cubicBezTo>
                    <a:pt x="1260780" y="320142"/>
                    <a:pt x="1248690" y="362509"/>
                    <a:pt x="1248690" y="423063"/>
                  </a:cubicBezTo>
                  <a:lnTo>
                    <a:pt x="1248690" y="458419"/>
                  </a:lnTo>
                  <a:lnTo>
                    <a:pt x="1672971" y="458419"/>
                  </a:lnTo>
                  <a:lnTo>
                    <a:pt x="1672971" y="423063"/>
                  </a:lnTo>
                  <a:cubicBezTo>
                    <a:pt x="1672971" y="363322"/>
                    <a:pt x="1660881" y="321361"/>
                    <a:pt x="1636700" y="297180"/>
                  </a:cubicBezTo>
                  <a:cubicBezTo>
                    <a:pt x="1612519" y="272999"/>
                    <a:pt x="1570558" y="260909"/>
                    <a:pt x="1510818" y="260909"/>
                  </a:cubicBezTo>
                  <a:close/>
                  <a:moveTo>
                    <a:pt x="1410843" y="209703"/>
                  </a:moveTo>
                  <a:lnTo>
                    <a:pt x="1510818" y="209703"/>
                  </a:lnTo>
                  <a:cubicBezTo>
                    <a:pt x="1585189" y="209703"/>
                    <a:pt x="1639342" y="226670"/>
                    <a:pt x="1673276" y="260604"/>
                  </a:cubicBezTo>
                  <a:cubicBezTo>
                    <a:pt x="1707210" y="294539"/>
                    <a:pt x="1724178" y="348691"/>
                    <a:pt x="1724178" y="423063"/>
                  </a:cubicBezTo>
                  <a:lnTo>
                    <a:pt x="1724178" y="484023"/>
                  </a:lnTo>
                  <a:cubicBezTo>
                    <a:pt x="1724178" y="501091"/>
                    <a:pt x="1715643" y="509626"/>
                    <a:pt x="1698575" y="509626"/>
                  </a:cubicBezTo>
                  <a:lnTo>
                    <a:pt x="1248690" y="509626"/>
                  </a:lnTo>
                  <a:lnTo>
                    <a:pt x="1248690" y="559613"/>
                  </a:lnTo>
                  <a:cubicBezTo>
                    <a:pt x="1248690" y="618541"/>
                    <a:pt x="1260780" y="660096"/>
                    <a:pt x="1284961" y="684277"/>
                  </a:cubicBezTo>
                  <a:cubicBezTo>
                    <a:pt x="1309142" y="708457"/>
                    <a:pt x="1351102" y="720548"/>
                    <a:pt x="1410843" y="720548"/>
                  </a:cubicBezTo>
                  <a:lnTo>
                    <a:pt x="1510818" y="720548"/>
                  </a:lnTo>
                  <a:cubicBezTo>
                    <a:pt x="1565682" y="720548"/>
                    <a:pt x="1605306" y="713029"/>
                    <a:pt x="1629690" y="697993"/>
                  </a:cubicBezTo>
                  <a:cubicBezTo>
                    <a:pt x="1654074" y="682956"/>
                    <a:pt x="1668094" y="657149"/>
                    <a:pt x="1671752" y="620573"/>
                  </a:cubicBezTo>
                  <a:cubicBezTo>
                    <a:pt x="1672565" y="612039"/>
                    <a:pt x="1675105" y="605638"/>
                    <a:pt x="1679372" y="601371"/>
                  </a:cubicBezTo>
                  <a:cubicBezTo>
                    <a:pt x="1683639" y="597104"/>
                    <a:pt x="1690040" y="594970"/>
                    <a:pt x="1698575" y="594970"/>
                  </a:cubicBezTo>
                  <a:cubicBezTo>
                    <a:pt x="1706702" y="594970"/>
                    <a:pt x="1713002" y="597307"/>
                    <a:pt x="1717472" y="601981"/>
                  </a:cubicBezTo>
                  <a:cubicBezTo>
                    <a:pt x="1721942" y="606654"/>
                    <a:pt x="1723771" y="613258"/>
                    <a:pt x="1722958" y="621793"/>
                  </a:cubicBezTo>
                  <a:cubicBezTo>
                    <a:pt x="1718894" y="673405"/>
                    <a:pt x="1699590" y="711302"/>
                    <a:pt x="1665046" y="735483"/>
                  </a:cubicBezTo>
                  <a:cubicBezTo>
                    <a:pt x="1630502" y="759664"/>
                    <a:pt x="1579093" y="771754"/>
                    <a:pt x="1510818" y="771754"/>
                  </a:cubicBezTo>
                  <a:lnTo>
                    <a:pt x="1410843" y="771754"/>
                  </a:lnTo>
                  <a:cubicBezTo>
                    <a:pt x="1336472" y="771754"/>
                    <a:pt x="1282319" y="754787"/>
                    <a:pt x="1248385" y="720853"/>
                  </a:cubicBezTo>
                  <a:cubicBezTo>
                    <a:pt x="1214450" y="686918"/>
                    <a:pt x="1197483" y="633172"/>
                    <a:pt x="1197483" y="559613"/>
                  </a:cubicBezTo>
                  <a:lnTo>
                    <a:pt x="1197483" y="423063"/>
                  </a:lnTo>
                  <a:cubicBezTo>
                    <a:pt x="1197483" y="347879"/>
                    <a:pt x="1214450" y="293319"/>
                    <a:pt x="1248385" y="259385"/>
                  </a:cubicBezTo>
                  <a:cubicBezTo>
                    <a:pt x="1282319" y="225451"/>
                    <a:pt x="1336472" y="208890"/>
                    <a:pt x="1410843" y="209703"/>
                  </a:cubicBezTo>
                  <a:close/>
                  <a:moveTo>
                    <a:pt x="816178" y="209703"/>
                  </a:moveTo>
                  <a:cubicBezTo>
                    <a:pt x="833247" y="209703"/>
                    <a:pt x="841782" y="218237"/>
                    <a:pt x="841782" y="235306"/>
                  </a:cubicBezTo>
                  <a:lnTo>
                    <a:pt x="841782" y="344424"/>
                  </a:lnTo>
                  <a:cubicBezTo>
                    <a:pt x="862102" y="300939"/>
                    <a:pt x="892683" y="267615"/>
                    <a:pt x="933526" y="244450"/>
                  </a:cubicBezTo>
                  <a:cubicBezTo>
                    <a:pt x="974370" y="221285"/>
                    <a:pt x="1023442" y="209703"/>
                    <a:pt x="1080745" y="209703"/>
                  </a:cubicBezTo>
                  <a:cubicBezTo>
                    <a:pt x="1097814" y="209703"/>
                    <a:pt x="1106348" y="218237"/>
                    <a:pt x="1106348" y="235306"/>
                  </a:cubicBezTo>
                  <a:cubicBezTo>
                    <a:pt x="1106348" y="252375"/>
                    <a:pt x="1097814" y="260909"/>
                    <a:pt x="1080745" y="260909"/>
                  </a:cubicBezTo>
                  <a:cubicBezTo>
                    <a:pt x="1007593" y="260909"/>
                    <a:pt x="950697" y="278384"/>
                    <a:pt x="910057" y="313335"/>
                  </a:cubicBezTo>
                  <a:cubicBezTo>
                    <a:pt x="869417" y="348285"/>
                    <a:pt x="846658" y="399085"/>
                    <a:pt x="841782" y="465735"/>
                  </a:cubicBezTo>
                  <a:lnTo>
                    <a:pt x="841782" y="746151"/>
                  </a:lnTo>
                  <a:cubicBezTo>
                    <a:pt x="841782" y="763220"/>
                    <a:pt x="833247" y="771754"/>
                    <a:pt x="816178" y="771754"/>
                  </a:cubicBezTo>
                  <a:cubicBezTo>
                    <a:pt x="799110" y="771754"/>
                    <a:pt x="790575" y="763220"/>
                    <a:pt x="790575" y="746151"/>
                  </a:cubicBezTo>
                  <a:lnTo>
                    <a:pt x="790575" y="235306"/>
                  </a:lnTo>
                  <a:cubicBezTo>
                    <a:pt x="790575" y="218237"/>
                    <a:pt x="799110" y="209703"/>
                    <a:pt x="816178" y="209703"/>
                  </a:cubicBezTo>
                  <a:close/>
                  <a:moveTo>
                    <a:pt x="2674620" y="208483"/>
                  </a:moveTo>
                  <a:lnTo>
                    <a:pt x="2866034" y="208483"/>
                  </a:lnTo>
                  <a:cubicBezTo>
                    <a:pt x="2957068" y="208483"/>
                    <a:pt x="3006242" y="249123"/>
                    <a:pt x="3013558" y="330403"/>
                  </a:cubicBezTo>
                  <a:cubicBezTo>
                    <a:pt x="3014777" y="338938"/>
                    <a:pt x="3013152" y="345542"/>
                    <a:pt x="3008681" y="350215"/>
                  </a:cubicBezTo>
                  <a:cubicBezTo>
                    <a:pt x="3004211" y="354889"/>
                    <a:pt x="2997708" y="357226"/>
                    <a:pt x="2989174" y="357226"/>
                  </a:cubicBezTo>
                  <a:cubicBezTo>
                    <a:pt x="2980639" y="357226"/>
                    <a:pt x="2974340" y="355092"/>
                    <a:pt x="2970276" y="350825"/>
                  </a:cubicBezTo>
                  <a:cubicBezTo>
                    <a:pt x="2966212" y="346558"/>
                    <a:pt x="2963571" y="340157"/>
                    <a:pt x="2962352" y="331623"/>
                  </a:cubicBezTo>
                  <a:cubicBezTo>
                    <a:pt x="2959913" y="304800"/>
                    <a:pt x="2951379" y="286106"/>
                    <a:pt x="2936748" y="275539"/>
                  </a:cubicBezTo>
                  <a:cubicBezTo>
                    <a:pt x="2922118" y="264973"/>
                    <a:pt x="2898547" y="259690"/>
                    <a:pt x="2866034" y="259690"/>
                  </a:cubicBezTo>
                  <a:lnTo>
                    <a:pt x="2674620" y="259690"/>
                  </a:lnTo>
                  <a:cubicBezTo>
                    <a:pt x="2637638" y="259690"/>
                    <a:pt x="2611933" y="266802"/>
                    <a:pt x="2597506" y="281026"/>
                  </a:cubicBezTo>
                  <a:cubicBezTo>
                    <a:pt x="2583079" y="295250"/>
                    <a:pt x="2575865" y="321056"/>
                    <a:pt x="2575865" y="358445"/>
                  </a:cubicBezTo>
                  <a:cubicBezTo>
                    <a:pt x="2575865" y="395021"/>
                    <a:pt x="2583079" y="420421"/>
                    <a:pt x="2597506" y="434645"/>
                  </a:cubicBezTo>
                  <a:cubicBezTo>
                    <a:pt x="2611933" y="448869"/>
                    <a:pt x="2637638" y="455981"/>
                    <a:pt x="2674620" y="455981"/>
                  </a:cubicBezTo>
                  <a:lnTo>
                    <a:pt x="2872131" y="455981"/>
                  </a:lnTo>
                  <a:cubicBezTo>
                    <a:pt x="2926588" y="455981"/>
                    <a:pt x="2966415" y="468579"/>
                    <a:pt x="2991612" y="493776"/>
                  </a:cubicBezTo>
                  <a:cubicBezTo>
                    <a:pt x="3016809" y="518973"/>
                    <a:pt x="3029407" y="558801"/>
                    <a:pt x="3029407" y="613258"/>
                  </a:cubicBezTo>
                  <a:cubicBezTo>
                    <a:pt x="3029407" y="667309"/>
                    <a:pt x="3016809" y="707035"/>
                    <a:pt x="2991612" y="732435"/>
                  </a:cubicBezTo>
                  <a:cubicBezTo>
                    <a:pt x="2966415" y="757835"/>
                    <a:pt x="2926588" y="770535"/>
                    <a:pt x="2872131" y="770535"/>
                  </a:cubicBezTo>
                  <a:lnTo>
                    <a:pt x="2672182" y="770535"/>
                  </a:lnTo>
                  <a:cubicBezTo>
                    <a:pt x="2623007" y="770535"/>
                    <a:pt x="2585822" y="759867"/>
                    <a:pt x="2560625" y="738531"/>
                  </a:cubicBezTo>
                  <a:cubicBezTo>
                    <a:pt x="2535428" y="717195"/>
                    <a:pt x="2520595" y="684378"/>
                    <a:pt x="2516124" y="640081"/>
                  </a:cubicBezTo>
                  <a:cubicBezTo>
                    <a:pt x="2515718" y="631546"/>
                    <a:pt x="2517750" y="624942"/>
                    <a:pt x="2522220" y="620269"/>
                  </a:cubicBezTo>
                  <a:cubicBezTo>
                    <a:pt x="2526691" y="615595"/>
                    <a:pt x="2533193" y="613258"/>
                    <a:pt x="2541727" y="613258"/>
                  </a:cubicBezTo>
                  <a:cubicBezTo>
                    <a:pt x="2549855" y="613258"/>
                    <a:pt x="2556053" y="615392"/>
                    <a:pt x="2560320" y="619659"/>
                  </a:cubicBezTo>
                  <a:cubicBezTo>
                    <a:pt x="2564587" y="623926"/>
                    <a:pt x="2566924" y="630327"/>
                    <a:pt x="2567331" y="638861"/>
                  </a:cubicBezTo>
                  <a:cubicBezTo>
                    <a:pt x="2570582" y="668529"/>
                    <a:pt x="2580234" y="689357"/>
                    <a:pt x="2596287" y="701345"/>
                  </a:cubicBezTo>
                  <a:cubicBezTo>
                    <a:pt x="2612339" y="713334"/>
                    <a:pt x="2637638" y="719329"/>
                    <a:pt x="2672182" y="719329"/>
                  </a:cubicBezTo>
                  <a:lnTo>
                    <a:pt x="2872131" y="719329"/>
                  </a:lnTo>
                  <a:cubicBezTo>
                    <a:pt x="2912364" y="719329"/>
                    <a:pt x="2940101" y="711505"/>
                    <a:pt x="2955341" y="695859"/>
                  </a:cubicBezTo>
                  <a:cubicBezTo>
                    <a:pt x="2970581" y="680213"/>
                    <a:pt x="2978201" y="652679"/>
                    <a:pt x="2978201" y="613258"/>
                  </a:cubicBezTo>
                  <a:cubicBezTo>
                    <a:pt x="2978201" y="573431"/>
                    <a:pt x="2970581" y="545796"/>
                    <a:pt x="2955341" y="530352"/>
                  </a:cubicBezTo>
                  <a:cubicBezTo>
                    <a:pt x="2940101" y="514909"/>
                    <a:pt x="2912364" y="507187"/>
                    <a:pt x="2872131" y="507187"/>
                  </a:cubicBezTo>
                  <a:lnTo>
                    <a:pt x="2674620" y="507187"/>
                  </a:lnTo>
                  <a:cubicBezTo>
                    <a:pt x="2623414" y="507187"/>
                    <a:pt x="2585619" y="495199"/>
                    <a:pt x="2561234" y="471221"/>
                  </a:cubicBezTo>
                  <a:cubicBezTo>
                    <a:pt x="2536850" y="447243"/>
                    <a:pt x="2524658" y="409651"/>
                    <a:pt x="2524658" y="358445"/>
                  </a:cubicBezTo>
                  <a:cubicBezTo>
                    <a:pt x="2524658" y="306426"/>
                    <a:pt x="2536850" y="268427"/>
                    <a:pt x="2561234" y="244450"/>
                  </a:cubicBezTo>
                  <a:cubicBezTo>
                    <a:pt x="2585619" y="220472"/>
                    <a:pt x="2623414" y="208483"/>
                    <a:pt x="2674620" y="208483"/>
                  </a:cubicBezTo>
                  <a:close/>
                  <a:moveTo>
                    <a:pt x="2036445" y="208483"/>
                  </a:moveTo>
                  <a:lnTo>
                    <a:pt x="2227860" y="208483"/>
                  </a:lnTo>
                  <a:cubicBezTo>
                    <a:pt x="2318893" y="208483"/>
                    <a:pt x="2368067" y="249123"/>
                    <a:pt x="2375383" y="330403"/>
                  </a:cubicBezTo>
                  <a:cubicBezTo>
                    <a:pt x="2376602" y="338938"/>
                    <a:pt x="2374976" y="345542"/>
                    <a:pt x="2370506" y="350215"/>
                  </a:cubicBezTo>
                  <a:cubicBezTo>
                    <a:pt x="2366036" y="354889"/>
                    <a:pt x="2359533" y="357226"/>
                    <a:pt x="2350999" y="357226"/>
                  </a:cubicBezTo>
                  <a:cubicBezTo>
                    <a:pt x="2342464" y="357226"/>
                    <a:pt x="2336165" y="355092"/>
                    <a:pt x="2332101" y="350825"/>
                  </a:cubicBezTo>
                  <a:cubicBezTo>
                    <a:pt x="2328037" y="346558"/>
                    <a:pt x="2325396" y="340157"/>
                    <a:pt x="2324176" y="331623"/>
                  </a:cubicBezTo>
                  <a:cubicBezTo>
                    <a:pt x="2321738" y="304800"/>
                    <a:pt x="2313204" y="286106"/>
                    <a:pt x="2298573" y="275539"/>
                  </a:cubicBezTo>
                  <a:cubicBezTo>
                    <a:pt x="2283943" y="264973"/>
                    <a:pt x="2260371" y="259690"/>
                    <a:pt x="2227860" y="259690"/>
                  </a:cubicBezTo>
                  <a:lnTo>
                    <a:pt x="2036445" y="259690"/>
                  </a:lnTo>
                  <a:cubicBezTo>
                    <a:pt x="1999463" y="259690"/>
                    <a:pt x="1973758" y="266802"/>
                    <a:pt x="1959331" y="281026"/>
                  </a:cubicBezTo>
                  <a:cubicBezTo>
                    <a:pt x="1944904" y="295250"/>
                    <a:pt x="1937690" y="321056"/>
                    <a:pt x="1937690" y="358445"/>
                  </a:cubicBezTo>
                  <a:cubicBezTo>
                    <a:pt x="1937690" y="395021"/>
                    <a:pt x="1944904" y="420421"/>
                    <a:pt x="1959331" y="434645"/>
                  </a:cubicBezTo>
                  <a:cubicBezTo>
                    <a:pt x="1973758" y="448869"/>
                    <a:pt x="1999463" y="455981"/>
                    <a:pt x="2036445" y="455981"/>
                  </a:cubicBezTo>
                  <a:lnTo>
                    <a:pt x="2233956" y="455981"/>
                  </a:lnTo>
                  <a:cubicBezTo>
                    <a:pt x="2288413" y="455981"/>
                    <a:pt x="2328240" y="468579"/>
                    <a:pt x="2353437" y="493776"/>
                  </a:cubicBezTo>
                  <a:cubicBezTo>
                    <a:pt x="2378634" y="518973"/>
                    <a:pt x="2391232" y="558801"/>
                    <a:pt x="2391232" y="613258"/>
                  </a:cubicBezTo>
                  <a:cubicBezTo>
                    <a:pt x="2391232" y="667309"/>
                    <a:pt x="2378634" y="707035"/>
                    <a:pt x="2353437" y="732435"/>
                  </a:cubicBezTo>
                  <a:cubicBezTo>
                    <a:pt x="2328240" y="757835"/>
                    <a:pt x="2288413" y="770535"/>
                    <a:pt x="2233956" y="770535"/>
                  </a:cubicBezTo>
                  <a:lnTo>
                    <a:pt x="2034007" y="770535"/>
                  </a:lnTo>
                  <a:cubicBezTo>
                    <a:pt x="1984832" y="770535"/>
                    <a:pt x="1947647" y="759867"/>
                    <a:pt x="1922450" y="738531"/>
                  </a:cubicBezTo>
                  <a:cubicBezTo>
                    <a:pt x="1897253" y="717195"/>
                    <a:pt x="1882420" y="684378"/>
                    <a:pt x="1877949" y="640081"/>
                  </a:cubicBezTo>
                  <a:cubicBezTo>
                    <a:pt x="1877543" y="631546"/>
                    <a:pt x="1879575" y="624942"/>
                    <a:pt x="1884045" y="620269"/>
                  </a:cubicBezTo>
                  <a:cubicBezTo>
                    <a:pt x="1888516" y="615595"/>
                    <a:pt x="1895018" y="613258"/>
                    <a:pt x="1903552" y="613258"/>
                  </a:cubicBezTo>
                  <a:cubicBezTo>
                    <a:pt x="1911680" y="613258"/>
                    <a:pt x="1917878" y="615392"/>
                    <a:pt x="1922145" y="619659"/>
                  </a:cubicBezTo>
                  <a:cubicBezTo>
                    <a:pt x="1926412" y="623926"/>
                    <a:pt x="1928749" y="630327"/>
                    <a:pt x="1929156" y="638861"/>
                  </a:cubicBezTo>
                  <a:cubicBezTo>
                    <a:pt x="1932407" y="668529"/>
                    <a:pt x="1942059" y="689357"/>
                    <a:pt x="1958112" y="701345"/>
                  </a:cubicBezTo>
                  <a:cubicBezTo>
                    <a:pt x="1974164" y="713334"/>
                    <a:pt x="1999463" y="719329"/>
                    <a:pt x="2034007" y="719329"/>
                  </a:cubicBezTo>
                  <a:lnTo>
                    <a:pt x="2233956" y="719329"/>
                  </a:lnTo>
                  <a:cubicBezTo>
                    <a:pt x="2274189" y="719329"/>
                    <a:pt x="2301926" y="711505"/>
                    <a:pt x="2317166" y="695859"/>
                  </a:cubicBezTo>
                  <a:cubicBezTo>
                    <a:pt x="2332406" y="680213"/>
                    <a:pt x="2340026" y="652679"/>
                    <a:pt x="2340026" y="613258"/>
                  </a:cubicBezTo>
                  <a:cubicBezTo>
                    <a:pt x="2340026" y="573431"/>
                    <a:pt x="2332406" y="545796"/>
                    <a:pt x="2317166" y="530352"/>
                  </a:cubicBezTo>
                  <a:cubicBezTo>
                    <a:pt x="2301926" y="514909"/>
                    <a:pt x="2274189" y="507187"/>
                    <a:pt x="2233956" y="507187"/>
                  </a:cubicBezTo>
                  <a:lnTo>
                    <a:pt x="2036445" y="507187"/>
                  </a:lnTo>
                  <a:cubicBezTo>
                    <a:pt x="1985239" y="507187"/>
                    <a:pt x="1947444" y="495199"/>
                    <a:pt x="1923060" y="471221"/>
                  </a:cubicBezTo>
                  <a:cubicBezTo>
                    <a:pt x="1898676" y="447243"/>
                    <a:pt x="1886484" y="409651"/>
                    <a:pt x="1886484" y="358445"/>
                  </a:cubicBezTo>
                  <a:cubicBezTo>
                    <a:pt x="1886484" y="306426"/>
                    <a:pt x="1898676" y="268427"/>
                    <a:pt x="1923060" y="244450"/>
                  </a:cubicBezTo>
                  <a:cubicBezTo>
                    <a:pt x="1947444" y="220472"/>
                    <a:pt x="1985239" y="208483"/>
                    <a:pt x="2036445" y="208483"/>
                  </a:cubicBezTo>
                  <a:close/>
                  <a:moveTo>
                    <a:pt x="51206" y="51207"/>
                  </a:moveTo>
                  <a:lnTo>
                    <a:pt x="51206" y="720548"/>
                  </a:lnTo>
                  <a:lnTo>
                    <a:pt x="319430" y="720548"/>
                  </a:lnTo>
                  <a:cubicBezTo>
                    <a:pt x="375920" y="720548"/>
                    <a:pt x="421233" y="712928"/>
                    <a:pt x="455371" y="697688"/>
                  </a:cubicBezTo>
                  <a:cubicBezTo>
                    <a:pt x="489509" y="682448"/>
                    <a:pt x="514197" y="657759"/>
                    <a:pt x="529437" y="623621"/>
                  </a:cubicBezTo>
                  <a:cubicBezTo>
                    <a:pt x="544678" y="589484"/>
                    <a:pt x="552297" y="544170"/>
                    <a:pt x="552297" y="487680"/>
                  </a:cubicBezTo>
                  <a:lnTo>
                    <a:pt x="552297" y="284074"/>
                  </a:lnTo>
                  <a:cubicBezTo>
                    <a:pt x="552297" y="227584"/>
                    <a:pt x="544678" y="182271"/>
                    <a:pt x="529437" y="148133"/>
                  </a:cubicBezTo>
                  <a:cubicBezTo>
                    <a:pt x="514197" y="113995"/>
                    <a:pt x="489509" y="89307"/>
                    <a:pt x="455371" y="74067"/>
                  </a:cubicBezTo>
                  <a:cubicBezTo>
                    <a:pt x="421233" y="58827"/>
                    <a:pt x="375920" y="51207"/>
                    <a:pt x="319430" y="51207"/>
                  </a:cubicBezTo>
                  <a:close/>
                  <a:moveTo>
                    <a:pt x="25603" y="0"/>
                  </a:moveTo>
                  <a:lnTo>
                    <a:pt x="319430" y="0"/>
                  </a:lnTo>
                  <a:cubicBezTo>
                    <a:pt x="418998" y="0"/>
                    <a:pt x="491236" y="22454"/>
                    <a:pt x="536143" y="67361"/>
                  </a:cubicBezTo>
                  <a:cubicBezTo>
                    <a:pt x="581050" y="112268"/>
                    <a:pt x="603504" y="184506"/>
                    <a:pt x="603504" y="284074"/>
                  </a:cubicBezTo>
                  <a:lnTo>
                    <a:pt x="603504" y="487680"/>
                  </a:lnTo>
                  <a:cubicBezTo>
                    <a:pt x="603504" y="586842"/>
                    <a:pt x="581050" y="658978"/>
                    <a:pt x="536143" y="704089"/>
                  </a:cubicBezTo>
                  <a:cubicBezTo>
                    <a:pt x="491236" y="749199"/>
                    <a:pt x="418998" y="771754"/>
                    <a:pt x="319430" y="771754"/>
                  </a:cubicBezTo>
                  <a:lnTo>
                    <a:pt x="25603" y="771754"/>
                  </a:lnTo>
                  <a:cubicBezTo>
                    <a:pt x="8534" y="771754"/>
                    <a:pt x="0" y="763220"/>
                    <a:pt x="0" y="746151"/>
                  </a:cubicBezTo>
                  <a:lnTo>
                    <a:pt x="0" y="25603"/>
                  </a:lnTo>
                  <a:cubicBezTo>
                    <a:pt x="0" y="8535"/>
                    <a:pt x="8534" y="0"/>
                    <a:pt x="25603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A1C5D9A-CE80-45BE-8839-893779D100E3}"/>
                </a:ext>
              </a:extLst>
            </p:cNvPr>
            <p:cNvSpPr/>
            <p:nvPr/>
          </p:nvSpPr>
          <p:spPr>
            <a:xfrm>
              <a:off x="1986480" y="1284372"/>
              <a:ext cx="614475" cy="330115"/>
            </a:xfrm>
            <a:custGeom>
              <a:avLst/>
              <a:gdLst/>
              <a:ahLst/>
              <a:cxnLst/>
              <a:rect l="l" t="t" r="r" b="b"/>
              <a:pathLst>
                <a:path w="1452782" h="780479">
                  <a:moveTo>
                    <a:pt x="1133180" y="279597"/>
                  </a:moveTo>
                  <a:cubicBezTo>
                    <a:pt x="1078107" y="278797"/>
                    <a:pt x="1039902" y="289078"/>
                    <a:pt x="1018566" y="310439"/>
                  </a:cubicBezTo>
                  <a:cubicBezTo>
                    <a:pt x="997230" y="331801"/>
                    <a:pt x="986562" y="370453"/>
                    <a:pt x="986562" y="426397"/>
                  </a:cubicBezTo>
                  <a:lnTo>
                    <a:pt x="986562" y="449476"/>
                  </a:lnTo>
                  <a:lnTo>
                    <a:pt x="1378192" y="449476"/>
                  </a:lnTo>
                  <a:lnTo>
                    <a:pt x="1378192" y="426397"/>
                  </a:lnTo>
                  <a:cubicBezTo>
                    <a:pt x="1378192" y="371374"/>
                    <a:pt x="1367479" y="333152"/>
                    <a:pt x="1346055" y="311730"/>
                  </a:cubicBezTo>
                  <a:cubicBezTo>
                    <a:pt x="1324630" y="290308"/>
                    <a:pt x="1286409" y="279597"/>
                    <a:pt x="1231392" y="279597"/>
                  </a:cubicBezTo>
                  <a:close/>
                  <a:moveTo>
                    <a:pt x="1121179" y="205617"/>
                  </a:moveTo>
                  <a:lnTo>
                    <a:pt x="1231392" y="205617"/>
                  </a:lnTo>
                  <a:cubicBezTo>
                    <a:pt x="1307732" y="205617"/>
                    <a:pt x="1363715" y="223429"/>
                    <a:pt x="1399342" y="259052"/>
                  </a:cubicBezTo>
                  <a:cubicBezTo>
                    <a:pt x="1434969" y="294676"/>
                    <a:pt x="1452782" y="350457"/>
                    <a:pt x="1452782" y="426397"/>
                  </a:cubicBezTo>
                  <a:lnTo>
                    <a:pt x="1452782" y="486166"/>
                  </a:lnTo>
                  <a:cubicBezTo>
                    <a:pt x="1452782" y="511033"/>
                    <a:pt x="1440349" y="523466"/>
                    <a:pt x="1415482" y="523466"/>
                  </a:cubicBezTo>
                  <a:lnTo>
                    <a:pt x="986562" y="523466"/>
                  </a:lnTo>
                  <a:lnTo>
                    <a:pt x="986562" y="560280"/>
                  </a:lnTo>
                  <a:cubicBezTo>
                    <a:pt x="986562" y="615043"/>
                    <a:pt x="997241" y="653103"/>
                    <a:pt x="1018599" y="674461"/>
                  </a:cubicBezTo>
                  <a:cubicBezTo>
                    <a:pt x="1039958" y="695819"/>
                    <a:pt x="1078215" y="706498"/>
                    <a:pt x="1133371" y="706498"/>
                  </a:cubicBezTo>
                  <a:lnTo>
                    <a:pt x="1231392" y="706498"/>
                  </a:lnTo>
                  <a:cubicBezTo>
                    <a:pt x="1282821" y="706498"/>
                    <a:pt x="1319142" y="699958"/>
                    <a:pt x="1340354" y="686877"/>
                  </a:cubicBezTo>
                  <a:cubicBezTo>
                    <a:pt x="1361566" y="673796"/>
                    <a:pt x="1373778" y="651161"/>
                    <a:pt x="1376992" y="618973"/>
                  </a:cubicBezTo>
                  <a:cubicBezTo>
                    <a:pt x="1378046" y="607931"/>
                    <a:pt x="1381746" y="599236"/>
                    <a:pt x="1388093" y="592889"/>
                  </a:cubicBezTo>
                  <a:cubicBezTo>
                    <a:pt x="1394440" y="586542"/>
                    <a:pt x="1403569" y="583369"/>
                    <a:pt x="1415482" y="583369"/>
                  </a:cubicBezTo>
                  <a:cubicBezTo>
                    <a:pt x="1426995" y="583369"/>
                    <a:pt x="1436089" y="586917"/>
                    <a:pt x="1442766" y="594013"/>
                  </a:cubicBezTo>
                  <a:cubicBezTo>
                    <a:pt x="1449444" y="601109"/>
                    <a:pt x="1452290" y="610966"/>
                    <a:pt x="1451306" y="623583"/>
                  </a:cubicBezTo>
                  <a:cubicBezTo>
                    <a:pt x="1447083" y="677177"/>
                    <a:pt x="1426755" y="716725"/>
                    <a:pt x="1390322" y="742227"/>
                  </a:cubicBezTo>
                  <a:cubicBezTo>
                    <a:pt x="1353889" y="767728"/>
                    <a:pt x="1300912" y="780479"/>
                    <a:pt x="1231392" y="780479"/>
                  </a:cubicBezTo>
                  <a:lnTo>
                    <a:pt x="1133371" y="780479"/>
                  </a:lnTo>
                  <a:cubicBezTo>
                    <a:pt x="1056891" y="780479"/>
                    <a:pt x="1000872" y="762699"/>
                    <a:pt x="965312" y="727139"/>
                  </a:cubicBezTo>
                  <a:cubicBezTo>
                    <a:pt x="929752" y="691579"/>
                    <a:pt x="911972" y="635960"/>
                    <a:pt x="911972" y="560280"/>
                  </a:cubicBezTo>
                  <a:lnTo>
                    <a:pt x="911972" y="426397"/>
                  </a:lnTo>
                  <a:cubicBezTo>
                    <a:pt x="911972" y="349536"/>
                    <a:pt x="929733" y="293345"/>
                    <a:pt x="965255" y="257823"/>
                  </a:cubicBezTo>
                  <a:cubicBezTo>
                    <a:pt x="1000776" y="222301"/>
                    <a:pt x="1052751" y="204899"/>
                    <a:pt x="1121179" y="205617"/>
                  </a:cubicBezTo>
                  <a:close/>
                  <a:moveTo>
                    <a:pt x="37300" y="0"/>
                  </a:moveTo>
                  <a:cubicBezTo>
                    <a:pt x="55036" y="0"/>
                    <a:pt x="68749" y="7979"/>
                    <a:pt x="78439" y="23937"/>
                  </a:cubicBezTo>
                  <a:lnTo>
                    <a:pt x="364585" y="476312"/>
                  </a:lnTo>
                  <a:lnTo>
                    <a:pt x="648548" y="24156"/>
                  </a:lnTo>
                  <a:cubicBezTo>
                    <a:pt x="658315" y="8052"/>
                    <a:pt x="672132" y="0"/>
                    <a:pt x="690001" y="0"/>
                  </a:cubicBezTo>
                  <a:cubicBezTo>
                    <a:pt x="714068" y="0"/>
                    <a:pt x="726101" y="12231"/>
                    <a:pt x="726101" y="36691"/>
                  </a:cubicBezTo>
                  <a:lnTo>
                    <a:pt x="726101" y="743179"/>
                  </a:lnTo>
                  <a:cubicBezTo>
                    <a:pt x="726101" y="768046"/>
                    <a:pt x="713671" y="780479"/>
                    <a:pt x="688810" y="780479"/>
                  </a:cubicBezTo>
                  <a:cubicBezTo>
                    <a:pt x="663944" y="780479"/>
                    <a:pt x="651511" y="768046"/>
                    <a:pt x="651511" y="743179"/>
                  </a:cubicBezTo>
                  <a:lnTo>
                    <a:pt x="651511" y="146507"/>
                  </a:lnTo>
                  <a:lnTo>
                    <a:pt x="404756" y="534134"/>
                  </a:lnTo>
                  <a:cubicBezTo>
                    <a:pt x="395047" y="550130"/>
                    <a:pt x="381347" y="558128"/>
                    <a:pt x="363656" y="558128"/>
                  </a:cubicBezTo>
                  <a:cubicBezTo>
                    <a:pt x="345831" y="558128"/>
                    <a:pt x="332055" y="550117"/>
                    <a:pt x="322327" y="534096"/>
                  </a:cubicBezTo>
                  <a:lnTo>
                    <a:pt x="74600" y="139309"/>
                  </a:lnTo>
                  <a:lnTo>
                    <a:pt x="74600" y="743179"/>
                  </a:lnTo>
                  <a:cubicBezTo>
                    <a:pt x="74600" y="768046"/>
                    <a:pt x="62167" y="780479"/>
                    <a:pt x="37300" y="780479"/>
                  </a:cubicBezTo>
                  <a:cubicBezTo>
                    <a:pt x="12433" y="780479"/>
                    <a:pt x="0" y="768046"/>
                    <a:pt x="0" y="743179"/>
                  </a:cubicBezTo>
                  <a:lnTo>
                    <a:pt x="0" y="36691"/>
                  </a:lnTo>
                  <a:cubicBezTo>
                    <a:pt x="0" y="12231"/>
                    <a:pt x="12433" y="0"/>
                    <a:pt x="37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8365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F47399D6-D830-4348-8DF6-38FBB335738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952" b="1952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1A7B09-39FB-4253-AC0E-C13E6737F780}"/>
              </a:ext>
            </a:extLst>
          </p:cNvPr>
          <p:cNvSpPr/>
          <p:nvPr/>
        </p:nvSpPr>
        <p:spPr>
          <a:xfrm flipH="1">
            <a:off x="0" y="3937000"/>
            <a:ext cx="7430658" cy="2184401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83485F-B2D8-4318-83D5-064CC28DCEE0}"/>
              </a:ext>
            </a:extLst>
          </p:cNvPr>
          <p:cNvSpPr txBox="1"/>
          <p:nvPr/>
        </p:nvSpPr>
        <p:spPr>
          <a:xfrm>
            <a:off x="823882" y="1407028"/>
            <a:ext cx="5384543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solidFill>
                  <a:schemeClr val="accent3"/>
                </a:solidFill>
                <a:latin typeface="Poppins" panose="00000500000000000000" pitchFamily="50" charset="0"/>
                <a:ea typeface="Open Sans" panose="020B0606030504020204" pitchFamily="34" charset="0"/>
                <a:cs typeface="Poppins" panose="00000500000000000000" pitchFamily="50" charset="0"/>
              </a:rPr>
              <a:t>CLOTHES THAT WILL MAKE YOU SMILE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CE1562-8273-4FEF-B57C-339C7982E852}"/>
              </a:ext>
            </a:extLst>
          </p:cNvPr>
          <p:cNvSpPr txBox="1"/>
          <p:nvPr/>
        </p:nvSpPr>
        <p:spPr>
          <a:xfrm>
            <a:off x="823881" y="4226510"/>
            <a:ext cx="3899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accent1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Clothes that will lift you</a:t>
            </a:r>
            <a:endParaRPr lang="en-US" sz="2000" b="1" dirty="0">
              <a:solidFill>
                <a:schemeClr val="accent1"/>
              </a:solidFill>
              <a:latin typeface="Poppins" panose="00000500000000000000" pitchFamily="50" charset="0"/>
              <a:ea typeface="Open Sans ExtraBold" panose="020B0906030804020204" pitchFamily="34" charset="0"/>
              <a:cs typeface="Poppins" panose="00000500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7A4B03-79BF-4DBF-9573-5821C61B8313}"/>
              </a:ext>
            </a:extLst>
          </p:cNvPr>
          <p:cNvSpPr txBox="1"/>
          <p:nvPr/>
        </p:nvSpPr>
        <p:spPr>
          <a:xfrm>
            <a:off x="835671" y="2571884"/>
            <a:ext cx="5222229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</a:t>
            </a:r>
            <a:endParaRPr lang="en-ID" sz="11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50" charset="0"/>
              <a:ea typeface="Roboto" pitchFamily="2" charset="0"/>
              <a:cs typeface="Poppins" panose="000005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E8A0F2-69B4-463C-81B0-5EA7FABB57E8}"/>
              </a:ext>
            </a:extLst>
          </p:cNvPr>
          <p:cNvSpPr txBox="1"/>
          <p:nvPr/>
        </p:nvSpPr>
        <p:spPr>
          <a:xfrm>
            <a:off x="835671" y="4694108"/>
            <a:ext cx="5222229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 </a:t>
            </a:r>
            <a:endParaRPr lang="en-ID" sz="11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50" charset="0"/>
              <a:ea typeface="Roboto" pitchFamily="2" charset="0"/>
              <a:cs typeface="Poppins" panose="00000500000000000000" pitchFamily="50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643DEA-B2F7-46CF-BC6D-05A201BCD143}"/>
              </a:ext>
            </a:extLst>
          </p:cNvPr>
          <p:cNvGrpSpPr/>
          <p:nvPr/>
        </p:nvGrpSpPr>
        <p:grpSpPr>
          <a:xfrm>
            <a:off x="947759" y="809353"/>
            <a:ext cx="1112156" cy="185153"/>
            <a:chOff x="618054" y="1284372"/>
            <a:chExt cx="1982901" cy="33011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4D59DD-F8EC-4932-BA5A-56E4AE4757DD}"/>
                </a:ext>
              </a:extLst>
            </p:cNvPr>
            <p:cNvSpPr/>
            <p:nvPr/>
          </p:nvSpPr>
          <p:spPr>
            <a:xfrm>
              <a:off x="618054" y="1284374"/>
              <a:ext cx="1295814" cy="330114"/>
            </a:xfrm>
            <a:custGeom>
              <a:avLst/>
              <a:gdLst/>
              <a:ahLst/>
              <a:cxnLst/>
              <a:rect l="l" t="t" r="r" b="b"/>
              <a:pathLst>
                <a:path w="3029407" h="771754">
                  <a:moveTo>
                    <a:pt x="1410843" y="260909"/>
                  </a:moveTo>
                  <a:cubicBezTo>
                    <a:pt x="1351102" y="260096"/>
                    <a:pt x="1309142" y="271780"/>
                    <a:pt x="1284961" y="295961"/>
                  </a:cubicBezTo>
                  <a:cubicBezTo>
                    <a:pt x="1260780" y="320142"/>
                    <a:pt x="1248690" y="362509"/>
                    <a:pt x="1248690" y="423063"/>
                  </a:cubicBezTo>
                  <a:lnTo>
                    <a:pt x="1248690" y="458419"/>
                  </a:lnTo>
                  <a:lnTo>
                    <a:pt x="1672971" y="458419"/>
                  </a:lnTo>
                  <a:lnTo>
                    <a:pt x="1672971" y="423063"/>
                  </a:lnTo>
                  <a:cubicBezTo>
                    <a:pt x="1672971" y="363322"/>
                    <a:pt x="1660881" y="321361"/>
                    <a:pt x="1636700" y="297180"/>
                  </a:cubicBezTo>
                  <a:cubicBezTo>
                    <a:pt x="1612519" y="272999"/>
                    <a:pt x="1570558" y="260909"/>
                    <a:pt x="1510818" y="260909"/>
                  </a:cubicBezTo>
                  <a:close/>
                  <a:moveTo>
                    <a:pt x="1410843" y="209703"/>
                  </a:moveTo>
                  <a:lnTo>
                    <a:pt x="1510818" y="209703"/>
                  </a:lnTo>
                  <a:cubicBezTo>
                    <a:pt x="1585189" y="209703"/>
                    <a:pt x="1639342" y="226670"/>
                    <a:pt x="1673276" y="260604"/>
                  </a:cubicBezTo>
                  <a:cubicBezTo>
                    <a:pt x="1707210" y="294539"/>
                    <a:pt x="1724178" y="348691"/>
                    <a:pt x="1724178" y="423063"/>
                  </a:cubicBezTo>
                  <a:lnTo>
                    <a:pt x="1724178" y="484023"/>
                  </a:lnTo>
                  <a:cubicBezTo>
                    <a:pt x="1724178" y="501091"/>
                    <a:pt x="1715643" y="509626"/>
                    <a:pt x="1698575" y="509626"/>
                  </a:cubicBezTo>
                  <a:lnTo>
                    <a:pt x="1248690" y="509626"/>
                  </a:lnTo>
                  <a:lnTo>
                    <a:pt x="1248690" y="559613"/>
                  </a:lnTo>
                  <a:cubicBezTo>
                    <a:pt x="1248690" y="618541"/>
                    <a:pt x="1260780" y="660096"/>
                    <a:pt x="1284961" y="684277"/>
                  </a:cubicBezTo>
                  <a:cubicBezTo>
                    <a:pt x="1309142" y="708457"/>
                    <a:pt x="1351102" y="720548"/>
                    <a:pt x="1410843" y="720548"/>
                  </a:cubicBezTo>
                  <a:lnTo>
                    <a:pt x="1510818" y="720548"/>
                  </a:lnTo>
                  <a:cubicBezTo>
                    <a:pt x="1565682" y="720548"/>
                    <a:pt x="1605306" y="713029"/>
                    <a:pt x="1629690" y="697993"/>
                  </a:cubicBezTo>
                  <a:cubicBezTo>
                    <a:pt x="1654074" y="682956"/>
                    <a:pt x="1668094" y="657149"/>
                    <a:pt x="1671752" y="620573"/>
                  </a:cubicBezTo>
                  <a:cubicBezTo>
                    <a:pt x="1672565" y="612039"/>
                    <a:pt x="1675105" y="605638"/>
                    <a:pt x="1679372" y="601371"/>
                  </a:cubicBezTo>
                  <a:cubicBezTo>
                    <a:pt x="1683639" y="597104"/>
                    <a:pt x="1690040" y="594970"/>
                    <a:pt x="1698575" y="594970"/>
                  </a:cubicBezTo>
                  <a:cubicBezTo>
                    <a:pt x="1706702" y="594970"/>
                    <a:pt x="1713002" y="597307"/>
                    <a:pt x="1717472" y="601981"/>
                  </a:cubicBezTo>
                  <a:cubicBezTo>
                    <a:pt x="1721942" y="606654"/>
                    <a:pt x="1723771" y="613258"/>
                    <a:pt x="1722958" y="621793"/>
                  </a:cubicBezTo>
                  <a:cubicBezTo>
                    <a:pt x="1718894" y="673405"/>
                    <a:pt x="1699590" y="711302"/>
                    <a:pt x="1665046" y="735483"/>
                  </a:cubicBezTo>
                  <a:cubicBezTo>
                    <a:pt x="1630502" y="759664"/>
                    <a:pt x="1579093" y="771754"/>
                    <a:pt x="1510818" y="771754"/>
                  </a:cubicBezTo>
                  <a:lnTo>
                    <a:pt x="1410843" y="771754"/>
                  </a:lnTo>
                  <a:cubicBezTo>
                    <a:pt x="1336472" y="771754"/>
                    <a:pt x="1282319" y="754787"/>
                    <a:pt x="1248385" y="720853"/>
                  </a:cubicBezTo>
                  <a:cubicBezTo>
                    <a:pt x="1214450" y="686918"/>
                    <a:pt x="1197483" y="633172"/>
                    <a:pt x="1197483" y="559613"/>
                  </a:cubicBezTo>
                  <a:lnTo>
                    <a:pt x="1197483" y="423063"/>
                  </a:lnTo>
                  <a:cubicBezTo>
                    <a:pt x="1197483" y="347879"/>
                    <a:pt x="1214450" y="293319"/>
                    <a:pt x="1248385" y="259385"/>
                  </a:cubicBezTo>
                  <a:cubicBezTo>
                    <a:pt x="1282319" y="225451"/>
                    <a:pt x="1336472" y="208890"/>
                    <a:pt x="1410843" y="209703"/>
                  </a:cubicBezTo>
                  <a:close/>
                  <a:moveTo>
                    <a:pt x="816178" y="209703"/>
                  </a:moveTo>
                  <a:cubicBezTo>
                    <a:pt x="833247" y="209703"/>
                    <a:pt x="841782" y="218237"/>
                    <a:pt x="841782" y="235306"/>
                  </a:cubicBezTo>
                  <a:lnTo>
                    <a:pt x="841782" y="344424"/>
                  </a:lnTo>
                  <a:cubicBezTo>
                    <a:pt x="862102" y="300939"/>
                    <a:pt x="892683" y="267615"/>
                    <a:pt x="933526" y="244450"/>
                  </a:cubicBezTo>
                  <a:cubicBezTo>
                    <a:pt x="974370" y="221285"/>
                    <a:pt x="1023442" y="209703"/>
                    <a:pt x="1080745" y="209703"/>
                  </a:cubicBezTo>
                  <a:cubicBezTo>
                    <a:pt x="1097814" y="209703"/>
                    <a:pt x="1106348" y="218237"/>
                    <a:pt x="1106348" y="235306"/>
                  </a:cubicBezTo>
                  <a:cubicBezTo>
                    <a:pt x="1106348" y="252375"/>
                    <a:pt x="1097814" y="260909"/>
                    <a:pt x="1080745" y="260909"/>
                  </a:cubicBezTo>
                  <a:cubicBezTo>
                    <a:pt x="1007593" y="260909"/>
                    <a:pt x="950697" y="278384"/>
                    <a:pt x="910057" y="313335"/>
                  </a:cubicBezTo>
                  <a:cubicBezTo>
                    <a:pt x="869417" y="348285"/>
                    <a:pt x="846658" y="399085"/>
                    <a:pt x="841782" y="465735"/>
                  </a:cubicBezTo>
                  <a:lnTo>
                    <a:pt x="841782" y="746151"/>
                  </a:lnTo>
                  <a:cubicBezTo>
                    <a:pt x="841782" y="763220"/>
                    <a:pt x="833247" y="771754"/>
                    <a:pt x="816178" y="771754"/>
                  </a:cubicBezTo>
                  <a:cubicBezTo>
                    <a:pt x="799110" y="771754"/>
                    <a:pt x="790575" y="763220"/>
                    <a:pt x="790575" y="746151"/>
                  </a:cubicBezTo>
                  <a:lnTo>
                    <a:pt x="790575" y="235306"/>
                  </a:lnTo>
                  <a:cubicBezTo>
                    <a:pt x="790575" y="218237"/>
                    <a:pt x="799110" y="209703"/>
                    <a:pt x="816178" y="209703"/>
                  </a:cubicBezTo>
                  <a:close/>
                  <a:moveTo>
                    <a:pt x="2674620" y="208483"/>
                  </a:moveTo>
                  <a:lnTo>
                    <a:pt x="2866034" y="208483"/>
                  </a:lnTo>
                  <a:cubicBezTo>
                    <a:pt x="2957068" y="208483"/>
                    <a:pt x="3006242" y="249123"/>
                    <a:pt x="3013558" y="330403"/>
                  </a:cubicBezTo>
                  <a:cubicBezTo>
                    <a:pt x="3014777" y="338938"/>
                    <a:pt x="3013152" y="345542"/>
                    <a:pt x="3008681" y="350215"/>
                  </a:cubicBezTo>
                  <a:cubicBezTo>
                    <a:pt x="3004211" y="354889"/>
                    <a:pt x="2997708" y="357226"/>
                    <a:pt x="2989174" y="357226"/>
                  </a:cubicBezTo>
                  <a:cubicBezTo>
                    <a:pt x="2980639" y="357226"/>
                    <a:pt x="2974340" y="355092"/>
                    <a:pt x="2970276" y="350825"/>
                  </a:cubicBezTo>
                  <a:cubicBezTo>
                    <a:pt x="2966212" y="346558"/>
                    <a:pt x="2963571" y="340157"/>
                    <a:pt x="2962352" y="331623"/>
                  </a:cubicBezTo>
                  <a:cubicBezTo>
                    <a:pt x="2959913" y="304800"/>
                    <a:pt x="2951379" y="286106"/>
                    <a:pt x="2936748" y="275539"/>
                  </a:cubicBezTo>
                  <a:cubicBezTo>
                    <a:pt x="2922118" y="264973"/>
                    <a:pt x="2898547" y="259690"/>
                    <a:pt x="2866034" y="259690"/>
                  </a:cubicBezTo>
                  <a:lnTo>
                    <a:pt x="2674620" y="259690"/>
                  </a:lnTo>
                  <a:cubicBezTo>
                    <a:pt x="2637638" y="259690"/>
                    <a:pt x="2611933" y="266802"/>
                    <a:pt x="2597506" y="281026"/>
                  </a:cubicBezTo>
                  <a:cubicBezTo>
                    <a:pt x="2583079" y="295250"/>
                    <a:pt x="2575865" y="321056"/>
                    <a:pt x="2575865" y="358445"/>
                  </a:cubicBezTo>
                  <a:cubicBezTo>
                    <a:pt x="2575865" y="395021"/>
                    <a:pt x="2583079" y="420421"/>
                    <a:pt x="2597506" y="434645"/>
                  </a:cubicBezTo>
                  <a:cubicBezTo>
                    <a:pt x="2611933" y="448869"/>
                    <a:pt x="2637638" y="455981"/>
                    <a:pt x="2674620" y="455981"/>
                  </a:cubicBezTo>
                  <a:lnTo>
                    <a:pt x="2872131" y="455981"/>
                  </a:lnTo>
                  <a:cubicBezTo>
                    <a:pt x="2926588" y="455981"/>
                    <a:pt x="2966415" y="468579"/>
                    <a:pt x="2991612" y="493776"/>
                  </a:cubicBezTo>
                  <a:cubicBezTo>
                    <a:pt x="3016809" y="518973"/>
                    <a:pt x="3029407" y="558801"/>
                    <a:pt x="3029407" y="613258"/>
                  </a:cubicBezTo>
                  <a:cubicBezTo>
                    <a:pt x="3029407" y="667309"/>
                    <a:pt x="3016809" y="707035"/>
                    <a:pt x="2991612" y="732435"/>
                  </a:cubicBezTo>
                  <a:cubicBezTo>
                    <a:pt x="2966415" y="757835"/>
                    <a:pt x="2926588" y="770535"/>
                    <a:pt x="2872131" y="770535"/>
                  </a:cubicBezTo>
                  <a:lnTo>
                    <a:pt x="2672182" y="770535"/>
                  </a:lnTo>
                  <a:cubicBezTo>
                    <a:pt x="2623007" y="770535"/>
                    <a:pt x="2585822" y="759867"/>
                    <a:pt x="2560625" y="738531"/>
                  </a:cubicBezTo>
                  <a:cubicBezTo>
                    <a:pt x="2535428" y="717195"/>
                    <a:pt x="2520595" y="684378"/>
                    <a:pt x="2516124" y="640081"/>
                  </a:cubicBezTo>
                  <a:cubicBezTo>
                    <a:pt x="2515718" y="631546"/>
                    <a:pt x="2517750" y="624942"/>
                    <a:pt x="2522220" y="620269"/>
                  </a:cubicBezTo>
                  <a:cubicBezTo>
                    <a:pt x="2526691" y="615595"/>
                    <a:pt x="2533193" y="613258"/>
                    <a:pt x="2541727" y="613258"/>
                  </a:cubicBezTo>
                  <a:cubicBezTo>
                    <a:pt x="2549855" y="613258"/>
                    <a:pt x="2556053" y="615392"/>
                    <a:pt x="2560320" y="619659"/>
                  </a:cubicBezTo>
                  <a:cubicBezTo>
                    <a:pt x="2564587" y="623926"/>
                    <a:pt x="2566924" y="630327"/>
                    <a:pt x="2567331" y="638861"/>
                  </a:cubicBezTo>
                  <a:cubicBezTo>
                    <a:pt x="2570582" y="668529"/>
                    <a:pt x="2580234" y="689357"/>
                    <a:pt x="2596287" y="701345"/>
                  </a:cubicBezTo>
                  <a:cubicBezTo>
                    <a:pt x="2612339" y="713334"/>
                    <a:pt x="2637638" y="719329"/>
                    <a:pt x="2672182" y="719329"/>
                  </a:cubicBezTo>
                  <a:lnTo>
                    <a:pt x="2872131" y="719329"/>
                  </a:lnTo>
                  <a:cubicBezTo>
                    <a:pt x="2912364" y="719329"/>
                    <a:pt x="2940101" y="711505"/>
                    <a:pt x="2955341" y="695859"/>
                  </a:cubicBezTo>
                  <a:cubicBezTo>
                    <a:pt x="2970581" y="680213"/>
                    <a:pt x="2978201" y="652679"/>
                    <a:pt x="2978201" y="613258"/>
                  </a:cubicBezTo>
                  <a:cubicBezTo>
                    <a:pt x="2978201" y="573431"/>
                    <a:pt x="2970581" y="545796"/>
                    <a:pt x="2955341" y="530352"/>
                  </a:cubicBezTo>
                  <a:cubicBezTo>
                    <a:pt x="2940101" y="514909"/>
                    <a:pt x="2912364" y="507187"/>
                    <a:pt x="2872131" y="507187"/>
                  </a:cubicBezTo>
                  <a:lnTo>
                    <a:pt x="2674620" y="507187"/>
                  </a:lnTo>
                  <a:cubicBezTo>
                    <a:pt x="2623414" y="507187"/>
                    <a:pt x="2585619" y="495199"/>
                    <a:pt x="2561234" y="471221"/>
                  </a:cubicBezTo>
                  <a:cubicBezTo>
                    <a:pt x="2536850" y="447243"/>
                    <a:pt x="2524658" y="409651"/>
                    <a:pt x="2524658" y="358445"/>
                  </a:cubicBezTo>
                  <a:cubicBezTo>
                    <a:pt x="2524658" y="306426"/>
                    <a:pt x="2536850" y="268427"/>
                    <a:pt x="2561234" y="244450"/>
                  </a:cubicBezTo>
                  <a:cubicBezTo>
                    <a:pt x="2585619" y="220472"/>
                    <a:pt x="2623414" y="208483"/>
                    <a:pt x="2674620" y="208483"/>
                  </a:cubicBezTo>
                  <a:close/>
                  <a:moveTo>
                    <a:pt x="2036445" y="208483"/>
                  </a:moveTo>
                  <a:lnTo>
                    <a:pt x="2227860" y="208483"/>
                  </a:lnTo>
                  <a:cubicBezTo>
                    <a:pt x="2318893" y="208483"/>
                    <a:pt x="2368067" y="249123"/>
                    <a:pt x="2375383" y="330403"/>
                  </a:cubicBezTo>
                  <a:cubicBezTo>
                    <a:pt x="2376602" y="338938"/>
                    <a:pt x="2374976" y="345542"/>
                    <a:pt x="2370506" y="350215"/>
                  </a:cubicBezTo>
                  <a:cubicBezTo>
                    <a:pt x="2366036" y="354889"/>
                    <a:pt x="2359533" y="357226"/>
                    <a:pt x="2350999" y="357226"/>
                  </a:cubicBezTo>
                  <a:cubicBezTo>
                    <a:pt x="2342464" y="357226"/>
                    <a:pt x="2336165" y="355092"/>
                    <a:pt x="2332101" y="350825"/>
                  </a:cubicBezTo>
                  <a:cubicBezTo>
                    <a:pt x="2328037" y="346558"/>
                    <a:pt x="2325396" y="340157"/>
                    <a:pt x="2324176" y="331623"/>
                  </a:cubicBezTo>
                  <a:cubicBezTo>
                    <a:pt x="2321738" y="304800"/>
                    <a:pt x="2313204" y="286106"/>
                    <a:pt x="2298573" y="275539"/>
                  </a:cubicBezTo>
                  <a:cubicBezTo>
                    <a:pt x="2283943" y="264973"/>
                    <a:pt x="2260371" y="259690"/>
                    <a:pt x="2227860" y="259690"/>
                  </a:cubicBezTo>
                  <a:lnTo>
                    <a:pt x="2036445" y="259690"/>
                  </a:lnTo>
                  <a:cubicBezTo>
                    <a:pt x="1999463" y="259690"/>
                    <a:pt x="1973758" y="266802"/>
                    <a:pt x="1959331" y="281026"/>
                  </a:cubicBezTo>
                  <a:cubicBezTo>
                    <a:pt x="1944904" y="295250"/>
                    <a:pt x="1937690" y="321056"/>
                    <a:pt x="1937690" y="358445"/>
                  </a:cubicBezTo>
                  <a:cubicBezTo>
                    <a:pt x="1937690" y="395021"/>
                    <a:pt x="1944904" y="420421"/>
                    <a:pt x="1959331" y="434645"/>
                  </a:cubicBezTo>
                  <a:cubicBezTo>
                    <a:pt x="1973758" y="448869"/>
                    <a:pt x="1999463" y="455981"/>
                    <a:pt x="2036445" y="455981"/>
                  </a:cubicBezTo>
                  <a:lnTo>
                    <a:pt x="2233956" y="455981"/>
                  </a:lnTo>
                  <a:cubicBezTo>
                    <a:pt x="2288413" y="455981"/>
                    <a:pt x="2328240" y="468579"/>
                    <a:pt x="2353437" y="493776"/>
                  </a:cubicBezTo>
                  <a:cubicBezTo>
                    <a:pt x="2378634" y="518973"/>
                    <a:pt x="2391232" y="558801"/>
                    <a:pt x="2391232" y="613258"/>
                  </a:cubicBezTo>
                  <a:cubicBezTo>
                    <a:pt x="2391232" y="667309"/>
                    <a:pt x="2378634" y="707035"/>
                    <a:pt x="2353437" y="732435"/>
                  </a:cubicBezTo>
                  <a:cubicBezTo>
                    <a:pt x="2328240" y="757835"/>
                    <a:pt x="2288413" y="770535"/>
                    <a:pt x="2233956" y="770535"/>
                  </a:cubicBezTo>
                  <a:lnTo>
                    <a:pt x="2034007" y="770535"/>
                  </a:lnTo>
                  <a:cubicBezTo>
                    <a:pt x="1984832" y="770535"/>
                    <a:pt x="1947647" y="759867"/>
                    <a:pt x="1922450" y="738531"/>
                  </a:cubicBezTo>
                  <a:cubicBezTo>
                    <a:pt x="1897253" y="717195"/>
                    <a:pt x="1882420" y="684378"/>
                    <a:pt x="1877949" y="640081"/>
                  </a:cubicBezTo>
                  <a:cubicBezTo>
                    <a:pt x="1877543" y="631546"/>
                    <a:pt x="1879575" y="624942"/>
                    <a:pt x="1884045" y="620269"/>
                  </a:cubicBezTo>
                  <a:cubicBezTo>
                    <a:pt x="1888516" y="615595"/>
                    <a:pt x="1895018" y="613258"/>
                    <a:pt x="1903552" y="613258"/>
                  </a:cubicBezTo>
                  <a:cubicBezTo>
                    <a:pt x="1911680" y="613258"/>
                    <a:pt x="1917878" y="615392"/>
                    <a:pt x="1922145" y="619659"/>
                  </a:cubicBezTo>
                  <a:cubicBezTo>
                    <a:pt x="1926412" y="623926"/>
                    <a:pt x="1928749" y="630327"/>
                    <a:pt x="1929156" y="638861"/>
                  </a:cubicBezTo>
                  <a:cubicBezTo>
                    <a:pt x="1932407" y="668529"/>
                    <a:pt x="1942059" y="689357"/>
                    <a:pt x="1958112" y="701345"/>
                  </a:cubicBezTo>
                  <a:cubicBezTo>
                    <a:pt x="1974164" y="713334"/>
                    <a:pt x="1999463" y="719329"/>
                    <a:pt x="2034007" y="719329"/>
                  </a:cubicBezTo>
                  <a:lnTo>
                    <a:pt x="2233956" y="719329"/>
                  </a:lnTo>
                  <a:cubicBezTo>
                    <a:pt x="2274189" y="719329"/>
                    <a:pt x="2301926" y="711505"/>
                    <a:pt x="2317166" y="695859"/>
                  </a:cubicBezTo>
                  <a:cubicBezTo>
                    <a:pt x="2332406" y="680213"/>
                    <a:pt x="2340026" y="652679"/>
                    <a:pt x="2340026" y="613258"/>
                  </a:cubicBezTo>
                  <a:cubicBezTo>
                    <a:pt x="2340026" y="573431"/>
                    <a:pt x="2332406" y="545796"/>
                    <a:pt x="2317166" y="530352"/>
                  </a:cubicBezTo>
                  <a:cubicBezTo>
                    <a:pt x="2301926" y="514909"/>
                    <a:pt x="2274189" y="507187"/>
                    <a:pt x="2233956" y="507187"/>
                  </a:cubicBezTo>
                  <a:lnTo>
                    <a:pt x="2036445" y="507187"/>
                  </a:lnTo>
                  <a:cubicBezTo>
                    <a:pt x="1985239" y="507187"/>
                    <a:pt x="1947444" y="495199"/>
                    <a:pt x="1923060" y="471221"/>
                  </a:cubicBezTo>
                  <a:cubicBezTo>
                    <a:pt x="1898676" y="447243"/>
                    <a:pt x="1886484" y="409651"/>
                    <a:pt x="1886484" y="358445"/>
                  </a:cubicBezTo>
                  <a:cubicBezTo>
                    <a:pt x="1886484" y="306426"/>
                    <a:pt x="1898676" y="268427"/>
                    <a:pt x="1923060" y="244450"/>
                  </a:cubicBezTo>
                  <a:cubicBezTo>
                    <a:pt x="1947444" y="220472"/>
                    <a:pt x="1985239" y="208483"/>
                    <a:pt x="2036445" y="208483"/>
                  </a:cubicBezTo>
                  <a:close/>
                  <a:moveTo>
                    <a:pt x="51206" y="51207"/>
                  </a:moveTo>
                  <a:lnTo>
                    <a:pt x="51206" y="720548"/>
                  </a:lnTo>
                  <a:lnTo>
                    <a:pt x="319430" y="720548"/>
                  </a:lnTo>
                  <a:cubicBezTo>
                    <a:pt x="375920" y="720548"/>
                    <a:pt x="421233" y="712928"/>
                    <a:pt x="455371" y="697688"/>
                  </a:cubicBezTo>
                  <a:cubicBezTo>
                    <a:pt x="489509" y="682448"/>
                    <a:pt x="514197" y="657759"/>
                    <a:pt x="529437" y="623621"/>
                  </a:cubicBezTo>
                  <a:cubicBezTo>
                    <a:pt x="544678" y="589484"/>
                    <a:pt x="552297" y="544170"/>
                    <a:pt x="552297" y="487680"/>
                  </a:cubicBezTo>
                  <a:lnTo>
                    <a:pt x="552297" y="284074"/>
                  </a:lnTo>
                  <a:cubicBezTo>
                    <a:pt x="552297" y="227584"/>
                    <a:pt x="544678" y="182271"/>
                    <a:pt x="529437" y="148133"/>
                  </a:cubicBezTo>
                  <a:cubicBezTo>
                    <a:pt x="514197" y="113995"/>
                    <a:pt x="489509" y="89307"/>
                    <a:pt x="455371" y="74067"/>
                  </a:cubicBezTo>
                  <a:cubicBezTo>
                    <a:pt x="421233" y="58827"/>
                    <a:pt x="375920" y="51207"/>
                    <a:pt x="319430" y="51207"/>
                  </a:cubicBezTo>
                  <a:close/>
                  <a:moveTo>
                    <a:pt x="25603" y="0"/>
                  </a:moveTo>
                  <a:lnTo>
                    <a:pt x="319430" y="0"/>
                  </a:lnTo>
                  <a:cubicBezTo>
                    <a:pt x="418998" y="0"/>
                    <a:pt x="491236" y="22454"/>
                    <a:pt x="536143" y="67361"/>
                  </a:cubicBezTo>
                  <a:cubicBezTo>
                    <a:pt x="581050" y="112268"/>
                    <a:pt x="603504" y="184506"/>
                    <a:pt x="603504" y="284074"/>
                  </a:cubicBezTo>
                  <a:lnTo>
                    <a:pt x="603504" y="487680"/>
                  </a:lnTo>
                  <a:cubicBezTo>
                    <a:pt x="603504" y="586842"/>
                    <a:pt x="581050" y="658978"/>
                    <a:pt x="536143" y="704089"/>
                  </a:cubicBezTo>
                  <a:cubicBezTo>
                    <a:pt x="491236" y="749199"/>
                    <a:pt x="418998" y="771754"/>
                    <a:pt x="319430" y="771754"/>
                  </a:cubicBezTo>
                  <a:lnTo>
                    <a:pt x="25603" y="771754"/>
                  </a:lnTo>
                  <a:cubicBezTo>
                    <a:pt x="8534" y="771754"/>
                    <a:pt x="0" y="763220"/>
                    <a:pt x="0" y="746151"/>
                  </a:cubicBezTo>
                  <a:lnTo>
                    <a:pt x="0" y="25603"/>
                  </a:lnTo>
                  <a:cubicBezTo>
                    <a:pt x="0" y="8535"/>
                    <a:pt x="8534" y="0"/>
                    <a:pt x="25603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8305234-6B65-4169-ABA2-CB861BF7654E}"/>
                </a:ext>
              </a:extLst>
            </p:cNvPr>
            <p:cNvSpPr/>
            <p:nvPr/>
          </p:nvSpPr>
          <p:spPr>
            <a:xfrm>
              <a:off x="1986480" y="1284372"/>
              <a:ext cx="614475" cy="330115"/>
            </a:xfrm>
            <a:custGeom>
              <a:avLst/>
              <a:gdLst/>
              <a:ahLst/>
              <a:cxnLst/>
              <a:rect l="l" t="t" r="r" b="b"/>
              <a:pathLst>
                <a:path w="1452782" h="780479">
                  <a:moveTo>
                    <a:pt x="1133180" y="279597"/>
                  </a:moveTo>
                  <a:cubicBezTo>
                    <a:pt x="1078107" y="278797"/>
                    <a:pt x="1039902" y="289078"/>
                    <a:pt x="1018566" y="310439"/>
                  </a:cubicBezTo>
                  <a:cubicBezTo>
                    <a:pt x="997230" y="331801"/>
                    <a:pt x="986562" y="370453"/>
                    <a:pt x="986562" y="426397"/>
                  </a:cubicBezTo>
                  <a:lnTo>
                    <a:pt x="986562" y="449476"/>
                  </a:lnTo>
                  <a:lnTo>
                    <a:pt x="1378192" y="449476"/>
                  </a:lnTo>
                  <a:lnTo>
                    <a:pt x="1378192" y="426397"/>
                  </a:lnTo>
                  <a:cubicBezTo>
                    <a:pt x="1378192" y="371374"/>
                    <a:pt x="1367479" y="333152"/>
                    <a:pt x="1346055" y="311730"/>
                  </a:cubicBezTo>
                  <a:cubicBezTo>
                    <a:pt x="1324630" y="290308"/>
                    <a:pt x="1286409" y="279597"/>
                    <a:pt x="1231392" y="279597"/>
                  </a:cubicBezTo>
                  <a:close/>
                  <a:moveTo>
                    <a:pt x="1121179" y="205617"/>
                  </a:moveTo>
                  <a:lnTo>
                    <a:pt x="1231392" y="205617"/>
                  </a:lnTo>
                  <a:cubicBezTo>
                    <a:pt x="1307732" y="205617"/>
                    <a:pt x="1363715" y="223429"/>
                    <a:pt x="1399342" y="259052"/>
                  </a:cubicBezTo>
                  <a:cubicBezTo>
                    <a:pt x="1434969" y="294676"/>
                    <a:pt x="1452782" y="350457"/>
                    <a:pt x="1452782" y="426397"/>
                  </a:cubicBezTo>
                  <a:lnTo>
                    <a:pt x="1452782" y="486166"/>
                  </a:lnTo>
                  <a:cubicBezTo>
                    <a:pt x="1452782" y="511033"/>
                    <a:pt x="1440349" y="523466"/>
                    <a:pt x="1415482" y="523466"/>
                  </a:cubicBezTo>
                  <a:lnTo>
                    <a:pt x="986562" y="523466"/>
                  </a:lnTo>
                  <a:lnTo>
                    <a:pt x="986562" y="560280"/>
                  </a:lnTo>
                  <a:cubicBezTo>
                    <a:pt x="986562" y="615043"/>
                    <a:pt x="997241" y="653103"/>
                    <a:pt x="1018599" y="674461"/>
                  </a:cubicBezTo>
                  <a:cubicBezTo>
                    <a:pt x="1039958" y="695819"/>
                    <a:pt x="1078215" y="706498"/>
                    <a:pt x="1133371" y="706498"/>
                  </a:cubicBezTo>
                  <a:lnTo>
                    <a:pt x="1231392" y="706498"/>
                  </a:lnTo>
                  <a:cubicBezTo>
                    <a:pt x="1282821" y="706498"/>
                    <a:pt x="1319142" y="699958"/>
                    <a:pt x="1340354" y="686877"/>
                  </a:cubicBezTo>
                  <a:cubicBezTo>
                    <a:pt x="1361566" y="673796"/>
                    <a:pt x="1373778" y="651161"/>
                    <a:pt x="1376992" y="618973"/>
                  </a:cubicBezTo>
                  <a:cubicBezTo>
                    <a:pt x="1378046" y="607931"/>
                    <a:pt x="1381746" y="599236"/>
                    <a:pt x="1388093" y="592889"/>
                  </a:cubicBezTo>
                  <a:cubicBezTo>
                    <a:pt x="1394440" y="586542"/>
                    <a:pt x="1403569" y="583369"/>
                    <a:pt x="1415482" y="583369"/>
                  </a:cubicBezTo>
                  <a:cubicBezTo>
                    <a:pt x="1426995" y="583369"/>
                    <a:pt x="1436089" y="586917"/>
                    <a:pt x="1442766" y="594013"/>
                  </a:cubicBezTo>
                  <a:cubicBezTo>
                    <a:pt x="1449444" y="601109"/>
                    <a:pt x="1452290" y="610966"/>
                    <a:pt x="1451306" y="623583"/>
                  </a:cubicBezTo>
                  <a:cubicBezTo>
                    <a:pt x="1447083" y="677177"/>
                    <a:pt x="1426755" y="716725"/>
                    <a:pt x="1390322" y="742227"/>
                  </a:cubicBezTo>
                  <a:cubicBezTo>
                    <a:pt x="1353889" y="767728"/>
                    <a:pt x="1300912" y="780479"/>
                    <a:pt x="1231392" y="780479"/>
                  </a:cubicBezTo>
                  <a:lnTo>
                    <a:pt x="1133371" y="780479"/>
                  </a:lnTo>
                  <a:cubicBezTo>
                    <a:pt x="1056891" y="780479"/>
                    <a:pt x="1000872" y="762699"/>
                    <a:pt x="965312" y="727139"/>
                  </a:cubicBezTo>
                  <a:cubicBezTo>
                    <a:pt x="929752" y="691579"/>
                    <a:pt x="911972" y="635960"/>
                    <a:pt x="911972" y="560280"/>
                  </a:cubicBezTo>
                  <a:lnTo>
                    <a:pt x="911972" y="426397"/>
                  </a:lnTo>
                  <a:cubicBezTo>
                    <a:pt x="911972" y="349536"/>
                    <a:pt x="929733" y="293345"/>
                    <a:pt x="965255" y="257823"/>
                  </a:cubicBezTo>
                  <a:cubicBezTo>
                    <a:pt x="1000776" y="222301"/>
                    <a:pt x="1052751" y="204899"/>
                    <a:pt x="1121179" y="205617"/>
                  </a:cubicBezTo>
                  <a:close/>
                  <a:moveTo>
                    <a:pt x="37300" y="0"/>
                  </a:moveTo>
                  <a:cubicBezTo>
                    <a:pt x="55036" y="0"/>
                    <a:pt x="68749" y="7979"/>
                    <a:pt x="78439" y="23937"/>
                  </a:cubicBezTo>
                  <a:lnTo>
                    <a:pt x="364585" y="476312"/>
                  </a:lnTo>
                  <a:lnTo>
                    <a:pt x="648548" y="24156"/>
                  </a:lnTo>
                  <a:cubicBezTo>
                    <a:pt x="658315" y="8052"/>
                    <a:pt x="672132" y="0"/>
                    <a:pt x="690001" y="0"/>
                  </a:cubicBezTo>
                  <a:cubicBezTo>
                    <a:pt x="714068" y="0"/>
                    <a:pt x="726101" y="12231"/>
                    <a:pt x="726101" y="36691"/>
                  </a:cubicBezTo>
                  <a:lnTo>
                    <a:pt x="726101" y="743179"/>
                  </a:lnTo>
                  <a:cubicBezTo>
                    <a:pt x="726101" y="768046"/>
                    <a:pt x="713671" y="780479"/>
                    <a:pt x="688810" y="780479"/>
                  </a:cubicBezTo>
                  <a:cubicBezTo>
                    <a:pt x="663944" y="780479"/>
                    <a:pt x="651511" y="768046"/>
                    <a:pt x="651511" y="743179"/>
                  </a:cubicBezTo>
                  <a:lnTo>
                    <a:pt x="651511" y="146507"/>
                  </a:lnTo>
                  <a:lnTo>
                    <a:pt x="404756" y="534134"/>
                  </a:lnTo>
                  <a:cubicBezTo>
                    <a:pt x="395047" y="550130"/>
                    <a:pt x="381347" y="558128"/>
                    <a:pt x="363656" y="558128"/>
                  </a:cubicBezTo>
                  <a:cubicBezTo>
                    <a:pt x="345831" y="558128"/>
                    <a:pt x="332055" y="550117"/>
                    <a:pt x="322327" y="534096"/>
                  </a:cubicBezTo>
                  <a:lnTo>
                    <a:pt x="74600" y="139309"/>
                  </a:lnTo>
                  <a:lnTo>
                    <a:pt x="74600" y="743179"/>
                  </a:lnTo>
                  <a:cubicBezTo>
                    <a:pt x="74600" y="768046"/>
                    <a:pt x="62167" y="780479"/>
                    <a:pt x="37300" y="780479"/>
                  </a:cubicBezTo>
                  <a:cubicBezTo>
                    <a:pt x="12433" y="780479"/>
                    <a:pt x="0" y="768046"/>
                    <a:pt x="0" y="743179"/>
                  </a:cubicBezTo>
                  <a:lnTo>
                    <a:pt x="0" y="36691"/>
                  </a:lnTo>
                  <a:cubicBezTo>
                    <a:pt x="0" y="12231"/>
                    <a:pt x="12433" y="0"/>
                    <a:pt x="37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3972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8531C2-FB01-4014-8CA7-7177A66C62C2}"/>
              </a:ext>
            </a:extLst>
          </p:cNvPr>
          <p:cNvSpPr/>
          <p:nvPr/>
        </p:nvSpPr>
        <p:spPr>
          <a:xfrm>
            <a:off x="1" y="0"/>
            <a:ext cx="3163330" cy="6851899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B6F7D6-9E97-4893-9A2C-167F880E1F5E}"/>
              </a:ext>
            </a:extLst>
          </p:cNvPr>
          <p:cNvSpPr txBox="1"/>
          <p:nvPr/>
        </p:nvSpPr>
        <p:spPr>
          <a:xfrm>
            <a:off x="6133071" y="2221875"/>
            <a:ext cx="38052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Poppins" panose="00000500000000000000" pitchFamily="50" charset="0"/>
                <a:ea typeface="Open Sans" panose="020B0606030504020204" pitchFamily="34" charset="0"/>
                <a:cs typeface="Poppins" panose="00000500000000000000" pitchFamily="50" charset="0"/>
              </a:rPr>
              <a:t>DISCOVER THE NEW YOU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A65338-0828-4C7C-B6CA-EEF575D32610}"/>
              </a:ext>
            </a:extLst>
          </p:cNvPr>
          <p:cNvSpPr txBox="1"/>
          <p:nvPr/>
        </p:nvSpPr>
        <p:spPr>
          <a:xfrm>
            <a:off x="6133071" y="3777129"/>
            <a:ext cx="4775074" cy="159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  <a:endParaRPr lang="en-ID" sz="11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50" charset="0"/>
              <a:ea typeface="Roboto" pitchFamily="2" charset="0"/>
              <a:cs typeface="Poppins" panose="00000500000000000000" pitchFamily="50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CD951FA-92C5-47C6-8BDC-5CC7D7F4F14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7" r="25127"/>
          <a:stretch/>
        </p:blipFill>
        <p:spPr>
          <a:xfrm>
            <a:off x="976053" y="961190"/>
            <a:ext cx="3676330" cy="4935619"/>
          </a:xfrm>
          <a:solidFill>
            <a:srgbClr val="65757D"/>
          </a:solidFill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2F46ABD-9121-4569-AC2F-61C96B910218}"/>
              </a:ext>
            </a:extLst>
          </p:cNvPr>
          <p:cNvGrpSpPr/>
          <p:nvPr/>
        </p:nvGrpSpPr>
        <p:grpSpPr>
          <a:xfrm>
            <a:off x="6253781" y="1574001"/>
            <a:ext cx="1112156" cy="185153"/>
            <a:chOff x="618054" y="1284372"/>
            <a:chExt cx="1982901" cy="33011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1DB4B2C-EDC5-42A0-ADB0-9D28320A9E4D}"/>
                </a:ext>
              </a:extLst>
            </p:cNvPr>
            <p:cNvSpPr/>
            <p:nvPr/>
          </p:nvSpPr>
          <p:spPr>
            <a:xfrm>
              <a:off x="618054" y="1284374"/>
              <a:ext cx="1295814" cy="330114"/>
            </a:xfrm>
            <a:custGeom>
              <a:avLst/>
              <a:gdLst/>
              <a:ahLst/>
              <a:cxnLst/>
              <a:rect l="l" t="t" r="r" b="b"/>
              <a:pathLst>
                <a:path w="3029407" h="771754">
                  <a:moveTo>
                    <a:pt x="1410843" y="260909"/>
                  </a:moveTo>
                  <a:cubicBezTo>
                    <a:pt x="1351102" y="260096"/>
                    <a:pt x="1309142" y="271780"/>
                    <a:pt x="1284961" y="295961"/>
                  </a:cubicBezTo>
                  <a:cubicBezTo>
                    <a:pt x="1260780" y="320142"/>
                    <a:pt x="1248690" y="362509"/>
                    <a:pt x="1248690" y="423063"/>
                  </a:cubicBezTo>
                  <a:lnTo>
                    <a:pt x="1248690" y="458419"/>
                  </a:lnTo>
                  <a:lnTo>
                    <a:pt x="1672971" y="458419"/>
                  </a:lnTo>
                  <a:lnTo>
                    <a:pt x="1672971" y="423063"/>
                  </a:lnTo>
                  <a:cubicBezTo>
                    <a:pt x="1672971" y="363322"/>
                    <a:pt x="1660881" y="321361"/>
                    <a:pt x="1636700" y="297180"/>
                  </a:cubicBezTo>
                  <a:cubicBezTo>
                    <a:pt x="1612519" y="272999"/>
                    <a:pt x="1570558" y="260909"/>
                    <a:pt x="1510818" y="260909"/>
                  </a:cubicBezTo>
                  <a:close/>
                  <a:moveTo>
                    <a:pt x="1410843" y="209703"/>
                  </a:moveTo>
                  <a:lnTo>
                    <a:pt x="1510818" y="209703"/>
                  </a:lnTo>
                  <a:cubicBezTo>
                    <a:pt x="1585189" y="209703"/>
                    <a:pt x="1639342" y="226670"/>
                    <a:pt x="1673276" y="260604"/>
                  </a:cubicBezTo>
                  <a:cubicBezTo>
                    <a:pt x="1707210" y="294539"/>
                    <a:pt x="1724178" y="348691"/>
                    <a:pt x="1724178" y="423063"/>
                  </a:cubicBezTo>
                  <a:lnTo>
                    <a:pt x="1724178" y="484023"/>
                  </a:lnTo>
                  <a:cubicBezTo>
                    <a:pt x="1724178" y="501091"/>
                    <a:pt x="1715643" y="509626"/>
                    <a:pt x="1698575" y="509626"/>
                  </a:cubicBezTo>
                  <a:lnTo>
                    <a:pt x="1248690" y="509626"/>
                  </a:lnTo>
                  <a:lnTo>
                    <a:pt x="1248690" y="559613"/>
                  </a:lnTo>
                  <a:cubicBezTo>
                    <a:pt x="1248690" y="618541"/>
                    <a:pt x="1260780" y="660096"/>
                    <a:pt x="1284961" y="684277"/>
                  </a:cubicBezTo>
                  <a:cubicBezTo>
                    <a:pt x="1309142" y="708457"/>
                    <a:pt x="1351102" y="720548"/>
                    <a:pt x="1410843" y="720548"/>
                  </a:cubicBezTo>
                  <a:lnTo>
                    <a:pt x="1510818" y="720548"/>
                  </a:lnTo>
                  <a:cubicBezTo>
                    <a:pt x="1565682" y="720548"/>
                    <a:pt x="1605306" y="713029"/>
                    <a:pt x="1629690" y="697993"/>
                  </a:cubicBezTo>
                  <a:cubicBezTo>
                    <a:pt x="1654074" y="682956"/>
                    <a:pt x="1668094" y="657149"/>
                    <a:pt x="1671752" y="620573"/>
                  </a:cubicBezTo>
                  <a:cubicBezTo>
                    <a:pt x="1672565" y="612039"/>
                    <a:pt x="1675105" y="605638"/>
                    <a:pt x="1679372" y="601371"/>
                  </a:cubicBezTo>
                  <a:cubicBezTo>
                    <a:pt x="1683639" y="597104"/>
                    <a:pt x="1690040" y="594970"/>
                    <a:pt x="1698575" y="594970"/>
                  </a:cubicBezTo>
                  <a:cubicBezTo>
                    <a:pt x="1706702" y="594970"/>
                    <a:pt x="1713002" y="597307"/>
                    <a:pt x="1717472" y="601981"/>
                  </a:cubicBezTo>
                  <a:cubicBezTo>
                    <a:pt x="1721942" y="606654"/>
                    <a:pt x="1723771" y="613258"/>
                    <a:pt x="1722958" y="621793"/>
                  </a:cubicBezTo>
                  <a:cubicBezTo>
                    <a:pt x="1718894" y="673405"/>
                    <a:pt x="1699590" y="711302"/>
                    <a:pt x="1665046" y="735483"/>
                  </a:cubicBezTo>
                  <a:cubicBezTo>
                    <a:pt x="1630502" y="759664"/>
                    <a:pt x="1579093" y="771754"/>
                    <a:pt x="1510818" y="771754"/>
                  </a:cubicBezTo>
                  <a:lnTo>
                    <a:pt x="1410843" y="771754"/>
                  </a:lnTo>
                  <a:cubicBezTo>
                    <a:pt x="1336472" y="771754"/>
                    <a:pt x="1282319" y="754787"/>
                    <a:pt x="1248385" y="720853"/>
                  </a:cubicBezTo>
                  <a:cubicBezTo>
                    <a:pt x="1214450" y="686918"/>
                    <a:pt x="1197483" y="633172"/>
                    <a:pt x="1197483" y="559613"/>
                  </a:cubicBezTo>
                  <a:lnTo>
                    <a:pt x="1197483" y="423063"/>
                  </a:lnTo>
                  <a:cubicBezTo>
                    <a:pt x="1197483" y="347879"/>
                    <a:pt x="1214450" y="293319"/>
                    <a:pt x="1248385" y="259385"/>
                  </a:cubicBezTo>
                  <a:cubicBezTo>
                    <a:pt x="1282319" y="225451"/>
                    <a:pt x="1336472" y="208890"/>
                    <a:pt x="1410843" y="209703"/>
                  </a:cubicBezTo>
                  <a:close/>
                  <a:moveTo>
                    <a:pt x="816178" y="209703"/>
                  </a:moveTo>
                  <a:cubicBezTo>
                    <a:pt x="833247" y="209703"/>
                    <a:pt x="841782" y="218237"/>
                    <a:pt x="841782" y="235306"/>
                  </a:cubicBezTo>
                  <a:lnTo>
                    <a:pt x="841782" y="344424"/>
                  </a:lnTo>
                  <a:cubicBezTo>
                    <a:pt x="862102" y="300939"/>
                    <a:pt x="892683" y="267615"/>
                    <a:pt x="933526" y="244450"/>
                  </a:cubicBezTo>
                  <a:cubicBezTo>
                    <a:pt x="974370" y="221285"/>
                    <a:pt x="1023442" y="209703"/>
                    <a:pt x="1080745" y="209703"/>
                  </a:cubicBezTo>
                  <a:cubicBezTo>
                    <a:pt x="1097814" y="209703"/>
                    <a:pt x="1106348" y="218237"/>
                    <a:pt x="1106348" y="235306"/>
                  </a:cubicBezTo>
                  <a:cubicBezTo>
                    <a:pt x="1106348" y="252375"/>
                    <a:pt x="1097814" y="260909"/>
                    <a:pt x="1080745" y="260909"/>
                  </a:cubicBezTo>
                  <a:cubicBezTo>
                    <a:pt x="1007593" y="260909"/>
                    <a:pt x="950697" y="278384"/>
                    <a:pt x="910057" y="313335"/>
                  </a:cubicBezTo>
                  <a:cubicBezTo>
                    <a:pt x="869417" y="348285"/>
                    <a:pt x="846658" y="399085"/>
                    <a:pt x="841782" y="465735"/>
                  </a:cubicBezTo>
                  <a:lnTo>
                    <a:pt x="841782" y="746151"/>
                  </a:lnTo>
                  <a:cubicBezTo>
                    <a:pt x="841782" y="763220"/>
                    <a:pt x="833247" y="771754"/>
                    <a:pt x="816178" y="771754"/>
                  </a:cubicBezTo>
                  <a:cubicBezTo>
                    <a:pt x="799110" y="771754"/>
                    <a:pt x="790575" y="763220"/>
                    <a:pt x="790575" y="746151"/>
                  </a:cubicBezTo>
                  <a:lnTo>
                    <a:pt x="790575" y="235306"/>
                  </a:lnTo>
                  <a:cubicBezTo>
                    <a:pt x="790575" y="218237"/>
                    <a:pt x="799110" y="209703"/>
                    <a:pt x="816178" y="209703"/>
                  </a:cubicBezTo>
                  <a:close/>
                  <a:moveTo>
                    <a:pt x="2674620" y="208483"/>
                  </a:moveTo>
                  <a:lnTo>
                    <a:pt x="2866034" y="208483"/>
                  </a:lnTo>
                  <a:cubicBezTo>
                    <a:pt x="2957068" y="208483"/>
                    <a:pt x="3006242" y="249123"/>
                    <a:pt x="3013558" y="330403"/>
                  </a:cubicBezTo>
                  <a:cubicBezTo>
                    <a:pt x="3014777" y="338938"/>
                    <a:pt x="3013152" y="345542"/>
                    <a:pt x="3008681" y="350215"/>
                  </a:cubicBezTo>
                  <a:cubicBezTo>
                    <a:pt x="3004211" y="354889"/>
                    <a:pt x="2997708" y="357226"/>
                    <a:pt x="2989174" y="357226"/>
                  </a:cubicBezTo>
                  <a:cubicBezTo>
                    <a:pt x="2980639" y="357226"/>
                    <a:pt x="2974340" y="355092"/>
                    <a:pt x="2970276" y="350825"/>
                  </a:cubicBezTo>
                  <a:cubicBezTo>
                    <a:pt x="2966212" y="346558"/>
                    <a:pt x="2963571" y="340157"/>
                    <a:pt x="2962352" y="331623"/>
                  </a:cubicBezTo>
                  <a:cubicBezTo>
                    <a:pt x="2959913" y="304800"/>
                    <a:pt x="2951379" y="286106"/>
                    <a:pt x="2936748" y="275539"/>
                  </a:cubicBezTo>
                  <a:cubicBezTo>
                    <a:pt x="2922118" y="264973"/>
                    <a:pt x="2898547" y="259690"/>
                    <a:pt x="2866034" y="259690"/>
                  </a:cubicBezTo>
                  <a:lnTo>
                    <a:pt x="2674620" y="259690"/>
                  </a:lnTo>
                  <a:cubicBezTo>
                    <a:pt x="2637638" y="259690"/>
                    <a:pt x="2611933" y="266802"/>
                    <a:pt x="2597506" y="281026"/>
                  </a:cubicBezTo>
                  <a:cubicBezTo>
                    <a:pt x="2583079" y="295250"/>
                    <a:pt x="2575865" y="321056"/>
                    <a:pt x="2575865" y="358445"/>
                  </a:cubicBezTo>
                  <a:cubicBezTo>
                    <a:pt x="2575865" y="395021"/>
                    <a:pt x="2583079" y="420421"/>
                    <a:pt x="2597506" y="434645"/>
                  </a:cubicBezTo>
                  <a:cubicBezTo>
                    <a:pt x="2611933" y="448869"/>
                    <a:pt x="2637638" y="455981"/>
                    <a:pt x="2674620" y="455981"/>
                  </a:cubicBezTo>
                  <a:lnTo>
                    <a:pt x="2872131" y="455981"/>
                  </a:lnTo>
                  <a:cubicBezTo>
                    <a:pt x="2926588" y="455981"/>
                    <a:pt x="2966415" y="468579"/>
                    <a:pt x="2991612" y="493776"/>
                  </a:cubicBezTo>
                  <a:cubicBezTo>
                    <a:pt x="3016809" y="518973"/>
                    <a:pt x="3029407" y="558801"/>
                    <a:pt x="3029407" y="613258"/>
                  </a:cubicBezTo>
                  <a:cubicBezTo>
                    <a:pt x="3029407" y="667309"/>
                    <a:pt x="3016809" y="707035"/>
                    <a:pt x="2991612" y="732435"/>
                  </a:cubicBezTo>
                  <a:cubicBezTo>
                    <a:pt x="2966415" y="757835"/>
                    <a:pt x="2926588" y="770535"/>
                    <a:pt x="2872131" y="770535"/>
                  </a:cubicBezTo>
                  <a:lnTo>
                    <a:pt x="2672182" y="770535"/>
                  </a:lnTo>
                  <a:cubicBezTo>
                    <a:pt x="2623007" y="770535"/>
                    <a:pt x="2585822" y="759867"/>
                    <a:pt x="2560625" y="738531"/>
                  </a:cubicBezTo>
                  <a:cubicBezTo>
                    <a:pt x="2535428" y="717195"/>
                    <a:pt x="2520595" y="684378"/>
                    <a:pt x="2516124" y="640081"/>
                  </a:cubicBezTo>
                  <a:cubicBezTo>
                    <a:pt x="2515718" y="631546"/>
                    <a:pt x="2517750" y="624942"/>
                    <a:pt x="2522220" y="620269"/>
                  </a:cubicBezTo>
                  <a:cubicBezTo>
                    <a:pt x="2526691" y="615595"/>
                    <a:pt x="2533193" y="613258"/>
                    <a:pt x="2541727" y="613258"/>
                  </a:cubicBezTo>
                  <a:cubicBezTo>
                    <a:pt x="2549855" y="613258"/>
                    <a:pt x="2556053" y="615392"/>
                    <a:pt x="2560320" y="619659"/>
                  </a:cubicBezTo>
                  <a:cubicBezTo>
                    <a:pt x="2564587" y="623926"/>
                    <a:pt x="2566924" y="630327"/>
                    <a:pt x="2567331" y="638861"/>
                  </a:cubicBezTo>
                  <a:cubicBezTo>
                    <a:pt x="2570582" y="668529"/>
                    <a:pt x="2580234" y="689357"/>
                    <a:pt x="2596287" y="701345"/>
                  </a:cubicBezTo>
                  <a:cubicBezTo>
                    <a:pt x="2612339" y="713334"/>
                    <a:pt x="2637638" y="719329"/>
                    <a:pt x="2672182" y="719329"/>
                  </a:cubicBezTo>
                  <a:lnTo>
                    <a:pt x="2872131" y="719329"/>
                  </a:lnTo>
                  <a:cubicBezTo>
                    <a:pt x="2912364" y="719329"/>
                    <a:pt x="2940101" y="711505"/>
                    <a:pt x="2955341" y="695859"/>
                  </a:cubicBezTo>
                  <a:cubicBezTo>
                    <a:pt x="2970581" y="680213"/>
                    <a:pt x="2978201" y="652679"/>
                    <a:pt x="2978201" y="613258"/>
                  </a:cubicBezTo>
                  <a:cubicBezTo>
                    <a:pt x="2978201" y="573431"/>
                    <a:pt x="2970581" y="545796"/>
                    <a:pt x="2955341" y="530352"/>
                  </a:cubicBezTo>
                  <a:cubicBezTo>
                    <a:pt x="2940101" y="514909"/>
                    <a:pt x="2912364" y="507187"/>
                    <a:pt x="2872131" y="507187"/>
                  </a:cubicBezTo>
                  <a:lnTo>
                    <a:pt x="2674620" y="507187"/>
                  </a:lnTo>
                  <a:cubicBezTo>
                    <a:pt x="2623414" y="507187"/>
                    <a:pt x="2585619" y="495199"/>
                    <a:pt x="2561234" y="471221"/>
                  </a:cubicBezTo>
                  <a:cubicBezTo>
                    <a:pt x="2536850" y="447243"/>
                    <a:pt x="2524658" y="409651"/>
                    <a:pt x="2524658" y="358445"/>
                  </a:cubicBezTo>
                  <a:cubicBezTo>
                    <a:pt x="2524658" y="306426"/>
                    <a:pt x="2536850" y="268427"/>
                    <a:pt x="2561234" y="244450"/>
                  </a:cubicBezTo>
                  <a:cubicBezTo>
                    <a:pt x="2585619" y="220472"/>
                    <a:pt x="2623414" y="208483"/>
                    <a:pt x="2674620" y="208483"/>
                  </a:cubicBezTo>
                  <a:close/>
                  <a:moveTo>
                    <a:pt x="2036445" y="208483"/>
                  </a:moveTo>
                  <a:lnTo>
                    <a:pt x="2227860" y="208483"/>
                  </a:lnTo>
                  <a:cubicBezTo>
                    <a:pt x="2318893" y="208483"/>
                    <a:pt x="2368067" y="249123"/>
                    <a:pt x="2375383" y="330403"/>
                  </a:cubicBezTo>
                  <a:cubicBezTo>
                    <a:pt x="2376602" y="338938"/>
                    <a:pt x="2374976" y="345542"/>
                    <a:pt x="2370506" y="350215"/>
                  </a:cubicBezTo>
                  <a:cubicBezTo>
                    <a:pt x="2366036" y="354889"/>
                    <a:pt x="2359533" y="357226"/>
                    <a:pt x="2350999" y="357226"/>
                  </a:cubicBezTo>
                  <a:cubicBezTo>
                    <a:pt x="2342464" y="357226"/>
                    <a:pt x="2336165" y="355092"/>
                    <a:pt x="2332101" y="350825"/>
                  </a:cubicBezTo>
                  <a:cubicBezTo>
                    <a:pt x="2328037" y="346558"/>
                    <a:pt x="2325396" y="340157"/>
                    <a:pt x="2324176" y="331623"/>
                  </a:cubicBezTo>
                  <a:cubicBezTo>
                    <a:pt x="2321738" y="304800"/>
                    <a:pt x="2313204" y="286106"/>
                    <a:pt x="2298573" y="275539"/>
                  </a:cubicBezTo>
                  <a:cubicBezTo>
                    <a:pt x="2283943" y="264973"/>
                    <a:pt x="2260371" y="259690"/>
                    <a:pt x="2227860" y="259690"/>
                  </a:cubicBezTo>
                  <a:lnTo>
                    <a:pt x="2036445" y="259690"/>
                  </a:lnTo>
                  <a:cubicBezTo>
                    <a:pt x="1999463" y="259690"/>
                    <a:pt x="1973758" y="266802"/>
                    <a:pt x="1959331" y="281026"/>
                  </a:cubicBezTo>
                  <a:cubicBezTo>
                    <a:pt x="1944904" y="295250"/>
                    <a:pt x="1937690" y="321056"/>
                    <a:pt x="1937690" y="358445"/>
                  </a:cubicBezTo>
                  <a:cubicBezTo>
                    <a:pt x="1937690" y="395021"/>
                    <a:pt x="1944904" y="420421"/>
                    <a:pt x="1959331" y="434645"/>
                  </a:cubicBezTo>
                  <a:cubicBezTo>
                    <a:pt x="1973758" y="448869"/>
                    <a:pt x="1999463" y="455981"/>
                    <a:pt x="2036445" y="455981"/>
                  </a:cubicBezTo>
                  <a:lnTo>
                    <a:pt x="2233956" y="455981"/>
                  </a:lnTo>
                  <a:cubicBezTo>
                    <a:pt x="2288413" y="455981"/>
                    <a:pt x="2328240" y="468579"/>
                    <a:pt x="2353437" y="493776"/>
                  </a:cubicBezTo>
                  <a:cubicBezTo>
                    <a:pt x="2378634" y="518973"/>
                    <a:pt x="2391232" y="558801"/>
                    <a:pt x="2391232" y="613258"/>
                  </a:cubicBezTo>
                  <a:cubicBezTo>
                    <a:pt x="2391232" y="667309"/>
                    <a:pt x="2378634" y="707035"/>
                    <a:pt x="2353437" y="732435"/>
                  </a:cubicBezTo>
                  <a:cubicBezTo>
                    <a:pt x="2328240" y="757835"/>
                    <a:pt x="2288413" y="770535"/>
                    <a:pt x="2233956" y="770535"/>
                  </a:cubicBezTo>
                  <a:lnTo>
                    <a:pt x="2034007" y="770535"/>
                  </a:lnTo>
                  <a:cubicBezTo>
                    <a:pt x="1984832" y="770535"/>
                    <a:pt x="1947647" y="759867"/>
                    <a:pt x="1922450" y="738531"/>
                  </a:cubicBezTo>
                  <a:cubicBezTo>
                    <a:pt x="1897253" y="717195"/>
                    <a:pt x="1882420" y="684378"/>
                    <a:pt x="1877949" y="640081"/>
                  </a:cubicBezTo>
                  <a:cubicBezTo>
                    <a:pt x="1877543" y="631546"/>
                    <a:pt x="1879575" y="624942"/>
                    <a:pt x="1884045" y="620269"/>
                  </a:cubicBezTo>
                  <a:cubicBezTo>
                    <a:pt x="1888516" y="615595"/>
                    <a:pt x="1895018" y="613258"/>
                    <a:pt x="1903552" y="613258"/>
                  </a:cubicBezTo>
                  <a:cubicBezTo>
                    <a:pt x="1911680" y="613258"/>
                    <a:pt x="1917878" y="615392"/>
                    <a:pt x="1922145" y="619659"/>
                  </a:cubicBezTo>
                  <a:cubicBezTo>
                    <a:pt x="1926412" y="623926"/>
                    <a:pt x="1928749" y="630327"/>
                    <a:pt x="1929156" y="638861"/>
                  </a:cubicBezTo>
                  <a:cubicBezTo>
                    <a:pt x="1932407" y="668529"/>
                    <a:pt x="1942059" y="689357"/>
                    <a:pt x="1958112" y="701345"/>
                  </a:cubicBezTo>
                  <a:cubicBezTo>
                    <a:pt x="1974164" y="713334"/>
                    <a:pt x="1999463" y="719329"/>
                    <a:pt x="2034007" y="719329"/>
                  </a:cubicBezTo>
                  <a:lnTo>
                    <a:pt x="2233956" y="719329"/>
                  </a:lnTo>
                  <a:cubicBezTo>
                    <a:pt x="2274189" y="719329"/>
                    <a:pt x="2301926" y="711505"/>
                    <a:pt x="2317166" y="695859"/>
                  </a:cubicBezTo>
                  <a:cubicBezTo>
                    <a:pt x="2332406" y="680213"/>
                    <a:pt x="2340026" y="652679"/>
                    <a:pt x="2340026" y="613258"/>
                  </a:cubicBezTo>
                  <a:cubicBezTo>
                    <a:pt x="2340026" y="573431"/>
                    <a:pt x="2332406" y="545796"/>
                    <a:pt x="2317166" y="530352"/>
                  </a:cubicBezTo>
                  <a:cubicBezTo>
                    <a:pt x="2301926" y="514909"/>
                    <a:pt x="2274189" y="507187"/>
                    <a:pt x="2233956" y="507187"/>
                  </a:cubicBezTo>
                  <a:lnTo>
                    <a:pt x="2036445" y="507187"/>
                  </a:lnTo>
                  <a:cubicBezTo>
                    <a:pt x="1985239" y="507187"/>
                    <a:pt x="1947444" y="495199"/>
                    <a:pt x="1923060" y="471221"/>
                  </a:cubicBezTo>
                  <a:cubicBezTo>
                    <a:pt x="1898676" y="447243"/>
                    <a:pt x="1886484" y="409651"/>
                    <a:pt x="1886484" y="358445"/>
                  </a:cubicBezTo>
                  <a:cubicBezTo>
                    <a:pt x="1886484" y="306426"/>
                    <a:pt x="1898676" y="268427"/>
                    <a:pt x="1923060" y="244450"/>
                  </a:cubicBezTo>
                  <a:cubicBezTo>
                    <a:pt x="1947444" y="220472"/>
                    <a:pt x="1985239" y="208483"/>
                    <a:pt x="2036445" y="208483"/>
                  </a:cubicBezTo>
                  <a:close/>
                  <a:moveTo>
                    <a:pt x="51206" y="51207"/>
                  </a:moveTo>
                  <a:lnTo>
                    <a:pt x="51206" y="720548"/>
                  </a:lnTo>
                  <a:lnTo>
                    <a:pt x="319430" y="720548"/>
                  </a:lnTo>
                  <a:cubicBezTo>
                    <a:pt x="375920" y="720548"/>
                    <a:pt x="421233" y="712928"/>
                    <a:pt x="455371" y="697688"/>
                  </a:cubicBezTo>
                  <a:cubicBezTo>
                    <a:pt x="489509" y="682448"/>
                    <a:pt x="514197" y="657759"/>
                    <a:pt x="529437" y="623621"/>
                  </a:cubicBezTo>
                  <a:cubicBezTo>
                    <a:pt x="544678" y="589484"/>
                    <a:pt x="552297" y="544170"/>
                    <a:pt x="552297" y="487680"/>
                  </a:cubicBezTo>
                  <a:lnTo>
                    <a:pt x="552297" y="284074"/>
                  </a:lnTo>
                  <a:cubicBezTo>
                    <a:pt x="552297" y="227584"/>
                    <a:pt x="544678" y="182271"/>
                    <a:pt x="529437" y="148133"/>
                  </a:cubicBezTo>
                  <a:cubicBezTo>
                    <a:pt x="514197" y="113995"/>
                    <a:pt x="489509" y="89307"/>
                    <a:pt x="455371" y="74067"/>
                  </a:cubicBezTo>
                  <a:cubicBezTo>
                    <a:pt x="421233" y="58827"/>
                    <a:pt x="375920" y="51207"/>
                    <a:pt x="319430" y="51207"/>
                  </a:cubicBezTo>
                  <a:close/>
                  <a:moveTo>
                    <a:pt x="25603" y="0"/>
                  </a:moveTo>
                  <a:lnTo>
                    <a:pt x="319430" y="0"/>
                  </a:lnTo>
                  <a:cubicBezTo>
                    <a:pt x="418998" y="0"/>
                    <a:pt x="491236" y="22454"/>
                    <a:pt x="536143" y="67361"/>
                  </a:cubicBezTo>
                  <a:cubicBezTo>
                    <a:pt x="581050" y="112268"/>
                    <a:pt x="603504" y="184506"/>
                    <a:pt x="603504" y="284074"/>
                  </a:cubicBezTo>
                  <a:lnTo>
                    <a:pt x="603504" y="487680"/>
                  </a:lnTo>
                  <a:cubicBezTo>
                    <a:pt x="603504" y="586842"/>
                    <a:pt x="581050" y="658978"/>
                    <a:pt x="536143" y="704089"/>
                  </a:cubicBezTo>
                  <a:cubicBezTo>
                    <a:pt x="491236" y="749199"/>
                    <a:pt x="418998" y="771754"/>
                    <a:pt x="319430" y="771754"/>
                  </a:cubicBezTo>
                  <a:lnTo>
                    <a:pt x="25603" y="771754"/>
                  </a:lnTo>
                  <a:cubicBezTo>
                    <a:pt x="8534" y="771754"/>
                    <a:pt x="0" y="763220"/>
                    <a:pt x="0" y="746151"/>
                  </a:cubicBezTo>
                  <a:lnTo>
                    <a:pt x="0" y="25603"/>
                  </a:lnTo>
                  <a:cubicBezTo>
                    <a:pt x="0" y="8535"/>
                    <a:pt x="8534" y="0"/>
                    <a:pt x="25603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9868AC5-D6A1-4AF5-9115-F1EDB469EF76}"/>
                </a:ext>
              </a:extLst>
            </p:cNvPr>
            <p:cNvSpPr/>
            <p:nvPr/>
          </p:nvSpPr>
          <p:spPr>
            <a:xfrm>
              <a:off x="1986480" y="1284372"/>
              <a:ext cx="614475" cy="330115"/>
            </a:xfrm>
            <a:custGeom>
              <a:avLst/>
              <a:gdLst/>
              <a:ahLst/>
              <a:cxnLst/>
              <a:rect l="l" t="t" r="r" b="b"/>
              <a:pathLst>
                <a:path w="1452782" h="780479">
                  <a:moveTo>
                    <a:pt x="1133180" y="279597"/>
                  </a:moveTo>
                  <a:cubicBezTo>
                    <a:pt x="1078107" y="278797"/>
                    <a:pt x="1039902" y="289078"/>
                    <a:pt x="1018566" y="310439"/>
                  </a:cubicBezTo>
                  <a:cubicBezTo>
                    <a:pt x="997230" y="331801"/>
                    <a:pt x="986562" y="370453"/>
                    <a:pt x="986562" y="426397"/>
                  </a:cubicBezTo>
                  <a:lnTo>
                    <a:pt x="986562" y="449476"/>
                  </a:lnTo>
                  <a:lnTo>
                    <a:pt x="1378192" y="449476"/>
                  </a:lnTo>
                  <a:lnTo>
                    <a:pt x="1378192" y="426397"/>
                  </a:lnTo>
                  <a:cubicBezTo>
                    <a:pt x="1378192" y="371374"/>
                    <a:pt x="1367479" y="333152"/>
                    <a:pt x="1346055" y="311730"/>
                  </a:cubicBezTo>
                  <a:cubicBezTo>
                    <a:pt x="1324630" y="290308"/>
                    <a:pt x="1286409" y="279597"/>
                    <a:pt x="1231392" y="279597"/>
                  </a:cubicBezTo>
                  <a:close/>
                  <a:moveTo>
                    <a:pt x="1121179" y="205617"/>
                  </a:moveTo>
                  <a:lnTo>
                    <a:pt x="1231392" y="205617"/>
                  </a:lnTo>
                  <a:cubicBezTo>
                    <a:pt x="1307732" y="205617"/>
                    <a:pt x="1363715" y="223429"/>
                    <a:pt x="1399342" y="259052"/>
                  </a:cubicBezTo>
                  <a:cubicBezTo>
                    <a:pt x="1434969" y="294676"/>
                    <a:pt x="1452782" y="350457"/>
                    <a:pt x="1452782" y="426397"/>
                  </a:cubicBezTo>
                  <a:lnTo>
                    <a:pt x="1452782" y="486166"/>
                  </a:lnTo>
                  <a:cubicBezTo>
                    <a:pt x="1452782" y="511033"/>
                    <a:pt x="1440349" y="523466"/>
                    <a:pt x="1415482" y="523466"/>
                  </a:cubicBezTo>
                  <a:lnTo>
                    <a:pt x="986562" y="523466"/>
                  </a:lnTo>
                  <a:lnTo>
                    <a:pt x="986562" y="560280"/>
                  </a:lnTo>
                  <a:cubicBezTo>
                    <a:pt x="986562" y="615043"/>
                    <a:pt x="997241" y="653103"/>
                    <a:pt x="1018599" y="674461"/>
                  </a:cubicBezTo>
                  <a:cubicBezTo>
                    <a:pt x="1039958" y="695819"/>
                    <a:pt x="1078215" y="706498"/>
                    <a:pt x="1133371" y="706498"/>
                  </a:cubicBezTo>
                  <a:lnTo>
                    <a:pt x="1231392" y="706498"/>
                  </a:lnTo>
                  <a:cubicBezTo>
                    <a:pt x="1282821" y="706498"/>
                    <a:pt x="1319142" y="699958"/>
                    <a:pt x="1340354" y="686877"/>
                  </a:cubicBezTo>
                  <a:cubicBezTo>
                    <a:pt x="1361566" y="673796"/>
                    <a:pt x="1373778" y="651161"/>
                    <a:pt x="1376992" y="618973"/>
                  </a:cubicBezTo>
                  <a:cubicBezTo>
                    <a:pt x="1378046" y="607931"/>
                    <a:pt x="1381746" y="599236"/>
                    <a:pt x="1388093" y="592889"/>
                  </a:cubicBezTo>
                  <a:cubicBezTo>
                    <a:pt x="1394440" y="586542"/>
                    <a:pt x="1403569" y="583369"/>
                    <a:pt x="1415482" y="583369"/>
                  </a:cubicBezTo>
                  <a:cubicBezTo>
                    <a:pt x="1426995" y="583369"/>
                    <a:pt x="1436089" y="586917"/>
                    <a:pt x="1442766" y="594013"/>
                  </a:cubicBezTo>
                  <a:cubicBezTo>
                    <a:pt x="1449444" y="601109"/>
                    <a:pt x="1452290" y="610966"/>
                    <a:pt x="1451306" y="623583"/>
                  </a:cubicBezTo>
                  <a:cubicBezTo>
                    <a:pt x="1447083" y="677177"/>
                    <a:pt x="1426755" y="716725"/>
                    <a:pt x="1390322" y="742227"/>
                  </a:cubicBezTo>
                  <a:cubicBezTo>
                    <a:pt x="1353889" y="767728"/>
                    <a:pt x="1300912" y="780479"/>
                    <a:pt x="1231392" y="780479"/>
                  </a:cubicBezTo>
                  <a:lnTo>
                    <a:pt x="1133371" y="780479"/>
                  </a:lnTo>
                  <a:cubicBezTo>
                    <a:pt x="1056891" y="780479"/>
                    <a:pt x="1000872" y="762699"/>
                    <a:pt x="965312" y="727139"/>
                  </a:cubicBezTo>
                  <a:cubicBezTo>
                    <a:pt x="929752" y="691579"/>
                    <a:pt x="911972" y="635960"/>
                    <a:pt x="911972" y="560280"/>
                  </a:cubicBezTo>
                  <a:lnTo>
                    <a:pt x="911972" y="426397"/>
                  </a:lnTo>
                  <a:cubicBezTo>
                    <a:pt x="911972" y="349536"/>
                    <a:pt x="929733" y="293345"/>
                    <a:pt x="965255" y="257823"/>
                  </a:cubicBezTo>
                  <a:cubicBezTo>
                    <a:pt x="1000776" y="222301"/>
                    <a:pt x="1052751" y="204899"/>
                    <a:pt x="1121179" y="205617"/>
                  </a:cubicBezTo>
                  <a:close/>
                  <a:moveTo>
                    <a:pt x="37300" y="0"/>
                  </a:moveTo>
                  <a:cubicBezTo>
                    <a:pt x="55036" y="0"/>
                    <a:pt x="68749" y="7979"/>
                    <a:pt x="78439" y="23937"/>
                  </a:cubicBezTo>
                  <a:lnTo>
                    <a:pt x="364585" y="476312"/>
                  </a:lnTo>
                  <a:lnTo>
                    <a:pt x="648548" y="24156"/>
                  </a:lnTo>
                  <a:cubicBezTo>
                    <a:pt x="658315" y="8052"/>
                    <a:pt x="672132" y="0"/>
                    <a:pt x="690001" y="0"/>
                  </a:cubicBezTo>
                  <a:cubicBezTo>
                    <a:pt x="714068" y="0"/>
                    <a:pt x="726101" y="12231"/>
                    <a:pt x="726101" y="36691"/>
                  </a:cubicBezTo>
                  <a:lnTo>
                    <a:pt x="726101" y="743179"/>
                  </a:lnTo>
                  <a:cubicBezTo>
                    <a:pt x="726101" y="768046"/>
                    <a:pt x="713671" y="780479"/>
                    <a:pt x="688810" y="780479"/>
                  </a:cubicBezTo>
                  <a:cubicBezTo>
                    <a:pt x="663944" y="780479"/>
                    <a:pt x="651511" y="768046"/>
                    <a:pt x="651511" y="743179"/>
                  </a:cubicBezTo>
                  <a:lnTo>
                    <a:pt x="651511" y="146507"/>
                  </a:lnTo>
                  <a:lnTo>
                    <a:pt x="404756" y="534134"/>
                  </a:lnTo>
                  <a:cubicBezTo>
                    <a:pt x="395047" y="550130"/>
                    <a:pt x="381347" y="558128"/>
                    <a:pt x="363656" y="558128"/>
                  </a:cubicBezTo>
                  <a:cubicBezTo>
                    <a:pt x="345831" y="558128"/>
                    <a:pt x="332055" y="550117"/>
                    <a:pt x="322327" y="534096"/>
                  </a:cubicBezTo>
                  <a:lnTo>
                    <a:pt x="74600" y="139309"/>
                  </a:lnTo>
                  <a:lnTo>
                    <a:pt x="74600" y="743179"/>
                  </a:lnTo>
                  <a:cubicBezTo>
                    <a:pt x="74600" y="768046"/>
                    <a:pt x="62167" y="780479"/>
                    <a:pt x="37300" y="780479"/>
                  </a:cubicBezTo>
                  <a:cubicBezTo>
                    <a:pt x="12433" y="780479"/>
                    <a:pt x="0" y="768046"/>
                    <a:pt x="0" y="743179"/>
                  </a:cubicBezTo>
                  <a:lnTo>
                    <a:pt x="0" y="36691"/>
                  </a:lnTo>
                  <a:cubicBezTo>
                    <a:pt x="0" y="12231"/>
                    <a:pt x="12433" y="0"/>
                    <a:pt x="37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4816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C9BCA7-C869-4CFA-BE54-B8023BE852D3}"/>
              </a:ext>
            </a:extLst>
          </p:cNvPr>
          <p:cNvSpPr/>
          <p:nvPr/>
        </p:nvSpPr>
        <p:spPr>
          <a:xfrm>
            <a:off x="6684963" y="1382617"/>
            <a:ext cx="4554537" cy="49258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8631CC-7424-48ED-90CD-95213D03A214}"/>
              </a:ext>
            </a:extLst>
          </p:cNvPr>
          <p:cNvSpPr txBox="1"/>
          <p:nvPr/>
        </p:nvSpPr>
        <p:spPr>
          <a:xfrm>
            <a:off x="844413" y="1433379"/>
            <a:ext cx="5064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Poppins" panose="00000500000000000000" pitchFamily="50" charset="0"/>
                <a:ea typeface="Open Sans" panose="020B0606030504020204" pitchFamily="34" charset="0"/>
                <a:cs typeface="Poppins" panose="00000500000000000000" pitchFamily="50" charset="0"/>
              </a:rPr>
              <a:t>Shop your outfit style Portfolio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B27005-6745-49EA-8B33-5BA26D8AB65F}"/>
              </a:ext>
            </a:extLst>
          </p:cNvPr>
          <p:cNvSpPr txBox="1"/>
          <p:nvPr/>
        </p:nvSpPr>
        <p:spPr>
          <a:xfrm>
            <a:off x="872549" y="2874446"/>
            <a:ext cx="4955595" cy="159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  <a:endParaRPr lang="en-ID" sz="11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50" charset="0"/>
              <a:ea typeface="Roboto" pitchFamily="2" charset="0"/>
              <a:cs typeface="Poppins" panose="00000500000000000000" pitchFamily="50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BD681B-801B-4524-A89D-FD2B34C597FD}"/>
              </a:ext>
            </a:extLst>
          </p:cNvPr>
          <p:cNvGrpSpPr/>
          <p:nvPr/>
        </p:nvGrpSpPr>
        <p:grpSpPr>
          <a:xfrm>
            <a:off x="878358" y="4766677"/>
            <a:ext cx="4949785" cy="1053250"/>
            <a:chOff x="6595486" y="2324538"/>
            <a:chExt cx="6156957" cy="10532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B26E07-3E11-47CD-BCF8-F21B61203E2F}"/>
                </a:ext>
              </a:extLst>
            </p:cNvPr>
            <p:cNvSpPr txBox="1"/>
            <p:nvPr/>
          </p:nvSpPr>
          <p:spPr>
            <a:xfrm>
              <a:off x="6595486" y="2324538"/>
              <a:ext cx="47897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0" dirty="0">
                  <a:solidFill>
                    <a:srgbClr val="1F497D"/>
                  </a:solidFill>
                  <a:effectLst/>
                  <a:latin typeface="Poppins" panose="00000500000000000000" pitchFamily="50" charset="0"/>
                  <a:cs typeface="Poppins" panose="00000500000000000000" pitchFamily="50" charset="0"/>
                </a:rPr>
                <a:t>Wear and Rock among all</a:t>
              </a:r>
              <a:endParaRPr lang="en-US" sz="2000" b="1" dirty="0">
                <a:solidFill>
                  <a:srgbClr val="1F497D"/>
                </a:solidFill>
                <a:latin typeface="Poppins" panose="00000500000000000000" pitchFamily="50" charset="0"/>
                <a:ea typeface="Open Sans ExtraBold" panose="020B0906030804020204" pitchFamily="34" charset="0"/>
                <a:cs typeface="Poppins" panose="00000500000000000000" pitchFamily="50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B4186BC-AF43-4050-83B8-307D0B80B865}"/>
                </a:ext>
              </a:extLst>
            </p:cNvPr>
            <p:cNvSpPr txBox="1"/>
            <p:nvPr/>
          </p:nvSpPr>
          <p:spPr>
            <a:xfrm>
              <a:off x="6595486" y="2801605"/>
              <a:ext cx="6156957" cy="576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10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Poppins" panose="00000500000000000000" pitchFamily="50" charset="0"/>
                  <a:ea typeface="Roboto" pitchFamily="2" charset="0"/>
                  <a:cs typeface="Poppins" panose="00000500000000000000" pitchFamily="50" charset="0"/>
                </a:rPr>
                <a:t>Lorem Ipsum is simply dummy text of the printing and typesetting industry. Lorem Ipsum has been the industry's standard.</a:t>
              </a:r>
              <a:endParaRPr lang="en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endParaRPr>
            </a:p>
          </p:txBody>
        </p:sp>
      </p:grp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473B727-5BAF-42C3-9F5E-46CA8DF1800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1" r="23021"/>
          <a:stretch/>
        </p:blipFill>
        <p:spPr>
          <a:xfrm>
            <a:off x="6684999" y="613814"/>
            <a:ext cx="4555926" cy="5630372"/>
          </a:xfr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AF60A1F-62B5-4FB1-A001-016C5B949C4B}"/>
              </a:ext>
            </a:extLst>
          </p:cNvPr>
          <p:cNvGrpSpPr/>
          <p:nvPr/>
        </p:nvGrpSpPr>
        <p:grpSpPr>
          <a:xfrm>
            <a:off x="998680" y="916435"/>
            <a:ext cx="1112156" cy="185153"/>
            <a:chOff x="618054" y="1284372"/>
            <a:chExt cx="1982901" cy="33011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9E53273-AB37-4191-82D1-A0918907D4DA}"/>
                </a:ext>
              </a:extLst>
            </p:cNvPr>
            <p:cNvSpPr/>
            <p:nvPr/>
          </p:nvSpPr>
          <p:spPr>
            <a:xfrm>
              <a:off x="618054" y="1284374"/>
              <a:ext cx="1295814" cy="330114"/>
            </a:xfrm>
            <a:custGeom>
              <a:avLst/>
              <a:gdLst/>
              <a:ahLst/>
              <a:cxnLst/>
              <a:rect l="l" t="t" r="r" b="b"/>
              <a:pathLst>
                <a:path w="3029407" h="771754">
                  <a:moveTo>
                    <a:pt x="1410843" y="260909"/>
                  </a:moveTo>
                  <a:cubicBezTo>
                    <a:pt x="1351102" y="260096"/>
                    <a:pt x="1309142" y="271780"/>
                    <a:pt x="1284961" y="295961"/>
                  </a:cubicBezTo>
                  <a:cubicBezTo>
                    <a:pt x="1260780" y="320142"/>
                    <a:pt x="1248690" y="362509"/>
                    <a:pt x="1248690" y="423063"/>
                  </a:cubicBezTo>
                  <a:lnTo>
                    <a:pt x="1248690" y="458419"/>
                  </a:lnTo>
                  <a:lnTo>
                    <a:pt x="1672971" y="458419"/>
                  </a:lnTo>
                  <a:lnTo>
                    <a:pt x="1672971" y="423063"/>
                  </a:lnTo>
                  <a:cubicBezTo>
                    <a:pt x="1672971" y="363322"/>
                    <a:pt x="1660881" y="321361"/>
                    <a:pt x="1636700" y="297180"/>
                  </a:cubicBezTo>
                  <a:cubicBezTo>
                    <a:pt x="1612519" y="272999"/>
                    <a:pt x="1570558" y="260909"/>
                    <a:pt x="1510818" y="260909"/>
                  </a:cubicBezTo>
                  <a:close/>
                  <a:moveTo>
                    <a:pt x="1410843" y="209703"/>
                  </a:moveTo>
                  <a:lnTo>
                    <a:pt x="1510818" y="209703"/>
                  </a:lnTo>
                  <a:cubicBezTo>
                    <a:pt x="1585189" y="209703"/>
                    <a:pt x="1639342" y="226670"/>
                    <a:pt x="1673276" y="260604"/>
                  </a:cubicBezTo>
                  <a:cubicBezTo>
                    <a:pt x="1707210" y="294539"/>
                    <a:pt x="1724178" y="348691"/>
                    <a:pt x="1724178" y="423063"/>
                  </a:cubicBezTo>
                  <a:lnTo>
                    <a:pt x="1724178" y="484023"/>
                  </a:lnTo>
                  <a:cubicBezTo>
                    <a:pt x="1724178" y="501091"/>
                    <a:pt x="1715643" y="509626"/>
                    <a:pt x="1698575" y="509626"/>
                  </a:cubicBezTo>
                  <a:lnTo>
                    <a:pt x="1248690" y="509626"/>
                  </a:lnTo>
                  <a:lnTo>
                    <a:pt x="1248690" y="559613"/>
                  </a:lnTo>
                  <a:cubicBezTo>
                    <a:pt x="1248690" y="618541"/>
                    <a:pt x="1260780" y="660096"/>
                    <a:pt x="1284961" y="684277"/>
                  </a:cubicBezTo>
                  <a:cubicBezTo>
                    <a:pt x="1309142" y="708457"/>
                    <a:pt x="1351102" y="720548"/>
                    <a:pt x="1410843" y="720548"/>
                  </a:cubicBezTo>
                  <a:lnTo>
                    <a:pt x="1510818" y="720548"/>
                  </a:lnTo>
                  <a:cubicBezTo>
                    <a:pt x="1565682" y="720548"/>
                    <a:pt x="1605306" y="713029"/>
                    <a:pt x="1629690" y="697993"/>
                  </a:cubicBezTo>
                  <a:cubicBezTo>
                    <a:pt x="1654074" y="682956"/>
                    <a:pt x="1668094" y="657149"/>
                    <a:pt x="1671752" y="620573"/>
                  </a:cubicBezTo>
                  <a:cubicBezTo>
                    <a:pt x="1672565" y="612039"/>
                    <a:pt x="1675105" y="605638"/>
                    <a:pt x="1679372" y="601371"/>
                  </a:cubicBezTo>
                  <a:cubicBezTo>
                    <a:pt x="1683639" y="597104"/>
                    <a:pt x="1690040" y="594970"/>
                    <a:pt x="1698575" y="594970"/>
                  </a:cubicBezTo>
                  <a:cubicBezTo>
                    <a:pt x="1706702" y="594970"/>
                    <a:pt x="1713002" y="597307"/>
                    <a:pt x="1717472" y="601981"/>
                  </a:cubicBezTo>
                  <a:cubicBezTo>
                    <a:pt x="1721942" y="606654"/>
                    <a:pt x="1723771" y="613258"/>
                    <a:pt x="1722958" y="621793"/>
                  </a:cubicBezTo>
                  <a:cubicBezTo>
                    <a:pt x="1718894" y="673405"/>
                    <a:pt x="1699590" y="711302"/>
                    <a:pt x="1665046" y="735483"/>
                  </a:cubicBezTo>
                  <a:cubicBezTo>
                    <a:pt x="1630502" y="759664"/>
                    <a:pt x="1579093" y="771754"/>
                    <a:pt x="1510818" y="771754"/>
                  </a:cubicBezTo>
                  <a:lnTo>
                    <a:pt x="1410843" y="771754"/>
                  </a:lnTo>
                  <a:cubicBezTo>
                    <a:pt x="1336472" y="771754"/>
                    <a:pt x="1282319" y="754787"/>
                    <a:pt x="1248385" y="720853"/>
                  </a:cubicBezTo>
                  <a:cubicBezTo>
                    <a:pt x="1214450" y="686918"/>
                    <a:pt x="1197483" y="633172"/>
                    <a:pt x="1197483" y="559613"/>
                  </a:cubicBezTo>
                  <a:lnTo>
                    <a:pt x="1197483" y="423063"/>
                  </a:lnTo>
                  <a:cubicBezTo>
                    <a:pt x="1197483" y="347879"/>
                    <a:pt x="1214450" y="293319"/>
                    <a:pt x="1248385" y="259385"/>
                  </a:cubicBezTo>
                  <a:cubicBezTo>
                    <a:pt x="1282319" y="225451"/>
                    <a:pt x="1336472" y="208890"/>
                    <a:pt x="1410843" y="209703"/>
                  </a:cubicBezTo>
                  <a:close/>
                  <a:moveTo>
                    <a:pt x="816178" y="209703"/>
                  </a:moveTo>
                  <a:cubicBezTo>
                    <a:pt x="833247" y="209703"/>
                    <a:pt x="841782" y="218237"/>
                    <a:pt x="841782" y="235306"/>
                  </a:cubicBezTo>
                  <a:lnTo>
                    <a:pt x="841782" y="344424"/>
                  </a:lnTo>
                  <a:cubicBezTo>
                    <a:pt x="862102" y="300939"/>
                    <a:pt x="892683" y="267615"/>
                    <a:pt x="933526" y="244450"/>
                  </a:cubicBezTo>
                  <a:cubicBezTo>
                    <a:pt x="974370" y="221285"/>
                    <a:pt x="1023442" y="209703"/>
                    <a:pt x="1080745" y="209703"/>
                  </a:cubicBezTo>
                  <a:cubicBezTo>
                    <a:pt x="1097814" y="209703"/>
                    <a:pt x="1106348" y="218237"/>
                    <a:pt x="1106348" y="235306"/>
                  </a:cubicBezTo>
                  <a:cubicBezTo>
                    <a:pt x="1106348" y="252375"/>
                    <a:pt x="1097814" y="260909"/>
                    <a:pt x="1080745" y="260909"/>
                  </a:cubicBezTo>
                  <a:cubicBezTo>
                    <a:pt x="1007593" y="260909"/>
                    <a:pt x="950697" y="278384"/>
                    <a:pt x="910057" y="313335"/>
                  </a:cubicBezTo>
                  <a:cubicBezTo>
                    <a:pt x="869417" y="348285"/>
                    <a:pt x="846658" y="399085"/>
                    <a:pt x="841782" y="465735"/>
                  </a:cubicBezTo>
                  <a:lnTo>
                    <a:pt x="841782" y="746151"/>
                  </a:lnTo>
                  <a:cubicBezTo>
                    <a:pt x="841782" y="763220"/>
                    <a:pt x="833247" y="771754"/>
                    <a:pt x="816178" y="771754"/>
                  </a:cubicBezTo>
                  <a:cubicBezTo>
                    <a:pt x="799110" y="771754"/>
                    <a:pt x="790575" y="763220"/>
                    <a:pt x="790575" y="746151"/>
                  </a:cubicBezTo>
                  <a:lnTo>
                    <a:pt x="790575" y="235306"/>
                  </a:lnTo>
                  <a:cubicBezTo>
                    <a:pt x="790575" y="218237"/>
                    <a:pt x="799110" y="209703"/>
                    <a:pt x="816178" y="209703"/>
                  </a:cubicBezTo>
                  <a:close/>
                  <a:moveTo>
                    <a:pt x="2674620" y="208483"/>
                  </a:moveTo>
                  <a:lnTo>
                    <a:pt x="2866034" y="208483"/>
                  </a:lnTo>
                  <a:cubicBezTo>
                    <a:pt x="2957068" y="208483"/>
                    <a:pt x="3006242" y="249123"/>
                    <a:pt x="3013558" y="330403"/>
                  </a:cubicBezTo>
                  <a:cubicBezTo>
                    <a:pt x="3014777" y="338938"/>
                    <a:pt x="3013152" y="345542"/>
                    <a:pt x="3008681" y="350215"/>
                  </a:cubicBezTo>
                  <a:cubicBezTo>
                    <a:pt x="3004211" y="354889"/>
                    <a:pt x="2997708" y="357226"/>
                    <a:pt x="2989174" y="357226"/>
                  </a:cubicBezTo>
                  <a:cubicBezTo>
                    <a:pt x="2980639" y="357226"/>
                    <a:pt x="2974340" y="355092"/>
                    <a:pt x="2970276" y="350825"/>
                  </a:cubicBezTo>
                  <a:cubicBezTo>
                    <a:pt x="2966212" y="346558"/>
                    <a:pt x="2963571" y="340157"/>
                    <a:pt x="2962352" y="331623"/>
                  </a:cubicBezTo>
                  <a:cubicBezTo>
                    <a:pt x="2959913" y="304800"/>
                    <a:pt x="2951379" y="286106"/>
                    <a:pt x="2936748" y="275539"/>
                  </a:cubicBezTo>
                  <a:cubicBezTo>
                    <a:pt x="2922118" y="264973"/>
                    <a:pt x="2898547" y="259690"/>
                    <a:pt x="2866034" y="259690"/>
                  </a:cubicBezTo>
                  <a:lnTo>
                    <a:pt x="2674620" y="259690"/>
                  </a:lnTo>
                  <a:cubicBezTo>
                    <a:pt x="2637638" y="259690"/>
                    <a:pt x="2611933" y="266802"/>
                    <a:pt x="2597506" y="281026"/>
                  </a:cubicBezTo>
                  <a:cubicBezTo>
                    <a:pt x="2583079" y="295250"/>
                    <a:pt x="2575865" y="321056"/>
                    <a:pt x="2575865" y="358445"/>
                  </a:cubicBezTo>
                  <a:cubicBezTo>
                    <a:pt x="2575865" y="395021"/>
                    <a:pt x="2583079" y="420421"/>
                    <a:pt x="2597506" y="434645"/>
                  </a:cubicBezTo>
                  <a:cubicBezTo>
                    <a:pt x="2611933" y="448869"/>
                    <a:pt x="2637638" y="455981"/>
                    <a:pt x="2674620" y="455981"/>
                  </a:cubicBezTo>
                  <a:lnTo>
                    <a:pt x="2872131" y="455981"/>
                  </a:lnTo>
                  <a:cubicBezTo>
                    <a:pt x="2926588" y="455981"/>
                    <a:pt x="2966415" y="468579"/>
                    <a:pt x="2991612" y="493776"/>
                  </a:cubicBezTo>
                  <a:cubicBezTo>
                    <a:pt x="3016809" y="518973"/>
                    <a:pt x="3029407" y="558801"/>
                    <a:pt x="3029407" y="613258"/>
                  </a:cubicBezTo>
                  <a:cubicBezTo>
                    <a:pt x="3029407" y="667309"/>
                    <a:pt x="3016809" y="707035"/>
                    <a:pt x="2991612" y="732435"/>
                  </a:cubicBezTo>
                  <a:cubicBezTo>
                    <a:pt x="2966415" y="757835"/>
                    <a:pt x="2926588" y="770535"/>
                    <a:pt x="2872131" y="770535"/>
                  </a:cubicBezTo>
                  <a:lnTo>
                    <a:pt x="2672182" y="770535"/>
                  </a:lnTo>
                  <a:cubicBezTo>
                    <a:pt x="2623007" y="770535"/>
                    <a:pt x="2585822" y="759867"/>
                    <a:pt x="2560625" y="738531"/>
                  </a:cubicBezTo>
                  <a:cubicBezTo>
                    <a:pt x="2535428" y="717195"/>
                    <a:pt x="2520595" y="684378"/>
                    <a:pt x="2516124" y="640081"/>
                  </a:cubicBezTo>
                  <a:cubicBezTo>
                    <a:pt x="2515718" y="631546"/>
                    <a:pt x="2517750" y="624942"/>
                    <a:pt x="2522220" y="620269"/>
                  </a:cubicBezTo>
                  <a:cubicBezTo>
                    <a:pt x="2526691" y="615595"/>
                    <a:pt x="2533193" y="613258"/>
                    <a:pt x="2541727" y="613258"/>
                  </a:cubicBezTo>
                  <a:cubicBezTo>
                    <a:pt x="2549855" y="613258"/>
                    <a:pt x="2556053" y="615392"/>
                    <a:pt x="2560320" y="619659"/>
                  </a:cubicBezTo>
                  <a:cubicBezTo>
                    <a:pt x="2564587" y="623926"/>
                    <a:pt x="2566924" y="630327"/>
                    <a:pt x="2567331" y="638861"/>
                  </a:cubicBezTo>
                  <a:cubicBezTo>
                    <a:pt x="2570582" y="668529"/>
                    <a:pt x="2580234" y="689357"/>
                    <a:pt x="2596287" y="701345"/>
                  </a:cubicBezTo>
                  <a:cubicBezTo>
                    <a:pt x="2612339" y="713334"/>
                    <a:pt x="2637638" y="719329"/>
                    <a:pt x="2672182" y="719329"/>
                  </a:cubicBezTo>
                  <a:lnTo>
                    <a:pt x="2872131" y="719329"/>
                  </a:lnTo>
                  <a:cubicBezTo>
                    <a:pt x="2912364" y="719329"/>
                    <a:pt x="2940101" y="711505"/>
                    <a:pt x="2955341" y="695859"/>
                  </a:cubicBezTo>
                  <a:cubicBezTo>
                    <a:pt x="2970581" y="680213"/>
                    <a:pt x="2978201" y="652679"/>
                    <a:pt x="2978201" y="613258"/>
                  </a:cubicBezTo>
                  <a:cubicBezTo>
                    <a:pt x="2978201" y="573431"/>
                    <a:pt x="2970581" y="545796"/>
                    <a:pt x="2955341" y="530352"/>
                  </a:cubicBezTo>
                  <a:cubicBezTo>
                    <a:pt x="2940101" y="514909"/>
                    <a:pt x="2912364" y="507187"/>
                    <a:pt x="2872131" y="507187"/>
                  </a:cubicBezTo>
                  <a:lnTo>
                    <a:pt x="2674620" y="507187"/>
                  </a:lnTo>
                  <a:cubicBezTo>
                    <a:pt x="2623414" y="507187"/>
                    <a:pt x="2585619" y="495199"/>
                    <a:pt x="2561234" y="471221"/>
                  </a:cubicBezTo>
                  <a:cubicBezTo>
                    <a:pt x="2536850" y="447243"/>
                    <a:pt x="2524658" y="409651"/>
                    <a:pt x="2524658" y="358445"/>
                  </a:cubicBezTo>
                  <a:cubicBezTo>
                    <a:pt x="2524658" y="306426"/>
                    <a:pt x="2536850" y="268427"/>
                    <a:pt x="2561234" y="244450"/>
                  </a:cubicBezTo>
                  <a:cubicBezTo>
                    <a:pt x="2585619" y="220472"/>
                    <a:pt x="2623414" y="208483"/>
                    <a:pt x="2674620" y="208483"/>
                  </a:cubicBezTo>
                  <a:close/>
                  <a:moveTo>
                    <a:pt x="2036445" y="208483"/>
                  </a:moveTo>
                  <a:lnTo>
                    <a:pt x="2227860" y="208483"/>
                  </a:lnTo>
                  <a:cubicBezTo>
                    <a:pt x="2318893" y="208483"/>
                    <a:pt x="2368067" y="249123"/>
                    <a:pt x="2375383" y="330403"/>
                  </a:cubicBezTo>
                  <a:cubicBezTo>
                    <a:pt x="2376602" y="338938"/>
                    <a:pt x="2374976" y="345542"/>
                    <a:pt x="2370506" y="350215"/>
                  </a:cubicBezTo>
                  <a:cubicBezTo>
                    <a:pt x="2366036" y="354889"/>
                    <a:pt x="2359533" y="357226"/>
                    <a:pt x="2350999" y="357226"/>
                  </a:cubicBezTo>
                  <a:cubicBezTo>
                    <a:pt x="2342464" y="357226"/>
                    <a:pt x="2336165" y="355092"/>
                    <a:pt x="2332101" y="350825"/>
                  </a:cubicBezTo>
                  <a:cubicBezTo>
                    <a:pt x="2328037" y="346558"/>
                    <a:pt x="2325396" y="340157"/>
                    <a:pt x="2324176" y="331623"/>
                  </a:cubicBezTo>
                  <a:cubicBezTo>
                    <a:pt x="2321738" y="304800"/>
                    <a:pt x="2313204" y="286106"/>
                    <a:pt x="2298573" y="275539"/>
                  </a:cubicBezTo>
                  <a:cubicBezTo>
                    <a:pt x="2283943" y="264973"/>
                    <a:pt x="2260371" y="259690"/>
                    <a:pt x="2227860" y="259690"/>
                  </a:cubicBezTo>
                  <a:lnTo>
                    <a:pt x="2036445" y="259690"/>
                  </a:lnTo>
                  <a:cubicBezTo>
                    <a:pt x="1999463" y="259690"/>
                    <a:pt x="1973758" y="266802"/>
                    <a:pt x="1959331" y="281026"/>
                  </a:cubicBezTo>
                  <a:cubicBezTo>
                    <a:pt x="1944904" y="295250"/>
                    <a:pt x="1937690" y="321056"/>
                    <a:pt x="1937690" y="358445"/>
                  </a:cubicBezTo>
                  <a:cubicBezTo>
                    <a:pt x="1937690" y="395021"/>
                    <a:pt x="1944904" y="420421"/>
                    <a:pt x="1959331" y="434645"/>
                  </a:cubicBezTo>
                  <a:cubicBezTo>
                    <a:pt x="1973758" y="448869"/>
                    <a:pt x="1999463" y="455981"/>
                    <a:pt x="2036445" y="455981"/>
                  </a:cubicBezTo>
                  <a:lnTo>
                    <a:pt x="2233956" y="455981"/>
                  </a:lnTo>
                  <a:cubicBezTo>
                    <a:pt x="2288413" y="455981"/>
                    <a:pt x="2328240" y="468579"/>
                    <a:pt x="2353437" y="493776"/>
                  </a:cubicBezTo>
                  <a:cubicBezTo>
                    <a:pt x="2378634" y="518973"/>
                    <a:pt x="2391232" y="558801"/>
                    <a:pt x="2391232" y="613258"/>
                  </a:cubicBezTo>
                  <a:cubicBezTo>
                    <a:pt x="2391232" y="667309"/>
                    <a:pt x="2378634" y="707035"/>
                    <a:pt x="2353437" y="732435"/>
                  </a:cubicBezTo>
                  <a:cubicBezTo>
                    <a:pt x="2328240" y="757835"/>
                    <a:pt x="2288413" y="770535"/>
                    <a:pt x="2233956" y="770535"/>
                  </a:cubicBezTo>
                  <a:lnTo>
                    <a:pt x="2034007" y="770535"/>
                  </a:lnTo>
                  <a:cubicBezTo>
                    <a:pt x="1984832" y="770535"/>
                    <a:pt x="1947647" y="759867"/>
                    <a:pt x="1922450" y="738531"/>
                  </a:cubicBezTo>
                  <a:cubicBezTo>
                    <a:pt x="1897253" y="717195"/>
                    <a:pt x="1882420" y="684378"/>
                    <a:pt x="1877949" y="640081"/>
                  </a:cubicBezTo>
                  <a:cubicBezTo>
                    <a:pt x="1877543" y="631546"/>
                    <a:pt x="1879575" y="624942"/>
                    <a:pt x="1884045" y="620269"/>
                  </a:cubicBezTo>
                  <a:cubicBezTo>
                    <a:pt x="1888516" y="615595"/>
                    <a:pt x="1895018" y="613258"/>
                    <a:pt x="1903552" y="613258"/>
                  </a:cubicBezTo>
                  <a:cubicBezTo>
                    <a:pt x="1911680" y="613258"/>
                    <a:pt x="1917878" y="615392"/>
                    <a:pt x="1922145" y="619659"/>
                  </a:cubicBezTo>
                  <a:cubicBezTo>
                    <a:pt x="1926412" y="623926"/>
                    <a:pt x="1928749" y="630327"/>
                    <a:pt x="1929156" y="638861"/>
                  </a:cubicBezTo>
                  <a:cubicBezTo>
                    <a:pt x="1932407" y="668529"/>
                    <a:pt x="1942059" y="689357"/>
                    <a:pt x="1958112" y="701345"/>
                  </a:cubicBezTo>
                  <a:cubicBezTo>
                    <a:pt x="1974164" y="713334"/>
                    <a:pt x="1999463" y="719329"/>
                    <a:pt x="2034007" y="719329"/>
                  </a:cubicBezTo>
                  <a:lnTo>
                    <a:pt x="2233956" y="719329"/>
                  </a:lnTo>
                  <a:cubicBezTo>
                    <a:pt x="2274189" y="719329"/>
                    <a:pt x="2301926" y="711505"/>
                    <a:pt x="2317166" y="695859"/>
                  </a:cubicBezTo>
                  <a:cubicBezTo>
                    <a:pt x="2332406" y="680213"/>
                    <a:pt x="2340026" y="652679"/>
                    <a:pt x="2340026" y="613258"/>
                  </a:cubicBezTo>
                  <a:cubicBezTo>
                    <a:pt x="2340026" y="573431"/>
                    <a:pt x="2332406" y="545796"/>
                    <a:pt x="2317166" y="530352"/>
                  </a:cubicBezTo>
                  <a:cubicBezTo>
                    <a:pt x="2301926" y="514909"/>
                    <a:pt x="2274189" y="507187"/>
                    <a:pt x="2233956" y="507187"/>
                  </a:cubicBezTo>
                  <a:lnTo>
                    <a:pt x="2036445" y="507187"/>
                  </a:lnTo>
                  <a:cubicBezTo>
                    <a:pt x="1985239" y="507187"/>
                    <a:pt x="1947444" y="495199"/>
                    <a:pt x="1923060" y="471221"/>
                  </a:cubicBezTo>
                  <a:cubicBezTo>
                    <a:pt x="1898676" y="447243"/>
                    <a:pt x="1886484" y="409651"/>
                    <a:pt x="1886484" y="358445"/>
                  </a:cubicBezTo>
                  <a:cubicBezTo>
                    <a:pt x="1886484" y="306426"/>
                    <a:pt x="1898676" y="268427"/>
                    <a:pt x="1923060" y="244450"/>
                  </a:cubicBezTo>
                  <a:cubicBezTo>
                    <a:pt x="1947444" y="220472"/>
                    <a:pt x="1985239" y="208483"/>
                    <a:pt x="2036445" y="208483"/>
                  </a:cubicBezTo>
                  <a:close/>
                  <a:moveTo>
                    <a:pt x="51206" y="51207"/>
                  </a:moveTo>
                  <a:lnTo>
                    <a:pt x="51206" y="720548"/>
                  </a:lnTo>
                  <a:lnTo>
                    <a:pt x="319430" y="720548"/>
                  </a:lnTo>
                  <a:cubicBezTo>
                    <a:pt x="375920" y="720548"/>
                    <a:pt x="421233" y="712928"/>
                    <a:pt x="455371" y="697688"/>
                  </a:cubicBezTo>
                  <a:cubicBezTo>
                    <a:pt x="489509" y="682448"/>
                    <a:pt x="514197" y="657759"/>
                    <a:pt x="529437" y="623621"/>
                  </a:cubicBezTo>
                  <a:cubicBezTo>
                    <a:pt x="544678" y="589484"/>
                    <a:pt x="552297" y="544170"/>
                    <a:pt x="552297" y="487680"/>
                  </a:cubicBezTo>
                  <a:lnTo>
                    <a:pt x="552297" y="284074"/>
                  </a:lnTo>
                  <a:cubicBezTo>
                    <a:pt x="552297" y="227584"/>
                    <a:pt x="544678" y="182271"/>
                    <a:pt x="529437" y="148133"/>
                  </a:cubicBezTo>
                  <a:cubicBezTo>
                    <a:pt x="514197" y="113995"/>
                    <a:pt x="489509" y="89307"/>
                    <a:pt x="455371" y="74067"/>
                  </a:cubicBezTo>
                  <a:cubicBezTo>
                    <a:pt x="421233" y="58827"/>
                    <a:pt x="375920" y="51207"/>
                    <a:pt x="319430" y="51207"/>
                  </a:cubicBezTo>
                  <a:close/>
                  <a:moveTo>
                    <a:pt x="25603" y="0"/>
                  </a:moveTo>
                  <a:lnTo>
                    <a:pt x="319430" y="0"/>
                  </a:lnTo>
                  <a:cubicBezTo>
                    <a:pt x="418998" y="0"/>
                    <a:pt x="491236" y="22454"/>
                    <a:pt x="536143" y="67361"/>
                  </a:cubicBezTo>
                  <a:cubicBezTo>
                    <a:pt x="581050" y="112268"/>
                    <a:pt x="603504" y="184506"/>
                    <a:pt x="603504" y="284074"/>
                  </a:cubicBezTo>
                  <a:lnTo>
                    <a:pt x="603504" y="487680"/>
                  </a:lnTo>
                  <a:cubicBezTo>
                    <a:pt x="603504" y="586842"/>
                    <a:pt x="581050" y="658978"/>
                    <a:pt x="536143" y="704089"/>
                  </a:cubicBezTo>
                  <a:cubicBezTo>
                    <a:pt x="491236" y="749199"/>
                    <a:pt x="418998" y="771754"/>
                    <a:pt x="319430" y="771754"/>
                  </a:cubicBezTo>
                  <a:lnTo>
                    <a:pt x="25603" y="771754"/>
                  </a:lnTo>
                  <a:cubicBezTo>
                    <a:pt x="8534" y="771754"/>
                    <a:pt x="0" y="763220"/>
                    <a:pt x="0" y="746151"/>
                  </a:cubicBezTo>
                  <a:lnTo>
                    <a:pt x="0" y="25603"/>
                  </a:lnTo>
                  <a:cubicBezTo>
                    <a:pt x="0" y="8535"/>
                    <a:pt x="8534" y="0"/>
                    <a:pt x="25603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9E686C-9EAF-4832-8186-76525D988CFF}"/>
                </a:ext>
              </a:extLst>
            </p:cNvPr>
            <p:cNvSpPr/>
            <p:nvPr/>
          </p:nvSpPr>
          <p:spPr>
            <a:xfrm>
              <a:off x="1986480" y="1284372"/>
              <a:ext cx="614475" cy="330115"/>
            </a:xfrm>
            <a:custGeom>
              <a:avLst/>
              <a:gdLst/>
              <a:ahLst/>
              <a:cxnLst/>
              <a:rect l="l" t="t" r="r" b="b"/>
              <a:pathLst>
                <a:path w="1452782" h="780479">
                  <a:moveTo>
                    <a:pt x="1133180" y="279597"/>
                  </a:moveTo>
                  <a:cubicBezTo>
                    <a:pt x="1078107" y="278797"/>
                    <a:pt x="1039902" y="289078"/>
                    <a:pt x="1018566" y="310439"/>
                  </a:cubicBezTo>
                  <a:cubicBezTo>
                    <a:pt x="997230" y="331801"/>
                    <a:pt x="986562" y="370453"/>
                    <a:pt x="986562" y="426397"/>
                  </a:cubicBezTo>
                  <a:lnTo>
                    <a:pt x="986562" y="449476"/>
                  </a:lnTo>
                  <a:lnTo>
                    <a:pt x="1378192" y="449476"/>
                  </a:lnTo>
                  <a:lnTo>
                    <a:pt x="1378192" y="426397"/>
                  </a:lnTo>
                  <a:cubicBezTo>
                    <a:pt x="1378192" y="371374"/>
                    <a:pt x="1367479" y="333152"/>
                    <a:pt x="1346055" y="311730"/>
                  </a:cubicBezTo>
                  <a:cubicBezTo>
                    <a:pt x="1324630" y="290308"/>
                    <a:pt x="1286409" y="279597"/>
                    <a:pt x="1231392" y="279597"/>
                  </a:cubicBezTo>
                  <a:close/>
                  <a:moveTo>
                    <a:pt x="1121179" y="205617"/>
                  </a:moveTo>
                  <a:lnTo>
                    <a:pt x="1231392" y="205617"/>
                  </a:lnTo>
                  <a:cubicBezTo>
                    <a:pt x="1307732" y="205617"/>
                    <a:pt x="1363715" y="223429"/>
                    <a:pt x="1399342" y="259052"/>
                  </a:cubicBezTo>
                  <a:cubicBezTo>
                    <a:pt x="1434969" y="294676"/>
                    <a:pt x="1452782" y="350457"/>
                    <a:pt x="1452782" y="426397"/>
                  </a:cubicBezTo>
                  <a:lnTo>
                    <a:pt x="1452782" y="486166"/>
                  </a:lnTo>
                  <a:cubicBezTo>
                    <a:pt x="1452782" y="511033"/>
                    <a:pt x="1440349" y="523466"/>
                    <a:pt x="1415482" y="523466"/>
                  </a:cubicBezTo>
                  <a:lnTo>
                    <a:pt x="986562" y="523466"/>
                  </a:lnTo>
                  <a:lnTo>
                    <a:pt x="986562" y="560280"/>
                  </a:lnTo>
                  <a:cubicBezTo>
                    <a:pt x="986562" y="615043"/>
                    <a:pt x="997241" y="653103"/>
                    <a:pt x="1018599" y="674461"/>
                  </a:cubicBezTo>
                  <a:cubicBezTo>
                    <a:pt x="1039958" y="695819"/>
                    <a:pt x="1078215" y="706498"/>
                    <a:pt x="1133371" y="706498"/>
                  </a:cubicBezTo>
                  <a:lnTo>
                    <a:pt x="1231392" y="706498"/>
                  </a:lnTo>
                  <a:cubicBezTo>
                    <a:pt x="1282821" y="706498"/>
                    <a:pt x="1319142" y="699958"/>
                    <a:pt x="1340354" y="686877"/>
                  </a:cubicBezTo>
                  <a:cubicBezTo>
                    <a:pt x="1361566" y="673796"/>
                    <a:pt x="1373778" y="651161"/>
                    <a:pt x="1376992" y="618973"/>
                  </a:cubicBezTo>
                  <a:cubicBezTo>
                    <a:pt x="1378046" y="607931"/>
                    <a:pt x="1381746" y="599236"/>
                    <a:pt x="1388093" y="592889"/>
                  </a:cubicBezTo>
                  <a:cubicBezTo>
                    <a:pt x="1394440" y="586542"/>
                    <a:pt x="1403569" y="583369"/>
                    <a:pt x="1415482" y="583369"/>
                  </a:cubicBezTo>
                  <a:cubicBezTo>
                    <a:pt x="1426995" y="583369"/>
                    <a:pt x="1436089" y="586917"/>
                    <a:pt x="1442766" y="594013"/>
                  </a:cubicBezTo>
                  <a:cubicBezTo>
                    <a:pt x="1449444" y="601109"/>
                    <a:pt x="1452290" y="610966"/>
                    <a:pt x="1451306" y="623583"/>
                  </a:cubicBezTo>
                  <a:cubicBezTo>
                    <a:pt x="1447083" y="677177"/>
                    <a:pt x="1426755" y="716725"/>
                    <a:pt x="1390322" y="742227"/>
                  </a:cubicBezTo>
                  <a:cubicBezTo>
                    <a:pt x="1353889" y="767728"/>
                    <a:pt x="1300912" y="780479"/>
                    <a:pt x="1231392" y="780479"/>
                  </a:cubicBezTo>
                  <a:lnTo>
                    <a:pt x="1133371" y="780479"/>
                  </a:lnTo>
                  <a:cubicBezTo>
                    <a:pt x="1056891" y="780479"/>
                    <a:pt x="1000872" y="762699"/>
                    <a:pt x="965312" y="727139"/>
                  </a:cubicBezTo>
                  <a:cubicBezTo>
                    <a:pt x="929752" y="691579"/>
                    <a:pt x="911972" y="635960"/>
                    <a:pt x="911972" y="560280"/>
                  </a:cubicBezTo>
                  <a:lnTo>
                    <a:pt x="911972" y="426397"/>
                  </a:lnTo>
                  <a:cubicBezTo>
                    <a:pt x="911972" y="349536"/>
                    <a:pt x="929733" y="293345"/>
                    <a:pt x="965255" y="257823"/>
                  </a:cubicBezTo>
                  <a:cubicBezTo>
                    <a:pt x="1000776" y="222301"/>
                    <a:pt x="1052751" y="204899"/>
                    <a:pt x="1121179" y="205617"/>
                  </a:cubicBezTo>
                  <a:close/>
                  <a:moveTo>
                    <a:pt x="37300" y="0"/>
                  </a:moveTo>
                  <a:cubicBezTo>
                    <a:pt x="55036" y="0"/>
                    <a:pt x="68749" y="7979"/>
                    <a:pt x="78439" y="23937"/>
                  </a:cubicBezTo>
                  <a:lnTo>
                    <a:pt x="364585" y="476312"/>
                  </a:lnTo>
                  <a:lnTo>
                    <a:pt x="648548" y="24156"/>
                  </a:lnTo>
                  <a:cubicBezTo>
                    <a:pt x="658315" y="8052"/>
                    <a:pt x="672132" y="0"/>
                    <a:pt x="690001" y="0"/>
                  </a:cubicBezTo>
                  <a:cubicBezTo>
                    <a:pt x="714068" y="0"/>
                    <a:pt x="726101" y="12231"/>
                    <a:pt x="726101" y="36691"/>
                  </a:cubicBezTo>
                  <a:lnTo>
                    <a:pt x="726101" y="743179"/>
                  </a:lnTo>
                  <a:cubicBezTo>
                    <a:pt x="726101" y="768046"/>
                    <a:pt x="713671" y="780479"/>
                    <a:pt x="688810" y="780479"/>
                  </a:cubicBezTo>
                  <a:cubicBezTo>
                    <a:pt x="663944" y="780479"/>
                    <a:pt x="651511" y="768046"/>
                    <a:pt x="651511" y="743179"/>
                  </a:cubicBezTo>
                  <a:lnTo>
                    <a:pt x="651511" y="146507"/>
                  </a:lnTo>
                  <a:lnTo>
                    <a:pt x="404756" y="534134"/>
                  </a:lnTo>
                  <a:cubicBezTo>
                    <a:pt x="395047" y="550130"/>
                    <a:pt x="381347" y="558128"/>
                    <a:pt x="363656" y="558128"/>
                  </a:cubicBezTo>
                  <a:cubicBezTo>
                    <a:pt x="345831" y="558128"/>
                    <a:pt x="332055" y="550117"/>
                    <a:pt x="322327" y="534096"/>
                  </a:cubicBezTo>
                  <a:lnTo>
                    <a:pt x="74600" y="139309"/>
                  </a:lnTo>
                  <a:lnTo>
                    <a:pt x="74600" y="743179"/>
                  </a:lnTo>
                  <a:cubicBezTo>
                    <a:pt x="74600" y="768046"/>
                    <a:pt x="62167" y="780479"/>
                    <a:pt x="37300" y="780479"/>
                  </a:cubicBezTo>
                  <a:cubicBezTo>
                    <a:pt x="12433" y="780479"/>
                    <a:pt x="0" y="768046"/>
                    <a:pt x="0" y="743179"/>
                  </a:cubicBezTo>
                  <a:lnTo>
                    <a:pt x="0" y="36691"/>
                  </a:lnTo>
                  <a:cubicBezTo>
                    <a:pt x="0" y="12231"/>
                    <a:pt x="12433" y="0"/>
                    <a:pt x="37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2138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FD7115A-D3D8-401E-8DFD-5ACB7049F3CD}"/>
              </a:ext>
            </a:extLst>
          </p:cNvPr>
          <p:cNvSpPr/>
          <p:nvPr/>
        </p:nvSpPr>
        <p:spPr>
          <a:xfrm>
            <a:off x="0" y="0"/>
            <a:ext cx="3721100" cy="6858000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56A9F8-5FD1-475B-A6D0-A3409AA5051A}"/>
              </a:ext>
            </a:extLst>
          </p:cNvPr>
          <p:cNvSpPr txBox="1"/>
          <p:nvPr/>
        </p:nvSpPr>
        <p:spPr>
          <a:xfrm>
            <a:off x="7143537" y="2334678"/>
            <a:ext cx="3384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Poppins" panose="00000500000000000000" pitchFamily="50" charset="0"/>
                <a:ea typeface="Open Sans" panose="020B0606030504020204" pitchFamily="34" charset="0"/>
                <a:cs typeface="Poppins" panose="00000500000000000000" pitchFamily="50" charset="0"/>
              </a:rPr>
              <a:t>WELCOME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40CE1-FF57-481B-8978-56C12212FF2D}"/>
              </a:ext>
            </a:extLst>
          </p:cNvPr>
          <p:cNvSpPr txBox="1"/>
          <p:nvPr/>
        </p:nvSpPr>
        <p:spPr>
          <a:xfrm>
            <a:off x="7143537" y="3399972"/>
            <a:ext cx="4189369" cy="1845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  <a:endParaRPr lang="en-ID" sz="11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50" charset="0"/>
              <a:ea typeface="Roboto" pitchFamily="2" charset="0"/>
              <a:cs typeface="Poppins" panose="00000500000000000000" pitchFamily="50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BC28C78-C7D2-4CE9-9BD2-470B4974DCD8}"/>
              </a:ext>
            </a:extLst>
          </p:cNvPr>
          <p:cNvGrpSpPr/>
          <p:nvPr/>
        </p:nvGrpSpPr>
        <p:grpSpPr>
          <a:xfrm>
            <a:off x="7272359" y="1830216"/>
            <a:ext cx="1112156" cy="185153"/>
            <a:chOff x="618054" y="1284372"/>
            <a:chExt cx="1982901" cy="33011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4B225C5-3506-4706-8A13-BF051827CE3D}"/>
                </a:ext>
              </a:extLst>
            </p:cNvPr>
            <p:cNvSpPr/>
            <p:nvPr/>
          </p:nvSpPr>
          <p:spPr>
            <a:xfrm>
              <a:off x="618054" y="1284374"/>
              <a:ext cx="1295814" cy="330114"/>
            </a:xfrm>
            <a:custGeom>
              <a:avLst/>
              <a:gdLst/>
              <a:ahLst/>
              <a:cxnLst/>
              <a:rect l="l" t="t" r="r" b="b"/>
              <a:pathLst>
                <a:path w="3029407" h="771754">
                  <a:moveTo>
                    <a:pt x="1410843" y="260909"/>
                  </a:moveTo>
                  <a:cubicBezTo>
                    <a:pt x="1351102" y="260096"/>
                    <a:pt x="1309142" y="271780"/>
                    <a:pt x="1284961" y="295961"/>
                  </a:cubicBezTo>
                  <a:cubicBezTo>
                    <a:pt x="1260780" y="320142"/>
                    <a:pt x="1248690" y="362509"/>
                    <a:pt x="1248690" y="423063"/>
                  </a:cubicBezTo>
                  <a:lnTo>
                    <a:pt x="1248690" y="458419"/>
                  </a:lnTo>
                  <a:lnTo>
                    <a:pt x="1672971" y="458419"/>
                  </a:lnTo>
                  <a:lnTo>
                    <a:pt x="1672971" y="423063"/>
                  </a:lnTo>
                  <a:cubicBezTo>
                    <a:pt x="1672971" y="363322"/>
                    <a:pt x="1660881" y="321361"/>
                    <a:pt x="1636700" y="297180"/>
                  </a:cubicBezTo>
                  <a:cubicBezTo>
                    <a:pt x="1612519" y="272999"/>
                    <a:pt x="1570558" y="260909"/>
                    <a:pt x="1510818" y="260909"/>
                  </a:cubicBezTo>
                  <a:close/>
                  <a:moveTo>
                    <a:pt x="1410843" y="209703"/>
                  </a:moveTo>
                  <a:lnTo>
                    <a:pt x="1510818" y="209703"/>
                  </a:lnTo>
                  <a:cubicBezTo>
                    <a:pt x="1585189" y="209703"/>
                    <a:pt x="1639342" y="226670"/>
                    <a:pt x="1673276" y="260604"/>
                  </a:cubicBezTo>
                  <a:cubicBezTo>
                    <a:pt x="1707210" y="294539"/>
                    <a:pt x="1724178" y="348691"/>
                    <a:pt x="1724178" y="423063"/>
                  </a:cubicBezTo>
                  <a:lnTo>
                    <a:pt x="1724178" y="484023"/>
                  </a:lnTo>
                  <a:cubicBezTo>
                    <a:pt x="1724178" y="501091"/>
                    <a:pt x="1715643" y="509626"/>
                    <a:pt x="1698575" y="509626"/>
                  </a:cubicBezTo>
                  <a:lnTo>
                    <a:pt x="1248690" y="509626"/>
                  </a:lnTo>
                  <a:lnTo>
                    <a:pt x="1248690" y="559613"/>
                  </a:lnTo>
                  <a:cubicBezTo>
                    <a:pt x="1248690" y="618541"/>
                    <a:pt x="1260780" y="660096"/>
                    <a:pt x="1284961" y="684277"/>
                  </a:cubicBezTo>
                  <a:cubicBezTo>
                    <a:pt x="1309142" y="708457"/>
                    <a:pt x="1351102" y="720548"/>
                    <a:pt x="1410843" y="720548"/>
                  </a:cubicBezTo>
                  <a:lnTo>
                    <a:pt x="1510818" y="720548"/>
                  </a:lnTo>
                  <a:cubicBezTo>
                    <a:pt x="1565682" y="720548"/>
                    <a:pt x="1605306" y="713029"/>
                    <a:pt x="1629690" y="697993"/>
                  </a:cubicBezTo>
                  <a:cubicBezTo>
                    <a:pt x="1654074" y="682956"/>
                    <a:pt x="1668094" y="657149"/>
                    <a:pt x="1671752" y="620573"/>
                  </a:cubicBezTo>
                  <a:cubicBezTo>
                    <a:pt x="1672565" y="612039"/>
                    <a:pt x="1675105" y="605638"/>
                    <a:pt x="1679372" y="601371"/>
                  </a:cubicBezTo>
                  <a:cubicBezTo>
                    <a:pt x="1683639" y="597104"/>
                    <a:pt x="1690040" y="594970"/>
                    <a:pt x="1698575" y="594970"/>
                  </a:cubicBezTo>
                  <a:cubicBezTo>
                    <a:pt x="1706702" y="594970"/>
                    <a:pt x="1713002" y="597307"/>
                    <a:pt x="1717472" y="601981"/>
                  </a:cubicBezTo>
                  <a:cubicBezTo>
                    <a:pt x="1721942" y="606654"/>
                    <a:pt x="1723771" y="613258"/>
                    <a:pt x="1722958" y="621793"/>
                  </a:cubicBezTo>
                  <a:cubicBezTo>
                    <a:pt x="1718894" y="673405"/>
                    <a:pt x="1699590" y="711302"/>
                    <a:pt x="1665046" y="735483"/>
                  </a:cubicBezTo>
                  <a:cubicBezTo>
                    <a:pt x="1630502" y="759664"/>
                    <a:pt x="1579093" y="771754"/>
                    <a:pt x="1510818" y="771754"/>
                  </a:cubicBezTo>
                  <a:lnTo>
                    <a:pt x="1410843" y="771754"/>
                  </a:lnTo>
                  <a:cubicBezTo>
                    <a:pt x="1336472" y="771754"/>
                    <a:pt x="1282319" y="754787"/>
                    <a:pt x="1248385" y="720853"/>
                  </a:cubicBezTo>
                  <a:cubicBezTo>
                    <a:pt x="1214450" y="686918"/>
                    <a:pt x="1197483" y="633172"/>
                    <a:pt x="1197483" y="559613"/>
                  </a:cubicBezTo>
                  <a:lnTo>
                    <a:pt x="1197483" y="423063"/>
                  </a:lnTo>
                  <a:cubicBezTo>
                    <a:pt x="1197483" y="347879"/>
                    <a:pt x="1214450" y="293319"/>
                    <a:pt x="1248385" y="259385"/>
                  </a:cubicBezTo>
                  <a:cubicBezTo>
                    <a:pt x="1282319" y="225451"/>
                    <a:pt x="1336472" y="208890"/>
                    <a:pt x="1410843" y="209703"/>
                  </a:cubicBezTo>
                  <a:close/>
                  <a:moveTo>
                    <a:pt x="816178" y="209703"/>
                  </a:moveTo>
                  <a:cubicBezTo>
                    <a:pt x="833247" y="209703"/>
                    <a:pt x="841782" y="218237"/>
                    <a:pt x="841782" y="235306"/>
                  </a:cubicBezTo>
                  <a:lnTo>
                    <a:pt x="841782" y="344424"/>
                  </a:lnTo>
                  <a:cubicBezTo>
                    <a:pt x="862102" y="300939"/>
                    <a:pt x="892683" y="267615"/>
                    <a:pt x="933526" y="244450"/>
                  </a:cubicBezTo>
                  <a:cubicBezTo>
                    <a:pt x="974370" y="221285"/>
                    <a:pt x="1023442" y="209703"/>
                    <a:pt x="1080745" y="209703"/>
                  </a:cubicBezTo>
                  <a:cubicBezTo>
                    <a:pt x="1097814" y="209703"/>
                    <a:pt x="1106348" y="218237"/>
                    <a:pt x="1106348" y="235306"/>
                  </a:cubicBezTo>
                  <a:cubicBezTo>
                    <a:pt x="1106348" y="252375"/>
                    <a:pt x="1097814" y="260909"/>
                    <a:pt x="1080745" y="260909"/>
                  </a:cubicBezTo>
                  <a:cubicBezTo>
                    <a:pt x="1007593" y="260909"/>
                    <a:pt x="950697" y="278384"/>
                    <a:pt x="910057" y="313335"/>
                  </a:cubicBezTo>
                  <a:cubicBezTo>
                    <a:pt x="869417" y="348285"/>
                    <a:pt x="846658" y="399085"/>
                    <a:pt x="841782" y="465735"/>
                  </a:cubicBezTo>
                  <a:lnTo>
                    <a:pt x="841782" y="746151"/>
                  </a:lnTo>
                  <a:cubicBezTo>
                    <a:pt x="841782" y="763220"/>
                    <a:pt x="833247" y="771754"/>
                    <a:pt x="816178" y="771754"/>
                  </a:cubicBezTo>
                  <a:cubicBezTo>
                    <a:pt x="799110" y="771754"/>
                    <a:pt x="790575" y="763220"/>
                    <a:pt x="790575" y="746151"/>
                  </a:cubicBezTo>
                  <a:lnTo>
                    <a:pt x="790575" y="235306"/>
                  </a:lnTo>
                  <a:cubicBezTo>
                    <a:pt x="790575" y="218237"/>
                    <a:pt x="799110" y="209703"/>
                    <a:pt x="816178" y="209703"/>
                  </a:cubicBezTo>
                  <a:close/>
                  <a:moveTo>
                    <a:pt x="2674620" y="208483"/>
                  </a:moveTo>
                  <a:lnTo>
                    <a:pt x="2866034" y="208483"/>
                  </a:lnTo>
                  <a:cubicBezTo>
                    <a:pt x="2957068" y="208483"/>
                    <a:pt x="3006242" y="249123"/>
                    <a:pt x="3013558" y="330403"/>
                  </a:cubicBezTo>
                  <a:cubicBezTo>
                    <a:pt x="3014777" y="338938"/>
                    <a:pt x="3013152" y="345542"/>
                    <a:pt x="3008681" y="350215"/>
                  </a:cubicBezTo>
                  <a:cubicBezTo>
                    <a:pt x="3004211" y="354889"/>
                    <a:pt x="2997708" y="357226"/>
                    <a:pt x="2989174" y="357226"/>
                  </a:cubicBezTo>
                  <a:cubicBezTo>
                    <a:pt x="2980639" y="357226"/>
                    <a:pt x="2974340" y="355092"/>
                    <a:pt x="2970276" y="350825"/>
                  </a:cubicBezTo>
                  <a:cubicBezTo>
                    <a:pt x="2966212" y="346558"/>
                    <a:pt x="2963571" y="340157"/>
                    <a:pt x="2962352" y="331623"/>
                  </a:cubicBezTo>
                  <a:cubicBezTo>
                    <a:pt x="2959913" y="304800"/>
                    <a:pt x="2951379" y="286106"/>
                    <a:pt x="2936748" y="275539"/>
                  </a:cubicBezTo>
                  <a:cubicBezTo>
                    <a:pt x="2922118" y="264973"/>
                    <a:pt x="2898547" y="259690"/>
                    <a:pt x="2866034" y="259690"/>
                  </a:cubicBezTo>
                  <a:lnTo>
                    <a:pt x="2674620" y="259690"/>
                  </a:lnTo>
                  <a:cubicBezTo>
                    <a:pt x="2637638" y="259690"/>
                    <a:pt x="2611933" y="266802"/>
                    <a:pt x="2597506" y="281026"/>
                  </a:cubicBezTo>
                  <a:cubicBezTo>
                    <a:pt x="2583079" y="295250"/>
                    <a:pt x="2575865" y="321056"/>
                    <a:pt x="2575865" y="358445"/>
                  </a:cubicBezTo>
                  <a:cubicBezTo>
                    <a:pt x="2575865" y="395021"/>
                    <a:pt x="2583079" y="420421"/>
                    <a:pt x="2597506" y="434645"/>
                  </a:cubicBezTo>
                  <a:cubicBezTo>
                    <a:pt x="2611933" y="448869"/>
                    <a:pt x="2637638" y="455981"/>
                    <a:pt x="2674620" y="455981"/>
                  </a:cubicBezTo>
                  <a:lnTo>
                    <a:pt x="2872131" y="455981"/>
                  </a:lnTo>
                  <a:cubicBezTo>
                    <a:pt x="2926588" y="455981"/>
                    <a:pt x="2966415" y="468579"/>
                    <a:pt x="2991612" y="493776"/>
                  </a:cubicBezTo>
                  <a:cubicBezTo>
                    <a:pt x="3016809" y="518973"/>
                    <a:pt x="3029407" y="558801"/>
                    <a:pt x="3029407" y="613258"/>
                  </a:cubicBezTo>
                  <a:cubicBezTo>
                    <a:pt x="3029407" y="667309"/>
                    <a:pt x="3016809" y="707035"/>
                    <a:pt x="2991612" y="732435"/>
                  </a:cubicBezTo>
                  <a:cubicBezTo>
                    <a:pt x="2966415" y="757835"/>
                    <a:pt x="2926588" y="770535"/>
                    <a:pt x="2872131" y="770535"/>
                  </a:cubicBezTo>
                  <a:lnTo>
                    <a:pt x="2672182" y="770535"/>
                  </a:lnTo>
                  <a:cubicBezTo>
                    <a:pt x="2623007" y="770535"/>
                    <a:pt x="2585822" y="759867"/>
                    <a:pt x="2560625" y="738531"/>
                  </a:cubicBezTo>
                  <a:cubicBezTo>
                    <a:pt x="2535428" y="717195"/>
                    <a:pt x="2520595" y="684378"/>
                    <a:pt x="2516124" y="640081"/>
                  </a:cubicBezTo>
                  <a:cubicBezTo>
                    <a:pt x="2515718" y="631546"/>
                    <a:pt x="2517750" y="624942"/>
                    <a:pt x="2522220" y="620269"/>
                  </a:cubicBezTo>
                  <a:cubicBezTo>
                    <a:pt x="2526691" y="615595"/>
                    <a:pt x="2533193" y="613258"/>
                    <a:pt x="2541727" y="613258"/>
                  </a:cubicBezTo>
                  <a:cubicBezTo>
                    <a:pt x="2549855" y="613258"/>
                    <a:pt x="2556053" y="615392"/>
                    <a:pt x="2560320" y="619659"/>
                  </a:cubicBezTo>
                  <a:cubicBezTo>
                    <a:pt x="2564587" y="623926"/>
                    <a:pt x="2566924" y="630327"/>
                    <a:pt x="2567331" y="638861"/>
                  </a:cubicBezTo>
                  <a:cubicBezTo>
                    <a:pt x="2570582" y="668529"/>
                    <a:pt x="2580234" y="689357"/>
                    <a:pt x="2596287" y="701345"/>
                  </a:cubicBezTo>
                  <a:cubicBezTo>
                    <a:pt x="2612339" y="713334"/>
                    <a:pt x="2637638" y="719329"/>
                    <a:pt x="2672182" y="719329"/>
                  </a:cubicBezTo>
                  <a:lnTo>
                    <a:pt x="2872131" y="719329"/>
                  </a:lnTo>
                  <a:cubicBezTo>
                    <a:pt x="2912364" y="719329"/>
                    <a:pt x="2940101" y="711505"/>
                    <a:pt x="2955341" y="695859"/>
                  </a:cubicBezTo>
                  <a:cubicBezTo>
                    <a:pt x="2970581" y="680213"/>
                    <a:pt x="2978201" y="652679"/>
                    <a:pt x="2978201" y="613258"/>
                  </a:cubicBezTo>
                  <a:cubicBezTo>
                    <a:pt x="2978201" y="573431"/>
                    <a:pt x="2970581" y="545796"/>
                    <a:pt x="2955341" y="530352"/>
                  </a:cubicBezTo>
                  <a:cubicBezTo>
                    <a:pt x="2940101" y="514909"/>
                    <a:pt x="2912364" y="507187"/>
                    <a:pt x="2872131" y="507187"/>
                  </a:cubicBezTo>
                  <a:lnTo>
                    <a:pt x="2674620" y="507187"/>
                  </a:lnTo>
                  <a:cubicBezTo>
                    <a:pt x="2623414" y="507187"/>
                    <a:pt x="2585619" y="495199"/>
                    <a:pt x="2561234" y="471221"/>
                  </a:cubicBezTo>
                  <a:cubicBezTo>
                    <a:pt x="2536850" y="447243"/>
                    <a:pt x="2524658" y="409651"/>
                    <a:pt x="2524658" y="358445"/>
                  </a:cubicBezTo>
                  <a:cubicBezTo>
                    <a:pt x="2524658" y="306426"/>
                    <a:pt x="2536850" y="268427"/>
                    <a:pt x="2561234" y="244450"/>
                  </a:cubicBezTo>
                  <a:cubicBezTo>
                    <a:pt x="2585619" y="220472"/>
                    <a:pt x="2623414" y="208483"/>
                    <a:pt x="2674620" y="208483"/>
                  </a:cubicBezTo>
                  <a:close/>
                  <a:moveTo>
                    <a:pt x="2036445" y="208483"/>
                  </a:moveTo>
                  <a:lnTo>
                    <a:pt x="2227860" y="208483"/>
                  </a:lnTo>
                  <a:cubicBezTo>
                    <a:pt x="2318893" y="208483"/>
                    <a:pt x="2368067" y="249123"/>
                    <a:pt x="2375383" y="330403"/>
                  </a:cubicBezTo>
                  <a:cubicBezTo>
                    <a:pt x="2376602" y="338938"/>
                    <a:pt x="2374976" y="345542"/>
                    <a:pt x="2370506" y="350215"/>
                  </a:cubicBezTo>
                  <a:cubicBezTo>
                    <a:pt x="2366036" y="354889"/>
                    <a:pt x="2359533" y="357226"/>
                    <a:pt x="2350999" y="357226"/>
                  </a:cubicBezTo>
                  <a:cubicBezTo>
                    <a:pt x="2342464" y="357226"/>
                    <a:pt x="2336165" y="355092"/>
                    <a:pt x="2332101" y="350825"/>
                  </a:cubicBezTo>
                  <a:cubicBezTo>
                    <a:pt x="2328037" y="346558"/>
                    <a:pt x="2325396" y="340157"/>
                    <a:pt x="2324176" y="331623"/>
                  </a:cubicBezTo>
                  <a:cubicBezTo>
                    <a:pt x="2321738" y="304800"/>
                    <a:pt x="2313204" y="286106"/>
                    <a:pt x="2298573" y="275539"/>
                  </a:cubicBezTo>
                  <a:cubicBezTo>
                    <a:pt x="2283943" y="264973"/>
                    <a:pt x="2260371" y="259690"/>
                    <a:pt x="2227860" y="259690"/>
                  </a:cubicBezTo>
                  <a:lnTo>
                    <a:pt x="2036445" y="259690"/>
                  </a:lnTo>
                  <a:cubicBezTo>
                    <a:pt x="1999463" y="259690"/>
                    <a:pt x="1973758" y="266802"/>
                    <a:pt x="1959331" y="281026"/>
                  </a:cubicBezTo>
                  <a:cubicBezTo>
                    <a:pt x="1944904" y="295250"/>
                    <a:pt x="1937690" y="321056"/>
                    <a:pt x="1937690" y="358445"/>
                  </a:cubicBezTo>
                  <a:cubicBezTo>
                    <a:pt x="1937690" y="395021"/>
                    <a:pt x="1944904" y="420421"/>
                    <a:pt x="1959331" y="434645"/>
                  </a:cubicBezTo>
                  <a:cubicBezTo>
                    <a:pt x="1973758" y="448869"/>
                    <a:pt x="1999463" y="455981"/>
                    <a:pt x="2036445" y="455981"/>
                  </a:cubicBezTo>
                  <a:lnTo>
                    <a:pt x="2233956" y="455981"/>
                  </a:lnTo>
                  <a:cubicBezTo>
                    <a:pt x="2288413" y="455981"/>
                    <a:pt x="2328240" y="468579"/>
                    <a:pt x="2353437" y="493776"/>
                  </a:cubicBezTo>
                  <a:cubicBezTo>
                    <a:pt x="2378634" y="518973"/>
                    <a:pt x="2391232" y="558801"/>
                    <a:pt x="2391232" y="613258"/>
                  </a:cubicBezTo>
                  <a:cubicBezTo>
                    <a:pt x="2391232" y="667309"/>
                    <a:pt x="2378634" y="707035"/>
                    <a:pt x="2353437" y="732435"/>
                  </a:cubicBezTo>
                  <a:cubicBezTo>
                    <a:pt x="2328240" y="757835"/>
                    <a:pt x="2288413" y="770535"/>
                    <a:pt x="2233956" y="770535"/>
                  </a:cubicBezTo>
                  <a:lnTo>
                    <a:pt x="2034007" y="770535"/>
                  </a:lnTo>
                  <a:cubicBezTo>
                    <a:pt x="1984832" y="770535"/>
                    <a:pt x="1947647" y="759867"/>
                    <a:pt x="1922450" y="738531"/>
                  </a:cubicBezTo>
                  <a:cubicBezTo>
                    <a:pt x="1897253" y="717195"/>
                    <a:pt x="1882420" y="684378"/>
                    <a:pt x="1877949" y="640081"/>
                  </a:cubicBezTo>
                  <a:cubicBezTo>
                    <a:pt x="1877543" y="631546"/>
                    <a:pt x="1879575" y="624942"/>
                    <a:pt x="1884045" y="620269"/>
                  </a:cubicBezTo>
                  <a:cubicBezTo>
                    <a:pt x="1888516" y="615595"/>
                    <a:pt x="1895018" y="613258"/>
                    <a:pt x="1903552" y="613258"/>
                  </a:cubicBezTo>
                  <a:cubicBezTo>
                    <a:pt x="1911680" y="613258"/>
                    <a:pt x="1917878" y="615392"/>
                    <a:pt x="1922145" y="619659"/>
                  </a:cubicBezTo>
                  <a:cubicBezTo>
                    <a:pt x="1926412" y="623926"/>
                    <a:pt x="1928749" y="630327"/>
                    <a:pt x="1929156" y="638861"/>
                  </a:cubicBezTo>
                  <a:cubicBezTo>
                    <a:pt x="1932407" y="668529"/>
                    <a:pt x="1942059" y="689357"/>
                    <a:pt x="1958112" y="701345"/>
                  </a:cubicBezTo>
                  <a:cubicBezTo>
                    <a:pt x="1974164" y="713334"/>
                    <a:pt x="1999463" y="719329"/>
                    <a:pt x="2034007" y="719329"/>
                  </a:cubicBezTo>
                  <a:lnTo>
                    <a:pt x="2233956" y="719329"/>
                  </a:lnTo>
                  <a:cubicBezTo>
                    <a:pt x="2274189" y="719329"/>
                    <a:pt x="2301926" y="711505"/>
                    <a:pt x="2317166" y="695859"/>
                  </a:cubicBezTo>
                  <a:cubicBezTo>
                    <a:pt x="2332406" y="680213"/>
                    <a:pt x="2340026" y="652679"/>
                    <a:pt x="2340026" y="613258"/>
                  </a:cubicBezTo>
                  <a:cubicBezTo>
                    <a:pt x="2340026" y="573431"/>
                    <a:pt x="2332406" y="545796"/>
                    <a:pt x="2317166" y="530352"/>
                  </a:cubicBezTo>
                  <a:cubicBezTo>
                    <a:pt x="2301926" y="514909"/>
                    <a:pt x="2274189" y="507187"/>
                    <a:pt x="2233956" y="507187"/>
                  </a:cubicBezTo>
                  <a:lnTo>
                    <a:pt x="2036445" y="507187"/>
                  </a:lnTo>
                  <a:cubicBezTo>
                    <a:pt x="1985239" y="507187"/>
                    <a:pt x="1947444" y="495199"/>
                    <a:pt x="1923060" y="471221"/>
                  </a:cubicBezTo>
                  <a:cubicBezTo>
                    <a:pt x="1898676" y="447243"/>
                    <a:pt x="1886484" y="409651"/>
                    <a:pt x="1886484" y="358445"/>
                  </a:cubicBezTo>
                  <a:cubicBezTo>
                    <a:pt x="1886484" y="306426"/>
                    <a:pt x="1898676" y="268427"/>
                    <a:pt x="1923060" y="244450"/>
                  </a:cubicBezTo>
                  <a:cubicBezTo>
                    <a:pt x="1947444" y="220472"/>
                    <a:pt x="1985239" y="208483"/>
                    <a:pt x="2036445" y="208483"/>
                  </a:cubicBezTo>
                  <a:close/>
                  <a:moveTo>
                    <a:pt x="51206" y="51207"/>
                  </a:moveTo>
                  <a:lnTo>
                    <a:pt x="51206" y="720548"/>
                  </a:lnTo>
                  <a:lnTo>
                    <a:pt x="319430" y="720548"/>
                  </a:lnTo>
                  <a:cubicBezTo>
                    <a:pt x="375920" y="720548"/>
                    <a:pt x="421233" y="712928"/>
                    <a:pt x="455371" y="697688"/>
                  </a:cubicBezTo>
                  <a:cubicBezTo>
                    <a:pt x="489509" y="682448"/>
                    <a:pt x="514197" y="657759"/>
                    <a:pt x="529437" y="623621"/>
                  </a:cubicBezTo>
                  <a:cubicBezTo>
                    <a:pt x="544678" y="589484"/>
                    <a:pt x="552297" y="544170"/>
                    <a:pt x="552297" y="487680"/>
                  </a:cubicBezTo>
                  <a:lnTo>
                    <a:pt x="552297" y="284074"/>
                  </a:lnTo>
                  <a:cubicBezTo>
                    <a:pt x="552297" y="227584"/>
                    <a:pt x="544678" y="182271"/>
                    <a:pt x="529437" y="148133"/>
                  </a:cubicBezTo>
                  <a:cubicBezTo>
                    <a:pt x="514197" y="113995"/>
                    <a:pt x="489509" y="89307"/>
                    <a:pt x="455371" y="74067"/>
                  </a:cubicBezTo>
                  <a:cubicBezTo>
                    <a:pt x="421233" y="58827"/>
                    <a:pt x="375920" y="51207"/>
                    <a:pt x="319430" y="51207"/>
                  </a:cubicBezTo>
                  <a:close/>
                  <a:moveTo>
                    <a:pt x="25603" y="0"/>
                  </a:moveTo>
                  <a:lnTo>
                    <a:pt x="319430" y="0"/>
                  </a:lnTo>
                  <a:cubicBezTo>
                    <a:pt x="418998" y="0"/>
                    <a:pt x="491236" y="22454"/>
                    <a:pt x="536143" y="67361"/>
                  </a:cubicBezTo>
                  <a:cubicBezTo>
                    <a:pt x="581050" y="112268"/>
                    <a:pt x="603504" y="184506"/>
                    <a:pt x="603504" y="284074"/>
                  </a:cubicBezTo>
                  <a:lnTo>
                    <a:pt x="603504" y="487680"/>
                  </a:lnTo>
                  <a:cubicBezTo>
                    <a:pt x="603504" y="586842"/>
                    <a:pt x="581050" y="658978"/>
                    <a:pt x="536143" y="704089"/>
                  </a:cubicBezTo>
                  <a:cubicBezTo>
                    <a:pt x="491236" y="749199"/>
                    <a:pt x="418998" y="771754"/>
                    <a:pt x="319430" y="771754"/>
                  </a:cubicBezTo>
                  <a:lnTo>
                    <a:pt x="25603" y="771754"/>
                  </a:lnTo>
                  <a:cubicBezTo>
                    <a:pt x="8534" y="771754"/>
                    <a:pt x="0" y="763220"/>
                    <a:pt x="0" y="746151"/>
                  </a:cubicBezTo>
                  <a:lnTo>
                    <a:pt x="0" y="25603"/>
                  </a:lnTo>
                  <a:cubicBezTo>
                    <a:pt x="0" y="8535"/>
                    <a:pt x="8534" y="0"/>
                    <a:pt x="25603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BC411E1-3240-41FD-9C9A-B382D3EB13F5}"/>
                </a:ext>
              </a:extLst>
            </p:cNvPr>
            <p:cNvSpPr/>
            <p:nvPr/>
          </p:nvSpPr>
          <p:spPr>
            <a:xfrm>
              <a:off x="1986480" y="1284372"/>
              <a:ext cx="614475" cy="330115"/>
            </a:xfrm>
            <a:custGeom>
              <a:avLst/>
              <a:gdLst/>
              <a:ahLst/>
              <a:cxnLst/>
              <a:rect l="l" t="t" r="r" b="b"/>
              <a:pathLst>
                <a:path w="1452782" h="780479">
                  <a:moveTo>
                    <a:pt x="1133180" y="279597"/>
                  </a:moveTo>
                  <a:cubicBezTo>
                    <a:pt x="1078107" y="278797"/>
                    <a:pt x="1039902" y="289078"/>
                    <a:pt x="1018566" y="310439"/>
                  </a:cubicBezTo>
                  <a:cubicBezTo>
                    <a:pt x="997230" y="331801"/>
                    <a:pt x="986562" y="370453"/>
                    <a:pt x="986562" y="426397"/>
                  </a:cubicBezTo>
                  <a:lnTo>
                    <a:pt x="986562" y="449476"/>
                  </a:lnTo>
                  <a:lnTo>
                    <a:pt x="1378192" y="449476"/>
                  </a:lnTo>
                  <a:lnTo>
                    <a:pt x="1378192" y="426397"/>
                  </a:lnTo>
                  <a:cubicBezTo>
                    <a:pt x="1378192" y="371374"/>
                    <a:pt x="1367479" y="333152"/>
                    <a:pt x="1346055" y="311730"/>
                  </a:cubicBezTo>
                  <a:cubicBezTo>
                    <a:pt x="1324630" y="290308"/>
                    <a:pt x="1286409" y="279597"/>
                    <a:pt x="1231392" y="279597"/>
                  </a:cubicBezTo>
                  <a:close/>
                  <a:moveTo>
                    <a:pt x="1121179" y="205617"/>
                  </a:moveTo>
                  <a:lnTo>
                    <a:pt x="1231392" y="205617"/>
                  </a:lnTo>
                  <a:cubicBezTo>
                    <a:pt x="1307732" y="205617"/>
                    <a:pt x="1363715" y="223429"/>
                    <a:pt x="1399342" y="259052"/>
                  </a:cubicBezTo>
                  <a:cubicBezTo>
                    <a:pt x="1434969" y="294676"/>
                    <a:pt x="1452782" y="350457"/>
                    <a:pt x="1452782" y="426397"/>
                  </a:cubicBezTo>
                  <a:lnTo>
                    <a:pt x="1452782" y="486166"/>
                  </a:lnTo>
                  <a:cubicBezTo>
                    <a:pt x="1452782" y="511033"/>
                    <a:pt x="1440349" y="523466"/>
                    <a:pt x="1415482" y="523466"/>
                  </a:cubicBezTo>
                  <a:lnTo>
                    <a:pt x="986562" y="523466"/>
                  </a:lnTo>
                  <a:lnTo>
                    <a:pt x="986562" y="560280"/>
                  </a:lnTo>
                  <a:cubicBezTo>
                    <a:pt x="986562" y="615043"/>
                    <a:pt x="997241" y="653103"/>
                    <a:pt x="1018599" y="674461"/>
                  </a:cubicBezTo>
                  <a:cubicBezTo>
                    <a:pt x="1039958" y="695819"/>
                    <a:pt x="1078215" y="706498"/>
                    <a:pt x="1133371" y="706498"/>
                  </a:cubicBezTo>
                  <a:lnTo>
                    <a:pt x="1231392" y="706498"/>
                  </a:lnTo>
                  <a:cubicBezTo>
                    <a:pt x="1282821" y="706498"/>
                    <a:pt x="1319142" y="699958"/>
                    <a:pt x="1340354" y="686877"/>
                  </a:cubicBezTo>
                  <a:cubicBezTo>
                    <a:pt x="1361566" y="673796"/>
                    <a:pt x="1373778" y="651161"/>
                    <a:pt x="1376992" y="618973"/>
                  </a:cubicBezTo>
                  <a:cubicBezTo>
                    <a:pt x="1378046" y="607931"/>
                    <a:pt x="1381746" y="599236"/>
                    <a:pt x="1388093" y="592889"/>
                  </a:cubicBezTo>
                  <a:cubicBezTo>
                    <a:pt x="1394440" y="586542"/>
                    <a:pt x="1403569" y="583369"/>
                    <a:pt x="1415482" y="583369"/>
                  </a:cubicBezTo>
                  <a:cubicBezTo>
                    <a:pt x="1426995" y="583369"/>
                    <a:pt x="1436089" y="586917"/>
                    <a:pt x="1442766" y="594013"/>
                  </a:cubicBezTo>
                  <a:cubicBezTo>
                    <a:pt x="1449444" y="601109"/>
                    <a:pt x="1452290" y="610966"/>
                    <a:pt x="1451306" y="623583"/>
                  </a:cubicBezTo>
                  <a:cubicBezTo>
                    <a:pt x="1447083" y="677177"/>
                    <a:pt x="1426755" y="716725"/>
                    <a:pt x="1390322" y="742227"/>
                  </a:cubicBezTo>
                  <a:cubicBezTo>
                    <a:pt x="1353889" y="767728"/>
                    <a:pt x="1300912" y="780479"/>
                    <a:pt x="1231392" y="780479"/>
                  </a:cubicBezTo>
                  <a:lnTo>
                    <a:pt x="1133371" y="780479"/>
                  </a:lnTo>
                  <a:cubicBezTo>
                    <a:pt x="1056891" y="780479"/>
                    <a:pt x="1000872" y="762699"/>
                    <a:pt x="965312" y="727139"/>
                  </a:cubicBezTo>
                  <a:cubicBezTo>
                    <a:pt x="929752" y="691579"/>
                    <a:pt x="911972" y="635960"/>
                    <a:pt x="911972" y="560280"/>
                  </a:cubicBezTo>
                  <a:lnTo>
                    <a:pt x="911972" y="426397"/>
                  </a:lnTo>
                  <a:cubicBezTo>
                    <a:pt x="911972" y="349536"/>
                    <a:pt x="929733" y="293345"/>
                    <a:pt x="965255" y="257823"/>
                  </a:cubicBezTo>
                  <a:cubicBezTo>
                    <a:pt x="1000776" y="222301"/>
                    <a:pt x="1052751" y="204899"/>
                    <a:pt x="1121179" y="205617"/>
                  </a:cubicBezTo>
                  <a:close/>
                  <a:moveTo>
                    <a:pt x="37300" y="0"/>
                  </a:moveTo>
                  <a:cubicBezTo>
                    <a:pt x="55036" y="0"/>
                    <a:pt x="68749" y="7979"/>
                    <a:pt x="78439" y="23937"/>
                  </a:cubicBezTo>
                  <a:lnTo>
                    <a:pt x="364585" y="476312"/>
                  </a:lnTo>
                  <a:lnTo>
                    <a:pt x="648548" y="24156"/>
                  </a:lnTo>
                  <a:cubicBezTo>
                    <a:pt x="658315" y="8052"/>
                    <a:pt x="672132" y="0"/>
                    <a:pt x="690001" y="0"/>
                  </a:cubicBezTo>
                  <a:cubicBezTo>
                    <a:pt x="714068" y="0"/>
                    <a:pt x="726101" y="12231"/>
                    <a:pt x="726101" y="36691"/>
                  </a:cubicBezTo>
                  <a:lnTo>
                    <a:pt x="726101" y="743179"/>
                  </a:lnTo>
                  <a:cubicBezTo>
                    <a:pt x="726101" y="768046"/>
                    <a:pt x="713671" y="780479"/>
                    <a:pt x="688810" y="780479"/>
                  </a:cubicBezTo>
                  <a:cubicBezTo>
                    <a:pt x="663944" y="780479"/>
                    <a:pt x="651511" y="768046"/>
                    <a:pt x="651511" y="743179"/>
                  </a:cubicBezTo>
                  <a:lnTo>
                    <a:pt x="651511" y="146507"/>
                  </a:lnTo>
                  <a:lnTo>
                    <a:pt x="404756" y="534134"/>
                  </a:lnTo>
                  <a:cubicBezTo>
                    <a:pt x="395047" y="550130"/>
                    <a:pt x="381347" y="558128"/>
                    <a:pt x="363656" y="558128"/>
                  </a:cubicBezTo>
                  <a:cubicBezTo>
                    <a:pt x="345831" y="558128"/>
                    <a:pt x="332055" y="550117"/>
                    <a:pt x="322327" y="534096"/>
                  </a:cubicBezTo>
                  <a:lnTo>
                    <a:pt x="74600" y="139309"/>
                  </a:lnTo>
                  <a:lnTo>
                    <a:pt x="74600" y="743179"/>
                  </a:lnTo>
                  <a:cubicBezTo>
                    <a:pt x="74600" y="768046"/>
                    <a:pt x="62167" y="780479"/>
                    <a:pt x="37300" y="780479"/>
                  </a:cubicBezTo>
                  <a:cubicBezTo>
                    <a:pt x="12433" y="780479"/>
                    <a:pt x="0" y="768046"/>
                    <a:pt x="0" y="743179"/>
                  </a:cubicBezTo>
                  <a:lnTo>
                    <a:pt x="0" y="36691"/>
                  </a:lnTo>
                  <a:cubicBezTo>
                    <a:pt x="0" y="12231"/>
                    <a:pt x="12433" y="0"/>
                    <a:pt x="37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60D3C127-6B87-4781-93B3-74874B090F3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8" r="14438"/>
          <a:stretch/>
        </p:blipFill>
        <p:spPr>
          <a:xfrm>
            <a:off x="952500" y="924408"/>
            <a:ext cx="5345471" cy="5009184"/>
          </a:xfrm>
        </p:spPr>
      </p:pic>
    </p:spTree>
    <p:extLst>
      <p:ext uri="{BB962C8B-B14F-4D97-AF65-F5344CB8AC3E}">
        <p14:creationId xmlns:p14="http://schemas.microsoft.com/office/powerpoint/2010/main" val="3905542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C94917-74E4-4092-8DB3-B6CDDB7F36AA}"/>
              </a:ext>
            </a:extLst>
          </p:cNvPr>
          <p:cNvSpPr/>
          <p:nvPr/>
        </p:nvSpPr>
        <p:spPr>
          <a:xfrm>
            <a:off x="1" y="1933224"/>
            <a:ext cx="5727290" cy="4924776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AE7C743-2D65-4923-B938-B704526B21A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r="8439"/>
          <a:stretch/>
        </p:blipFill>
        <p:spPr>
          <a:xfrm>
            <a:off x="1421026" y="1554726"/>
            <a:ext cx="4674973" cy="3748548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4F9A6DA-1626-45FB-B678-3D509C22CE84}"/>
              </a:ext>
            </a:extLst>
          </p:cNvPr>
          <p:cNvGrpSpPr/>
          <p:nvPr/>
        </p:nvGrpSpPr>
        <p:grpSpPr>
          <a:xfrm>
            <a:off x="6572883" y="1117355"/>
            <a:ext cx="4954098" cy="4623290"/>
            <a:chOff x="6572883" y="1148274"/>
            <a:chExt cx="4954098" cy="462329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6D8682-2F6E-453A-A6EB-7BF846E0DADD}"/>
                </a:ext>
              </a:extLst>
            </p:cNvPr>
            <p:cNvSpPr txBox="1"/>
            <p:nvPr/>
          </p:nvSpPr>
          <p:spPr>
            <a:xfrm>
              <a:off x="6572883" y="1825888"/>
              <a:ext cx="49540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0" dirty="0">
                  <a:solidFill>
                    <a:schemeClr val="accent3"/>
                  </a:solidFill>
                  <a:effectLst/>
                  <a:latin typeface="Poppins" panose="00000500000000000000" pitchFamily="50" charset="0"/>
                  <a:cs typeface="Poppins" panose="00000500000000000000" pitchFamily="50" charset="0"/>
                </a:rPr>
                <a:t>Dress like you are still a teen</a:t>
              </a:r>
              <a:endParaRPr lang="en-US" sz="4000" b="1" spc="300" dirty="0">
                <a:solidFill>
                  <a:schemeClr val="accent3"/>
                </a:solidFill>
                <a:latin typeface="Poppins" panose="00000500000000000000" pitchFamily="50" charset="0"/>
                <a:ea typeface="Open Sans" panose="020B0606030504020204" pitchFamily="34" charset="0"/>
                <a:cs typeface="Poppins" panose="00000500000000000000" pitchFamily="50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40297B-DA9D-4EB8-B851-E258D7EA5C3F}"/>
                </a:ext>
              </a:extLst>
            </p:cNvPr>
            <p:cNvSpPr txBox="1"/>
            <p:nvPr/>
          </p:nvSpPr>
          <p:spPr>
            <a:xfrm>
              <a:off x="6572883" y="3118339"/>
              <a:ext cx="4370418" cy="133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10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Poppins" panose="00000500000000000000" pitchFamily="50" charset="0"/>
                  <a:ea typeface="Roboto" pitchFamily="2" charset="0"/>
                  <a:cs typeface="Poppins" panose="00000500000000000000" pitchFamily="50" charset="0"/>
                </a:rPr>
                <a:t>Lorem Ipsum is simply dummy text of the printing and typesetting industry. Lorem Ipsum has been the industry's standard dummy text ever since the 1500s, when an unknown printer took a galley of type and scrambled it to make a type specimen book. </a:t>
              </a:r>
              <a:endParaRPr lang="en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97D09E-2327-43D2-BB11-A077F35F0E89}"/>
                </a:ext>
              </a:extLst>
            </p:cNvPr>
            <p:cNvGrpSpPr/>
            <p:nvPr/>
          </p:nvGrpSpPr>
          <p:grpSpPr>
            <a:xfrm>
              <a:off x="6572883" y="4697627"/>
              <a:ext cx="4370419" cy="1073937"/>
              <a:chOff x="6595486" y="2303851"/>
              <a:chExt cx="5436293" cy="1073937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F6787A-EBF6-4427-AAEF-4235408C0344}"/>
                  </a:ext>
                </a:extLst>
              </p:cNvPr>
              <p:cNvSpPr txBox="1"/>
              <p:nvPr/>
            </p:nvSpPr>
            <p:spPr>
              <a:xfrm>
                <a:off x="6595486" y="2303851"/>
                <a:ext cx="42097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1F497D"/>
                    </a:solidFill>
                    <a:effectLst/>
                    <a:latin typeface="Poppins" panose="00000500000000000000" pitchFamily="50" charset="0"/>
                    <a:cs typeface="Poppins" panose="00000500000000000000" pitchFamily="50" charset="0"/>
                  </a:rPr>
                  <a:t>Wear to be confident</a:t>
                </a:r>
                <a:endParaRPr lang="en-US" sz="2000" b="1" dirty="0">
                  <a:solidFill>
                    <a:srgbClr val="1F497D"/>
                  </a:solidFill>
                  <a:latin typeface="Poppins" panose="00000500000000000000" pitchFamily="50" charset="0"/>
                  <a:ea typeface="Open Sans ExtraBold" panose="020B0906030804020204" pitchFamily="34" charset="0"/>
                  <a:cs typeface="Poppins" panose="00000500000000000000" pitchFamily="50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0CE3A4-35F9-4EC5-9FF0-5FAA29E7192C}"/>
                  </a:ext>
                </a:extLst>
              </p:cNvPr>
              <p:cNvSpPr txBox="1"/>
              <p:nvPr/>
            </p:nvSpPr>
            <p:spPr>
              <a:xfrm>
                <a:off x="6595487" y="2801605"/>
                <a:ext cx="5436292" cy="576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100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Poppins" panose="00000500000000000000" pitchFamily="50" charset="0"/>
                    <a:ea typeface="Roboto" pitchFamily="2" charset="0"/>
                    <a:cs typeface="Poppins" panose="00000500000000000000" pitchFamily="50" charset="0"/>
                  </a:rPr>
                  <a:t>Lorem Ipsum is simply dummy text of the printing and typesetting industry. Lorem Ipsum has been over.</a:t>
                </a:r>
                <a:endParaRPr lang="en-ID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oppins" panose="00000500000000000000" pitchFamily="50" charset="0"/>
                  <a:ea typeface="Roboto" pitchFamily="2" charset="0"/>
                  <a:cs typeface="Poppins" panose="00000500000000000000" pitchFamily="50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D8826E0-E865-441D-BAA4-5AF64BB1BD61}"/>
                </a:ext>
              </a:extLst>
            </p:cNvPr>
            <p:cNvGrpSpPr/>
            <p:nvPr/>
          </p:nvGrpSpPr>
          <p:grpSpPr>
            <a:xfrm>
              <a:off x="6719716" y="1148274"/>
              <a:ext cx="1112156" cy="185153"/>
              <a:chOff x="618054" y="1284372"/>
              <a:chExt cx="1982901" cy="330116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2E2FE9A4-7C4F-4268-AE73-6AF490E220E2}"/>
                  </a:ext>
                </a:extLst>
              </p:cNvPr>
              <p:cNvSpPr/>
              <p:nvPr/>
            </p:nvSpPr>
            <p:spPr>
              <a:xfrm>
                <a:off x="618054" y="1284374"/>
                <a:ext cx="1295814" cy="330114"/>
              </a:xfrm>
              <a:custGeom>
                <a:avLst/>
                <a:gdLst/>
                <a:ahLst/>
                <a:cxnLst/>
                <a:rect l="l" t="t" r="r" b="b"/>
                <a:pathLst>
                  <a:path w="3029407" h="771754">
                    <a:moveTo>
                      <a:pt x="1410843" y="260909"/>
                    </a:moveTo>
                    <a:cubicBezTo>
                      <a:pt x="1351102" y="260096"/>
                      <a:pt x="1309142" y="271780"/>
                      <a:pt x="1284961" y="295961"/>
                    </a:cubicBezTo>
                    <a:cubicBezTo>
                      <a:pt x="1260780" y="320142"/>
                      <a:pt x="1248690" y="362509"/>
                      <a:pt x="1248690" y="423063"/>
                    </a:cubicBezTo>
                    <a:lnTo>
                      <a:pt x="1248690" y="458419"/>
                    </a:lnTo>
                    <a:lnTo>
                      <a:pt x="1672971" y="458419"/>
                    </a:lnTo>
                    <a:lnTo>
                      <a:pt x="1672971" y="423063"/>
                    </a:lnTo>
                    <a:cubicBezTo>
                      <a:pt x="1672971" y="363322"/>
                      <a:pt x="1660881" y="321361"/>
                      <a:pt x="1636700" y="297180"/>
                    </a:cubicBezTo>
                    <a:cubicBezTo>
                      <a:pt x="1612519" y="272999"/>
                      <a:pt x="1570558" y="260909"/>
                      <a:pt x="1510818" y="260909"/>
                    </a:cubicBezTo>
                    <a:close/>
                    <a:moveTo>
                      <a:pt x="1410843" y="209703"/>
                    </a:moveTo>
                    <a:lnTo>
                      <a:pt x="1510818" y="209703"/>
                    </a:lnTo>
                    <a:cubicBezTo>
                      <a:pt x="1585189" y="209703"/>
                      <a:pt x="1639342" y="226670"/>
                      <a:pt x="1673276" y="260604"/>
                    </a:cubicBezTo>
                    <a:cubicBezTo>
                      <a:pt x="1707210" y="294539"/>
                      <a:pt x="1724178" y="348691"/>
                      <a:pt x="1724178" y="423063"/>
                    </a:cubicBezTo>
                    <a:lnTo>
                      <a:pt x="1724178" y="484023"/>
                    </a:lnTo>
                    <a:cubicBezTo>
                      <a:pt x="1724178" y="501091"/>
                      <a:pt x="1715643" y="509626"/>
                      <a:pt x="1698575" y="509626"/>
                    </a:cubicBezTo>
                    <a:lnTo>
                      <a:pt x="1248690" y="509626"/>
                    </a:lnTo>
                    <a:lnTo>
                      <a:pt x="1248690" y="559613"/>
                    </a:lnTo>
                    <a:cubicBezTo>
                      <a:pt x="1248690" y="618541"/>
                      <a:pt x="1260780" y="660096"/>
                      <a:pt x="1284961" y="684277"/>
                    </a:cubicBezTo>
                    <a:cubicBezTo>
                      <a:pt x="1309142" y="708457"/>
                      <a:pt x="1351102" y="720548"/>
                      <a:pt x="1410843" y="720548"/>
                    </a:cubicBezTo>
                    <a:lnTo>
                      <a:pt x="1510818" y="720548"/>
                    </a:lnTo>
                    <a:cubicBezTo>
                      <a:pt x="1565682" y="720548"/>
                      <a:pt x="1605306" y="713029"/>
                      <a:pt x="1629690" y="697993"/>
                    </a:cubicBezTo>
                    <a:cubicBezTo>
                      <a:pt x="1654074" y="682956"/>
                      <a:pt x="1668094" y="657149"/>
                      <a:pt x="1671752" y="620573"/>
                    </a:cubicBezTo>
                    <a:cubicBezTo>
                      <a:pt x="1672565" y="612039"/>
                      <a:pt x="1675105" y="605638"/>
                      <a:pt x="1679372" y="601371"/>
                    </a:cubicBezTo>
                    <a:cubicBezTo>
                      <a:pt x="1683639" y="597104"/>
                      <a:pt x="1690040" y="594970"/>
                      <a:pt x="1698575" y="594970"/>
                    </a:cubicBezTo>
                    <a:cubicBezTo>
                      <a:pt x="1706702" y="594970"/>
                      <a:pt x="1713002" y="597307"/>
                      <a:pt x="1717472" y="601981"/>
                    </a:cubicBezTo>
                    <a:cubicBezTo>
                      <a:pt x="1721942" y="606654"/>
                      <a:pt x="1723771" y="613258"/>
                      <a:pt x="1722958" y="621793"/>
                    </a:cubicBezTo>
                    <a:cubicBezTo>
                      <a:pt x="1718894" y="673405"/>
                      <a:pt x="1699590" y="711302"/>
                      <a:pt x="1665046" y="735483"/>
                    </a:cubicBezTo>
                    <a:cubicBezTo>
                      <a:pt x="1630502" y="759664"/>
                      <a:pt x="1579093" y="771754"/>
                      <a:pt x="1510818" y="771754"/>
                    </a:cubicBezTo>
                    <a:lnTo>
                      <a:pt x="1410843" y="771754"/>
                    </a:lnTo>
                    <a:cubicBezTo>
                      <a:pt x="1336472" y="771754"/>
                      <a:pt x="1282319" y="754787"/>
                      <a:pt x="1248385" y="720853"/>
                    </a:cubicBezTo>
                    <a:cubicBezTo>
                      <a:pt x="1214450" y="686918"/>
                      <a:pt x="1197483" y="633172"/>
                      <a:pt x="1197483" y="559613"/>
                    </a:cubicBezTo>
                    <a:lnTo>
                      <a:pt x="1197483" y="423063"/>
                    </a:lnTo>
                    <a:cubicBezTo>
                      <a:pt x="1197483" y="347879"/>
                      <a:pt x="1214450" y="293319"/>
                      <a:pt x="1248385" y="259385"/>
                    </a:cubicBezTo>
                    <a:cubicBezTo>
                      <a:pt x="1282319" y="225451"/>
                      <a:pt x="1336472" y="208890"/>
                      <a:pt x="1410843" y="209703"/>
                    </a:cubicBezTo>
                    <a:close/>
                    <a:moveTo>
                      <a:pt x="816178" y="209703"/>
                    </a:moveTo>
                    <a:cubicBezTo>
                      <a:pt x="833247" y="209703"/>
                      <a:pt x="841782" y="218237"/>
                      <a:pt x="841782" y="235306"/>
                    </a:cubicBezTo>
                    <a:lnTo>
                      <a:pt x="841782" y="344424"/>
                    </a:lnTo>
                    <a:cubicBezTo>
                      <a:pt x="862102" y="300939"/>
                      <a:pt x="892683" y="267615"/>
                      <a:pt x="933526" y="244450"/>
                    </a:cubicBezTo>
                    <a:cubicBezTo>
                      <a:pt x="974370" y="221285"/>
                      <a:pt x="1023442" y="209703"/>
                      <a:pt x="1080745" y="209703"/>
                    </a:cubicBezTo>
                    <a:cubicBezTo>
                      <a:pt x="1097814" y="209703"/>
                      <a:pt x="1106348" y="218237"/>
                      <a:pt x="1106348" y="235306"/>
                    </a:cubicBezTo>
                    <a:cubicBezTo>
                      <a:pt x="1106348" y="252375"/>
                      <a:pt x="1097814" y="260909"/>
                      <a:pt x="1080745" y="260909"/>
                    </a:cubicBezTo>
                    <a:cubicBezTo>
                      <a:pt x="1007593" y="260909"/>
                      <a:pt x="950697" y="278384"/>
                      <a:pt x="910057" y="313335"/>
                    </a:cubicBezTo>
                    <a:cubicBezTo>
                      <a:pt x="869417" y="348285"/>
                      <a:pt x="846658" y="399085"/>
                      <a:pt x="841782" y="465735"/>
                    </a:cubicBezTo>
                    <a:lnTo>
                      <a:pt x="841782" y="746151"/>
                    </a:lnTo>
                    <a:cubicBezTo>
                      <a:pt x="841782" y="763220"/>
                      <a:pt x="833247" y="771754"/>
                      <a:pt x="816178" y="771754"/>
                    </a:cubicBezTo>
                    <a:cubicBezTo>
                      <a:pt x="799110" y="771754"/>
                      <a:pt x="790575" y="763220"/>
                      <a:pt x="790575" y="746151"/>
                    </a:cubicBezTo>
                    <a:lnTo>
                      <a:pt x="790575" y="235306"/>
                    </a:lnTo>
                    <a:cubicBezTo>
                      <a:pt x="790575" y="218237"/>
                      <a:pt x="799110" y="209703"/>
                      <a:pt x="816178" y="209703"/>
                    </a:cubicBezTo>
                    <a:close/>
                    <a:moveTo>
                      <a:pt x="2674620" y="208483"/>
                    </a:moveTo>
                    <a:lnTo>
                      <a:pt x="2866034" y="208483"/>
                    </a:lnTo>
                    <a:cubicBezTo>
                      <a:pt x="2957068" y="208483"/>
                      <a:pt x="3006242" y="249123"/>
                      <a:pt x="3013558" y="330403"/>
                    </a:cubicBezTo>
                    <a:cubicBezTo>
                      <a:pt x="3014777" y="338938"/>
                      <a:pt x="3013152" y="345542"/>
                      <a:pt x="3008681" y="350215"/>
                    </a:cubicBezTo>
                    <a:cubicBezTo>
                      <a:pt x="3004211" y="354889"/>
                      <a:pt x="2997708" y="357226"/>
                      <a:pt x="2989174" y="357226"/>
                    </a:cubicBezTo>
                    <a:cubicBezTo>
                      <a:pt x="2980639" y="357226"/>
                      <a:pt x="2974340" y="355092"/>
                      <a:pt x="2970276" y="350825"/>
                    </a:cubicBezTo>
                    <a:cubicBezTo>
                      <a:pt x="2966212" y="346558"/>
                      <a:pt x="2963571" y="340157"/>
                      <a:pt x="2962352" y="331623"/>
                    </a:cubicBezTo>
                    <a:cubicBezTo>
                      <a:pt x="2959913" y="304800"/>
                      <a:pt x="2951379" y="286106"/>
                      <a:pt x="2936748" y="275539"/>
                    </a:cubicBezTo>
                    <a:cubicBezTo>
                      <a:pt x="2922118" y="264973"/>
                      <a:pt x="2898547" y="259690"/>
                      <a:pt x="2866034" y="259690"/>
                    </a:cubicBezTo>
                    <a:lnTo>
                      <a:pt x="2674620" y="259690"/>
                    </a:lnTo>
                    <a:cubicBezTo>
                      <a:pt x="2637638" y="259690"/>
                      <a:pt x="2611933" y="266802"/>
                      <a:pt x="2597506" y="281026"/>
                    </a:cubicBezTo>
                    <a:cubicBezTo>
                      <a:pt x="2583079" y="295250"/>
                      <a:pt x="2575865" y="321056"/>
                      <a:pt x="2575865" y="358445"/>
                    </a:cubicBezTo>
                    <a:cubicBezTo>
                      <a:pt x="2575865" y="395021"/>
                      <a:pt x="2583079" y="420421"/>
                      <a:pt x="2597506" y="434645"/>
                    </a:cubicBezTo>
                    <a:cubicBezTo>
                      <a:pt x="2611933" y="448869"/>
                      <a:pt x="2637638" y="455981"/>
                      <a:pt x="2674620" y="455981"/>
                    </a:cubicBezTo>
                    <a:lnTo>
                      <a:pt x="2872131" y="455981"/>
                    </a:lnTo>
                    <a:cubicBezTo>
                      <a:pt x="2926588" y="455981"/>
                      <a:pt x="2966415" y="468579"/>
                      <a:pt x="2991612" y="493776"/>
                    </a:cubicBezTo>
                    <a:cubicBezTo>
                      <a:pt x="3016809" y="518973"/>
                      <a:pt x="3029407" y="558801"/>
                      <a:pt x="3029407" y="613258"/>
                    </a:cubicBezTo>
                    <a:cubicBezTo>
                      <a:pt x="3029407" y="667309"/>
                      <a:pt x="3016809" y="707035"/>
                      <a:pt x="2991612" y="732435"/>
                    </a:cubicBezTo>
                    <a:cubicBezTo>
                      <a:pt x="2966415" y="757835"/>
                      <a:pt x="2926588" y="770535"/>
                      <a:pt x="2872131" y="770535"/>
                    </a:cubicBezTo>
                    <a:lnTo>
                      <a:pt x="2672182" y="770535"/>
                    </a:lnTo>
                    <a:cubicBezTo>
                      <a:pt x="2623007" y="770535"/>
                      <a:pt x="2585822" y="759867"/>
                      <a:pt x="2560625" y="738531"/>
                    </a:cubicBezTo>
                    <a:cubicBezTo>
                      <a:pt x="2535428" y="717195"/>
                      <a:pt x="2520595" y="684378"/>
                      <a:pt x="2516124" y="640081"/>
                    </a:cubicBezTo>
                    <a:cubicBezTo>
                      <a:pt x="2515718" y="631546"/>
                      <a:pt x="2517750" y="624942"/>
                      <a:pt x="2522220" y="620269"/>
                    </a:cubicBezTo>
                    <a:cubicBezTo>
                      <a:pt x="2526691" y="615595"/>
                      <a:pt x="2533193" y="613258"/>
                      <a:pt x="2541727" y="613258"/>
                    </a:cubicBezTo>
                    <a:cubicBezTo>
                      <a:pt x="2549855" y="613258"/>
                      <a:pt x="2556053" y="615392"/>
                      <a:pt x="2560320" y="619659"/>
                    </a:cubicBezTo>
                    <a:cubicBezTo>
                      <a:pt x="2564587" y="623926"/>
                      <a:pt x="2566924" y="630327"/>
                      <a:pt x="2567331" y="638861"/>
                    </a:cubicBezTo>
                    <a:cubicBezTo>
                      <a:pt x="2570582" y="668529"/>
                      <a:pt x="2580234" y="689357"/>
                      <a:pt x="2596287" y="701345"/>
                    </a:cubicBezTo>
                    <a:cubicBezTo>
                      <a:pt x="2612339" y="713334"/>
                      <a:pt x="2637638" y="719329"/>
                      <a:pt x="2672182" y="719329"/>
                    </a:cubicBezTo>
                    <a:lnTo>
                      <a:pt x="2872131" y="719329"/>
                    </a:lnTo>
                    <a:cubicBezTo>
                      <a:pt x="2912364" y="719329"/>
                      <a:pt x="2940101" y="711505"/>
                      <a:pt x="2955341" y="695859"/>
                    </a:cubicBezTo>
                    <a:cubicBezTo>
                      <a:pt x="2970581" y="680213"/>
                      <a:pt x="2978201" y="652679"/>
                      <a:pt x="2978201" y="613258"/>
                    </a:cubicBezTo>
                    <a:cubicBezTo>
                      <a:pt x="2978201" y="573431"/>
                      <a:pt x="2970581" y="545796"/>
                      <a:pt x="2955341" y="530352"/>
                    </a:cubicBezTo>
                    <a:cubicBezTo>
                      <a:pt x="2940101" y="514909"/>
                      <a:pt x="2912364" y="507187"/>
                      <a:pt x="2872131" y="507187"/>
                    </a:cubicBezTo>
                    <a:lnTo>
                      <a:pt x="2674620" y="507187"/>
                    </a:lnTo>
                    <a:cubicBezTo>
                      <a:pt x="2623414" y="507187"/>
                      <a:pt x="2585619" y="495199"/>
                      <a:pt x="2561234" y="471221"/>
                    </a:cubicBezTo>
                    <a:cubicBezTo>
                      <a:pt x="2536850" y="447243"/>
                      <a:pt x="2524658" y="409651"/>
                      <a:pt x="2524658" y="358445"/>
                    </a:cubicBezTo>
                    <a:cubicBezTo>
                      <a:pt x="2524658" y="306426"/>
                      <a:pt x="2536850" y="268427"/>
                      <a:pt x="2561234" y="244450"/>
                    </a:cubicBezTo>
                    <a:cubicBezTo>
                      <a:pt x="2585619" y="220472"/>
                      <a:pt x="2623414" y="208483"/>
                      <a:pt x="2674620" y="208483"/>
                    </a:cubicBezTo>
                    <a:close/>
                    <a:moveTo>
                      <a:pt x="2036445" y="208483"/>
                    </a:moveTo>
                    <a:lnTo>
                      <a:pt x="2227860" y="208483"/>
                    </a:lnTo>
                    <a:cubicBezTo>
                      <a:pt x="2318893" y="208483"/>
                      <a:pt x="2368067" y="249123"/>
                      <a:pt x="2375383" y="330403"/>
                    </a:cubicBezTo>
                    <a:cubicBezTo>
                      <a:pt x="2376602" y="338938"/>
                      <a:pt x="2374976" y="345542"/>
                      <a:pt x="2370506" y="350215"/>
                    </a:cubicBezTo>
                    <a:cubicBezTo>
                      <a:pt x="2366036" y="354889"/>
                      <a:pt x="2359533" y="357226"/>
                      <a:pt x="2350999" y="357226"/>
                    </a:cubicBezTo>
                    <a:cubicBezTo>
                      <a:pt x="2342464" y="357226"/>
                      <a:pt x="2336165" y="355092"/>
                      <a:pt x="2332101" y="350825"/>
                    </a:cubicBezTo>
                    <a:cubicBezTo>
                      <a:pt x="2328037" y="346558"/>
                      <a:pt x="2325396" y="340157"/>
                      <a:pt x="2324176" y="331623"/>
                    </a:cubicBezTo>
                    <a:cubicBezTo>
                      <a:pt x="2321738" y="304800"/>
                      <a:pt x="2313204" y="286106"/>
                      <a:pt x="2298573" y="275539"/>
                    </a:cubicBezTo>
                    <a:cubicBezTo>
                      <a:pt x="2283943" y="264973"/>
                      <a:pt x="2260371" y="259690"/>
                      <a:pt x="2227860" y="259690"/>
                    </a:cubicBezTo>
                    <a:lnTo>
                      <a:pt x="2036445" y="259690"/>
                    </a:lnTo>
                    <a:cubicBezTo>
                      <a:pt x="1999463" y="259690"/>
                      <a:pt x="1973758" y="266802"/>
                      <a:pt x="1959331" y="281026"/>
                    </a:cubicBezTo>
                    <a:cubicBezTo>
                      <a:pt x="1944904" y="295250"/>
                      <a:pt x="1937690" y="321056"/>
                      <a:pt x="1937690" y="358445"/>
                    </a:cubicBezTo>
                    <a:cubicBezTo>
                      <a:pt x="1937690" y="395021"/>
                      <a:pt x="1944904" y="420421"/>
                      <a:pt x="1959331" y="434645"/>
                    </a:cubicBezTo>
                    <a:cubicBezTo>
                      <a:pt x="1973758" y="448869"/>
                      <a:pt x="1999463" y="455981"/>
                      <a:pt x="2036445" y="455981"/>
                    </a:cubicBezTo>
                    <a:lnTo>
                      <a:pt x="2233956" y="455981"/>
                    </a:lnTo>
                    <a:cubicBezTo>
                      <a:pt x="2288413" y="455981"/>
                      <a:pt x="2328240" y="468579"/>
                      <a:pt x="2353437" y="493776"/>
                    </a:cubicBezTo>
                    <a:cubicBezTo>
                      <a:pt x="2378634" y="518973"/>
                      <a:pt x="2391232" y="558801"/>
                      <a:pt x="2391232" y="613258"/>
                    </a:cubicBezTo>
                    <a:cubicBezTo>
                      <a:pt x="2391232" y="667309"/>
                      <a:pt x="2378634" y="707035"/>
                      <a:pt x="2353437" y="732435"/>
                    </a:cubicBezTo>
                    <a:cubicBezTo>
                      <a:pt x="2328240" y="757835"/>
                      <a:pt x="2288413" y="770535"/>
                      <a:pt x="2233956" y="770535"/>
                    </a:cubicBezTo>
                    <a:lnTo>
                      <a:pt x="2034007" y="770535"/>
                    </a:lnTo>
                    <a:cubicBezTo>
                      <a:pt x="1984832" y="770535"/>
                      <a:pt x="1947647" y="759867"/>
                      <a:pt x="1922450" y="738531"/>
                    </a:cubicBezTo>
                    <a:cubicBezTo>
                      <a:pt x="1897253" y="717195"/>
                      <a:pt x="1882420" y="684378"/>
                      <a:pt x="1877949" y="640081"/>
                    </a:cubicBezTo>
                    <a:cubicBezTo>
                      <a:pt x="1877543" y="631546"/>
                      <a:pt x="1879575" y="624942"/>
                      <a:pt x="1884045" y="620269"/>
                    </a:cubicBezTo>
                    <a:cubicBezTo>
                      <a:pt x="1888516" y="615595"/>
                      <a:pt x="1895018" y="613258"/>
                      <a:pt x="1903552" y="613258"/>
                    </a:cubicBezTo>
                    <a:cubicBezTo>
                      <a:pt x="1911680" y="613258"/>
                      <a:pt x="1917878" y="615392"/>
                      <a:pt x="1922145" y="619659"/>
                    </a:cubicBezTo>
                    <a:cubicBezTo>
                      <a:pt x="1926412" y="623926"/>
                      <a:pt x="1928749" y="630327"/>
                      <a:pt x="1929156" y="638861"/>
                    </a:cubicBezTo>
                    <a:cubicBezTo>
                      <a:pt x="1932407" y="668529"/>
                      <a:pt x="1942059" y="689357"/>
                      <a:pt x="1958112" y="701345"/>
                    </a:cubicBezTo>
                    <a:cubicBezTo>
                      <a:pt x="1974164" y="713334"/>
                      <a:pt x="1999463" y="719329"/>
                      <a:pt x="2034007" y="719329"/>
                    </a:cubicBezTo>
                    <a:lnTo>
                      <a:pt x="2233956" y="719329"/>
                    </a:lnTo>
                    <a:cubicBezTo>
                      <a:pt x="2274189" y="719329"/>
                      <a:pt x="2301926" y="711505"/>
                      <a:pt x="2317166" y="695859"/>
                    </a:cubicBezTo>
                    <a:cubicBezTo>
                      <a:pt x="2332406" y="680213"/>
                      <a:pt x="2340026" y="652679"/>
                      <a:pt x="2340026" y="613258"/>
                    </a:cubicBezTo>
                    <a:cubicBezTo>
                      <a:pt x="2340026" y="573431"/>
                      <a:pt x="2332406" y="545796"/>
                      <a:pt x="2317166" y="530352"/>
                    </a:cubicBezTo>
                    <a:cubicBezTo>
                      <a:pt x="2301926" y="514909"/>
                      <a:pt x="2274189" y="507187"/>
                      <a:pt x="2233956" y="507187"/>
                    </a:cubicBezTo>
                    <a:lnTo>
                      <a:pt x="2036445" y="507187"/>
                    </a:lnTo>
                    <a:cubicBezTo>
                      <a:pt x="1985239" y="507187"/>
                      <a:pt x="1947444" y="495199"/>
                      <a:pt x="1923060" y="471221"/>
                    </a:cubicBezTo>
                    <a:cubicBezTo>
                      <a:pt x="1898676" y="447243"/>
                      <a:pt x="1886484" y="409651"/>
                      <a:pt x="1886484" y="358445"/>
                    </a:cubicBezTo>
                    <a:cubicBezTo>
                      <a:pt x="1886484" y="306426"/>
                      <a:pt x="1898676" y="268427"/>
                      <a:pt x="1923060" y="244450"/>
                    </a:cubicBezTo>
                    <a:cubicBezTo>
                      <a:pt x="1947444" y="220472"/>
                      <a:pt x="1985239" y="208483"/>
                      <a:pt x="2036445" y="208483"/>
                    </a:cubicBezTo>
                    <a:close/>
                    <a:moveTo>
                      <a:pt x="51206" y="51207"/>
                    </a:moveTo>
                    <a:lnTo>
                      <a:pt x="51206" y="720548"/>
                    </a:lnTo>
                    <a:lnTo>
                      <a:pt x="319430" y="720548"/>
                    </a:lnTo>
                    <a:cubicBezTo>
                      <a:pt x="375920" y="720548"/>
                      <a:pt x="421233" y="712928"/>
                      <a:pt x="455371" y="697688"/>
                    </a:cubicBezTo>
                    <a:cubicBezTo>
                      <a:pt x="489509" y="682448"/>
                      <a:pt x="514197" y="657759"/>
                      <a:pt x="529437" y="623621"/>
                    </a:cubicBezTo>
                    <a:cubicBezTo>
                      <a:pt x="544678" y="589484"/>
                      <a:pt x="552297" y="544170"/>
                      <a:pt x="552297" y="487680"/>
                    </a:cubicBezTo>
                    <a:lnTo>
                      <a:pt x="552297" y="284074"/>
                    </a:lnTo>
                    <a:cubicBezTo>
                      <a:pt x="552297" y="227584"/>
                      <a:pt x="544678" y="182271"/>
                      <a:pt x="529437" y="148133"/>
                    </a:cubicBezTo>
                    <a:cubicBezTo>
                      <a:pt x="514197" y="113995"/>
                      <a:pt x="489509" y="89307"/>
                      <a:pt x="455371" y="74067"/>
                    </a:cubicBezTo>
                    <a:cubicBezTo>
                      <a:pt x="421233" y="58827"/>
                      <a:pt x="375920" y="51207"/>
                      <a:pt x="319430" y="51207"/>
                    </a:cubicBezTo>
                    <a:close/>
                    <a:moveTo>
                      <a:pt x="25603" y="0"/>
                    </a:moveTo>
                    <a:lnTo>
                      <a:pt x="319430" y="0"/>
                    </a:lnTo>
                    <a:cubicBezTo>
                      <a:pt x="418998" y="0"/>
                      <a:pt x="491236" y="22454"/>
                      <a:pt x="536143" y="67361"/>
                    </a:cubicBezTo>
                    <a:cubicBezTo>
                      <a:pt x="581050" y="112268"/>
                      <a:pt x="603504" y="184506"/>
                      <a:pt x="603504" y="284074"/>
                    </a:cubicBezTo>
                    <a:lnTo>
                      <a:pt x="603504" y="487680"/>
                    </a:lnTo>
                    <a:cubicBezTo>
                      <a:pt x="603504" y="586842"/>
                      <a:pt x="581050" y="658978"/>
                      <a:pt x="536143" y="704089"/>
                    </a:cubicBezTo>
                    <a:cubicBezTo>
                      <a:pt x="491236" y="749199"/>
                      <a:pt x="418998" y="771754"/>
                      <a:pt x="319430" y="771754"/>
                    </a:cubicBezTo>
                    <a:lnTo>
                      <a:pt x="25603" y="771754"/>
                    </a:lnTo>
                    <a:cubicBezTo>
                      <a:pt x="8534" y="771754"/>
                      <a:pt x="0" y="763220"/>
                      <a:pt x="0" y="746151"/>
                    </a:cubicBezTo>
                    <a:lnTo>
                      <a:pt x="0" y="25603"/>
                    </a:lnTo>
                    <a:cubicBezTo>
                      <a:pt x="0" y="8535"/>
                      <a:pt x="8534" y="0"/>
                      <a:pt x="25603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9956E5A-57D8-45FA-A56C-83A0BD9E555C}"/>
                  </a:ext>
                </a:extLst>
              </p:cNvPr>
              <p:cNvSpPr/>
              <p:nvPr/>
            </p:nvSpPr>
            <p:spPr>
              <a:xfrm>
                <a:off x="1986480" y="1284372"/>
                <a:ext cx="614475" cy="330115"/>
              </a:xfrm>
              <a:custGeom>
                <a:avLst/>
                <a:gdLst/>
                <a:ahLst/>
                <a:cxnLst/>
                <a:rect l="l" t="t" r="r" b="b"/>
                <a:pathLst>
                  <a:path w="1452782" h="780479">
                    <a:moveTo>
                      <a:pt x="1133180" y="279597"/>
                    </a:moveTo>
                    <a:cubicBezTo>
                      <a:pt x="1078107" y="278797"/>
                      <a:pt x="1039902" y="289078"/>
                      <a:pt x="1018566" y="310439"/>
                    </a:cubicBezTo>
                    <a:cubicBezTo>
                      <a:pt x="997230" y="331801"/>
                      <a:pt x="986562" y="370453"/>
                      <a:pt x="986562" y="426397"/>
                    </a:cubicBezTo>
                    <a:lnTo>
                      <a:pt x="986562" y="449476"/>
                    </a:lnTo>
                    <a:lnTo>
                      <a:pt x="1378192" y="449476"/>
                    </a:lnTo>
                    <a:lnTo>
                      <a:pt x="1378192" y="426397"/>
                    </a:lnTo>
                    <a:cubicBezTo>
                      <a:pt x="1378192" y="371374"/>
                      <a:pt x="1367479" y="333152"/>
                      <a:pt x="1346055" y="311730"/>
                    </a:cubicBezTo>
                    <a:cubicBezTo>
                      <a:pt x="1324630" y="290308"/>
                      <a:pt x="1286409" y="279597"/>
                      <a:pt x="1231392" y="279597"/>
                    </a:cubicBezTo>
                    <a:close/>
                    <a:moveTo>
                      <a:pt x="1121179" y="205617"/>
                    </a:moveTo>
                    <a:lnTo>
                      <a:pt x="1231392" y="205617"/>
                    </a:lnTo>
                    <a:cubicBezTo>
                      <a:pt x="1307732" y="205617"/>
                      <a:pt x="1363715" y="223429"/>
                      <a:pt x="1399342" y="259052"/>
                    </a:cubicBezTo>
                    <a:cubicBezTo>
                      <a:pt x="1434969" y="294676"/>
                      <a:pt x="1452782" y="350457"/>
                      <a:pt x="1452782" y="426397"/>
                    </a:cubicBezTo>
                    <a:lnTo>
                      <a:pt x="1452782" y="486166"/>
                    </a:lnTo>
                    <a:cubicBezTo>
                      <a:pt x="1452782" y="511033"/>
                      <a:pt x="1440349" y="523466"/>
                      <a:pt x="1415482" y="523466"/>
                    </a:cubicBezTo>
                    <a:lnTo>
                      <a:pt x="986562" y="523466"/>
                    </a:lnTo>
                    <a:lnTo>
                      <a:pt x="986562" y="560280"/>
                    </a:lnTo>
                    <a:cubicBezTo>
                      <a:pt x="986562" y="615043"/>
                      <a:pt x="997241" y="653103"/>
                      <a:pt x="1018599" y="674461"/>
                    </a:cubicBezTo>
                    <a:cubicBezTo>
                      <a:pt x="1039958" y="695819"/>
                      <a:pt x="1078215" y="706498"/>
                      <a:pt x="1133371" y="706498"/>
                    </a:cubicBezTo>
                    <a:lnTo>
                      <a:pt x="1231392" y="706498"/>
                    </a:lnTo>
                    <a:cubicBezTo>
                      <a:pt x="1282821" y="706498"/>
                      <a:pt x="1319142" y="699958"/>
                      <a:pt x="1340354" y="686877"/>
                    </a:cubicBezTo>
                    <a:cubicBezTo>
                      <a:pt x="1361566" y="673796"/>
                      <a:pt x="1373778" y="651161"/>
                      <a:pt x="1376992" y="618973"/>
                    </a:cubicBezTo>
                    <a:cubicBezTo>
                      <a:pt x="1378046" y="607931"/>
                      <a:pt x="1381746" y="599236"/>
                      <a:pt x="1388093" y="592889"/>
                    </a:cubicBezTo>
                    <a:cubicBezTo>
                      <a:pt x="1394440" y="586542"/>
                      <a:pt x="1403569" y="583369"/>
                      <a:pt x="1415482" y="583369"/>
                    </a:cubicBezTo>
                    <a:cubicBezTo>
                      <a:pt x="1426995" y="583369"/>
                      <a:pt x="1436089" y="586917"/>
                      <a:pt x="1442766" y="594013"/>
                    </a:cubicBezTo>
                    <a:cubicBezTo>
                      <a:pt x="1449444" y="601109"/>
                      <a:pt x="1452290" y="610966"/>
                      <a:pt x="1451306" y="623583"/>
                    </a:cubicBezTo>
                    <a:cubicBezTo>
                      <a:pt x="1447083" y="677177"/>
                      <a:pt x="1426755" y="716725"/>
                      <a:pt x="1390322" y="742227"/>
                    </a:cubicBezTo>
                    <a:cubicBezTo>
                      <a:pt x="1353889" y="767728"/>
                      <a:pt x="1300912" y="780479"/>
                      <a:pt x="1231392" y="780479"/>
                    </a:cubicBezTo>
                    <a:lnTo>
                      <a:pt x="1133371" y="780479"/>
                    </a:lnTo>
                    <a:cubicBezTo>
                      <a:pt x="1056891" y="780479"/>
                      <a:pt x="1000872" y="762699"/>
                      <a:pt x="965312" y="727139"/>
                    </a:cubicBezTo>
                    <a:cubicBezTo>
                      <a:pt x="929752" y="691579"/>
                      <a:pt x="911972" y="635960"/>
                      <a:pt x="911972" y="560280"/>
                    </a:cubicBezTo>
                    <a:lnTo>
                      <a:pt x="911972" y="426397"/>
                    </a:lnTo>
                    <a:cubicBezTo>
                      <a:pt x="911972" y="349536"/>
                      <a:pt x="929733" y="293345"/>
                      <a:pt x="965255" y="257823"/>
                    </a:cubicBezTo>
                    <a:cubicBezTo>
                      <a:pt x="1000776" y="222301"/>
                      <a:pt x="1052751" y="204899"/>
                      <a:pt x="1121179" y="205617"/>
                    </a:cubicBezTo>
                    <a:close/>
                    <a:moveTo>
                      <a:pt x="37300" y="0"/>
                    </a:moveTo>
                    <a:cubicBezTo>
                      <a:pt x="55036" y="0"/>
                      <a:pt x="68749" y="7979"/>
                      <a:pt x="78439" y="23937"/>
                    </a:cubicBezTo>
                    <a:lnTo>
                      <a:pt x="364585" y="476312"/>
                    </a:lnTo>
                    <a:lnTo>
                      <a:pt x="648548" y="24156"/>
                    </a:lnTo>
                    <a:cubicBezTo>
                      <a:pt x="658315" y="8052"/>
                      <a:pt x="672132" y="0"/>
                      <a:pt x="690001" y="0"/>
                    </a:cubicBezTo>
                    <a:cubicBezTo>
                      <a:pt x="714068" y="0"/>
                      <a:pt x="726101" y="12231"/>
                      <a:pt x="726101" y="36691"/>
                    </a:cubicBezTo>
                    <a:lnTo>
                      <a:pt x="726101" y="743179"/>
                    </a:lnTo>
                    <a:cubicBezTo>
                      <a:pt x="726101" y="768046"/>
                      <a:pt x="713671" y="780479"/>
                      <a:pt x="688810" y="780479"/>
                    </a:cubicBezTo>
                    <a:cubicBezTo>
                      <a:pt x="663944" y="780479"/>
                      <a:pt x="651511" y="768046"/>
                      <a:pt x="651511" y="743179"/>
                    </a:cubicBezTo>
                    <a:lnTo>
                      <a:pt x="651511" y="146507"/>
                    </a:lnTo>
                    <a:lnTo>
                      <a:pt x="404756" y="534134"/>
                    </a:lnTo>
                    <a:cubicBezTo>
                      <a:pt x="395047" y="550130"/>
                      <a:pt x="381347" y="558128"/>
                      <a:pt x="363656" y="558128"/>
                    </a:cubicBezTo>
                    <a:cubicBezTo>
                      <a:pt x="345831" y="558128"/>
                      <a:pt x="332055" y="550117"/>
                      <a:pt x="322327" y="534096"/>
                    </a:cubicBezTo>
                    <a:lnTo>
                      <a:pt x="74600" y="139309"/>
                    </a:lnTo>
                    <a:lnTo>
                      <a:pt x="74600" y="743179"/>
                    </a:lnTo>
                    <a:cubicBezTo>
                      <a:pt x="74600" y="768046"/>
                      <a:pt x="62167" y="780479"/>
                      <a:pt x="37300" y="780479"/>
                    </a:cubicBezTo>
                    <a:cubicBezTo>
                      <a:pt x="12433" y="780479"/>
                      <a:pt x="0" y="768046"/>
                      <a:pt x="0" y="743179"/>
                    </a:cubicBezTo>
                    <a:lnTo>
                      <a:pt x="0" y="36691"/>
                    </a:lnTo>
                    <a:cubicBezTo>
                      <a:pt x="0" y="12231"/>
                      <a:pt x="12433" y="0"/>
                      <a:pt x="373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2666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9B342C2-0BAD-4881-9992-E81853F485A1}"/>
              </a:ext>
            </a:extLst>
          </p:cNvPr>
          <p:cNvSpPr txBox="1"/>
          <p:nvPr/>
        </p:nvSpPr>
        <p:spPr>
          <a:xfrm>
            <a:off x="5227138" y="2760035"/>
            <a:ext cx="6297030" cy="133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  <a:endParaRPr lang="en-ID" sz="11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50" charset="0"/>
              <a:ea typeface="Roboto" pitchFamily="2" charset="0"/>
              <a:cs typeface="Poppins" panose="00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4D35FD-FDC9-4596-8FC0-44FC664E93A0}"/>
              </a:ext>
            </a:extLst>
          </p:cNvPr>
          <p:cNvSpPr txBox="1"/>
          <p:nvPr/>
        </p:nvSpPr>
        <p:spPr>
          <a:xfrm>
            <a:off x="875007" y="4790989"/>
            <a:ext cx="3384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/>
                </a:solidFill>
                <a:latin typeface="Poppins" panose="00000500000000000000" pitchFamily="50" charset="0"/>
                <a:ea typeface="Open Sans ExtraBold" panose="020B0906030804020204" pitchFamily="34" charset="0"/>
                <a:cs typeface="Poppins" panose="00000500000000000000" pitchFamily="50" charset="0"/>
              </a:rPr>
              <a:t>Wear and set trends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21585E-0F0A-44E7-AB2D-E182FE2BF901}"/>
              </a:ext>
            </a:extLst>
          </p:cNvPr>
          <p:cNvSpPr txBox="1"/>
          <p:nvPr/>
        </p:nvSpPr>
        <p:spPr>
          <a:xfrm>
            <a:off x="878128" y="5266075"/>
            <a:ext cx="7416127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</a:t>
            </a:r>
            <a:endParaRPr lang="en-ID" sz="11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50" charset="0"/>
              <a:ea typeface="Roboto" pitchFamily="2" charset="0"/>
              <a:cs typeface="Poppins" panose="00000500000000000000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60F675-7C52-4CDC-BD3A-D062A22AA3F1}"/>
              </a:ext>
            </a:extLst>
          </p:cNvPr>
          <p:cNvSpPr/>
          <p:nvPr/>
        </p:nvSpPr>
        <p:spPr>
          <a:xfrm>
            <a:off x="9531927" y="4680153"/>
            <a:ext cx="146291" cy="17291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3CAD15F-7456-4210-9FD3-4588571147F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7" b="1687"/>
          <a:stretch/>
        </p:blipFill>
        <p:spPr>
          <a:xfrm>
            <a:off x="766916" y="446474"/>
            <a:ext cx="4080387" cy="3942735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CD5AA36-5CB7-4354-B2F4-E50B62DDA82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" r="-2412" b="3372"/>
          <a:stretch/>
        </p:blipFill>
        <p:spPr>
          <a:xfrm>
            <a:off x="9635612" y="4680154"/>
            <a:ext cx="1789472" cy="1729104"/>
          </a:xfr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2B31FF0-1A5B-498C-9128-28E4C3FF9E4F}"/>
              </a:ext>
            </a:extLst>
          </p:cNvPr>
          <p:cNvGrpSpPr/>
          <p:nvPr/>
        </p:nvGrpSpPr>
        <p:grpSpPr>
          <a:xfrm>
            <a:off x="5329722" y="1225747"/>
            <a:ext cx="1112156" cy="185153"/>
            <a:chOff x="618054" y="1284372"/>
            <a:chExt cx="1982901" cy="33011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806B353-AD02-49D9-AF91-4A13B1FA2642}"/>
                </a:ext>
              </a:extLst>
            </p:cNvPr>
            <p:cNvSpPr/>
            <p:nvPr/>
          </p:nvSpPr>
          <p:spPr>
            <a:xfrm>
              <a:off x="618054" y="1284374"/>
              <a:ext cx="1295814" cy="330114"/>
            </a:xfrm>
            <a:custGeom>
              <a:avLst/>
              <a:gdLst/>
              <a:ahLst/>
              <a:cxnLst/>
              <a:rect l="l" t="t" r="r" b="b"/>
              <a:pathLst>
                <a:path w="3029407" h="771754">
                  <a:moveTo>
                    <a:pt x="1410843" y="260909"/>
                  </a:moveTo>
                  <a:cubicBezTo>
                    <a:pt x="1351102" y="260096"/>
                    <a:pt x="1309142" y="271780"/>
                    <a:pt x="1284961" y="295961"/>
                  </a:cubicBezTo>
                  <a:cubicBezTo>
                    <a:pt x="1260780" y="320142"/>
                    <a:pt x="1248690" y="362509"/>
                    <a:pt x="1248690" y="423063"/>
                  </a:cubicBezTo>
                  <a:lnTo>
                    <a:pt x="1248690" y="458419"/>
                  </a:lnTo>
                  <a:lnTo>
                    <a:pt x="1672971" y="458419"/>
                  </a:lnTo>
                  <a:lnTo>
                    <a:pt x="1672971" y="423063"/>
                  </a:lnTo>
                  <a:cubicBezTo>
                    <a:pt x="1672971" y="363322"/>
                    <a:pt x="1660881" y="321361"/>
                    <a:pt x="1636700" y="297180"/>
                  </a:cubicBezTo>
                  <a:cubicBezTo>
                    <a:pt x="1612519" y="272999"/>
                    <a:pt x="1570558" y="260909"/>
                    <a:pt x="1510818" y="260909"/>
                  </a:cubicBezTo>
                  <a:close/>
                  <a:moveTo>
                    <a:pt x="1410843" y="209703"/>
                  </a:moveTo>
                  <a:lnTo>
                    <a:pt x="1510818" y="209703"/>
                  </a:lnTo>
                  <a:cubicBezTo>
                    <a:pt x="1585189" y="209703"/>
                    <a:pt x="1639342" y="226670"/>
                    <a:pt x="1673276" y="260604"/>
                  </a:cubicBezTo>
                  <a:cubicBezTo>
                    <a:pt x="1707210" y="294539"/>
                    <a:pt x="1724178" y="348691"/>
                    <a:pt x="1724178" y="423063"/>
                  </a:cubicBezTo>
                  <a:lnTo>
                    <a:pt x="1724178" y="484023"/>
                  </a:lnTo>
                  <a:cubicBezTo>
                    <a:pt x="1724178" y="501091"/>
                    <a:pt x="1715643" y="509626"/>
                    <a:pt x="1698575" y="509626"/>
                  </a:cubicBezTo>
                  <a:lnTo>
                    <a:pt x="1248690" y="509626"/>
                  </a:lnTo>
                  <a:lnTo>
                    <a:pt x="1248690" y="559613"/>
                  </a:lnTo>
                  <a:cubicBezTo>
                    <a:pt x="1248690" y="618541"/>
                    <a:pt x="1260780" y="660096"/>
                    <a:pt x="1284961" y="684277"/>
                  </a:cubicBezTo>
                  <a:cubicBezTo>
                    <a:pt x="1309142" y="708457"/>
                    <a:pt x="1351102" y="720548"/>
                    <a:pt x="1410843" y="720548"/>
                  </a:cubicBezTo>
                  <a:lnTo>
                    <a:pt x="1510818" y="720548"/>
                  </a:lnTo>
                  <a:cubicBezTo>
                    <a:pt x="1565682" y="720548"/>
                    <a:pt x="1605306" y="713029"/>
                    <a:pt x="1629690" y="697993"/>
                  </a:cubicBezTo>
                  <a:cubicBezTo>
                    <a:pt x="1654074" y="682956"/>
                    <a:pt x="1668094" y="657149"/>
                    <a:pt x="1671752" y="620573"/>
                  </a:cubicBezTo>
                  <a:cubicBezTo>
                    <a:pt x="1672565" y="612039"/>
                    <a:pt x="1675105" y="605638"/>
                    <a:pt x="1679372" y="601371"/>
                  </a:cubicBezTo>
                  <a:cubicBezTo>
                    <a:pt x="1683639" y="597104"/>
                    <a:pt x="1690040" y="594970"/>
                    <a:pt x="1698575" y="594970"/>
                  </a:cubicBezTo>
                  <a:cubicBezTo>
                    <a:pt x="1706702" y="594970"/>
                    <a:pt x="1713002" y="597307"/>
                    <a:pt x="1717472" y="601981"/>
                  </a:cubicBezTo>
                  <a:cubicBezTo>
                    <a:pt x="1721942" y="606654"/>
                    <a:pt x="1723771" y="613258"/>
                    <a:pt x="1722958" y="621793"/>
                  </a:cubicBezTo>
                  <a:cubicBezTo>
                    <a:pt x="1718894" y="673405"/>
                    <a:pt x="1699590" y="711302"/>
                    <a:pt x="1665046" y="735483"/>
                  </a:cubicBezTo>
                  <a:cubicBezTo>
                    <a:pt x="1630502" y="759664"/>
                    <a:pt x="1579093" y="771754"/>
                    <a:pt x="1510818" y="771754"/>
                  </a:cubicBezTo>
                  <a:lnTo>
                    <a:pt x="1410843" y="771754"/>
                  </a:lnTo>
                  <a:cubicBezTo>
                    <a:pt x="1336472" y="771754"/>
                    <a:pt x="1282319" y="754787"/>
                    <a:pt x="1248385" y="720853"/>
                  </a:cubicBezTo>
                  <a:cubicBezTo>
                    <a:pt x="1214450" y="686918"/>
                    <a:pt x="1197483" y="633172"/>
                    <a:pt x="1197483" y="559613"/>
                  </a:cubicBezTo>
                  <a:lnTo>
                    <a:pt x="1197483" y="423063"/>
                  </a:lnTo>
                  <a:cubicBezTo>
                    <a:pt x="1197483" y="347879"/>
                    <a:pt x="1214450" y="293319"/>
                    <a:pt x="1248385" y="259385"/>
                  </a:cubicBezTo>
                  <a:cubicBezTo>
                    <a:pt x="1282319" y="225451"/>
                    <a:pt x="1336472" y="208890"/>
                    <a:pt x="1410843" y="209703"/>
                  </a:cubicBezTo>
                  <a:close/>
                  <a:moveTo>
                    <a:pt x="816178" y="209703"/>
                  </a:moveTo>
                  <a:cubicBezTo>
                    <a:pt x="833247" y="209703"/>
                    <a:pt x="841782" y="218237"/>
                    <a:pt x="841782" y="235306"/>
                  </a:cubicBezTo>
                  <a:lnTo>
                    <a:pt x="841782" y="344424"/>
                  </a:lnTo>
                  <a:cubicBezTo>
                    <a:pt x="862102" y="300939"/>
                    <a:pt x="892683" y="267615"/>
                    <a:pt x="933526" y="244450"/>
                  </a:cubicBezTo>
                  <a:cubicBezTo>
                    <a:pt x="974370" y="221285"/>
                    <a:pt x="1023442" y="209703"/>
                    <a:pt x="1080745" y="209703"/>
                  </a:cubicBezTo>
                  <a:cubicBezTo>
                    <a:pt x="1097814" y="209703"/>
                    <a:pt x="1106348" y="218237"/>
                    <a:pt x="1106348" y="235306"/>
                  </a:cubicBezTo>
                  <a:cubicBezTo>
                    <a:pt x="1106348" y="252375"/>
                    <a:pt x="1097814" y="260909"/>
                    <a:pt x="1080745" y="260909"/>
                  </a:cubicBezTo>
                  <a:cubicBezTo>
                    <a:pt x="1007593" y="260909"/>
                    <a:pt x="950697" y="278384"/>
                    <a:pt x="910057" y="313335"/>
                  </a:cubicBezTo>
                  <a:cubicBezTo>
                    <a:pt x="869417" y="348285"/>
                    <a:pt x="846658" y="399085"/>
                    <a:pt x="841782" y="465735"/>
                  </a:cubicBezTo>
                  <a:lnTo>
                    <a:pt x="841782" y="746151"/>
                  </a:lnTo>
                  <a:cubicBezTo>
                    <a:pt x="841782" y="763220"/>
                    <a:pt x="833247" y="771754"/>
                    <a:pt x="816178" y="771754"/>
                  </a:cubicBezTo>
                  <a:cubicBezTo>
                    <a:pt x="799110" y="771754"/>
                    <a:pt x="790575" y="763220"/>
                    <a:pt x="790575" y="746151"/>
                  </a:cubicBezTo>
                  <a:lnTo>
                    <a:pt x="790575" y="235306"/>
                  </a:lnTo>
                  <a:cubicBezTo>
                    <a:pt x="790575" y="218237"/>
                    <a:pt x="799110" y="209703"/>
                    <a:pt x="816178" y="209703"/>
                  </a:cubicBezTo>
                  <a:close/>
                  <a:moveTo>
                    <a:pt x="2674620" y="208483"/>
                  </a:moveTo>
                  <a:lnTo>
                    <a:pt x="2866034" y="208483"/>
                  </a:lnTo>
                  <a:cubicBezTo>
                    <a:pt x="2957068" y="208483"/>
                    <a:pt x="3006242" y="249123"/>
                    <a:pt x="3013558" y="330403"/>
                  </a:cubicBezTo>
                  <a:cubicBezTo>
                    <a:pt x="3014777" y="338938"/>
                    <a:pt x="3013152" y="345542"/>
                    <a:pt x="3008681" y="350215"/>
                  </a:cubicBezTo>
                  <a:cubicBezTo>
                    <a:pt x="3004211" y="354889"/>
                    <a:pt x="2997708" y="357226"/>
                    <a:pt x="2989174" y="357226"/>
                  </a:cubicBezTo>
                  <a:cubicBezTo>
                    <a:pt x="2980639" y="357226"/>
                    <a:pt x="2974340" y="355092"/>
                    <a:pt x="2970276" y="350825"/>
                  </a:cubicBezTo>
                  <a:cubicBezTo>
                    <a:pt x="2966212" y="346558"/>
                    <a:pt x="2963571" y="340157"/>
                    <a:pt x="2962352" y="331623"/>
                  </a:cubicBezTo>
                  <a:cubicBezTo>
                    <a:pt x="2959913" y="304800"/>
                    <a:pt x="2951379" y="286106"/>
                    <a:pt x="2936748" y="275539"/>
                  </a:cubicBezTo>
                  <a:cubicBezTo>
                    <a:pt x="2922118" y="264973"/>
                    <a:pt x="2898547" y="259690"/>
                    <a:pt x="2866034" y="259690"/>
                  </a:cubicBezTo>
                  <a:lnTo>
                    <a:pt x="2674620" y="259690"/>
                  </a:lnTo>
                  <a:cubicBezTo>
                    <a:pt x="2637638" y="259690"/>
                    <a:pt x="2611933" y="266802"/>
                    <a:pt x="2597506" y="281026"/>
                  </a:cubicBezTo>
                  <a:cubicBezTo>
                    <a:pt x="2583079" y="295250"/>
                    <a:pt x="2575865" y="321056"/>
                    <a:pt x="2575865" y="358445"/>
                  </a:cubicBezTo>
                  <a:cubicBezTo>
                    <a:pt x="2575865" y="395021"/>
                    <a:pt x="2583079" y="420421"/>
                    <a:pt x="2597506" y="434645"/>
                  </a:cubicBezTo>
                  <a:cubicBezTo>
                    <a:pt x="2611933" y="448869"/>
                    <a:pt x="2637638" y="455981"/>
                    <a:pt x="2674620" y="455981"/>
                  </a:cubicBezTo>
                  <a:lnTo>
                    <a:pt x="2872131" y="455981"/>
                  </a:lnTo>
                  <a:cubicBezTo>
                    <a:pt x="2926588" y="455981"/>
                    <a:pt x="2966415" y="468579"/>
                    <a:pt x="2991612" y="493776"/>
                  </a:cubicBezTo>
                  <a:cubicBezTo>
                    <a:pt x="3016809" y="518973"/>
                    <a:pt x="3029407" y="558801"/>
                    <a:pt x="3029407" y="613258"/>
                  </a:cubicBezTo>
                  <a:cubicBezTo>
                    <a:pt x="3029407" y="667309"/>
                    <a:pt x="3016809" y="707035"/>
                    <a:pt x="2991612" y="732435"/>
                  </a:cubicBezTo>
                  <a:cubicBezTo>
                    <a:pt x="2966415" y="757835"/>
                    <a:pt x="2926588" y="770535"/>
                    <a:pt x="2872131" y="770535"/>
                  </a:cubicBezTo>
                  <a:lnTo>
                    <a:pt x="2672182" y="770535"/>
                  </a:lnTo>
                  <a:cubicBezTo>
                    <a:pt x="2623007" y="770535"/>
                    <a:pt x="2585822" y="759867"/>
                    <a:pt x="2560625" y="738531"/>
                  </a:cubicBezTo>
                  <a:cubicBezTo>
                    <a:pt x="2535428" y="717195"/>
                    <a:pt x="2520595" y="684378"/>
                    <a:pt x="2516124" y="640081"/>
                  </a:cubicBezTo>
                  <a:cubicBezTo>
                    <a:pt x="2515718" y="631546"/>
                    <a:pt x="2517750" y="624942"/>
                    <a:pt x="2522220" y="620269"/>
                  </a:cubicBezTo>
                  <a:cubicBezTo>
                    <a:pt x="2526691" y="615595"/>
                    <a:pt x="2533193" y="613258"/>
                    <a:pt x="2541727" y="613258"/>
                  </a:cubicBezTo>
                  <a:cubicBezTo>
                    <a:pt x="2549855" y="613258"/>
                    <a:pt x="2556053" y="615392"/>
                    <a:pt x="2560320" y="619659"/>
                  </a:cubicBezTo>
                  <a:cubicBezTo>
                    <a:pt x="2564587" y="623926"/>
                    <a:pt x="2566924" y="630327"/>
                    <a:pt x="2567331" y="638861"/>
                  </a:cubicBezTo>
                  <a:cubicBezTo>
                    <a:pt x="2570582" y="668529"/>
                    <a:pt x="2580234" y="689357"/>
                    <a:pt x="2596287" y="701345"/>
                  </a:cubicBezTo>
                  <a:cubicBezTo>
                    <a:pt x="2612339" y="713334"/>
                    <a:pt x="2637638" y="719329"/>
                    <a:pt x="2672182" y="719329"/>
                  </a:cubicBezTo>
                  <a:lnTo>
                    <a:pt x="2872131" y="719329"/>
                  </a:lnTo>
                  <a:cubicBezTo>
                    <a:pt x="2912364" y="719329"/>
                    <a:pt x="2940101" y="711505"/>
                    <a:pt x="2955341" y="695859"/>
                  </a:cubicBezTo>
                  <a:cubicBezTo>
                    <a:pt x="2970581" y="680213"/>
                    <a:pt x="2978201" y="652679"/>
                    <a:pt x="2978201" y="613258"/>
                  </a:cubicBezTo>
                  <a:cubicBezTo>
                    <a:pt x="2978201" y="573431"/>
                    <a:pt x="2970581" y="545796"/>
                    <a:pt x="2955341" y="530352"/>
                  </a:cubicBezTo>
                  <a:cubicBezTo>
                    <a:pt x="2940101" y="514909"/>
                    <a:pt x="2912364" y="507187"/>
                    <a:pt x="2872131" y="507187"/>
                  </a:cubicBezTo>
                  <a:lnTo>
                    <a:pt x="2674620" y="507187"/>
                  </a:lnTo>
                  <a:cubicBezTo>
                    <a:pt x="2623414" y="507187"/>
                    <a:pt x="2585619" y="495199"/>
                    <a:pt x="2561234" y="471221"/>
                  </a:cubicBezTo>
                  <a:cubicBezTo>
                    <a:pt x="2536850" y="447243"/>
                    <a:pt x="2524658" y="409651"/>
                    <a:pt x="2524658" y="358445"/>
                  </a:cubicBezTo>
                  <a:cubicBezTo>
                    <a:pt x="2524658" y="306426"/>
                    <a:pt x="2536850" y="268427"/>
                    <a:pt x="2561234" y="244450"/>
                  </a:cubicBezTo>
                  <a:cubicBezTo>
                    <a:pt x="2585619" y="220472"/>
                    <a:pt x="2623414" y="208483"/>
                    <a:pt x="2674620" y="208483"/>
                  </a:cubicBezTo>
                  <a:close/>
                  <a:moveTo>
                    <a:pt x="2036445" y="208483"/>
                  </a:moveTo>
                  <a:lnTo>
                    <a:pt x="2227860" y="208483"/>
                  </a:lnTo>
                  <a:cubicBezTo>
                    <a:pt x="2318893" y="208483"/>
                    <a:pt x="2368067" y="249123"/>
                    <a:pt x="2375383" y="330403"/>
                  </a:cubicBezTo>
                  <a:cubicBezTo>
                    <a:pt x="2376602" y="338938"/>
                    <a:pt x="2374976" y="345542"/>
                    <a:pt x="2370506" y="350215"/>
                  </a:cubicBezTo>
                  <a:cubicBezTo>
                    <a:pt x="2366036" y="354889"/>
                    <a:pt x="2359533" y="357226"/>
                    <a:pt x="2350999" y="357226"/>
                  </a:cubicBezTo>
                  <a:cubicBezTo>
                    <a:pt x="2342464" y="357226"/>
                    <a:pt x="2336165" y="355092"/>
                    <a:pt x="2332101" y="350825"/>
                  </a:cubicBezTo>
                  <a:cubicBezTo>
                    <a:pt x="2328037" y="346558"/>
                    <a:pt x="2325396" y="340157"/>
                    <a:pt x="2324176" y="331623"/>
                  </a:cubicBezTo>
                  <a:cubicBezTo>
                    <a:pt x="2321738" y="304800"/>
                    <a:pt x="2313204" y="286106"/>
                    <a:pt x="2298573" y="275539"/>
                  </a:cubicBezTo>
                  <a:cubicBezTo>
                    <a:pt x="2283943" y="264973"/>
                    <a:pt x="2260371" y="259690"/>
                    <a:pt x="2227860" y="259690"/>
                  </a:cubicBezTo>
                  <a:lnTo>
                    <a:pt x="2036445" y="259690"/>
                  </a:lnTo>
                  <a:cubicBezTo>
                    <a:pt x="1999463" y="259690"/>
                    <a:pt x="1973758" y="266802"/>
                    <a:pt x="1959331" y="281026"/>
                  </a:cubicBezTo>
                  <a:cubicBezTo>
                    <a:pt x="1944904" y="295250"/>
                    <a:pt x="1937690" y="321056"/>
                    <a:pt x="1937690" y="358445"/>
                  </a:cubicBezTo>
                  <a:cubicBezTo>
                    <a:pt x="1937690" y="395021"/>
                    <a:pt x="1944904" y="420421"/>
                    <a:pt x="1959331" y="434645"/>
                  </a:cubicBezTo>
                  <a:cubicBezTo>
                    <a:pt x="1973758" y="448869"/>
                    <a:pt x="1999463" y="455981"/>
                    <a:pt x="2036445" y="455981"/>
                  </a:cubicBezTo>
                  <a:lnTo>
                    <a:pt x="2233956" y="455981"/>
                  </a:lnTo>
                  <a:cubicBezTo>
                    <a:pt x="2288413" y="455981"/>
                    <a:pt x="2328240" y="468579"/>
                    <a:pt x="2353437" y="493776"/>
                  </a:cubicBezTo>
                  <a:cubicBezTo>
                    <a:pt x="2378634" y="518973"/>
                    <a:pt x="2391232" y="558801"/>
                    <a:pt x="2391232" y="613258"/>
                  </a:cubicBezTo>
                  <a:cubicBezTo>
                    <a:pt x="2391232" y="667309"/>
                    <a:pt x="2378634" y="707035"/>
                    <a:pt x="2353437" y="732435"/>
                  </a:cubicBezTo>
                  <a:cubicBezTo>
                    <a:pt x="2328240" y="757835"/>
                    <a:pt x="2288413" y="770535"/>
                    <a:pt x="2233956" y="770535"/>
                  </a:cubicBezTo>
                  <a:lnTo>
                    <a:pt x="2034007" y="770535"/>
                  </a:lnTo>
                  <a:cubicBezTo>
                    <a:pt x="1984832" y="770535"/>
                    <a:pt x="1947647" y="759867"/>
                    <a:pt x="1922450" y="738531"/>
                  </a:cubicBezTo>
                  <a:cubicBezTo>
                    <a:pt x="1897253" y="717195"/>
                    <a:pt x="1882420" y="684378"/>
                    <a:pt x="1877949" y="640081"/>
                  </a:cubicBezTo>
                  <a:cubicBezTo>
                    <a:pt x="1877543" y="631546"/>
                    <a:pt x="1879575" y="624942"/>
                    <a:pt x="1884045" y="620269"/>
                  </a:cubicBezTo>
                  <a:cubicBezTo>
                    <a:pt x="1888516" y="615595"/>
                    <a:pt x="1895018" y="613258"/>
                    <a:pt x="1903552" y="613258"/>
                  </a:cubicBezTo>
                  <a:cubicBezTo>
                    <a:pt x="1911680" y="613258"/>
                    <a:pt x="1917878" y="615392"/>
                    <a:pt x="1922145" y="619659"/>
                  </a:cubicBezTo>
                  <a:cubicBezTo>
                    <a:pt x="1926412" y="623926"/>
                    <a:pt x="1928749" y="630327"/>
                    <a:pt x="1929156" y="638861"/>
                  </a:cubicBezTo>
                  <a:cubicBezTo>
                    <a:pt x="1932407" y="668529"/>
                    <a:pt x="1942059" y="689357"/>
                    <a:pt x="1958112" y="701345"/>
                  </a:cubicBezTo>
                  <a:cubicBezTo>
                    <a:pt x="1974164" y="713334"/>
                    <a:pt x="1999463" y="719329"/>
                    <a:pt x="2034007" y="719329"/>
                  </a:cubicBezTo>
                  <a:lnTo>
                    <a:pt x="2233956" y="719329"/>
                  </a:lnTo>
                  <a:cubicBezTo>
                    <a:pt x="2274189" y="719329"/>
                    <a:pt x="2301926" y="711505"/>
                    <a:pt x="2317166" y="695859"/>
                  </a:cubicBezTo>
                  <a:cubicBezTo>
                    <a:pt x="2332406" y="680213"/>
                    <a:pt x="2340026" y="652679"/>
                    <a:pt x="2340026" y="613258"/>
                  </a:cubicBezTo>
                  <a:cubicBezTo>
                    <a:pt x="2340026" y="573431"/>
                    <a:pt x="2332406" y="545796"/>
                    <a:pt x="2317166" y="530352"/>
                  </a:cubicBezTo>
                  <a:cubicBezTo>
                    <a:pt x="2301926" y="514909"/>
                    <a:pt x="2274189" y="507187"/>
                    <a:pt x="2233956" y="507187"/>
                  </a:cubicBezTo>
                  <a:lnTo>
                    <a:pt x="2036445" y="507187"/>
                  </a:lnTo>
                  <a:cubicBezTo>
                    <a:pt x="1985239" y="507187"/>
                    <a:pt x="1947444" y="495199"/>
                    <a:pt x="1923060" y="471221"/>
                  </a:cubicBezTo>
                  <a:cubicBezTo>
                    <a:pt x="1898676" y="447243"/>
                    <a:pt x="1886484" y="409651"/>
                    <a:pt x="1886484" y="358445"/>
                  </a:cubicBezTo>
                  <a:cubicBezTo>
                    <a:pt x="1886484" y="306426"/>
                    <a:pt x="1898676" y="268427"/>
                    <a:pt x="1923060" y="244450"/>
                  </a:cubicBezTo>
                  <a:cubicBezTo>
                    <a:pt x="1947444" y="220472"/>
                    <a:pt x="1985239" y="208483"/>
                    <a:pt x="2036445" y="208483"/>
                  </a:cubicBezTo>
                  <a:close/>
                  <a:moveTo>
                    <a:pt x="51206" y="51207"/>
                  </a:moveTo>
                  <a:lnTo>
                    <a:pt x="51206" y="720548"/>
                  </a:lnTo>
                  <a:lnTo>
                    <a:pt x="319430" y="720548"/>
                  </a:lnTo>
                  <a:cubicBezTo>
                    <a:pt x="375920" y="720548"/>
                    <a:pt x="421233" y="712928"/>
                    <a:pt x="455371" y="697688"/>
                  </a:cubicBezTo>
                  <a:cubicBezTo>
                    <a:pt x="489509" y="682448"/>
                    <a:pt x="514197" y="657759"/>
                    <a:pt x="529437" y="623621"/>
                  </a:cubicBezTo>
                  <a:cubicBezTo>
                    <a:pt x="544678" y="589484"/>
                    <a:pt x="552297" y="544170"/>
                    <a:pt x="552297" y="487680"/>
                  </a:cubicBezTo>
                  <a:lnTo>
                    <a:pt x="552297" y="284074"/>
                  </a:lnTo>
                  <a:cubicBezTo>
                    <a:pt x="552297" y="227584"/>
                    <a:pt x="544678" y="182271"/>
                    <a:pt x="529437" y="148133"/>
                  </a:cubicBezTo>
                  <a:cubicBezTo>
                    <a:pt x="514197" y="113995"/>
                    <a:pt x="489509" y="89307"/>
                    <a:pt x="455371" y="74067"/>
                  </a:cubicBezTo>
                  <a:cubicBezTo>
                    <a:pt x="421233" y="58827"/>
                    <a:pt x="375920" y="51207"/>
                    <a:pt x="319430" y="51207"/>
                  </a:cubicBezTo>
                  <a:close/>
                  <a:moveTo>
                    <a:pt x="25603" y="0"/>
                  </a:moveTo>
                  <a:lnTo>
                    <a:pt x="319430" y="0"/>
                  </a:lnTo>
                  <a:cubicBezTo>
                    <a:pt x="418998" y="0"/>
                    <a:pt x="491236" y="22454"/>
                    <a:pt x="536143" y="67361"/>
                  </a:cubicBezTo>
                  <a:cubicBezTo>
                    <a:pt x="581050" y="112268"/>
                    <a:pt x="603504" y="184506"/>
                    <a:pt x="603504" y="284074"/>
                  </a:cubicBezTo>
                  <a:lnTo>
                    <a:pt x="603504" y="487680"/>
                  </a:lnTo>
                  <a:cubicBezTo>
                    <a:pt x="603504" y="586842"/>
                    <a:pt x="581050" y="658978"/>
                    <a:pt x="536143" y="704089"/>
                  </a:cubicBezTo>
                  <a:cubicBezTo>
                    <a:pt x="491236" y="749199"/>
                    <a:pt x="418998" y="771754"/>
                    <a:pt x="319430" y="771754"/>
                  </a:cubicBezTo>
                  <a:lnTo>
                    <a:pt x="25603" y="771754"/>
                  </a:lnTo>
                  <a:cubicBezTo>
                    <a:pt x="8534" y="771754"/>
                    <a:pt x="0" y="763220"/>
                    <a:pt x="0" y="746151"/>
                  </a:cubicBezTo>
                  <a:lnTo>
                    <a:pt x="0" y="25603"/>
                  </a:lnTo>
                  <a:cubicBezTo>
                    <a:pt x="0" y="8535"/>
                    <a:pt x="8534" y="0"/>
                    <a:pt x="25603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449B4E9-9618-4E90-91B3-8CA2FE1B05B0}"/>
                </a:ext>
              </a:extLst>
            </p:cNvPr>
            <p:cNvSpPr/>
            <p:nvPr/>
          </p:nvSpPr>
          <p:spPr>
            <a:xfrm>
              <a:off x="1986480" y="1284372"/>
              <a:ext cx="614475" cy="330115"/>
            </a:xfrm>
            <a:custGeom>
              <a:avLst/>
              <a:gdLst/>
              <a:ahLst/>
              <a:cxnLst/>
              <a:rect l="l" t="t" r="r" b="b"/>
              <a:pathLst>
                <a:path w="1452782" h="780479">
                  <a:moveTo>
                    <a:pt x="1133180" y="279597"/>
                  </a:moveTo>
                  <a:cubicBezTo>
                    <a:pt x="1078107" y="278797"/>
                    <a:pt x="1039902" y="289078"/>
                    <a:pt x="1018566" y="310439"/>
                  </a:cubicBezTo>
                  <a:cubicBezTo>
                    <a:pt x="997230" y="331801"/>
                    <a:pt x="986562" y="370453"/>
                    <a:pt x="986562" y="426397"/>
                  </a:cubicBezTo>
                  <a:lnTo>
                    <a:pt x="986562" y="449476"/>
                  </a:lnTo>
                  <a:lnTo>
                    <a:pt x="1378192" y="449476"/>
                  </a:lnTo>
                  <a:lnTo>
                    <a:pt x="1378192" y="426397"/>
                  </a:lnTo>
                  <a:cubicBezTo>
                    <a:pt x="1378192" y="371374"/>
                    <a:pt x="1367479" y="333152"/>
                    <a:pt x="1346055" y="311730"/>
                  </a:cubicBezTo>
                  <a:cubicBezTo>
                    <a:pt x="1324630" y="290308"/>
                    <a:pt x="1286409" y="279597"/>
                    <a:pt x="1231392" y="279597"/>
                  </a:cubicBezTo>
                  <a:close/>
                  <a:moveTo>
                    <a:pt x="1121179" y="205617"/>
                  </a:moveTo>
                  <a:lnTo>
                    <a:pt x="1231392" y="205617"/>
                  </a:lnTo>
                  <a:cubicBezTo>
                    <a:pt x="1307732" y="205617"/>
                    <a:pt x="1363715" y="223429"/>
                    <a:pt x="1399342" y="259052"/>
                  </a:cubicBezTo>
                  <a:cubicBezTo>
                    <a:pt x="1434969" y="294676"/>
                    <a:pt x="1452782" y="350457"/>
                    <a:pt x="1452782" y="426397"/>
                  </a:cubicBezTo>
                  <a:lnTo>
                    <a:pt x="1452782" y="486166"/>
                  </a:lnTo>
                  <a:cubicBezTo>
                    <a:pt x="1452782" y="511033"/>
                    <a:pt x="1440349" y="523466"/>
                    <a:pt x="1415482" y="523466"/>
                  </a:cubicBezTo>
                  <a:lnTo>
                    <a:pt x="986562" y="523466"/>
                  </a:lnTo>
                  <a:lnTo>
                    <a:pt x="986562" y="560280"/>
                  </a:lnTo>
                  <a:cubicBezTo>
                    <a:pt x="986562" y="615043"/>
                    <a:pt x="997241" y="653103"/>
                    <a:pt x="1018599" y="674461"/>
                  </a:cubicBezTo>
                  <a:cubicBezTo>
                    <a:pt x="1039958" y="695819"/>
                    <a:pt x="1078215" y="706498"/>
                    <a:pt x="1133371" y="706498"/>
                  </a:cubicBezTo>
                  <a:lnTo>
                    <a:pt x="1231392" y="706498"/>
                  </a:lnTo>
                  <a:cubicBezTo>
                    <a:pt x="1282821" y="706498"/>
                    <a:pt x="1319142" y="699958"/>
                    <a:pt x="1340354" y="686877"/>
                  </a:cubicBezTo>
                  <a:cubicBezTo>
                    <a:pt x="1361566" y="673796"/>
                    <a:pt x="1373778" y="651161"/>
                    <a:pt x="1376992" y="618973"/>
                  </a:cubicBezTo>
                  <a:cubicBezTo>
                    <a:pt x="1378046" y="607931"/>
                    <a:pt x="1381746" y="599236"/>
                    <a:pt x="1388093" y="592889"/>
                  </a:cubicBezTo>
                  <a:cubicBezTo>
                    <a:pt x="1394440" y="586542"/>
                    <a:pt x="1403569" y="583369"/>
                    <a:pt x="1415482" y="583369"/>
                  </a:cubicBezTo>
                  <a:cubicBezTo>
                    <a:pt x="1426995" y="583369"/>
                    <a:pt x="1436089" y="586917"/>
                    <a:pt x="1442766" y="594013"/>
                  </a:cubicBezTo>
                  <a:cubicBezTo>
                    <a:pt x="1449444" y="601109"/>
                    <a:pt x="1452290" y="610966"/>
                    <a:pt x="1451306" y="623583"/>
                  </a:cubicBezTo>
                  <a:cubicBezTo>
                    <a:pt x="1447083" y="677177"/>
                    <a:pt x="1426755" y="716725"/>
                    <a:pt x="1390322" y="742227"/>
                  </a:cubicBezTo>
                  <a:cubicBezTo>
                    <a:pt x="1353889" y="767728"/>
                    <a:pt x="1300912" y="780479"/>
                    <a:pt x="1231392" y="780479"/>
                  </a:cubicBezTo>
                  <a:lnTo>
                    <a:pt x="1133371" y="780479"/>
                  </a:lnTo>
                  <a:cubicBezTo>
                    <a:pt x="1056891" y="780479"/>
                    <a:pt x="1000872" y="762699"/>
                    <a:pt x="965312" y="727139"/>
                  </a:cubicBezTo>
                  <a:cubicBezTo>
                    <a:pt x="929752" y="691579"/>
                    <a:pt x="911972" y="635960"/>
                    <a:pt x="911972" y="560280"/>
                  </a:cubicBezTo>
                  <a:lnTo>
                    <a:pt x="911972" y="426397"/>
                  </a:lnTo>
                  <a:cubicBezTo>
                    <a:pt x="911972" y="349536"/>
                    <a:pt x="929733" y="293345"/>
                    <a:pt x="965255" y="257823"/>
                  </a:cubicBezTo>
                  <a:cubicBezTo>
                    <a:pt x="1000776" y="222301"/>
                    <a:pt x="1052751" y="204899"/>
                    <a:pt x="1121179" y="205617"/>
                  </a:cubicBezTo>
                  <a:close/>
                  <a:moveTo>
                    <a:pt x="37300" y="0"/>
                  </a:moveTo>
                  <a:cubicBezTo>
                    <a:pt x="55036" y="0"/>
                    <a:pt x="68749" y="7979"/>
                    <a:pt x="78439" y="23937"/>
                  </a:cubicBezTo>
                  <a:lnTo>
                    <a:pt x="364585" y="476312"/>
                  </a:lnTo>
                  <a:lnTo>
                    <a:pt x="648548" y="24156"/>
                  </a:lnTo>
                  <a:cubicBezTo>
                    <a:pt x="658315" y="8052"/>
                    <a:pt x="672132" y="0"/>
                    <a:pt x="690001" y="0"/>
                  </a:cubicBezTo>
                  <a:cubicBezTo>
                    <a:pt x="714068" y="0"/>
                    <a:pt x="726101" y="12231"/>
                    <a:pt x="726101" y="36691"/>
                  </a:cubicBezTo>
                  <a:lnTo>
                    <a:pt x="726101" y="743179"/>
                  </a:lnTo>
                  <a:cubicBezTo>
                    <a:pt x="726101" y="768046"/>
                    <a:pt x="713671" y="780479"/>
                    <a:pt x="688810" y="780479"/>
                  </a:cubicBezTo>
                  <a:cubicBezTo>
                    <a:pt x="663944" y="780479"/>
                    <a:pt x="651511" y="768046"/>
                    <a:pt x="651511" y="743179"/>
                  </a:cubicBezTo>
                  <a:lnTo>
                    <a:pt x="651511" y="146507"/>
                  </a:lnTo>
                  <a:lnTo>
                    <a:pt x="404756" y="534134"/>
                  </a:lnTo>
                  <a:cubicBezTo>
                    <a:pt x="395047" y="550130"/>
                    <a:pt x="381347" y="558128"/>
                    <a:pt x="363656" y="558128"/>
                  </a:cubicBezTo>
                  <a:cubicBezTo>
                    <a:pt x="345831" y="558128"/>
                    <a:pt x="332055" y="550117"/>
                    <a:pt x="322327" y="534096"/>
                  </a:cubicBezTo>
                  <a:lnTo>
                    <a:pt x="74600" y="139309"/>
                  </a:lnTo>
                  <a:lnTo>
                    <a:pt x="74600" y="743179"/>
                  </a:lnTo>
                  <a:cubicBezTo>
                    <a:pt x="74600" y="768046"/>
                    <a:pt x="62167" y="780479"/>
                    <a:pt x="37300" y="780479"/>
                  </a:cubicBezTo>
                  <a:cubicBezTo>
                    <a:pt x="12433" y="780479"/>
                    <a:pt x="0" y="768046"/>
                    <a:pt x="0" y="743179"/>
                  </a:cubicBezTo>
                  <a:lnTo>
                    <a:pt x="0" y="36691"/>
                  </a:lnTo>
                  <a:cubicBezTo>
                    <a:pt x="0" y="12231"/>
                    <a:pt x="12433" y="0"/>
                    <a:pt x="37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033F2E1-D58A-4A46-8570-55ADB190E2FF}"/>
              </a:ext>
            </a:extLst>
          </p:cNvPr>
          <p:cNvSpPr txBox="1"/>
          <p:nvPr/>
        </p:nvSpPr>
        <p:spPr>
          <a:xfrm>
            <a:off x="5201945" y="1850386"/>
            <a:ext cx="6297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Poppins" panose="00000500000000000000" pitchFamily="50" charset="0"/>
                <a:ea typeface="Open Sans ExtraBold" panose="020B0906030804020204" pitchFamily="34" charset="0"/>
                <a:cs typeface="Poppins" panose="00000500000000000000" pitchFamily="50" charset="0"/>
              </a:rPr>
              <a:t>A style for every story</a:t>
            </a:r>
          </a:p>
        </p:txBody>
      </p:sp>
    </p:spTree>
    <p:extLst>
      <p:ext uri="{BB962C8B-B14F-4D97-AF65-F5344CB8AC3E}">
        <p14:creationId xmlns:p14="http://schemas.microsoft.com/office/powerpoint/2010/main" val="2666189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CE9B12-C008-4A55-ADA2-012F0542C279}"/>
              </a:ext>
            </a:extLst>
          </p:cNvPr>
          <p:cNvSpPr/>
          <p:nvPr/>
        </p:nvSpPr>
        <p:spPr>
          <a:xfrm>
            <a:off x="1" y="4710088"/>
            <a:ext cx="12192000" cy="2147911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CDC10-9708-4094-9D8B-47E7CB8CE98B}"/>
              </a:ext>
            </a:extLst>
          </p:cNvPr>
          <p:cNvSpPr txBox="1"/>
          <p:nvPr/>
        </p:nvSpPr>
        <p:spPr>
          <a:xfrm>
            <a:off x="249382" y="1273151"/>
            <a:ext cx="11942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3"/>
                </a:solidFill>
                <a:latin typeface="Poppins" panose="00000500000000000000" pitchFamily="50" charset="0"/>
                <a:ea typeface="Open Sans" panose="020B0606030504020204" pitchFamily="34" charset="0"/>
                <a:cs typeface="Poppins" panose="00000500000000000000" pitchFamily="50" charset="0"/>
              </a:rPr>
              <a:t>Bright Clothes, Sharp Identity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7E431A-6C06-459A-92EA-9549FD1F9243}"/>
              </a:ext>
            </a:extLst>
          </p:cNvPr>
          <p:cNvSpPr txBox="1"/>
          <p:nvPr/>
        </p:nvSpPr>
        <p:spPr>
          <a:xfrm>
            <a:off x="1546956" y="2053647"/>
            <a:ext cx="9098085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  <a:endParaRPr lang="en-ID" sz="11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50" charset="0"/>
              <a:ea typeface="Roboto" pitchFamily="2" charset="0"/>
              <a:cs typeface="Poppins" panose="00000500000000000000" pitchFamily="50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90B97B2-CCE0-4287-8A0B-E586DE32CE9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" b="448"/>
          <a:stretch/>
        </p:blipFill>
        <p:spPr>
          <a:xfrm>
            <a:off x="2578364" y="3734698"/>
            <a:ext cx="2249983" cy="2147911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83D20E7-BC61-43EC-A977-5519293C28F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" b="2315"/>
          <a:stretch/>
        </p:blipFill>
        <p:spPr>
          <a:xfrm>
            <a:off x="4827588" y="3193447"/>
            <a:ext cx="2536825" cy="2419350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6821F66-D2AF-4761-9AEF-4B0E897F23F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" b="2258"/>
          <a:stretch/>
        </p:blipFill>
        <p:spPr>
          <a:xfrm>
            <a:off x="7363652" y="3734698"/>
            <a:ext cx="2249983" cy="2147911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F27D469-E159-4637-B257-7E19BC155E82}"/>
              </a:ext>
            </a:extLst>
          </p:cNvPr>
          <p:cNvGrpSpPr/>
          <p:nvPr/>
        </p:nvGrpSpPr>
        <p:grpSpPr>
          <a:xfrm>
            <a:off x="5539920" y="880183"/>
            <a:ext cx="1112156" cy="185153"/>
            <a:chOff x="618054" y="1284372"/>
            <a:chExt cx="1982901" cy="330116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4B5DD53-E7C6-45D1-A764-813E9F6F8AA1}"/>
                </a:ext>
              </a:extLst>
            </p:cNvPr>
            <p:cNvSpPr/>
            <p:nvPr/>
          </p:nvSpPr>
          <p:spPr>
            <a:xfrm>
              <a:off x="618054" y="1284374"/>
              <a:ext cx="1295814" cy="330114"/>
            </a:xfrm>
            <a:custGeom>
              <a:avLst/>
              <a:gdLst/>
              <a:ahLst/>
              <a:cxnLst/>
              <a:rect l="l" t="t" r="r" b="b"/>
              <a:pathLst>
                <a:path w="3029407" h="771754">
                  <a:moveTo>
                    <a:pt x="1410843" y="260909"/>
                  </a:moveTo>
                  <a:cubicBezTo>
                    <a:pt x="1351102" y="260096"/>
                    <a:pt x="1309142" y="271780"/>
                    <a:pt x="1284961" y="295961"/>
                  </a:cubicBezTo>
                  <a:cubicBezTo>
                    <a:pt x="1260780" y="320142"/>
                    <a:pt x="1248690" y="362509"/>
                    <a:pt x="1248690" y="423063"/>
                  </a:cubicBezTo>
                  <a:lnTo>
                    <a:pt x="1248690" y="458419"/>
                  </a:lnTo>
                  <a:lnTo>
                    <a:pt x="1672971" y="458419"/>
                  </a:lnTo>
                  <a:lnTo>
                    <a:pt x="1672971" y="423063"/>
                  </a:lnTo>
                  <a:cubicBezTo>
                    <a:pt x="1672971" y="363322"/>
                    <a:pt x="1660881" y="321361"/>
                    <a:pt x="1636700" y="297180"/>
                  </a:cubicBezTo>
                  <a:cubicBezTo>
                    <a:pt x="1612519" y="272999"/>
                    <a:pt x="1570558" y="260909"/>
                    <a:pt x="1510818" y="260909"/>
                  </a:cubicBezTo>
                  <a:close/>
                  <a:moveTo>
                    <a:pt x="1410843" y="209703"/>
                  </a:moveTo>
                  <a:lnTo>
                    <a:pt x="1510818" y="209703"/>
                  </a:lnTo>
                  <a:cubicBezTo>
                    <a:pt x="1585189" y="209703"/>
                    <a:pt x="1639342" y="226670"/>
                    <a:pt x="1673276" y="260604"/>
                  </a:cubicBezTo>
                  <a:cubicBezTo>
                    <a:pt x="1707210" y="294539"/>
                    <a:pt x="1724178" y="348691"/>
                    <a:pt x="1724178" y="423063"/>
                  </a:cubicBezTo>
                  <a:lnTo>
                    <a:pt x="1724178" y="484023"/>
                  </a:lnTo>
                  <a:cubicBezTo>
                    <a:pt x="1724178" y="501091"/>
                    <a:pt x="1715643" y="509626"/>
                    <a:pt x="1698575" y="509626"/>
                  </a:cubicBezTo>
                  <a:lnTo>
                    <a:pt x="1248690" y="509626"/>
                  </a:lnTo>
                  <a:lnTo>
                    <a:pt x="1248690" y="559613"/>
                  </a:lnTo>
                  <a:cubicBezTo>
                    <a:pt x="1248690" y="618541"/>
                    <a:pt x="1260780" y="660096"/>
                    <a:pt x="1284961" y="684277"/>
                  </a:cubicBezTo>
                  <a:cubicBezTo>
                    <a:pt x="1309142" y="708457"/>
                    <a:pt x="1351102" y="720548"/>
                    <a:pt x="1410843" y="720548"/>
                  </a:cubicBezTo>
                  <a:lnTo>
                    <a:pt x="1510818" y="720548"/>
                  </a:lnTo>
                  <a:cubicBezTo>
                    <a:pt x="1565682" y="720548"/>
                    <a:pt x="1605306" y="713029"/>
                    <a:pt x="1629690" y="697993"/>
                  </a:cubicBezTo>
                  <a:cubicBezTo>
                    <a:pt x="1654074" y="682956"/>
                    <a:pt x="1668094" y="657149"/>
                    <a:pt x="1671752" y="620573"/>
                  </a:cubicBezTo>
                  <a:cubicBezTo>
                    <a:pt x="1672565" y="612039"/>
                    <a:pt x="1675105" y="605638"/>
                    <a:pt x="1679372" y="601371"/>
                  </a:cubicBezTo>
                  <a:cubicBezTo>
                    <a:pt x="1683639" y="597104"/>
                    <a:pt x="1690040" y="594970"/>
                    <a:pt x="1698575" y="594970"/>
                  </a:cubicBezTo>
                  <a:cubicBezTo>
                    <a:pt x="1706702" y="594970"/>
                    <a:pt x="1713002" y="597307"/>
                    <a:pt x="1717472" y="601981"/>
                  </a:cubicBezTo>
                  <a:cubicBezTo>
                    <a:pt x="1721942" y="606654"/>
                    <a:pt x="1723771" y="613258"/>
                    <a:pt x="1722958" y="621793"/>
                  </a:cubicBezTo>
                  <a:cubicBezTo>
                    <a:pt x="1718894" y="673405"/>
                    <a:pt x="1699590" y="711302"/>
                    <a:pt x="1665046" y="735483"/>
                  </a:cubicBezTo>
                  <a:cubicBezTo>
                    <a:pt x="1630502" y="759664"/>
                    <a:pt x="1579093" y="771754"/>
                    <a:pt x="1510818" y="771754"/>
                  </a:cubicBezTo>
                  <a:lnTo>
                    <a:pt x="1410843" y="771754"/>
                  </a:lnTo>
                  <a:cubicBezTo>
                    <a:pt x="1336472" y="771754"/>
                    <a:pt x="1282319" y="754787"/>
                    <a:pt x="1248385" y="720853"/>
                  </a:cubicBezTo>
                  <a:cubicBezTo>
                    <a:pt x="1214450" y="686918"/>
                    <a:pt x="1197483" y="633172"/>
                    <a:pt x="1197483" y="559613"/>
                  </a:cubicBezTo>
                  <a:lnTo>
                    <a:pt x="1197483" y="423063"/>
                  </a:lnTo>
                  <a:cubicBezTo>
                    <a:pt x="1197483" y="347879"/>
                    <a:pt x="1214450" y="293319"/>
                    <a:pt x="1248385" y="259385"/>
                  </a:cubicBezTo>
                  <a:cubicBezTo>
                    <a:pt x="1282319" y="225451"/>
                    <a:pt x="1336472" y="208890"/>
                    <a:pt x="1410843" y="209703"/>
                  </a:cubicBezTo>
                  <a:close/>
                  <a:moveTo>
                    <a:pt x="816178" y="209703"/>
                  </a:moveTo>
                  <a:cubicBezTo>
                    <a:pt x="833247" y="209703"/>
                    <a:pt x="841782" y="218237"/>
                    <a:pt x="841782" y="235306"/>
                  </a:cubicBezTo>
                  <a:lnTo>
                    <a:pt x="841782" y="344424"/>
                  </a:lnTo>
                  <a:cubicBezTo>
                    <a:pt x="862102" y="300939"/>
                    <a:pt x="892683" y="267615"/>
                    <a:pt x="933526" y="244450"/>
                  </a:cubicBezTo>
                  <a:cubicBezTo>
                    <a:pt x="974370" y="221285"/>
                    <a:pt x="1023442" y="209703"/>
                    <a:pt x="1080745" y="209703"/>
                  </a:cubicBezTo>
                  <a:cubicBezTo>
                    <a:pt x="1097814" y="209703"/>
                    <a:pt x="1106348" y="218237"/>
                    <a:pt x="1106348" y="235306"/>
                  </a:cubicBezTo>
                  <a:cubicBezTo>
                    <a:pt x="1106348" y="252375"/>
                    <a:pt x="1097814" y="260909"/>
                    <a:pt x="1080745" y="260909"/>
                  </a:cubicBezTo>
                  <a:cubicBezTo>
                    <a:pt x="1007593" y="260909"/>
                    <a:pt x="950697" y="278384"/>
                    <a:pt x="910057" y="313335"/>
                  </a:cubicBezTo>
                  <a:cubicBezTo>
                    <a:pt x="869417" y="348285"/>
                    <a:pt x="846658" y="399085"/>
                    <a:pt x="841782" y="465735"/>
                  </a:cubicBezTo>
                  <a:lnTo>
                    <a:pt x="841782" y="746151"/>
                  </a:lnTo>
                  <a:cubicBezTo>
                    <a:pt x="841782" y="763220"/>
                    <a:pt x="833247" y="771754"/>
                    <a:pt x="816178" y="771754"/>
                  </a:cubicBezTo>
                  <a:cubicBezTo>
                    <a:pt x="799110" y="771754"/>
                    <a:pt x="790575" y="763220"/>
                    <a:pt x="790575" y="746151"/>
                  </a:cubicBezTo>
                  <a:lnTo>
                    <a:pt x="790575" y="235306"/>
                  </a:lnTo>
                  <a:cubicBezTo>
                    <a:pt x="790575" y="218237"/>
                    <a:pt x="799110" y="209703"/>
                    <a:pt x="816178" y="209703"/>
                  </a:cubicBezTo>
                  <a:close/>
                  <a:moveTo>
                    <a:pt x="2674620" y="208483"/>
                  </a:moveTo>
                  <a:lnTo>
                    <a:pt x="2866034" y="208483"/>
                  </a:lnTo>
                  <a:cubicBezTo>
                    <a:pt x="2957068" y="208483"/>
                    <a:pt x="3006242" y="249123"/>
                    <a:pt x="3013558" y="330403"/>
                  </a:cubicBezTo>
                  <a:cubicBezTo>
                    <a:pt x="3014777" y="338938"/>
                    <a:pt x="3013152" y="345542"/>
                    <a:pt x="3008681" y="350215"/>
                  </a:cubicBezTo>
                  <a:cubicBezTo>
                    <a:pt x="3004211" y="354889"/>
                    <a:pt x="2997708" y="357226"/>
                    <a:pt x="2989174" y="357226"/>
                  </a:cubicBezTo>
                  <a:cubicBezTo>
                    <a:pt x="2980639" y="357226"/>
                    <a:pt x="2974340" y="355092"/>
                    <a:pt x="2970276" y="350825"/>
                  </a:cubicBezTo>
                  <a:cubicBezTo>
                    <a:pt x="2966212" y="346558"/>
                    <a:pt x="2963571" y="340157"/>
                    <a:pt x="2962352" y="331623"/>
                  </a:cubicBezTo>
                  <a:cubicBezTo>
                    <a:pt x="2959913" y="304800"/>
                    <a:pt x="2951379" y="286106"/>
                    <a:pt x="2936748" y="275539"/>
                  </a:cubicBezTo>
                  <a:cubicBezTo>
                    <a:pt x="2922118" y="264973"/>
                    <a:pt x="2898547" y="259690"/>
                    <a:pt x="2866034" y="259690"/>
                  </a:cubicBezTo>
                  <a:lnTo>
                    <a:pt x="2674620" y="259690"/>
                  </a:lnTo>
                  <a:cubicBezTo>
                    <a:pt x="2637638" y="259690"/>
                    <a:pt x="2611933" y="266802"/>
                    <a:pt x="2597506" y="281026"/>
                  </a:cubicBezTo>
                  <a:cubicBezTo>
                    <a:pt x="2583079" y="295250"/>
                    <a:pt x="2575865" y="321056"/>
                    <a:pt x="2575865" y="358445"/>
                  </a:cubicBezTo>
                  <a:cubicBezTo>
                    <a:pt x="2575865" y="395021"/>
                    <a:pt x="2583079" y="420421"/>
                    <a:pt x="2597506" y="434645"/>
                  </a:cubicBezTo>
                  <a:cubicBezTo>
                    <a:pt x="2611933" y="448869"/>
                    <a:pt x="2637638" y="455981"/>
                    <a:pt x="2674620" y="455981"/>
                  </a:cubicBezTo>
                  <a:lnTo>
                    <a:pt x="2872131" y="455981"/>
                  </a:lnTo>
                  <a:cubicBezTo>
                    <a:pt x="2926588" y="455981"/>
                    <a:pt x="2966415" y="468579"/>
                    <a:pt x="2991612" y="493776"/>
                  </a:cubicBezTo>
                  <a:cubicBezTo>
                    <a:pt x="3016809" y="518973"/>
                    <a:pt x="3029407" y="558801"/>
                    <a:pt x="3029407" y="613258"/>
                  </a:cubicBezTo>
                  <a:cubicBezTo>
                    <a:pt x="3029407" y="667309"/>
                    <a:pt x="3016809" y="707035"/>
                    <a:pt x="2991612" y="732435"/>
                  </a:cubicBezTo>
                  <a:cubicBezTo>
                    <a:pt x="2966415" y="757835"/>
                    <a:pt x="2926588" y="770535"/>
                    <a:pt x="2872131" y="770535"/>
                  </a:cubicBezTo>
                  <a:lnTo>
                    <a:pt x="2672182" y="770535"/>
                  </a:lnTo>
                  <a:cubicBezTo>
                    <a:pt x="2623007" y="770535"/>
                    <a:pt x="2585822" y="759867"/>
                    <a:pt x="2560625" y="738531"/>
                  </a:cubicBezTo>
                  <a:cubicBezTo>
                    <a:pt x="2535428" y="717195"/>
                    <a:pt x="2520595" y="684378"/>
                    <a:pt x="2516124" y="640081"/>
                  </a:cubicBezTo>
                  <a:cubicBezTo>
                    <a:pt x="2515718" y="631546"/>
                    <a:pt x="2517750" y="624942"/>
                    <a:pt x="2522220" y="620269"/>
                  </a:cubicBezTo>
                  <a:cubicBezTo>
                    <a:pt x="2526691" y="615595"/>
                    <a:pt x="2533193" y="613258"/>
                    <a:pt x="2541727" y="613258"/>
                  </a:cubicBezTo>
                  <a:cubicBezTo>
                    <a:pt x="2549855" y="613258"/>
                    <a:pt x="2556053" y="615392"/>
                    <a:pt x="2560320" y="619659"/>
                  </a:cubicBezTo>
                  <a:cubicBezTo>
                    <a:pt x="2564587" y="623926"/>
                    <a:pt x="2566924" y="630327"/>
                    <a:pt x="2567331" y="638861"/>
                  </a:cubicBezTo>
                  <a:cubicBezTo>
                    <a:pt x="2570582" y="668529"/>
                    <a:pt x="2580234" y="689357"/>
                    <a:pt x="2596287" y="701345"/>
                  </a:cubicBezTo>
                  <a:cubicBezTo>
                    <a:pt x="2612339" y="713334"/>
                    <a:pt x="2637638" y="719329"/>
                    <a:pt x="2672182" y="719329"/>
                  </a:cubicBezTo>
                  <a:lnTo>
                    <a:pt x="2872131" y="719329"/>
                  </a:lnTo>
                  <a:cubicBezTo>
                    <a:pt x="2912364" y="719329"/>
                    <a:pt x="2940101" y="711505"/>
                    <a:pt x="2955341" y="695859"/>
                  </a:cubicBezTo>
                  <a:cubicBezTo>
                    <a:pt x="2970581" y="680213"/>
                    <a:pt x="2978201" y="652679"/>
                    <a:pt x="2978201" y="613258"/>
                  </a:cubicBezTo>
                  <a:cubicBezTo>
                    <a:pt x="2978201" y="573431"/>
                    <a:pt x="2970581" y="545796"/>
                    <a:pt x="2955341" y="530352"/>
                  </a:cubicBezTo>
                  <a:cubicBezTo>
                    <a:pt x="2940101" y="514909"/>
                    <a:pt x="2912364" y="507187"/>
                    <a:pt x="2872131" y="507187"/>
                  </a:cubicBezTo>
                  <a:lnTo>
                    <a:pt x="2674620" y="507187"/>
                  </a:lnTo>
                  <a:cubicBezTo>
                    <a:pt x="2623414" y="507187"/>
                    <a:pt x="2585619" y="495199"/>
                    <a:pt x="2561234" y="471221"/>
                  </a:cubicBezTo>
                  <a:cubicBezTo>
                    <a:pt x="2536850" y="447243"/>
                    <a:pt x="2524658" y="409651"/>
                    <a:pt x="2524658" y="358445"/>
                  </a:cubicBezTo>
                  <a:cubicBezTo>
                    <a:pt x="2524658" y="306426"/>
                    <a:pt x="2536850" y="268427"/>
                    <a:pt x="2561234" y="244450"/>
                  </a:cubicBezTo>
                  <a:cubicBezTo>
                    <a:pt x="2585619" y="220472"/>
                    <a:pt x="2623414" y="208483"/>
                    <a:pt x="2674620" y="208483"/>
                  </a:cubicBezTo>
                  <a:close/>
                  <a:moveTo>
                    <a:pt x="2036445" y="208483"/>
                  </a:moveTo>
                  <a:lnTo>
                    <a:pt x="2227860" y="208483"/>
                  </a:lnTo>
                  <a:cubicBezTo>
                    <a:pt x="2318893" y="208483"/>
                    <a:pt x="2368067" y="249123"/>
                    <a:pt x="2375383" y="330403"/>
                  </a:cubicBezTo>
                  <a:cubicBezTo>
                    <a:pt x="2376602" y="338938"/>
                    <a:pt x="2374976" y="345542"/>
                    <a:pt x="2370506" y="350215"/>
                  </a:cubicBezTo>
                  <a:cubicBezTo>
                    <a:pt x="2366036" y="354889"/>
                    <a:pt x="2359533" y="357226"/>
                    <a:pt x="2350999" y="357226"/>
                  </a:cubicBezTo>
                  <a:cubicBezTo>
                    <a:pt x="2342464" y="357226"/>
                    <a:pt x="2336165" y="355092"/>
                    <a:pt x="2332101" y="350825"/>
                  </a:cubicBezTo>
                  <a:cubicBezTo>
                    <a:pt x="2328037" y="346558"/>
                    <a:pt x="2325396" y="340157"/>
                    <a:pt x="2324176" y="331623"/>
                  </a:cubicBezTo>
                  <a:cubicBezTo>
                    <a:pt x="2321738" y="304800"/>
                    <a:pt x="2313204" y="286106"/>
                    <a:pt x="2298573" y="275539"/>
                  </a:cubicBezTo>
                  <a:cubicBezTo>
                    <a:pt x="2283943" y="264973"/>
                    <a:pt x="2260371" y="259690"/>
                    <a:pt x="2227860" y="259690"/>
                  </a:cubicBezTo>
                  <a:lnTo>
                    <a:pt x="2036445" y="259690"/>
                  </a:lnTo>
                  <a:cubicBezTo>
                    <a:pt x="1999463" y="259690"/>
                    <a:pt x="1973758" y="266802"/>
                    <a:pt x="1959331" y="281026"/>
                  </a:cubicBezTo>
                  <a:cubicBezTo>
                    <a:pt x="1944904" y="295250"/>
                    <a:pt x="1937690" y="321056"/>
                    <a:pt x="1937690" y="358445"/>
                  </a:cubicBezTo>
                  <a:cubicBezTo>
                    <a:pt x="1937690" y="395021"/>
                    <a:pt x="1944904" y="420421"/>
                    <a:pt x="1959331" y="434645"/>
                  </a:cubicBezTo>
                  <a:cubicBezTo>
                    <a:pt x="1973758" y="448869"/>
                    <a:pt x="1999463" y="455981"/>
                    <a:pt x="2036445" y="455981"/>
                  </a:cubicBezTo>
                  <a:lnTo>
                    <a:pt x="2233956" y="455981"/>
                  </a:lnTo>
                  <a:cubicBezTo>
                    <a:pt x="2288413" y="455981"/>
                    <a:pt x="2328240" y="468579"/>
                    <a:pt x="2353437" y="493776"/>
                  </a:cubicBezTo>
                  <a:cubicBezTo>
                    <a:pt x="2378634" y="518973"/>
                    <a:pt x="2391232" y="558801"/>
                    <a:pt x="2391232" y="613258"/>
                  </a:cubicBezTo>
                  <a:cubicBezTo>
                    <a:pt x="2391232" y="667309"/>
                    <a:pt x="2378634" y="707035"/>
                    <a:pt x="2353437" y="732435"/>
                  </a:cubicBezTo>
                  <a:cubicBezTo>
                    <a:pt x="2328240" y="757835"/>
                    <a:pt x="2288413" y="770535"/>
                    <a:pt x="2233956" y="770535"/>
                  </a:cubicBezTo>
                  <a:lnTo>
                    <a:pt x="2034007" y="770535"/>
                  </a:lnTo>
                  <a:cubicBezTo>
                    <a:pt x="1984832" y="770535"/>
                    <a:pt x="1947647" y="759867"/>
                    <a:pt x="1922450" y="738531"/>
                  </a:cubicBezTo>
                  <a:cubicBezTo>
                    <a:pt x="1897253" y="717195"/>
                    <a:pt x="1882420" y="684378"/>
                    <a:pt x="1877949" y="640081"/>
                  </a:cubicBezTo>
                  <a:cubicBezTo>
                    <a:pt x="1877543" y="631546"/>
                    <a:pt x="1879575" y="624942"/>
                    <a:pt x="1884045" y="620269"/>
                  </a:cubicBezTo>
                  <a:cubicBezTo>
                    <a:pt x="1888516" y="615595"/>
                    <a:pt x="1895018" y="613258"/>
                    <a:pt x="1903552" y="613258"/>
                  </a:cubicBezTo>
                  <a:cubicBezTo>
                    <a:pt x="1911680" y="613258"/>
                    <a:pt x="1917878" y="615392"/>
                    <a:pt x="1922145" y="619659"/>
                  </a:cubicBezTo>
                  <a:cubicBezTo>
                    <a:pt x="1926412" y="623926"/>
                    <a:pt x="1928749" y="630327"/>
                    <a:pt x="1929156" y="638861"/>
                  </a:cubicBezTo>
                  <a:cubicBezTo>
                    <a:pt x="1932407" y="668529"/>
                    <a:pt x="1942059" y="689357"/>
                    <a:pt x="1958112" y="701345"/>
                  </a:cubicBezTo>
                  <a:cubicBezTo>
                    <a:pt x="1974164" y="713334"/>
                    <a:pt x="1999463" y="719329"/>
                    <a:pt x="2034007" y="719329"/>
                  </a:cubicBezTo>
                  <a:lnTo>
                    <a:pt x="2233956" y="719329"/>
                  </a:lnTo>
                  <a:cubicBezTo>
                    <a:pt x="2274189" y="719329"/>
                    <a:pt x="2301926" y="711505"/>
                    <a:pt x="2317166" y="695859"/>
                  </a:cubicBezTo>
                  <a:cubicBezTo>
                    <a:pt x="2332406" y="680213"/>
                    <a:pt x="2340026" y="652679"/>
                    <a:pt x="2340026" y="613258"/>
                  </a:cubicBezTo>
                  <a:cubicBezTo>
                    <a:pt x="2340026" y="573431"/>
                    <a:pt x="2332406" y="545796"/>
                    <a:pt x="2317166" y="530352"/>
                  </a:cubicBezTo>
                  <a:cubicBezTo>
                    <a:pt x="2301926" y="514909"/>
                    <a:pt x="2274189" y="507187"/>
                    <a:pt x="2233956" y="507187"/>
                  </a:cubicBezTo>
                  <a:lnTo>
                    <a:pt x="2036445" y="507187"/>
                  </a:lnTo>
                  <a:cubicBezTo>
                    <a:pt x="1985239" y="507187"/>
                    <a:pt x="1947444" y="495199"/>
                    <a:pt x="1923060" y="471221"/>
                  </a:cubicBezTo>
                  <a:cubicBezTo>
                    <a:pt x="1898676" y="447243"/>
                    <a:pt x="1886484" y="409651"/>
                    <a:pt x="1886484" y="358445"/>
                  </a:cubicBezTo>
                  <a:cubicBezTo>
                    <a:pt x="1886484" y="306426"/>
                    <a:pt x="1898676" y="268427"/>
                    <a:pt x="1923060" y="244450"/>
                  </a:cubicBezTo>
                  <a:cubicBezTo>
                    <a:pt x="1947444" y="220472"/>
                    <a:pt x="1985239" y="208483"/>
                    <a:pt x="2036445" y="208483"/>
                  </a:cubicBezTo>
                  <a:close/>
                  <a:moveTo>
                    <a:pt x="51206" y="51207"/>
                  </a:moveTo>
                  <a:lnTo>
                    <a:pt x="51206" y="720548"/>
                  </a:lnTo>
                  <a:lnTo>
                    <a:pt x="319430" y="720548"/>
                  </a:lnTo>
                  <a:cubicBezTo>
                    <a:pt x="375920" y="720548"/>
                    <a:pt x="421233" y="712928"/>
                    <a:pt x="455371" y="697688"/>
                  </a:cubicBezTo>
                  <a:cubicBezTo>
                    <a:pt x="489509" y="682448"/>
                    <a:pt x="514197" y="657759"/>
                    <a:pt x="529437" y="623621"/>
                  </a:cubicBezTo>
                  <a:cubicBezTo>
                    <a:pt x="544678" y="589484"/>
                    <a:pt x="552297" y="544170"/>
                    <a:pt x="552297" y="487680"/>
                  </a:cubicBezTo>
                  <a:lnTo>
                    <a:pt x="552297" y="284074"/>
                  </a:lnTo>
                  <a:cubicBezTo>
                    <a:pt x="552297" y="227584"/>
                    <a:pt x="544678" y="182271"/>
                    <a:pt x="529437" y="148133"/>
                  </a:cubicBezTo>
                  <a:cubicBezTo>
                    <a:pt x="514197" y="113995"/>
                    <a:pt x="489509" y="89307"/>
                    <a:pt x="455371" y="74067"/>
                  </a:cubicBezTo>
                  <a:cubicBezTo>
                    <a:pt x="421233" y="58827"/>
                    <a:pt x="375920" y="51207"/>
                    <a:pt x="319430" y="51207"/>
                  </a:cubicBezTo>
                  <a:close/>
                  <a:moveTo>
                    <a:pt x="25603" y="0"/>
                  </a:moveTo>
                  <a:lnTo>
                    <a:pt x="319430" y="0"/>
                  </a:lnTo>
                  <a:cubicBezTo>
                    <a:pt x="418998" y="0"/>
                    <a:pt x="491236" y="22454"/>
                    <a:pt x="536143" y="67361"/>
                  </a:cubicBezTo>
                  <a:cubicBezTo>
                    <a:pt x="581050" y="112268"/>
                    <a:pt x="603504" y="184506"/>
                    <a:pt x="603504" y="284074"/>
                  </a:cubicBezTo>
                  <a:lnTo>
                    <a:pt x="603504" y="487680"/>
                  </a:lnTo>
                  <a:cubicBezTo>
                    <a:pt x="603504" y="586842"/>
                    <a:pt x="581050" y="658978"/>
                    <a:pt x="536143" y="704089"/>
                  </a:cubicBezTo>
                  <a:cubicBezTo>
                    <a:pt x="491236" y="749199"/>
                    <a:pt x="418998" y="771754"/>
                    <a:pt x="319430" y="771754"/>
                  </a:cubicBezTo>
                  <a:lnTo>
                    <a:pt x="25603" y="771754"/>
                  </a:lnTo>
                  <a:cubicBezTo>
                    <a:pt x="8534" y="771754"/>
                    <a:pt x="0" y="763220"/>
                    <a:pt x="0" y="746151"/>
                  </a:cubicBezTo>
                  <a:lnTo>
                    <a:pt x="0" y="25603"/>
                  </a:lnTo>
                  <a:cubicBezTo>
                    <a:pt x="0" y="8535"/>
                    <a:pt x="8534" y="0"/>
                    <a:pt x="25603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80635D7-A6D2-4B6E-A0D9-866E8774376B}"/>
                </a:ext>
              </a:extLst>
            </p:cNvPr>
            <p:cNvSpPr/>
            <p:nvPr/>
          </p:nvSpPr>
          <p:spPr>
            <a:xfrm>
              <a:off x="1986480" y="1284372"/>
              <a:ext cx="614475" cy="330115"/>
            </a:xfrm>
            <a:custGeom>
              <a:avLst/>
              <a:gdLst/>
              <a:ahLst/>
              <a:cxnLst/>
              <a:rect l="l" t="t" r="r" b="b"/>
              <a:pathLst>
                <a:path w="1452782" h="780479">
                  <a:moveTo>
                    <a:pt x="1133180" y="279597"/>
                  </a:moveTo>
                  <a:cubicBezTo>
                    <a:pt x="1078107" y="278797"/>
                    <a:pt x="1039902" y="289078"/>
                    <a:pt x="1018566" y="310439"/>
                  </a:cubicBezTo>
                  <a:cubicBezTo>
                    <a:pt x="997230" y="331801"/>
                    <a:pt x="986562" y="370453"/>
                    <a:pt x="986562" y="426397"/>
                  </a:cubicBezTo>
                  <a:lnTo>
                    <a:pt x="986562" y="449476"/>
                  </a:lnTo>
                  <a:lnTo>
                    <a:pt x="1378192" y="449476"/>
                  </a:lnTo>
                  <a:lnTo>
                    <a:pt x="1378192" y="426397"/>
                  </a:lnTo>
                  <a:cubicBezTo>
                    <a:pt x="1378192" y="371374"/>
                    <a:pt x="1367479" y="333152"/>
                    <a:pt x="1346055" y="311730"/>
                  </a:cubicBezTo>
                  <a:cubicBezTo>
                    <a:pt x="1324630" y="290308"/>
                    <a:pt x="1286409" y="279597"/>
                    <a:pt x="1231392" y="279597"/>
                  </a:cubicBezTo>
                  <a:close/>
                  <a:moveTo>
                    <a:pt x="1121179" y="205617"/>
                  </a:moveTo>
                  <a:lnTo>
                    <a:pt x="1231392" y="205617"/>
                  </a:lnTo>
                  <a:cubicBezTo>
                    <a:pt x="1307732" y="205617"/>
                    <a:pt x="1363715" y="223429"/>
                    <a:pt x="1399342" y="259052"/>
                  </a:cubicBezTo>
                  <a:cubicBezTo>
                    <a:pt x="1434969" y="294676"/>
                    <a:pt x="1452782" y="350457"/>
                    <a:pt x="1452782" y="426397"/>
                  </a:cubicBezTo>
                  <a:lnTo>
                    <a:pt x="1452782" y="486166"/>
                  </a:lnTo>
                  <a:cubicBezTo>
                    <a:pt x="1452782" y="511033"/>
                    <a:pt x="1440349" y="523466"/>
                    <a:pt x="1415482" y="523466"/>
                  </a:cubicBezTo>
                  <a:lnTo>
                    <a:pt x="986562" y="523466"/>
                  </a:lnTo>
                  <a:lnTo>
                    <a:pt x="986562" y="560280"/>
                  </a:lnTo>
                  <a:cubicBezTo>
                    <a:pt x="986562" y="615043"/>
                    <a:pt x="997241" y="653103"/>
                    <a:pt x="1018599" y="674461"/>
                  </a:cubicBezTo>
                  <a:cubicBezTo>
                    <a:pt x="1039958" y="695819"/>
                    <a:pt x="1078215" y="706498"/>
                    <a:pt x="1133371" y="706498"/>
                  </a:cubicBezTo>
                  <a:lnTo>
                    <a:pt x="1231392" y="706498"/>
                  </a:lnTo>
                  <a:cubicBezTo>
                    <a:pt x="1282821" y="706498"/>
                    <a:pt x="1319142" y="699958"/>
                    <a:pt x="1340354" y="686877"/>
                  </a:cubicBezTo>
                  <a:cubicBezTo>
                    <a:pt x="1361566" y="673796"/>
                    <a:pt x="1373778" y="651161"/>
                    <a:pt x="1376992" y="618973"/>
                  </a:cubicBezTo>
                  <a:cubicBezTo>
                    <a:pt x="1378046" y="607931"/>
                    <a:pt x="1381746" y="599236"/>
                    <a:pt x="1388093" y="592889"/>
                  </a:cubicBezTo>
                  <a:cubicBezTo>
                    <a:pt x="1394440" y="586542"/>
                    <a:pt x="1403569" y="583369"/>
                    <a:pt x="1415482" y="583369"/>
                  </a:cubicBezTo>
                  <a:cubicBezTo>
                    <a:pt x="1426995" y="583369"/>
                    <a:pt x="1436089" y="586917"/>
                    <a:pt x="1442766" y="594013"/>
                  </a:cubicBezTo>
                  <a:cubicBezTo>
                    <a:pt x="1449444" y="601109"/>
                    <a:pt x="1452290" y="610966"/>
                    <a:pt x="1451306" y="623583"/>
                  </a:cubicBezTo>
                  <a:cubicBezTo>
                    <a:pt x="1447083" y="677177"/>
                    <a:pt x="1426755" y="716725"/>
                    <a:pt x="1390322" y="742227"/>
                  </a:cubicBezTo>
                  <a:cubicBezTo>
                    <a:pt x="1353889" y="767728"/>
                    <a:pt x="1300912" y="780479"/>
                    <a:pt x="1231392" y="780479"/>
                  </a:cubicBezTo>
                  <a:lnTo>
                    <a:pt x="1133371" y="780479"/>
                  </a:lnTo>
                  <a:cubicBezTo>
                    <a:pt x="1056891" y="780479"/>
                    <a:pt x="1000872" y="762699"/>
                    <a:pt x="965312" y="727139"/>
                  </a:cubicBezTo>
                  <a:cubicBezTo>
                    <a:pt x="929752" y="691579"/>
                    <a:pt x="911972" y="635960"/>
                    <a:pt x="911972" y="560280"/>
                  </a:cubicBezTo>
                  <a:lnTo>
                    <a:pt x="911972" y="426397"/>
                  </a:lnTo>
                  <a:cubicBezTo>
                    <a:pt x="911972" y="349536"/>
                    <a:pt x="929733" y="293345"/>
                    <a:pt x="965255" y="257823"/>
                  </a:cubicBezTo>
                  <a:cubicBezTo>
                    <a:pt x="1000776" y="222301"/>
                    <a:pt x="1052751" y="204899"/>
                    <a:pt x="1121179" y="205617"/>
                  </a:cubicBezTo>
                  <a:close/>
                  <a:moveTo>
                    <a:pt x="37300" y="0"/>
                  </a:moveTo>
                  <a:cubicBezTo>
                    <a:pt x="55036" y="0"/>
                    <a:pt x="68749" y="7979"/>
                    <a:pt x="78439" y="23937"/>
                  </a:cubicBezTo>
                  <a:lnTo>
                    <a:pt x="364585" y="476312"/>
                  </a:lnTo>
                  <a:lnTo>
                    <a:pt x="648548" y="24156"/>
                  </a:lnTo>
                  <a:cubicBezTo>
                    <a:pt x="658315" y="8052"/>
                    <a:pt x="672132" y="0"/>
                    <a:pt x="690001" y="0"/>
                  </a:cubicBezTo>
                  <a:cubicBezTo>
                    <a:pt x="714068" y="0"/>
                    <a:pt x="726101" y="12231"/>
                    <a:pt x="726101" y="36691"/>
                  </a:cubicBezTo>
                  <a:lnTo>
                    <a:pt x="726101" y="743179"/>
                  </a:lnTo>
                  <a:cubicBezTo>
                    <a:pt x="726101" y="768046"/>
                    <a:pt x="713671" y="780479"/>
                    <a:pt x="688810" y="780479"/>
                  </a:cubicBezTo>
                  <a:cubicBezTo>
                    <a:pt x="663944" y="780479"/>
                    <a:pt x="651511" y="768046"/>
                    <a:pt x="651511" y="743179"/>
                  </a:cubicBezTo>
                  <a:lnTo>
                    <a:pt x="651511" y="146507"/>
                  </a:lnTo>
                  <a:lnTo>
                    <a:pt x="404756" y="534134"/>
                  </a:lnTo>
                  <a:cubicBezTo>
                    <a:pt x="395047" y="550130"/>
                    <a:pt x="381347" y="558128"/>
                    <a:pt x="363656" y="558128"/>
                  </a:cubicBezTo>
                  <a:cubicBezTo>
                    <a:pt x="345831" y="558128"/>
                    <a:pt x="332055" y="550117"/>
                    <a:pt x="322327" y="534096"/>
                  </a:cubicBezTo>
                  <a:lnTo>
                    <a:pt x="74600" y="139309"/>
                  </a:lnTo>
                  <a:lnTo>
                    <a:pt x="74600" y="743179"/>
                  </a:lnTo>
                  <a:cubicBezTo>
                    <a:pt x="74600" y="768046"/>
                    <a:pt x="62167" y="780479"/>
                    <a:pt x="37300" y="780479"/>
                  </a:cubicBezTo>
                  <a:cubicBezTo>
                    <a:pt x="12433" y="780479"/>
                    <a:pt x="0" y="768046"/>
                    <a:pt x="0" y="743179"/>
                  </a:cubicBezTo>
                  <a:lnTo>
                    <a:pt x="0" y="36691"/>
                  </a:lnTo>
                  <a:cubicBezTo>
                    <a:pt x="0" y="12231"/>
                    <a:pt x="12433" y="0"/>
                    <a:pt x="37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1984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DD6E56-F942-46D6-993B-875D13FBE6AA}"/>
              </a:ext>
            </a:extLst>
          </p:cNvPr>
          <p:cNvSpPr txBox="1"/>
          <p:nvPr/>
        </p:nvSpPr>
        <p:spPr>
          <a:xfrm rot="16200000">
            <a:off x="-884388" y="3075057"/>
            <a:ext cx="4198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300" dirty="0">
                <a:solidFill>
                  <a:schemeClr val="accent3"/>
                </a:solidFill>
                <a:latin typeface="Poppins" panose="00000500000000000000" pitchFamily="50" charset="0"/>
                <a:ea typeface="Open Sans" panose="020B0606030504020204" pitchFamily="34" charset="0"/>
                <a:cs typeface="Poppins" panose="00000500000000000000" pitchFamily="50" charset="0"/>
              </a:rPr>
              <a:t>CREATIVE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BF7306-619F-4B94-A0F0-AE659FAABC6C}"/>
              </a:ext>
            </a:extLst>
          </p:cNvPr>
          <p:cNvGrpSpPr/>
          <p:nvPr/>
        </p:nvGrpSpPr>
        <p:grpSpPr>
          <a:xfrm>
            <a:off x="8662219" y="2382558"/>
            <a:ext cx="2668925" cy="2955236"/>
            <a:chOff x="6595487" y="2093719"/>
            <a:chExt cx="3319833" cy="214780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818A49-5977-4705-92D2-F54D98615CAD}"/>
                </a:ext>
              </a:extLst>
            </p:cNvPr>
            <p:cNvSpPr txBox="1"/>
            <p:nvPr/>
          </p:nvSpPr>
          <p:spPr>
            <a:xfrm>
              <a:off x="6595487" y="2093719"/>
              <a:ext cx="2667291" cy="514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0" dirty="0">
                  <a:solidFill>
                    <a:srgbClr val="1F497D"/>
                  </a:solidFill>
                  <a:effectLst/>
                  <a:latin typeface="Poppins" panose="00000500000000000000" pitchFamily="50" charset="0"/>
                  <a:cs typeface="Poppins" panose="00000500000000000000" pitchFamily="50" charset="0"/>
                </a:rPr>
                <a:t>Buy clothes and fill slots</a:t>
              </a:r>
              <a:endParaRPr lang="en-US" sz="2000" b="1" dirty="0">
                <a:solidFill>
                  <a:srgbClr val="1F497D"/>
                </a:solidFill>
                <a:latin typeface="Poppins" panose="00000500000000000000" pitchFamily="50" charset="0"/>
                <a:ea typeface="Open Sans ExtraBold" panose="020B0906030804020204" pitchFamily="34" charset="0"/>
                <a:cs typeface="Poppins" panose="00000500000000000000" pitchFamily="50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5DF4C1-6F13-4E50-88CC-6B49A701C6C0}"/>
                </a:ext>
              </a:extLst>
            </p:cNvPr>
            <p:cNvSpPr txBox="1"/>
            <p:nvPr/>
          </p:nvSpPr>
          <p:spPr>
            <a:xfrm>
              <a:off x="6595488" y="2715521"/>
              <a:ext cx="3319832" cy="1526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10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Poppins" panose="00000500000000000000" pitchFamily="50" charset="0"/>
                  <a:ea typeface="Roboto" pitchFamily="2" charset="0"/>
                  <a:cs typeface="Poppins" panose="00000500000000000000" pitchFamily="50" charset="0"/>
                </a:rPr>
                <a:t>Lorem Ipsum is simply dummy text of the printing and typesetting industry. Lorem Ipsum has been the industry's standard dummy text ever since the 1500s, when an unknown printer took a galley of type and scrambled it to make a type specimen book.</a:t>
              </a:r>
              <a:endParaRPr lang="en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endParaRPr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4FB3AFA-7C48-4D19-AFBA-E875553B576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" r="4436"/>
          <a:stretch/>
        </p:blipFill>
        <p:spPr>
          <a:xfrm>
            <a:off x="2593192" y="1557283"/>
            <a:ext cx="5781367" cy="4237704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1825E44-DF9D-4067-B617-C6645E1FE60F}"/>
              </a:ext>
            </a:extLst>
          </p:cNvPr>
          <p:cNvGrpSpPr/>
          <p:nvPr/>
        </p:nvGrpSpPr>
        <p:grpSpPr>
          <a:xfrm>
            <a:off x="2593192" y="971048"/>
            <a:ext cx="1112156" cy="185153"/>
            <a:chOff x="618054" y="1284372"/>
            <a:chExt cx="1982901" cy="330116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B5C9C66-16F5-4E88-930D-0054C0BD93B1}"/>
                </a:ext>
              </a:extLst>
            </p:cNvPr>
            <p:cNvSpPr/>
            <p:nvPr/>
          </p:nvSpPr>
          <p:spPr>
            <a:xfrm>
              <a:off x="618054" y="1284374"/>
              <a:ext cx="1295814" cy="330114"/>
            </a:xfrm>
            <a:custGeom>
              <a:avLst/>
              <a:gdLst/>
              <a:ahLst/>
              <a:cxnLst/>
              <a:rect l="l" t="t" r="r" b="b"/>
              <a:pathLst>
                <a:path w="3029407" h="771754">
                  <a:moveTo>
                    <a:pt x="1410843" y="260909"/>
                  </a:moveTo>
                  <a:cubicBezTo>
                    <a:pt x="1351102" y="260096"/>
                    <a:pt x="1309142" y="271780"/>
                    <a:pt x="1284961" y="295961"/>
                  </a:cubicBezTo>
                  <a:cubicBezTo>
                    <a:pt x="1260780" y="320142"/>
                    <a:pt x="1248690" y="362509"/>
                    <a:pt x="1248690" y="423063"/>
                  </a:cubicBezTo>
                  <a:lnTo>
                    <a:pt x="1248690" y="458419"/>
                  </a:lnTo>
                  <a:lnTo>
                    <a:pt x="1672971" y="458419"/>
                  </a:lnTo>
                  <a:lnTo>
                    <a:pt x="1672971" y="423063"/>
                  </a:lnTo>
                  <a:cubicBezTo>
                    <a:pt x="1672971" y="363322"/>
                    <a:pt x="1660881" y="321361"/>
                    <a:pt x="1636700" y="297180"/>
                  </a:cubicBezTo>
                  <a:cubicBezTo>
                    <a:pt x="1612519" y="272999"/>
                    <a:pt x="1570558" y="260909"/>
                    <a:pt x="1510818" y="260909"/>
                  </a:cubicBezTo>
                  <a:close/>
                  <a:moveTo>
                    <a:pt x="1410843" y="209703"/>
                  </a:moveTo>
                  <a:lnTo>
                    <a:pt x="1510818" y="209703"/>
                  </a:lnTo>
                  <a:cubicBezTo>
                    <a:pt x="1585189" y="209703"/>
                    <a:pt x="1639342" y="226670"/>
                    <a:pt x="1673276" y="260604"/>
                  </a:cubicBezTo>
                  <a:cubicBezTo>
                    <a:pt x="1707210" y="294539"/>
                    <a:pt x="1724178" y="348691"/>
                    <a:pt x="1724178" y="423063"/>
                  </a:cubicBezTo>
                  <a:lnTo>
                    <a:pt x="1724178" y="484023"/>
                  </a:lnTo>
                  <a:cubicBezTo>
                    <a:pt x="1724178" y="501091"/>
                    <a:pt x="1715643" y="509626"/>
                    <a:pt x="1698575" y="509626"/>
                  </a:cubicBezTo>
                  <a:lnTo>
                    <a:pt x="1248690" y="509626"/>
                  </a:lnTo>
                  <a:lnTo>
                    <a:pt x="1248690" y="559613"/>
                  </a:lnTo>
                  <a:cubicBezTo>
                    <a:pt x="1248690" y="618541"/>
                    <a:pt x="1260780" y="660096"/>
                    <a:pt x="1284961" y="684277"/>
                  </a:cubicBezTo>
                  <a:cubicBezTo>
                    <a:pt x="1309142" y="708457"/>
                    <a:pt x="1351102" y="720548"/>
                    <a:pt x="1410843" y="720548"/>
                  </a:cubicBezTo>
                  <a:lnTo>
                    <a:pt x="1510818" y="720548"/>
                  </a:lnTo>
                  <a:cubicBezTo>
                    <a:pt x="1565682" y="720548"/>
                    <a:pt x="1605306" y="713029"/>
                    <a:pt x="1629690" y="697993"/>
                  </a:cubicBezTo>
                  <a:cubicBezTo>
                    <a:pt x="1654074" y="682956"/>
                    <a:pt x="1668094" y="657149"/>
                    <a:pt x="1671752" y="620573"/>
                  </a:cubicBezTo>
                  <a:cubicBezTo>
                    <a:pt x="1672565" y="612039"/>
                    <a:pt x="1675105" y="605638"/>
                    <a:pt x="1679372" y="601371"/>
                  </a:cubicBezTo>
                  <a:cubicBezTo>
                    <a:pt x="1683639" y="597104"/>
                    <a:pt x="1690040" y="594970"/>
                    <a:pt x="1698575" y="594970"/>
                  </a:cubicBezTo>
                  <a:cubicBezTo>
                    <a:pt x="1706702" y="594970"/>
                    <a:pt x="1713002" y="597307"/>
                    <a:pt x="1717472" y="601981"/>
                  </a:cubicBezTo>
                  <a:cubicBezTo>
                    <a:pt x="1721942" y="606654"/>
                    <a:pt x="1723771" y="613258"/>
                    <a:pt x="1722958" y="621793"/>
                  </a:cubicBezTo>
                  <a:cubicBezTo>
                    <a:pt x="1718894" y="673405"/>
                    <a:pt x="1699590" y="711302"/>
                    <a:pt x="1665046" y="735483"/>
                  </a:cubicBezTo>
                  <a:cubicBezTo>
                    <a:pt x="1630502" y="759664"/>
                    <a:pt x="1579093" y="771754"/>
                    <a:pt x="1510818" y="771754"/>
                  </a:cubicBezTo>
                  <a:lnTo>
                    <a:pt x="1410843" y="771754"/>
                  </a:lnTo>
                  <a:cubicBezTo>
                    <a:pt x="1336472" y="771754"/>
                    <a:pt x="1282319" y="754787"/>
                    <a:pt x="1248385" y="720853"/>
                  </a:cubicBezTo>
                  <a:cubicBezTo>
                    <a:pt x="1214450" y="686918"/>
                    <a:pt x="1197483" y="633172"/>
                    <a:pt x="1197483" y="559613"/>
                  </a:cubicBezTo>
                  <a:lnTo>
                    <a:pt x="1197483" y="423063"/>
                  </a:lnTo>
                  <a:cubicBezTo>
                    <a:pt x="1197483" y="347879"/>
                    <a:pt x="1214450" y="293319"/>
                    <a:pt x="1248385" y="259385"/>
                  </a:cubicBezTo>
                  <a:cubicBezTo>
                    <a:pt x="1282319" y="225451"/>
                    <a:pt x="1336472" y="208890"/>
                    <a:pt x="1410843" y="209703"/>
                  </a:cubicBezTo>
                  <a:close/>
                  <a:moveTo>
                    <a:pt x="816178" y="209703"/>
                  </a:moveTo>
                  <a:cubicBezTo>
                    <a:pt x="833247" y="209703"/>
                    <a:pt x="841782" y="218237"/>
                    <a:pt x="841782" y="235306"/>
                  </a:cubicBezTo>
                  <a:lnTo>
                    <a:pt x="841782" y="344424"/>
                  </a:lnTo>
                  <a:cubicBezTo>
                    <a:pt x="862102" y="300939"/>
                    <a:pt x="892683" y="267615"/>
                    <a:pt x="933526" y="244450"/>
                  </a:cubicBezTo>
                  <a:cubicBezTo>
                    <a:pt x="974370" y="221285"/>
                    <a:pt x="1023442" y="209703"/>
                    <a:pt x="1080745" y="209703"/>
                  </a:cubicBezTo>
                  <a:cubicBezTo>
                    <a:pt x="1097814" y="209703"/>
                    <a:pt x="1106348" y="218237"/>
                    <a:pt x="1106348" y="235306"/>
                  </a:cubicBezTo>
                  <a:cubicBezTo>
                    <a:pt x="1106348" y="252375"/>
                    <a:pt x="1097814" y="260909"/>
                    <a:pt x="1080745" y="260909"/>
                  </a:cubicBezTo>
                  <a:cubicBezTo>
                    <a:pt x="1007593" y="260909"/>
                    <a:pt x="950697" y="278384"/>
                    <a:pt x="910057" y="313335"/>
                  </a:cubicBezTo>
                  <a:cubicBezTo>
                    <a:pt x="869417" y="348285"/>
                    <a:pt x="846658" y="399085"/>
                    <a:pt x="841782" y="465735"/>
                  </a:cubicBezTo>
                  <a:lnTo>
                    <a:pt x="841782" y="746151"/>
                  </a:lnTo>
                  <a:cubicBezTo>
                    <a:pt x="841782" y="763220"/>
                    <a:pt x="833247" y="771754"/>
                    <a:pt x="816178" y="771754"/>
                  </a:cubicBezTo>
                  <a:cubicBezTo>
                    <a:pt x="799110" y="771754"/>
                    <a:pt x="790575" y="763220"/>
                    <a:pt x="790575" y="746151"/>
                  </a:cubicBezTo>
                  <a:lnTo>
                    <a:pt x="790575" y="235306"/>
                  </a:lnTo>
                  <a:cubicBezTo>
                    <a:pt x="790575" y="218237"/>
                    <a:pt x="799110" y="209703"/>
                    <a:pt x="816178" y="209703"/>
                  </a:cubicBezTo>
                  <a:close/>
                  <a:moveTo>
                    <a:pt x="2674620" y="208483"/>
                  </a:moveTo>
                  <a:lnTo>
                    <a:pt x="2866034" y="208483"/>
                  </a:lnTo>
                  <a:cubicBezTo>
                    <a:pt x="2957068" y="208483"/>
                    <a:pt x="3006242" y="249123"/>
                    <a:pt x="3013558" y="330403"/>
                  </a:cubicBezTo>
                  <a:cubicBezTo>
                    <a:pt x="3014777" y="338938"/>
                    <a:pt x="3013152" y="345542"/>
                    <a:pt x="3008681" y="350215"/>
                  </a:cubicBezTo>
                  <a:cubicBezTo>
                    <a:pt x="3004211" y="354889"/>
                    <a:pt x="2997708" y="357226"/>
                    <a:pt x="2989174" y="357226"/>
                  </a:cubicBezTo>
                  <a:cubicBezTo>
                    <a:pt x="2980639" y="357226"/>
                    <a:pt x="2974340" y="355092"/>
                    <a:pt x="2970276" y="350825"/>
                  </a:cubicBezTo>
                  <a:cubicBezTo>
                    <a:pt x="2966212" y="346558"/>
                    <a:pt x="2963571" y="340157"/>
                    <a:pt x="2962352" y="331623"/>
                  </a:cubicBezTo>
                  <a:cubicBezTo>
                    <a:pt x="2959913" y="304800"/>
                    <a:pt x="2951379" y="286106"/>
                    <a:pt x="2936748" y="275539"/>
                  </a:cubicBezTo>
                  <a:cubicBezTo>
                    <a:pt x="2922118" y="264973"/>
                    <a:pt x="2898547" y="259690"/>
                    <a:pt x="2866034" y="259690"/>
                  </a:cubicBezTo>
                  <a:lnTo>
                    <a:pt x="2674620" y="259690"/>
                  </a:lnTo>
                  <a:cubicBezTo>
                    <a:pt x="2637638" y="259690"/>
                    <a:pt x="2611933" y="266802"/>
                    <a:pt x="2597506" y="281026"/>
                  </a:cubicBezTo>
                  <a:cubicBezTo>
                    <a:pt x="2583079" y="295250"/>
                    <a:pt x="2575865" y="321056"/>
                    <a:pt x="2575865" y="358445"/>
                  </a:cubicBezTo>
                  <a:cubicBezTo>
                    <a:pt x="2575865" y="395021"/>
                    <a:pt x="2583079" y="420421"/>
                    <a:pt x="2597506" y="434645"/>
                  </a:cubicBezTo>
                  <a:cubicBezTo>
                    <a:pt x="2611933" y="448869"/>
                    <a:pt x="2637638" y="455981"/>
                    <a:pt x="2674620" y="455981"/>
                  </a:cubicBezTo>
                  <a:lnTo>
                    <a:pt x="2872131" y="455981"/>
                  </a:lnTo>
                  <a:cubicBezTo>
                    <a:pt x="2926588" y="455981"/>
                    <a:pt x="2966415" y="468579"/>
                    <a:pt x="2991612" y="493776"/>
                  </a:cubicBezTo>
                  <a:cubicBezTo>
                    <a:pt x="3016809" y="518973"/>
                    <a:pt x="3029407" y="558801"/>
                    <a:pt x="3029407" y="613258"/>
                  </a:cubicBezTo>
                  <a:cubicBezTo>
                    <a:pt x="3029407" y="667309"/>
                    <a:pt x="3016809" y="707035"/>
                    <a:pt x="2991612" y="732435"/>
                  </a:cubicBezTo>
                  <a:cubicBezTo>
                    <a:pt x="2966415" y="757835"/>
                    <a:pt x="2926588" y="770535"/>
                    <a:pt x="2872131" y="770535"/>
                  </a:cubicBezTo>
                  <a:lnTo>
                    <a:pt x="2672182" y="770535"/>
                  </a:lnTo>
                  <a:cubicBezTo>
                    <a:pt x="2623007" y="770535"/>
                    <a:pt x="2585822" y="759867"/>
                    <a:pt x="2560625" y="738531"/>
                  </a:cubicBezTo>
                  <a:cubicBezTo>
                    <a:pt x="2535428" y="717195"/>
                    <a:pt x="2520595" y="684378"/>
                    <a:pt x="2516124" y="640081"/>
                  </a:cubicBezTo>
                  <a:cubicBezTo>
                    <a:pt x="2515718" y="631546"/>
                    <a:pt x="2517750" y="624942"/>
                    <a:pt x="2522220" y="620269"/>
                  </a:cubicBezTo>
                  <a:cubicBezTo>
                    <a:pt x="2526691" y="615595"/>
                    <a:pt x="2533193" y="613258"/>
                    <a:pt x="2541727" y="613258"/>
                  </a:cubicBezTo>
                  <a:cubicBezTo>
                    <a:pt x="2549855" y="613258"/>
                    <a:pt x="2556053" y="615392"/>
                    <a:pt x="2560320" y="619659"/>
                  </a:cubicBezTo>
                  <a:cubicBezTo>
                    <a:pt x="2564587" y="623926"/>
                    <a:pt x="2566924" y="630327"/>
                    <a:pt x="2567331" y="638861"/>
                  </a:cubicBezTo>
                  <a:cubicBezTo>
                    <a:pt x="2570582" y="668529"/>
                    <a:pt x="2580234" y="689357"/>
                    <a:pt x="2596287" y="701345"/>
                  </a:cubicBezTo>
                  <a:cubicBezTo>
                    <a:pt x="2612339" y="713334"/>
                    <a:pt x="2637638" y="719329"/>
                    <a:pt x="2672182" y="719329"/>
                  </a:cubicBezTo>
                  <a:lnTo>
                    <a:pt x="2872131" y="719329"/>
                  </a:lnTo>
                  <a:cubicBezTo>
                    <a:pt x="2912364" y="719329"/>
                    <a:pt x="2940101" y="711505"/>
                    <a:pt x="2955341" y="695859"/>
                  </a:cubicBezTo>
                  <a:cubicBezTo>
                    <a:pt x="2970581" y="680213"/>
                    <a:pt x="2978201" y="652679"/>
                    <a:pt x="2978201" y="613258"/>
                  </a:cubicBezTo>
                  <a:cubicBezTo>
                    <a:pt x="2978201" y="573431"/>
                    <a:pt x="2970581" y="545796"/>
                    <a:pt x="2955341" y="530352"/>
                  </a:cubicBezTo>
                  <a:cubicBezTo>
                    <a:pt x="2940101" y="514909"/>
                    <a:pt x="2912364" y="507187"/>
                    <a:pt x="2872131" y="507187"/>
                  </a:cubicBezTo>
                  <a:lnTo>
                    <a:pt x="2674620" y="507187"/>
                  </a:lnTo>
                  <a:cubicBezTo>
                    <a:pt x="2623414" y="507187"/>
                    <a:pt x="2585619" y="495199"/>
                    <a:pt x="2561234" y="471221"/>
                  </a:cubicBezTo>
                  <a:cubicBezTo>
                    <a:pt x="2536850" y="447243"/>
                    <a:pt x="2524658" y="409651"/>
                    <a:pt x="2524658" y="358445"/>
                  </a:cubicBezTo>
                  <a:cubicBezTo>
                    <a:pt x="2524658" y="306426"/>
                    <a:pt x="2536850" y="268427"/>
                    <a:pt x="2561234" y="244450"/>
                  </a:cubicBezTo>
                  <a:cubicBezTo>
                    <a:pt x="2585619" y="220472"/>
                    <a:pt x="2623414" y="208483"/>
                    <a:pt x="2674620" y="208483"/>
                  </a:cubicBezTo>
                  <a:close/>
                  <a:moveTo>
                    <a:pt x="2036445" y="208483"/>
                  </a:moveTo>
                  <a:lnTo>
                    <a:pt x="2227860" y="208483"/>
                  </a:lnTo>
                  <a:cubicBezTo>
                    <a:pt x="2318893" y="208483"/>
                    <a:pt x="2368067" y="249123"/>
                    <a:pt x="2375383" y="330403"/>
                  </a:cubicBezTo>
                  <a:cubicBezTo>
                    <a:pt x="2376602" y="338938"/>
                    <a:pt x="2374976" y="345542"/>
                    <a:pt x="2370506" y="350215"/>
                  </a:cubicBezTo>
                  <a:cubicBezTo>
                    <a:pt x="2366036" y="354889"/>
                    <a:pt x="2359533" y="357226"/>
                    <a:pt x="2350999" y="357226"/>
                  </a:cubicBezTo>
                  <a:cubicBezTo>
                    <a:pt x="2342464" y="357226"/>
                    <a:pt x="2336165" y="355092"/>
                    <a:pt x="2332101" y="350825"/>
                  </a:cubicBezTo>
                  <a:cubicBezTo>
                    <a:pt x="2328037" y="346558"/>
                    <a:pt x="2325396" y="340157"/>
                    <a:pt x="2324176" y="331623"/>
                  </a:cubicBezTo>
                  <a:cubicBezTo>
                    <a:pt x="2321738" y="304800"/>
                    <a:pt x="2313204" y="286106"/>
                    <a:pt x="2298573" y="275539"/>
                  </a:cubicBezTo>
                  <a:cubicBezTo>
                    <a:pt x="2283943" y="264973"/>
                    <a:pt x="2260371" y="259690"/>
                    <a:pt x="2227860" y="259690"/>
                  </a:cubicBezTo>
                  <a:lnTo>
                    <a:pt x="2036445" y="259690"/>
                  </a:lnTo>
                  <a:cubicBezTo>
                    <a:pt x="1999463" y="259690"/>
                    <a:pt x="1973758" y="266802"/>
                    <a:pt x="1959331" y="281026"/>
                  </a:cubicBezTo>
                  <a:cubicBezTo>
                    <a:pt x="1944904" y="295250"/>
                    <a:pt x="1937690" y="321056"/>
                    <a:pt x="1937690" y="358445"/>
                  </a:cubicBezTo>
                  <a:cubicBezTo>
                    <a:pt x="1937690" y="395021"/>
                    <a:pt x="1944904" y="420421"/>
                    <a:pt x="1959331" y="434645"/>
                  </a:cubicBezTo>
                  <a:cubicBezTo>
                    <a:pt x="1973758" y="448869"/>
                    <a:pt x="1999463" y="455981"/>
                    <a:pt x="2036445" y="455981"/>
                  </a:cubicBezTo>
                  <a:lnTo>
                    <a:pt x="2233956" y="455981"/>
                  </a:lnTo>
                  <a:cubicBezTo>
                    <a:pt x="2288413" y="455981"/>
                    <a:pt x="2328240" y="468579"/>
                    <a:pt x="2353437" y="493776"/>
                  </a:cubicBezTo>
                  <a:cubicBezTo>
                    <a:pt x="2378634" y="518973"/>
                    <a:pt x="2391232" y="558801"/>
                    <a:pt x="2391232" y="613258"/>
                  </a:cubicBezTo>
                  <a:cubicBezTo>
                    <a:pt x="2391232" y="667309"/>
                    <a:pt x="2378634" y="707035"/>
                    <a:pt x="2353437" y="732435"/>
                  </a:cubicBezTo>
                  <a:cubicBezTo>
                    <a:pt x="2328240" y="757835"/>
                    <a:pt x="2288413" y="770535"/>
                    <a:pt x="2233956" y="770535"/>
                  </a:cubicBezTo>
                  <a:lnTo>
                    <a:pt x="2034007" y="770535"/>
                  </a:lnTo>
                  <a:cubicBezTo>
                    <a:pt x="1984832" y="770535"/>
                    <a:pt x="1947647" y="759867"/>
                    <a:pt x="1922450" y="738531"/>
                  </a:cubicBezTo>
                  <a:cubicBezTo>
                    <a:pt x="1897253" y="717195"/>
                    <a:pt x="1882420" y="684378"/>
                    <a:pt x="1877949" y="640081"/>
                  </a:cubicBezTo>
                  <a:cubicBezTo>
                    <a:pt x="1877543" y="631546"/>
                    <a:pt x="1879575" y="624942"/>
                    <a:pt x="1884045" y="620269"/>
                  </a:cubicBezTo>
                  <a:cubicBezTo>
                    <a:pt x="1888516" y="615595"/>
                    <a:pt x="1895018" y="613258"/>
                    <a:pt x="1903552" y="613258"/>
                  </a:cubicBezTo>
                  <a:cubicBezTo>
                    <a:pt x="1911680" y="613258"/>
                    <a:pt x="1917878" y="615392"/>
                    <a:pt x="1922145" y="619659"/>
                  </a:cubicBezTo>
                  <a:cubicBezTo>
                    <a:pt x="1926412" y="623926"/>
                    <a:pt x="1928749" y="630327"/>
                    <a:pt x="1929156" y="638861"/>
                  </a:cubicBezTo>
                  <a:cubicBezTo>
                    <a:pt x="1932407" y="668529"/>
                    <a:pt x="1942059" y="689357"/>
                    <a:pt x="1958112" y="701345"/>
                  </a:cubicBezTo>
                  <a:cubicBezTo>
                    <a:pt x="1974164" y="713334"/>
                    <a:pt x="1999463" y="719329"/>
                    <a:pt x="2034007" y="719329"/>
                  </a:cubicBezTo>
                  <a:lnTo>
                    <a:pt x="2233956" y="719329"/>
                  </a:lnTo>
                  <a:cubicBezTo>
                    <a:pt x="2274189" y="719329"/>
                    <a:pt x="2301926" y="711505"/>
                    <a:pt x="2317166" y="695859"/>
                  </a:cubicBezTo>
                  <a:cubicBezTo>
                    <a:pt x="2332406" y="680213"/>
                    <a:pt x="2340026" y="652679"/>
                    <a:pt x="2340026" y="613258"/>
                  </a:cubicBezTo>
                  <a:cubicBezTo>
                    <a:pt x="2340026" y="573431"/>
                    <a:pt x="2332406" y="545796"/>
                    <a:pt x="2317166" y="530352"/>
                  </a:cubicBezTo>
                  <a:cubicBezTo>
                    <a:pt x="2301926" y="514909"/>
                    <a:pt x="2274189" y="507187"/>
                    <a:pt x="2233956" y="507187"/>
                  </a:cubicBezTo>
                  <a:lnTo>
                    <a:pt x="2036445" y="507187"/>
                  </a:lnTo>
                  <a:cubicBezTo>
                    <a:pt x="1985239" y="507187"/>
                    <a:pt x="1947444" y="495199"/>
                    <a:pt x="1923060" y="471221"/>
                  </a:cubicBezTo>
                  <a:cubicBezTo>
                    <a:pt x="1898676" y="447243"/>
                    <a:pt x="1886484" y="409651"/>
                    <a:pt x="1886484" y="358445"/>
                  </a:cubicBezTo>
                  <a:cubicBezTo>
                    <a:pt x="1886484" y="306426"/>
                    <a:pt x="1898676" y="268427"/>
                    <a:pt x="1923060" y="244450"/>
                  </a:cubicBezTo>
                  <a:cubicBezTo>
                    <a:pt x="1947444" y="220472"/>
                    <a:pt x="1985239" y="208483"/>
                    <a:pt x="2036445" y="208483"/>
                  </a:cubicBezTo>
                  <a:close/>
                  <a:moveTo>
                    <a:pt x="51206" y="51207"/>
                  </a:moveTo>
                  <a:lnTo>
                    <a:pt x="51206" y="720548"/>
                  </a:lnTo>
                  <a:lnTo>
                    <a:pt x="319430" y="720548"/>
                  </a:lnTo>
                  <a:cubicBezTo>
                    <a:pt x="375920" y="720548"/>
                    <a:pt x="421233" y="712928"/>
                    <a:pt x="455371" y="697688"/>
                  </a:cubicBezTo>
                  <a:cubicBezTo>
                    <a:pt x="489509" y="682448"/>
                    <a:pt x="514197" y="657759"/>
                    <a:pt x="529437" y="623621"/>
                  </a:cubicBezTo>
                  <a:cubicBezTo>
                    <a:pt x="544678" y="589484"/>
                    <a:pt x="552297" y="544170"/>
                    <a:pt x="552297" y="487680"/>
                  </a:cubicBezTo>
                  <a:lnTo>
                    <a:pt x="552297" y="284074"/>
                  </a:lnTo>
                  <a:cubicBezTo>
                    <a:pt x="552297" y="227584"/>
                    <a:pt x="544678" y="182271"/>
                    <a:pt x="529437" y="148133"/>
                  </a:cubicBezTo>
                  <a:cubicBezTo>
                    <a:pt x="514197" y="113995"/>
                    <a:pt x="489509" y="89307"/>
                    <a:pt x="455371" y="74067"/>
                  </a:cubicBezTo>
                  <a:cubicBezTo>
                    <a:pt x="421233" y="58827"/>
                    <a:pt x="375920" y="51207"/>
                    <a:pt x="319430" y="51207"/>
                  </a:cubicBezTo>
                  <a:close/>
                  <a:moveTo>
                    <a:pt x="25603" y="0"/>
                  </a:moveTo>
                  <a:lnTo>
                    <a:pt x="319430" y="0"/>
                  </a:lnTo>
                  <a:cubicBezTo>
                    <a:pt x="418998" y="0"/>
                    <a:pt x="491236" y="22454"/>
                    <a:pt x="536143" y="67361"/>
                  </a:cubicBezTo>
                  <a:cubicBezTo>
                    <a:pt x="581050" y="112268"/>
                    <a:pt x="603504" y="184506"/>
                    <a:pt x="603504" y="284074"/>
                  </a:cubicBezTo>
                  <a:lnTo>
                    <a:pt x="603504" y="487680"/>
                  </a:lnTo>
                  <a:cubicBezTo>
                    <a:pt x="603504" y="586842"/>
                    <a:pt x="581050" y="658978"/>
                    <a:pt x="536143" y="704089"/>
                  </a:cubicBezTo>
                  <a:cubicBezTo>
                    <a:pt x="491236" y="749199"/>
                    <a:pt x="418998" y="771754"/>
                    <a:pt x="319430" y="771754"/>
                  </a:cubicBezTo>
                  <a:lnTo>
                    <a:pt x="25603" y="771754"/>
                  </a:lnTo>
                  <a:cubicBezTo>
                    <a:pt x="8534" y="771754"/>
                    <a:pt x="0" y="763220"/>
                    <a:pt x="0" y="746151"/>
                  </a:cubicBezTo>
                  <a:lnTo>
                    <a:pt x="0" y="25603"/>
                  </a:lnTo>
                  <a:cubicBezTo>
                    <a:pt x="0" y="8535"/>
                    <a:pt x="8534" y="0"/>
                    <a:pt x="25603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F3F4ED5-9E78-4BFC-B395-0B478932D952}"/>
                </a:ext>
              </a:extLst>
            </p:cNvPr>
            <p:cNvSpPr/>
            <p:nvPr/>
          </p:nvSpPr>
          <p:spPr>
            <a:xfrm>
              <a:off x="1986480" y="1284372"/>
              <a:ext cx="614475" cy="330115"/>
            </a:xfrm>
            <a:custGeom>
              <a:avLst/>
              <a:gdLst/>
              <a:ahLst/>
              <a:cxnLst/>
              <a:rect l="l" t="t" r="r" b="b"/>
              <a:pathLst>
                <a:path w="1452782" h="780479">
                  <a:moveTo>
                    <a:pt x="1133180" y="279597"/>
                  </a:moveTo>
                  <a:cubicBezTo>
                    <a:pt x="1078107" y="278797"/>
                    <a:pt x="1039902" y="289078"/>
                    <a:pt x="1018566" y="310439"/>
                  </a:cubicBezTo>
                  <a:cubicBezTo>
                    <a:pt x="997230" y="331801"/>
                    <a:pt x="986562" y="370453"/>
                    <a:pt x="986562" y="426397"/>
                  </a:cubicBezTo>
                  <a:lnTo>
                    <a:pt x="986562" y="449476"/>
                  </a:lnTo>
                  <a:lnTo>
                    <a:pt x="1378192" y="449476"/>
                  </a:lnTo>
                  <a:lnTo>
                    <a:pt x="1378192" y="426397"/>
                  </a:lnTo>
                  <a:cubicBezTo>
                    <a:pt x="1378192" y="371374"/>
                    <a:pt x="1367479" y="333152"/>
                    <a:pt x="1346055" y="311730"/>
                  </a:cubicBezTo>
                  <a:cubicBezTo>
                    <a:pt x="1324630" y="290308"/>
                    <a:pt x="1286409" y="279597"/>
                    <a:pt x="1231392" y="279597"/>
                  </a:cubicBezTo>
                  <a:close/>
                  <a:moveTo>
                    <a:pt x="1121179" y="205617"/>
                  </a:moveTo>
                  <a:lnTo>
                    <a:pt x="1231392" y="205617"/>
                  </a:lnTo>
                  <a:cubicBezTo>
                    <a:pt x="1307732" y="205617"/>
                    <a:pt x="1363715" y="223429"/>
                    <a:pt x="1399342" y="259052"/>
                  </a:cubicBezTo>
                  <a:cubicBezTo>
                    <a:pt x="1434969" y="294676"/>
                    <a:pt x="1452782" y="350457"/>
                    <a:pt x="1452782" y="426397"/>
                  </a:cubicBezTo>
                  <a:lnTo>
                    <a:pt x="1452782" y="486166"/>
                  </a:lnTo>
                  <a:cubicBezTo>
                    <a:pt x="1452782" y="511033"/>
                    <a:pt x="1440349" y="523466"/>
                    <a:pt x="1415482" y="523466"/>
                  </a:cubicBezTo>
                  <a:lnTo>
                    <a:pt x="986562" y="523466"/>
                  </a:lnTo>
                  <a:lnTo>
                    <a:pt x="986562" y="560280"/>
                  </a:lnTo>
                  <a:cubicBezTo>
                    <a:pt x="986562" y="615043"/>
                    <a:pt x="997241" y="653103"/>
                    <a:pt x="1018599" y="674461"/>
                  </a:cubicBezTo>
                  <a:cubicBezTo>
                    <a:pt x="1039958" y="695819"/>
                    <a:pt x="1078215" y="706498"/>
                    <a:pt x="1133371" y="706498"/>
                  </a:cubicBezTo>
                  <a:lnTo>
                    <a:pt x="1231392" y="706498"/>
                  </a:lnTo>
                  <a:cubicBezTo>
                    <a:pt x="1282821" y="706498"/>
                    <a:pt x="1319142" y="699958"/>
                    <a:pt x="1340354" y="686877"/>
                  </a:cubicBezTo>
                  <a:cubicBezTo>
                    <a:pt x="1361566" y="673796"/>
                    <a:pt x="1373778" y="651161"/>
                    <a:pt x="1376992" y="618973"/>
                  </a:cubicBezTo>
                  <a:cubicBezTo>
                    <a:pt x="1378046" y="607931"/>
                    <a:pt x="1381746" y="599236"/>
                    <a:pt x="1388093" y="592889"/>
                  </a:cubicBezTo>
                  <a:cubicBezTo>
                    <a:pt x="1394440" y="586542"/>
                    <a:pt x="1403569" y="583369"/>
                    <a:pt x="1415482" y="583369"/>
                  </a:cubicBezTo>
                  <a:cubicBezTo>
                    <a:pt x="1426995" y="583369"/>
                    <a:pt x="1436089" y="586917"/>
                    <a:pt x="1442766" y="594013"/>
                  </a:cubicBezTo>
                  <a:cubicBezTo>
                    <a:pt x="1449444" y="601109"/>
                    <a:pt x="1452290" y="610966"/>
                    <a:pt x="1451306" y="623583"/>
                  </a:cubicBezTo>
                  <a:cubicBezTo>
                    <a:pt x="1447083" y="677177"/>
                    <a:pt x="1426755" y="716725"/>
                    <a:pt x="1390322" y="742227"/>
                  </a:cubicBezTo>
                  <a:cubicBezTo>
                    <a:pt x="1353889" y="767728"/>
                    <a:pt x="1300912" y="780479"/>
                    <a:pt x="1231392" y="780479"/>
                  </a:cubicBezTo>
                  <a:lnTo>
                    <a:pt x="1133371" y="780479"/>
                  </a:lnTo>
                  <a:cubicBezTo>
                    <a:pt x="1056891" y="780479"/>
                    <a:pt x="1000872" y="762699"/>
                    <a:pt x="965312" y="727139"/>
                  </a:cubicBezTo>
                  <a:cubicBezTo>
                    <a:pt x="929752" y="691579"/>
                    <a:pt x="911972" y="635960"/>
                    <a:pt x="911972" y="560280"/>
                  </a:cubicBezTo>
                  <a:lnTo>
                    <a:pt x="911972" y="426397"/>
                  </a:lnTo>
                  <a:cubicBezTo>
                    <a:pt x="911972" y="349536"/>
                    <a:pt x="929733" y="293345"/>
                    <a:pt x="965255" y="257823"/>
                  </a:cubicBezTo>
                  <a:cubicBezTo>
                    <a:pt x="1000776" y="222301"/>
                    <a:pt x="1052751" y="204899"/>
                    <a:pt x="1121179" y="205617"/>
                  </a:cubicBezTo>
                  <a:close/>
                  <a:moveTo>
                    <a:pt x="37300" y="0"/>
                  </a:moveTo>
                  <a:cubicBezTo>
                    <a:pt x="55036" y="0"/>
                    <a:pt x="68749" y="7979"/>
                    <a:pt x="78439" y="23937"/>
                  </a:cubicBezTo>
                  <a:lnTo>
                    <a:pt x="364585" y="476312"/>
                  </a:lnTo>
                  <a:lnTo>
                    <a:pt x="648548" y="24156"/>
                  </a:lnTo>
                  <a:cubicBezTo>
                    <a:pt x="658315" y="8052"/>
                    <a:pt x="672132" y="0"/>
                    <a:pt x="690001" y="0"/>
                  </a:cubicBezTo>
                  <a:cubicBezTo>
                    <a:pt x="714068" y="0"/>
                    <a:pt x="726101" y="12231"/>
                    <a:pt x="726101" y="36691"/>
                  </a:cubicBezTo>
                  <a:lnTo>
                    <a:pt x="726101" y="743179"/>
                  </a:lnTo>
                  <a:cubicBezTo>
                    <a:pt x="726101" y="768046"/>
                    <a:pt x="713671" y="780479"/>
                    <a:pt x="688810" y="780479"/>
                  </a:cubicBezTo>
                  <a:cubicBezTo>
                    <a:pt x="663944" y="780479"/>
                    <a:pt x="651511" y="768046"/>
                    <a:pt x="651511" y="743179"/>
                  </a:cubicBezTo>
                  <a:lnTo>
                    <a:pt x="651511" y="146507"/>
                  </a:lnTo>
                  <a:lnTo>
                    <a:pt x="404756" y="534134"/>
                  </a:lnTo>
                  <a:cubicBezTo>
                    <a:pt x="395047" y="550130"/>
                    <a:pt x="381347" y="558128"/>
                    <a:pt x="363656" y="558128"/>
                  </a:cubicBezTo>
                  <a:cubicBezTo>
                    <a:pt x="345831" y="558128"/>
                    <a:pt x="332055" y="550117"/>
                    <a:pt x="322327" y="534096"/>
                  </a:cubicBezTo>
                  <a:lnTo>
                    <a:pt x="74600" y="139309"/>
                  </a:lnTo>
                  <a:lnTo>
                    <a:pt x="74600" y="743179"/>
                  </a:lnTo>
                  <a:cubicBezTo>
                    <a:pt x="74600" y="768046"/>
                    <a:pt x="62167" y="780479"/>
                    <a:pt x="37300" y="780479"/>
                  </a:cubicBezTo>
                  <a:cubicBezTo>
                    <a:pt x="12433" y="780479"/>
                    <a:pt x="0" y="768046"/>
                    <a:pt x="0" y="743179"/>
                  </a:cubicBezTo>
                  <a:lnTo>
                    <a:pt x="0" y="36691"/>
                  </a:lnTo>
                  <a:cubicBezTo>
                    <a:pt x="0" y="12231"/>
                    <a:pt x="12433" y="0"/>
                    <a:pt x="37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6756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8E2389-98E0-45CE-9B11-C7BAFA50D068}"/>
              </a:ext>
            </a:extLst>
          </p:cNvPr>
          <p:cNvSpPr/>
          <p:nvPr/>
        </p:nvSpPr>
        <p:spPr>
          <a:xfrm>
            <a:off x="952500" y="3228109"/>
            <a:ext cx="4889255" cy="3629891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AC44F2-5538-4D4B-A2D2-EA96565DD205}"/>
              </a:ext>
            </a:extLst>
          </p:cNvPr>
          <p:cNvGrpSpPr/>
          <p:nvPr/>
        </p:nvGrpSpPr>
        <p:grpSpPr>
          <a:xfrm>
            <a:off x="6390972" y="2430499"/>
            <a:ext cx="5041174" cy="3206528"/>
            <a:chOff x="6595487" y="1466323"/>
            <a:chExt cx="6270634" cy="3206528"/>
          </a:xfrm>
          <a:solidFill>
            <a:srgbClr val="65757D"/>
          </a:solidFill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CD8E5C-7E17-423C-99A7-B2264C9F2EF7}"/>
                </a:ext>
              </a:extLst>
            </p:cNvPr>
            <p:cNvSpPr txBox="1"/>
            <p:nvPr/>
          </p:nvSpPr>
          <p:spPr>
            <a:xfrm>
              <a:off x="6595488" y="1466323"/>
              <a:ext cx="62706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0" dirty="0">
                  <a:solidFill>
                    <a:schemeClr val="accent3"/>
                  </a:solidFill>
                  <a:effectLst/>
                  <a:latin typeface="Poppins" panose="00000500000000000000" pitchFamily="50" charset="0"/>
                  <a:cs typeface="Poppins" panose="00000500000000000000" pitchFamily="50" charset="0"/>
                </a:rPr>
                <a:t>CLOTHES FOR SATISFIED SOULS</a:t>
              </a:r>
              <a:endParaRPr lang="en-US" sz="4000" b="1" spc="300" dirty="0">
                <a:solidFill>
                  <a:schemeClr val="accent3"/>
                </a:solidFill>
                <a:latin typeface="Poppins" panose="00000500000000000000" pitchFamily="50" charset="0"/>
                <a:ea typeface="Open Sans" panose="020B0606030504020204" pitchFamily="34" charset="0"/>
                <a:cs typeface="Poppins" panose="00000500000000000000" pitchFamily="50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7A02DB-7D89-4EB3-B389-B3A91F7E5ACB}"/>
                </a:ext>
              </a:extLst>
            </p:cNvPr>
            <p:cNvSpPr txBox="1"/>
            <p:nvPr/>
          </p:nvSpPr>
          <p:spPr>
            <a:xfrm>
              <a:off x="6595487" y="3081005"/>
              <a:ext cx="6031005" cy="1591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10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Poppins" panose="00000500000000000000" pitchFamily="50" charset="0"/>
                  <a:ea typeface="Roboto" pitchFamily="2" charset="0"/>
                  <a:cs typeface="Poppins" panose="00000500000000000000" pitchFamily="50" charset="0"/>
                </a:rPr>
                <a:t>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  </a:r>
              <a:endParaRPr lang="en-ID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6805C6-D2B8-4830-8E62-A7C39A2446B2}"/>
              </a:ext>
            </a:extLst>
          </p:cNvPr>
          <p:cNvGrpSpPr/>
          <p:nvPr/>
        </p:nvGrpSpPr>
        <p:grpSpPr>
          <a:xfrm>
            <a:off x="6540445" y="1826821"/>
            <a:ext cx="1112156" cy="185153"/>
            <a:chOff x="618054" y="1284372"/>
            <a:chExt cx="1982901" cy="330116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B4672D1-31C7-40ED-AB89-668082CE3833}"/>
                </a:ext>
              </a:extLst>
            </p:cNvPr>
            <p:cNvSpPr/>
            <p:nvPr/>
          </p:nvSpPr>
          <p:spPr>
            <a:xfrm>
              <a:off x="618054" y="1284374"/>
              <a:ext cx="1295814" cy="330114"/>
            </a:xfrm>
            <a:custGeom>
              <a:avLst/>
              <a:gdLst/>
              <a:ahLst/>
              <a:cxnLst/>
              <a:rect l="l" t="t" r="r" b="b"/>
              <a:pathLst>
                <a:path w="3029407" h="771754">
                  <a:moveTo>
                    <a:pt x="1410843" y="260909"/>
                  </a:moveTo>
                  <a:cubicBezTo>
                    <a:pt x="1351102" y="260096"/>
                    <a:pt x="1309142" y="271780"/>
                    <a:pt x="1284961" y="295961"/>
                  </a:cubicBezTo>
                  <a:cubicBezTo>
                    <a:pt x="1260780" y="320142"/>
                    <a:pt x="1248690" y="362509"/>
                    <a:pt x="1248690" y="423063"/>
                  </a:cubicBezTo>
                  <a:lnTo>
                    <a:pt x="1248690" y="458419"/>
                  </a:lnTo>
                  <a:lnTo>
                    <a:pt x="1672971" y="458419"/>
                  </a:lnTo>
                  <a:lnTo>
                    <a:pt x="1672971" y="423063"/>
                  </a:lnTo>
                  <a:cubicBezTo>
                    <a:pt x="1672971" y="363322"/>
                    <a:pt x="1660881" y="321361"/>
                    <a:pt x="1636700" y="297180"/>
                  </a:cubicBezTo>
                  <a:cubicBezTo>
                    <a:pt x="1612519" y="272999"/>
                    <a:pt x="1570558" y="260909"/>
                    <a:pt x="1510818" y="260909"/>
                  </a:cubicBezTo>
                  <a:close/>
                  <a:moveTo>
                    <a:pt x="1410843" y="209703"/>
                  </a:moveTo>
                  <a:lnTo>
                    <a:pt x="1510818" y="209703"/>
                  </a:lnTo>
                  <a:cubicBezTo>
                    <a:pt x="1585189" y="209703"/>
                    <a:pt x="1639342" y="226670"/>
                    <a:pt x="1673276" y="260604"/>
                  </a:cubicBezTo>
                  <a:cubicBezTo>
                    <a:pt x="1707210" y="294539"/>
                    <a:pt x="1724178" y="348691"/>
                    <a:pt x="1724178" y="423063"/>
                  </a:cubicBezTo>
                  <a:lnTo>
                    <a:pt x="1724178" y="484023"/>
                  </a:lnTo>
                  <a:cubicBezTo>
                    <a:pt x="1724178" y="501091"/>
                    <a:pt x="1715643" y="509626"/>
                    <a:pt x="1698575" y="509626"/>
                  </a:cubicBezTo>
                  <a:lnTo>
                    <a:pt x="1248690" y="509626"/>
                  </a:lnTo>
                  <a:lnTo>
                    <a:pt x="1248690" y="559613"/>
                  </a:lnTo>
                  <a:cubicBezTo>
                    <a:pt x="1248690" y="618541"/>
                    <a:pt x="1260780" y="660096"/>
                    <a:pt x="1284961" y="684277"/>
                  </a:cubicBezTo>
                  <a:cubicBezTo>
                    <a:pt x="1309142" y="708457"/>
                    <a:pt x="1351102" y="720548"/>
                    <a:pt x="1410843" y="720548"/>
                  </a:cubicBezTo>
                  <a:lnTo>
                    <a:pt x="1510818" y="720548"/>
                  </a:lnTo>
                  <a:cubicBezTo>
                    <a:pt x="1565682" y="720548"/>
                    <a:pt x="1605306" y="713029"/>
                    <a:pt x="1629690" y="697993"/>
                  </a:cubicBezTo>
                  <a:cubicBezTo>
                    <a:pt x="1654074" y="682956"/>
                    <a:pt x="1668094" y="657149"/>
                    <a:pt x="1671752" y="620573"/>
                  </a:cubicBezTo>
                  <a:cubicBezTo>
                    <a:pt x="1672565" y="612039"/>
                    <a:pt x="1675105" y="605638"/>
                    <a:pt x="1679372" y="601371"/>
                  </a:cubicBezTo>
                  <a:cubicBezTo>
                    <a:pt x="1683639" y="597104"/>
                    <a:pt x="1690040" y="594970"/>
                    <a:pt x="1698575" y="594970"/>
                  </a:cubicBezTo>
                  <a:cubicBezTo>
                    <a:pt x="1706702" y="594970"/>
                    <a:pt x="1713002" y="597307"/>
                    <a:pt x="1717472" y="601981"/>
                  </a:cubicBezTo>
                  <a:cubicBezTo>
                    <a:pt x="1721942" y="606654"/>
                    <a:pt x="1723771" y="613258"/>
                    <a:pt x="1722958" y="621793"/>
                  </a:cubicBezTo>
                  <a:cubicBezTo>
                    <a:pt x="1718894" y="673405"/>
                    <a:pt x="1699590" y="711302"/>
                    <a:pt x="1665046" y="735483"/>
                  </a:cubicBezTo>
                  <a:cubicBezTo>
                    <a:pt x="1630502" y="759664"/>
                    <a:pt x="1579093" y="771754"/>
                    <a:pt x="1510818" y="771754"/>
                  </a:cubicBezTo>
                  <a:lnTo>
                    <a:pt x="1410843" y="771754"/>
                  </a:lnTo>
                  <a:cubicBezTo>
                    <a:pt x="1336472" y="771754"/>
                    <a:pt x="1282319" y="754787"/>
                    <a:pt x="1248385" y="720853"/>
                  </a:cubicBezTo>
                  <a:cubicBezTo>
                    <a:pt x="1214450" y="686918"/>
                    <a:pt x="1197483" y="633172"/>
                    <a:pt x="1197483" y="559613"/>
                  </a:cubicBezTo>
                  <a:lnTo>
                    <a:pt x="1197483" y="423063"/>
                  </a:lnTo>
                  <a:cubicBezTo>
                    <a:pt x="1197483" y="347879"/>
                    <a:pt x="1214450" y="293319"/>
                    <a:pt x="1248385" y="259385"/>
                  </a:cubicBezTo>
                  <a:cubicBezTo>
                    <a:pt x="1282319" y="225451"/>
                    <a:pt x="1336472" y="208890"/>
                    <a:pt x="1410843" y="209703"/>
                  </a:cubicBezTo>
                  <a:close/>
                  <a:moveTo>
                    <a:pt x="816178" y="209703"/>
                  </a:moveTo>
                  <a:cubicBezTo>
                    <a:pt x="833247" y="209703"/>
                    <a:pt x="841782" y="218237"/>
                    <a:pt x="841782" y="235306"/>
                  </a:cubicBezTo>
                  <a:lnTo>
                    <a:pt x="841782" y="344424"/>
                  </a:lnTo>
                  <a:cubicBezTo>
                    <a:pt x="862102" y="300939"/>
                    <a:pt x="892683" y="267615"/>
                    <a:pt x="933526" y="244450"/>
                  </a:cubicBezTo>
                  <a:cubicBezTo>
                    <a:pt x="974370" y="221285"/>
                    <a:pt x="1023442" y="209703"/>
                    <a:pt x="1080745" y="209703"/>
                  </a:cubicBezTo>
                  <a:cubicBezTo>
                    <a:pt x="1097814" y="209703"/>
                    <a:pt x="1106348" y="218237"/>
                    <a:pt x="1106348" y="235306"/>
                  </a:cubicBezTo>
                  <a:cubicBezTo>
                    <a:pt x="1106348" y="252375"/>
                    <a:pt x="1097814" y="260909"/>
                    <a:pt x="1080745" y="260909"/>
                  </a:cubicBezTo>
                  <a:cubicBezTo>
                    <a:pt x="1007593" y="260909"/>
                    <a:pt x="950697" y="278384"/>
                    <a:pt x="910057" y="313335"/>
                  </a:cubicBezTo>
                  <a:cubicBezTo>
                    <a:pt x="869417" y="348285"/>
                    <a:pt x="846658" y="399085"/>
                    <a:pt x="841782" y="465735"/>
                  </a:cubicBezTo>
                  <a:lnTo>
                    <a:pt x="841782" y="746151"/>
                  </a:lnTo>
                  <a:cubicBezTo>
                    <a:pt x="841782" y="763220"/>
                    <a:pt x="833247" y="771754"/>
                    <a:pt x="816178" y="771754"/>
                  </a:cubicBezTo>
                  <a:cubicBezTo>
                    <a:pt x="799110" y="771754"/>
                    <a:pt x="790575" y="763220"/>
                    <a:pt x="790575" y="746151"/>
                  </a:cubicBezTo>
                  <a:lnTo>
                    <a:pt x="790575" y="235306"/>
                  </a:lnTo>
                  <a:cubicBezTo>
                    <a:pt x="790575" y="218237"/>
                    <a:pt x="799110" y="209703"/>
                    <a:pt x="816178" y="209703"/>
                  </a:cubicBezTo>
                  <a:close/>
                  <a:moveTo>
                    <a:pt x="2674620" y="208483"/>
                  </a:moveTo>
                  <a:lnTo>
                    <a:pt x="2866034" y="208483"/>
                  </a:lnTo>
                  <a:cubicBezTo>
                    <a:pt x="2957068" y="208483"/>
                    <a:pt x="3006242" y="249123"/>
                    <a:pt x="3013558" y="330403"/>
                  </a:cubicBezTo>
                  <a:cubicBezTo>
                    <a:pt x="3014777" y="338938"/>
                    <a:pt x="3013152" y="345542"/>
                    <a:pt x="3008681" y="350215"/>
                  </a:cubicBezTo>
                  <a:cubicBezTo>
                    <a:pt x="3004211" y="354889"/>
                    <a:pt x="2997708" y="357226"/>
                    <a:pt x="2989174" y="357226"/>
                  </a:cubicBezTo>
                  <a:cubicBezTo>
                    <a:pt x="2980639" y="357226"/>
                    <a:pt x="2974340" y="355092"/>
                    <a:pt x="2970276" y="350825"/>
                  </a:cubicBezTo>
                  <a:cubicBezTo>
                    <a:pt x="2966212" y="346558"/>
                    <a:pt x="2963571" y="340157"/>
                    <a:pt x="2962352" y="331623"/>
                  </a:cubicBezTo>
                  <a:cubicBezTo>
                    <a:pt x="2959913" y="304800"/>
                    <a:pt x="2951379" y="286106"/>
                    <a:pt x="2936748" y="275539"/>
                  </a:cubicBezTo>
                  <a:cubicBezTo>
                    <a:pt x="2922118" y="264973"/>
                    <a:pt x="2898547" y="259690"/>
                    <a:pt x="2866034" y="259690"/>
                  </a:cubicBezTo>
                  <a:lnTo>
                    <a:pt x="2674620" y="259690"/>
                  </a:lnTo>
                  <a:cubicBezTo>
                    <a:pt x="2637638" y="259690"/>
                    <a:pt x="2611933" y="266802"/>
                    <a:pt x="2597506" y="281026"/>
                  </a:cubicBezTo>
                  <a:cubicBezTo>
                    <a:pt x="2583079" y="295250"/>
                    <a:pt x="2575865" y="321056"/>
                    <a:pt x="2575865" y="358445"/>
                  </a:cubicBezTo>
                  <a:cubicBezTo>
                    <a:pt x="2575865" y="395021"/>
                    <a:pt x="2583079" y="420421"/>
                    <a:pt x="2597506" y="434645"/>
                  </a:cubicBezTo>
                  <a:cubicBezTo>
                    <a:pt x="2611933" y="448869"/>
                    <a:pt x="2637638" y="455981"/>
                    <a:pt x="2674620" y="455981"/>
                  </a:cubicBezTo>
                  <a:lnTo>
                    <a:pt x="2872131" y="455981"/>
                  </a:lnTo>
                  <a:cubicBezTo>
                    <a:pt x="2926588" y="455981"/>
                    <a:pt x="2966415" y="468579"/>
                    <a:pt x="2991612" y="493776"/>
                  </a:cubicBezTo>
                  <a:cubicBezTo>
                    <a:pt x="3016809" y="518973"/>
                    <a:pt x="3029407" y="558801"/>
                    <a:pt x="3029407" y="613258"/>
                  </a:cubicBezTo>
                  <a:cubicBezTo>
                    <a:pt x="3029407" y="667309"/>
                    <a:pt x="3016809" y="707035"/>
                    <a:pt x="2991612" y="732435"/>
                  </a:cubicBezTo>
                  <a:cubicBezTo>
                    <a:pt x="2966415" y="757835"/>
                    <a:pt x="2926588" y="770535"/>
                    <a:pt x="2872131" y="770535"/>
                  </a:cubicBezTo>
                  <a:lnTo>
                    <a:pt x="2672182" y="770535"/>
                  </a:lnTo>
                  <a:cubicBezTo>
                    <a:pt x="2623007" y="770535"/>
                    <a:pt x="2585822" y="759867"/>
                    <a:pt x="2560625" y="738531"/>
                  </a:cubicBezTo>
                  <a:cubicBezTo>
                    <a:pt x="2535428" y="717195"/>
                    <a:pt x="2520595" y="684378"/>
                    <a:pt x="2516124" y="640081"/>
                  </a:cubicBezTo>
                  <a:cubicBezTo>
                    <a:pt x="2515718" y="631546"/>
                    <a:pt x="2517750" y="624942"/>
                    <a:pt x="2522220" y="620269"/>
                  </a:cubicBezTo>
                  <a:cubicBezTo>
                    <a:pt x="2526691" y="615595"/>
                    <a:pt x="2533193" y="613258"/>
                    <a:pt x="2541727" y="613258"/>
                  </a:cubicBezTo>
                  <a:cubicBezTo>
                    <a:pt x="2549855" y="613258"/>
                    <a:pt x="2556053" y="615392"/>
                    <a:pt x="2560320" y="619659"/>
                  </a:cubicBezTo>
                  <a:cubicBezTo>
                    <a:pt x="2564587" y="623926"/>
                    <a:pt x="2566924" y="630327"/>
                    <a:pt x="2567331" y="638861"/>
                  </a:cubicBezTo>
                  <a:cubicBezTo>
                    <a:pt x="2570582" y="668529"/>
                    <a:pt x="2580234" y="689357"/>
                    <a:pt x="2596287" y="701345"/>
                  </a:cubicBezTo>
                  <a:cubicBezTo>
                    <a:pt x="2612339" y="713334"/>
                    <a:pt x="2637638" y="719329"/>
                    <a:pt x="2672182" y="719329"/>
                  </a:cubicBezTo>
                  <a:lnTo>
                    <a:pt x="2872131" y="719329"/>
                  </a:lnTo>
                  <a:cubicBezTo>
                    <a:pt x="2912364" y="719329"/>
                    <a:pt x="2940101" y="711505"/>
                    <a:pt x="2955341" y="695859"/>
                  </a:cubicBezTo>
                  <a:cubicBezTo>
                    <a:pt x="2970581" y="680213"/>
                    <a:pt x="2978201" y="652679"/>
                    <a:pt x="2978201" y="613258"/>
                  </a:cubicBezTo>
                  <a:cubicBezTo>
                    <a:pt x="2978201" y="573431"/>
                    <a:pt x="2970581" y="545796"/>
                    <a:pt x="2955341" y="530352"/>
                  </a:cubicBezTo>
                  <a:cubicBezTo>
                    <a:pt x="2940101" y="514909"/>
                    <a:pt x="2912364" y="507187"/>
                    <a:pt x="2872131" y="507187"/>
                  </a:cubicBezTo>
                  <a:lnTo>
                    <a:pt x="2674620" y="507187"/>
                  </a:lnTo>
                  <a:cubicBezTo>
                    <a:pt x="2623414" y="507187"/>
                    <a:pt x="2585619" y="495199"/>
                    <a:pt x="2561234" y="471221"/>
                  </a:cubicBezTo>
                  <a:cubicBezTo>
                    <a:pt x="2536850" y="447243"/>
                    <a:pt x="2524658" y="409651"/>
                    <a:pt x="2524658" y="358445"/>
                  </a:cubicBezTo>
                  <a:cubicBezTo>
                    <a:pt x="2524658" y="306426"/>
                    <a:pt x="2536850" y="268427"/>
                    <a:pt x="2561234" y="244450"/>
                  </a:cubicBezTo>
                  <a:cubicBezTo>
                    <a:pt x="2585619" y="220472"/>
                    <a:pt x="2623414" y="208483"/>
                    <a:pt x="2674620" y="208483"/>
                  </a:cubicBezTo>
                  <a:close/>
                  <a:moveTo>
                    <a:pt x="2036445" y="208483"/>
                  </a:moveTo>
                  <a:lnTo>
                    <a:pt x="2227860" y="208483"/>
                  </a:lnTo>
                  <a:cubicBezTo>
                    <a:pt x="2318893" y="208483"/>
                    <a:pt x="2368067" y="249123"/>
                    <a:pt x="2375383" y="330403"/>
                  </a:cubicBezTo>
                  <a:cubicBezTo>
                    <a:pt x="2376602" y="338938"/>
                    <a:pt x="2374976" y="345542"/>
                    <a:pt x="2370506" y="350215"/>
                  </a:cubicBezTo>
                  <a:cubicBezTo>
                    <a:pt x="2366036" y="354889"/>
                    <a:pt x="2359533" y="357226"/>
                    <a:pt x="2350999" y="357226"/>
                  </a:cubicBezTo>
                  <a:cubicBezTo>
                    <a:pt x="2342464" y="357226"/>
                    <a:pt x="2336165" y="355092"/>
                    <a:pt x="2332101" y="350825"/>
                  </a:cubicBezTo>
                  <a:cubicBezTo>
                    <a:pt x="2328037" y="346558"/>
                    <a:pt x="2325396" y="340157"/>
                    <a:pt x="2324176" y="331623"/>
                  </a:cubicBezTo>
                  <a:cubicBezTo>
                    <a:pt x="2321738" y="304800"/>
                    <a:pt x="2313204" y="286106"/>
                    <a:pt x="2298573" y="275539"/>
                  </a:cubicBezTo>
                  <a:cubicBezTo>
                    <a:pt x="2283943" y="264973"/>
                    <a:pt x="2260371" y="259690"/>
                    <a:pt x="2227860" y="259690"/>
                  </a:cubicBezTo>
                  <a:lnTo>
                    <a:pt x="2036445" y="259690"/>
                  </a:lnTo>
                  <a:cubicBezTo>
                    <a:pt x="1999463" y="259690"/>
                    <a:pt x="1973758" y="266802"/>
                    <a:pt x="1959331" y="281026"/>
                  </a:cubicBezTo>
                  <a:cubicBezTo>
                    <a:pt x="1944904" y="295250"/>
                    <a:pt x="1937690" y="321056"/>
                    <a:pt x="1937690" y="358445"/>
                  </a:cubicBezTo>
                  <a:cubicBezTo>
                    <a:pt x="1937690" y="395021"/>
                    <a:pt x="1944904" y="420421"/>
                    <a:pt x="1959331" y="434645"/>
                  </a:cubicBezTo>
                  <a:cubicBezTo>
                    <a:pt x="1973758" y="448869"/>
                    <a:pt x="1999463" y="455981"/>
                    <a:pt x="2036445" y="455981"/>
                  </a:cubicBezTo>
                  <a:lnTo>
                    <a:pt x="2233956" y="455981"/>
                  </a:lnTo>
                  <a:cubicBezTo>
                    <a:pt x="2288413" y="455981"/>
                    <a:pt x="2328240" y="468579"/>
                    <a:pt x="2353437" y="493776"/>
                  </a:cubicBezTo>
                  <a:cubicBezTo>
                    <a:pt x="2378634" y="518973"/>
                    <a:pt x="2391232" y="558801"/>
                    <a:pt x="2391232" y="613258"/>
                  </a:cubicBezTo>
                  <a:cubicBezTo>
                    <a:pt x="2391232" y="667309"/>
                    <a:pt x="2378634" y="707035"/>
                    <a:pt x="2353437" y="732435"/>
                  </a:cubicBezTo>
                  <a:cubicBezTo>
                    <a:pt x="2328240" y="757835"/>
                    <a:pt x="2288413" y="770535"/>
                    <a:pt x="2233956" y="770535"/>
                  </a:cubicBezTo>
                  <a:lnTo>
                    <a:pt x="2034007" y="770535"/>
                  </a:lnTo>
                  <a:cubicBezTo>
                    <a:pt x="1984832" y="770535"/>
                    <a:pt x="1947647" y="759867"/>
                    <a:pt x="1922450" y="738531"/>
                  </a:cubicBezTo>
                  <a:cubicBezTo>
                    <a:pt x="1897253" y="717195"/>
                    <a:pt x="1882420" y="684378"/>
                    <a:pt x="1877949" y="640081"/>
                  </a:cubicBezTo>
                  <a:cubicBezTo>
                    <a:pt x="1877543" y="631546"/>
                    <a:pt x="1879575" y="624942"/>
                    <a:pt x="1884045" y="620269"/>
                  </a:cubicBezTo>
                  <a:cubicBezTo>
                    <a:pt x="1888516" y="615595"/>
                    <a:pt x="1895018" y="613258"/>
                    <a:pt x="1903552" y="613258"/>
                  </a:cubicBezTo>
                  <a:cubicBezTo>
                    <a:pt x="1911680" y="613258"/>
                    <a:pt x="1917878" y="615392"/>
                    <a:pt x="1922145" y="619659"/>
                  </a:cubicBezTo>
                  <a:cubicBezTo>
                    <a:pt x="1926412" y="623926"/>
                    <a:pt x="1928749" y="630327"/>
                    <a:pt x="1929156" y="638861"/>
                  </a:cubicBezTo>
                  <a:cubicBezTo>
                    <a:pt x="1932407" y="668529"/>
                    <a:pt x="1942059" y="689357"/>
                    <a:pt x="1958112" y="701345"/>
                  </a:cubicBezTo>
                  <a:cubicBezTo>
                    <a:pt x="1974164" y="713334"/>
                    <a:pt x="1999463" y="719329"/>
                    <a:pt x="2034007" y="719329"/>
                  </a:cubicBezTo>
                  <a:lnTo>
                    <a:pt x="2233956" y="719329"/>
                  </a:lnTo>
                  <a:cubicBezTo>
                    <a:pt x="2274189" y="719329"/>
                    <a:pt x="2301926" y="711505"/>
                    <a:pt x="2317166" y="695859"/>
                  </a:cubicBezTo>
                  <a:cubicBezTo>
                    <a:pt x="2332406" y="680213"/>
                    <a:pt x="2340026" y="652679"/>
                    <a:pt x="2340026" y="613258"/>
                  </a:cubicBezTo>
                  <a:cubicBezTo>
                    <a:pt x="2340026" y="573431"/>
                    <a:pt x="2332406" y="545796"/>
                    <a:pt x="2317166" y="530352"/>
                  </a:cubicBezTo>
                  <a:cubicBezTo>
                    <a:pt x="2301926" y="514909"/>
                    <a:pt x="2274189" y="507187"/>
                    <a:pt x="2233956" y="507187"/>
                  </a:cubicBezTo>
                  <a:lnTo>
                    <a:pt x="2036445" y="507187"/>
                  </a:lnTo>
                  <a:cubicBezTo>
                    <a:pt x="1985239" y="507187"/>
                    <a:pt x="1947444" y="495199"/>
                    <a:pt x="1923060" y="471221"/>
                  </a:cubicBezTo>
                  <a:cubicBezTo>
                    <a:pt x="1898676" y="447243"/>
                    <a:pt x="1886484" y="409651"/>
                    <a:pt x="1886484" y="358445"/>
                  </a:cubicBezTo>
                  <a:cubicBezTo>
                    <a:pt x="1886484" y="306426"/>
                    <a:pt x="1898676" y="268427"/>
                    <a:pt x="1923060" y="244450"/>
                  </a:cubicBezTo>
                  <a:cubicBezTo>
                    <a:pt x="1947444" y="220472"/>
                    <a:pt x="1985239" y="208483"/>
                    <a:pt x="2036445" y="208483"/>
                  </a:cubicBezTo>
                  <a:close/>
                  <a:moveTo>
                    <a:pt x="51206" y="51207"/>
                  </a:moveTo>
                  <a:lnTo>
                    <a:pt x="51206" y="720548"/>
                  </a:lnTo>
                  <a:lnTo>
                    <a:pt x="319430" y="720548"/>
                  </a:lnTo>
                  <a:cubicBezTo>
                    <a:pt x="375920" y="720548"/>
                    <a:pt x="421233" y="712928"/>
                    <a:pt x="455371" y="697688"/>
                  </a:cubicBezTo>
                  <a:cubicBezTo>
                    <a:pt x="489509" y="682448"/>
                    <a:pt x="514197" y="657759"/>
                    <a:pt x="529437" y="623621"/>
                  </a:cubicBezTo>
                  <a:cubicBezTo>
                    <a:pt x="544678" y="589484"/>
                    <a:pt x="552297" y="544170"/>
                    <a:pt x="552297" y="487680"/>
                  </a:cubicBezTo>
                  <a:lnTo>
                    <a:pt x="552297" y="284074"/>
                  </a:lnTo>
                  <a:cubicBezTo>
                    <a:pt x="552297" y="227584"/>
                    <a:pt x="544678" y="182271"/>
                    <a:pt x="529437" y="148133"/>
                  </a:cubicBezTo>
                  <a:cubicBezTo>
                    <a:pt x="514197" y="113995"/>
                    <a:pt x="489509" y="89307"/>
                    <a:pt x="455371" y="74067"/>
                  </a:cubicBezTo>
                  <a:cubicBezTo>
                    <a:pt x="421233" y="58827"/>
                    <a:pt x="375920" y="51207"/>
                    <a:pt x="319430" y="51207"/>
                  </a:cubicBezTo>
                  <a:close/>
                  <a:moveTo>
                    <a:pt x="25603" y="0"/>
                  </a:moveTo>
                  <a:lnTo>
                    <a:pt x="319430" y="0"/>
                  </a:lnTo>
                  <a:cubicBezTo>
                    <a:pt x="418998" y="0"/>
                    <a:pt x="491236" y="22454"/>
                    <a:pt x="536143" y="67361"/>
                  </a:cubicBezTo>
                  <a:cubicBezTo>
                    <a:pt x="581050" y="112268"/>
                    <a:pt x="603504" y="184506"/>
                    <a:pt x="603504" y="284074"/>
                  </a:cubicBezTo>
                  <a:lnTo>
                    <a:pt x="603504" y="487680"/>
                  </a:lnTo>
                  <a:cubicBezTo>
                    <a:pt x="603504" y="586842"/>
                    <a:pt x="581050" y="658978"/>
                    <a:pt x="536143" y="704089"/>
                  </a:cubicBezTo>
                  <a:cubicBezTo>
                    <a:pt x="491236" y="749199"/>
                    <a:pt x="418998" y="771754"/>
                    <a:pt x="319430" y="771754"/>
                  </a:cubicBezTo>
                  <a:lnTo>
                    <a:pt x="25603" y="771754"/>
                  </a:lnTo>
                  <a:cubicBezTo>
                    <a:pt x="8534" y="771754"/>
                    <a:pt x="0" y="763220"/>
                    <a:pt x="0" y="746151"/>
                  </a:cubicBezTo>
                  <a:lnTo>
                    <a:pt x="0" y="25603"/>
                  </a:lnTo>
                  <a:cubicBezTo>
                    <a:pt x="0" y="8535"/>
                    <a:pt x="8534" y="0"/>
                    <a:pt x="25603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2C8A959-D5C1-48F4-9F82-57DFF204F559}"/>
                </a:ext>
              </a:extLst>
            </p:cNvPr>
            <p:cNvSpPr/>
            <p:nvPr/>
          </p:nvSpPr>
          <p:spPr>
            <a:xfrm>
              <a:off x="1986480" y="1284372"/>
              <a:ext cx="614475" cy="330115"/>
            </a:xfrm>
            <a:custGeom>
              <a:avLst/>
              <a:gdLst/>
              <a:ahLst/>
              <a:cxnLst/>
              <a:rect l="l" t="t" r="r" b="b"/>
              <a:pathLst>
                <a:path w="1452782" h="780479">
                  <a:moveTo>
                    <a:pt x="1133180" y="279597"/>
                  </a:moveTo>
                  <a:cubicBezTo>
                    <a:pt x="1078107" y="278797"/>
                    <a:pt x="1039902" y="289078"/>
                    <a:pt x="1018566" y="310439"/>
                  </a:cubicBezTo>
                  <a:cubicBezTo>
                    <a:pt x="997230" y="331801"/>
                    <a:pt x="986562" y="370453"/>
                    <a:pt x="986562" y="426397"/>
                  </a:cubicBezTo>
                  <a:lnTo>
                    <a:pt x="986562" y="449476"/>
                  </a:lnTo>
                  <a:lnTo>
                    <a:pt x="1378192" y="449476"/>
                  </a:lnTo>
                  <a:lnTo>
                    <a:pt x="1378192" y="426397"/>
                  </a:lnTo>
                  <a:cubicBezTo>
                    <a:pt x="1378192" y="371374"/>
                    <a:pt x="1367479" y="333152"/>
                    <a:pt x="1346055" y="311730"/>
                  </a:cubicBezTo>
                  <a:cubicBezTo>
                    <a:pt x="1324630" y="290308"/>
                    <a:pt x="1286409" y="279597"/>
                    <a:pt x="1231392" y="279597"/>
                  </a:cubicBezTo>
                  <a:close/>
                  <a:moveTo>
                    <a:pt x="1121179" y="205617"/>
                  </a:moveTo>
                  <a:lnTo>
                    <a:pt x="1231392" y="205617"/>
                  </a:lnTo>
                  <a:cubicBezTo>
                    <a:pt x="1307732" y="205617"/>
                    <a:pt x="1363715" y="223429"/>
                    <a:pt x="1399342" y="259052"/>
                  </a:cubicBezTo>
                  <a:cubicBezTo>
                    <a:pt x="1434969" y="294676"/>
                    <a:pt x="1452782" y="350457"/>
                    <a:pt x="1452782" y="426397"/>
                  </a:cubicBezTo>
                  <a:lnTo>
                    <a:pt x="1452782" y="486166"/>
                  </a:lnTo>
                  <a:cubicBezTo>
                    <a:pt x="1452782" y="511033"/>
                    <a:pt x="1440349" y="523466"/>
                    <a:pt x="1415482" y="523466"/>
                  </a:cubicBezTo>
                  <a:lnTo>
                    <a:pt x="986562" y="523466"/>
                  </a:lnTo>
                  <a:lnTo>
                    <a:pt x="986562" y="560280"/>
                  </a:lnTo>
                  <a:cubicBezTo>
                    <a:pt x="986562" y="615043"/>
                    <a:pt x="997241" y="653103"/>
                    <a:pt x="1018599" y="674461"/>
                  </a:cubicBezTo>
                  <a:cubicBezTo>
                    <a:pt x="1039958" y="695819"/>
                    <a:pt x="1078215" y="706498"/>
                    <a:pt x="1133371" y="706498"/>
                  </a:cubicBezTo>
                  <a:lnTo>
                    <a:pt x="1231392" y="706498"/>
                  </a:lnTo>
                  <a:cubicBezTo>
                    <a:pt x="1282821" y="706498"/>
                    <a:pt x="1319142" y="699958"/>
                    <a:pt x="1340354" y="686877"/>
                  </a:cubicBezTo>
                  <a:cubicBezTo>
                    <a:pt x="1361566" y="673796"/>
                    <a:pt x="1373778" y="651161"/>
                    <a:pt x="1376992" y="618973"/>
                  </a:cubicBezTo>
                  <a:cubicBezTo>
                    <a:pt x="1378046" y="607931"/>
                    <a:pt x="1381746" y="599236"/>
                    <a:pt x="1388093" y="592889"/>
                  </a:cubicBezTo>
                  <a:cubicBezTo>
                    <a:pt x="1394440" y="586542"/>
                    <a:pt x="1403569" y="583369"/>
                    <a:pt x="1415482" y="583369"/>
                  </a:cubicBezTo>
                  <a:cubicBezTo>
                    <a:pt x="1426995" y="583369"/>
                    <a:pt x="1436089" y="586917"/>
                    <a:pt x="1442766" y="594013"/>
                  </a:cubicBezTo>
                  <a:cubicBezTo>
                    <a:pt x="1449444" y="601109"/>
                    <a:pt x="1452290" y="610966"/>
                    <a:pt x="1451306" y="623583"/>
                  </a:cubicBezTo>
                  <a:cubicBezTo>
                    <a:pt x="1447083" y="677177"/>
                    <a:pt x="1426755" y="716725"/>
                    <a:pt x="1390322" y="742227"/>
                  </a:cubicBezTo>
                  <a:cubicBezTo>
                    <a:pt x="1353889" y="767728"/>
                    <a:pt x="1300912" y="780479"/>
                    <a:pt x="1231392" y="780479"/>
                  </a:cubicBezTo>
                  <a:lnTo>
                    <a:pt x="1133371" y="780479"/>
                  </a:lnTo>
                  <a:cubicBezTo>
                    <a:pt x="1056891" y="780479"/>
                    <a:pt x="1000872" y="762699"/>
                    <a:pt x="965312" y="727139"/>
                  </a:cubicBezTo>
                  <a:cubicBezTo>
                    <a:pt x="929752" y="691579"/>
                    <a:pt x="911972" y="635960"/>
                    <a:pt x="911972" y="560280"/>
                  </a:cubicBezTo>
                  <a:lnTo>
                    <a:pt x="911972" y="426397"/>
                  </a:lnTo>
                  <a:cubicBezTo>
                    <a:pt x="911972" y="349536"/>
                    <a:pt x="929733" y="293345"/>
                    <a:pt x="965255" y="257823"/>
                  </a:cubicBezTo>
                  <a:cubicBezTo>
                    <a:pt x="1000776" y="222301"/>
                    <a:pt x="1052751" y="204899"/>
                    <a:pt x="1121179" y="205617"/>
                  </a:cubicBezTo>
                  <a:close/>
                  <a:moveTo>
                    <a:pt x="37300" y="0"/>
                  </a:moveTo>
                  <a:cubicBezTo>
                    <a:pt x="55036" y="0"/>
                    <a:pt x="68749" y="7979"/>
                    <a:pt x="78439" y="23937"/>
                  </a:cubicBezTo>
                  <a:lnTo>
                    <a:pt x="364585" y="476312"/>
                  </a:lnTo>
                  <a:lnTo>
                    <a:pt x="648548" y="24156"/>
                  </a:lnTo>
                  <a:cubicBezTo>
                    <a:pt x="658315" y="8052"/>
                    <a:pt x="672132" y="0"/>
                    <a:pt x="690001" y="0"/>
                  </a:cubicBezTo>
                  <a:cubicBezTo>
                    <a:pt x="714068" y="0"/>
                    <a:pt x="726101" y="12231"/>
                    <a:pt x="726101" y="36691"/>
                  </a:cubicBezTo>
                  <a:lnTo>
                    <a:pt x="726101" y="743179"/>
                  </a:lnTo>
                  <a:cubicBezTo>
                    <a:pt x="726101" y="768046"/>
                    <a:pt x="713671" y="780479"/>
                    <a:pt x="688810" y="780479"/>
                  </a:cubicBezTo>
                  <a:cubicBezTo>
                    <a:pt x="663944" y="780479"/>
                    <a:pt x="651511" y="768046"/>
                    <a:pt x="651511" y="743179"/>
                  </a:cubicBezTo>
                  <a:lnTo>
                    <a:pt x="651511" y="146507"/>
                  </a:lnTo>
                  <a:lnTo>
                    <a:pt x="404756" y="534134"/>
                  </a:lnTo>
                  <a:cubicBezTo>
                    <a:pt x="395047" y="550130"/>
                    <a:pt x="381347" y="558128"/>
                    <a:pt x="363656" y="558128"/>
                  </a:cubicBezTo>
                  <a:cubicBezTo>
                    <a:pt x="345831" y="558128"/>
                    <a:pt x="332055" y="550117"/>
                    <a:pt x="322327" y="534096"/>
                  </a:cubicBezTo>
                  <a:lnTo>
                    <a:pt x="74600" y="139309"/>
                  </a:lnTo>
                  <a:lnTo>
                    <a:pt x="74600" y="743179"/>
                  </a:lnTo>
                  <a:cubicBezTo>
                    <a:pt x="74600" y="768046"/>
                    <a:pt x="62167" y="780479"/>
                    <a:pt x="37300" y="780479"/>
                  </a:cubicBezTo>
                  <a:cubicBezTo>
                    <a:pt x="12433" y="780479"/>
                    <a:pt x="0" y="768046"/>
                    <a:pt x="0" y="743179"/>
                  </a:cubicBezTo>
                  <a:lnTo>
                    <a:pt x="0" y="36691"/>
                  </a:lnTo>
                  <a:cubicBezTo>
                    <a:pt x="0" y="12231"/>
                    <a:pt x="12433" y="0"/>
                    <a:pt x="37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0F85A0B1-CFDA-4CBF-85AE-61B5CB159D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2434" b="30798"/>
          <a:stretch/>
        </p:blipFill>
        <p:spPr>
          <a:xfrm>
            <a:off x="952500" y="723900"/>
            <a:ext cx="4800600" cy="4087812"/>
          </a:xfrm>
        </p:spPr>
      </p:pic>
    </p:spTree>
    <p:extLst>
      <p:ext uri="{BB962C8B-B14F-4D97-AF65-F5344CB8AC3E}">
        <p14:creationId xmlns:p14="http://schemas.microsoft.com/office/powerpoint/2010/main" val="1813455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EBE4C6C2-8735-4A6C-8FDD-06863D33A20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7500" b="27500"/>
          <a:stretch>
            <a:fillRect/>
          </a:stretch>
        </p:blipFill>
        <p:spPr/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6D98BA8-4C90-449E-8D82-11DA65AA0D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8F4F03-6D87-47F9-BD57-5364E5B2A1D6}"/>
              </a:ext>
            </a:extLst>
          </p:cNvPr>
          <p:cNvSpPr txBox="1"/>
          <p:nvPr/>
        </p:nvSpPr>
        <p:spPr>
          <a:xfrm>
            <a:off x="339900" y="3034716"/>
            <a:ext cx="11512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Poppins" panose="00000500000000000000" pitchFamily="50" charset="0"/>
                <a:ea typeface="Open Sans ExtraBold" panose="020B0906030804020204" pitchFamily="34" charset="0"/>
                <a:cs typeface="Poppins" panose="00000500000000000000" pitchFamily="50" charset="0"/>
              </a:rPr>
              <a:t>THANK YOU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EC37FD-F854-4344-A619-24C45E108823}"/>
              </a:ext>
            </a:extLst>
          </p:cNvPr>
          <p:cNvGrpSpPr/>
          <p:nvPr/>
        </p:nvGrpSpPr>
        <p:grpSpPr>
          <a:xfrm>
            <a:off x="4940300" y="5755341"/>
            <a:ext cx="2311400" cy="1102659"/>
            <a:chOff x="4940300" y="5594350"/>
            <a:chExt cx="2311400" cy="126365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6198D4B-23BD-4D3D-963A-B16072787DC4}"/>
                </a:ext>
              </a:extLst>
            </p:cNvPr>
            <p:cNvSpPr/>
            <p:nvPr/>
          </p:nvSpPr>
          <p:spPr>
            <a:xfrm>
              <a:off x="4940300" y="5594350"/>
              <a:ext cx="2311400" cy="107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8BE8E24-46CB-48F9-8D42-6A5086B805B2}"/>
                </a:ext>
              </a:extLst>
            </p:cNvPr>
            <p:cNvSpPr/>
            <p:nvPr/>
          </p:nvSpPr>
          <p:spPr>
            <a:xfrm>
              <a:off x="4940300" y="5702300"/>
              <a:ext cx="2311400" cy="1155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Poppins" panose="00000500000000000000" pitchFamily="50" charset="0"/>
                <a:cs typeface="Poppins" panose="00000500000000000000" pitchFamily="50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2DACA79-5B8D-4715-800D-8E20B0785E6B}"/>
              </a:ext>
            </a:extLst>
          </p:cNvPr>
          <p:cNvGrpSpPr/>
          <p:nvPr/>
        </p:nvGrpSpPr>
        <p:grpSpPr>
          <a:xfrm>
            <a:off x="5300509" y="6174235"/>
            <a:ext cx="1590983" cy="264869"/>
            <a:chOff x="618054" y="1284372"/>
            <a:chExt cx="1982901" cy="330116"/>
          </a:xfrm>
          <a:solidFill>
            <a:schemeClr val="bg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32FEADB-1461-4F21-AC7E-9E8A33E8D646}"/>
                </a:ext>
              </a:extLst>
            </p:cNvPr>
            <p:cNvSpPr/>
            <p:nvPr/>
          </p:nvSpPr>
          <p:spPr>
            <a:xfrm>
              <a:off x="618054" y="1284374"/>
              <a:ext cx="1295814" cy="330114"/>
            </a:xfrm>
            <a:custGeom>
              <a:avLst/>
              <a:gdLst/>
              <a:ahLst/>
              <a:cxnLst/>
              <a:rect l="l" t="t" r="r" b="b"/>
              <a:pathLst>
                <a:path w="3029407" h="771754">
                  <a:moveTo>
                    <a:pt x="1410843" y="260909"/>
                  </a:moveTo>
                  <a:cubicBezTo>
                    <a:pt x="1351102" y="260096"/>
                    <a:pt x="1309142" y="271780"/>
                    <a:pt x="1284961" y="295961"/>
                  </a:cubicBezTo>
                  <a:cubicBezTo>
                    <a:pt x="1260780" y="320142"/>
                    <a:pt x="1248690" y="362509"/>
                    <a:pt x="1248690" y="423063"/>
                  </a:cubicBezTo>
                  <a:lnTo>
                    <a:pt x="1248690" y="458419"/>
                  </a:lnTo>
                  <a:lnTo>
                    <a:pt x="1672971" y="458419"/>
                  </a:lnTo>
                  <a:lnTo>
                    <a:pt x="1672971" y="423063"/>
                  </a:lnTo>
                  <a:cubicBezTo>
                    <a:pt x="1672971" y="363322"/>
                    <a:pt x="1660881" y="321361"/>
                    <a:pt x="1636700" y="297180"/>
                  </a:cubicBezTo>
                  <a:cubicBezTo>
                    <a:pt x="1612519" y="272999"/>
                    <a:pt x="1570558" y="260909"/>
                    <a:pt x="1510818" y="260909"/>
                  </a:cubicBezTo>
                  <a:close/>
                  <a:moveTo>
                    <a:pt x="1410843" y="209703"/>
                  </a:moveTo>
                  <a:lnTo>
                    <a:pt x="1510818" y="209703"/>
                  </a:lnTo>
                  <a:cubicBezTo>
                    <a:pt x="1585189" y="209703"/>
                    <a:pt x="1639342" y="226670"/>
                    <a:pt x="1673276" y="260604"/>
                  </a:cubicBezTo>
                  <a:cubicBezTo>
                    <a:pt x="1707210" y="294539"/>
                    <a:pt x="1724178" y="348691"/>
                    <a:pt x="1724178" y="423063"/>
                  </a:cubicBezTo>
                  <a:lnTo>
                    <a:pt x="1724178" y="484023"/>
                  </a:lnTo>
                  <a:cubicBezTo>
                    <a:pt x="1724178" y="501091"/>
                    <a:pt x="1715643" y="509626"/>
                    <a:pt x="1698575" y="509626"/>
                  </a:cubicBezTo>
                  <a:lnTo>
                    <a:pt x="1248690" y="509626"/>
                  </a:lnTo>
                  <a:lnTo>
                    <a:pt x="1248690" y="559613"/>
                  </a:lnTo>
                  <a:cubicBezTo>
                    <a:pt x="1248690" y="618541"/>
                    <a:pt x="1260780" y="660096"/>
                    <a:pt x="1284961" y="684277"/>
                  </a:cubicBezTo>
                  <a:cubicBezTo>
                    <a:pt x="1309142" y="708457"/>
                    <a:pt x="1351102" y="720548"/>
                    <a:pt x="1410843" y="720548"/>
                  </a:cubicBezTo>
                  <a:lnTo>
                    <a:pt x="1510818" y="720548"/>
                  </a:lnTo>
                  <a:cubicBezTo>
                    <a:pt x="1565682" y="720548"/>
                    <a:pt x="1605306" y="713029"/>
                    <a:pt x="1629690" y="697993"/>
                  </a:cubicBezTo>
                  <a:cubicBezTo>
                    <a:pt x="1654074" y="682956"/>
                    <a:pt x="1668094" y="657149"/>
                    <a:pt x="1671752" y="620573"/>
                  </a:cubicBezTo>
                  <a:cubicBezTo>
                    <a:pt x="1672565" y="612039"/>
                    <a:pt x="1675105" y="605638"/>
                    <a:pt x="1679372" y="601371"/>
                  </a:cubicBezTo>
                  <a:cubicBezTo>
                    <a:pt x="1683639" y="597104"/>
                    <a:pt x="1690040" y="594970"/>
                    <a:pt x="1698575" y="594970"/>
                  </a:cubicBezTo>
                  <a:cubicBezTo>
                    <a:pt x="1706702" y="594970"/>
                    <a:pt x="1713002" y="597307"/>
                    <a:pt x="1717472" y="601981"/>
                  </a:cubicBezTo>
                  <a:cubicBezTo>
                    <a:pt x="1721942" y="606654"/>
                    <a:pt x="1723771" y="613258"/>
                    <a:pt x="1722958" y="621793"/>
                  </a:cubicBezTo>
                  <a:cubicBezTo>
                    <a:pt x="1718894" y="673405"/>
                    <a:pt x="1699590" y="711302"/>
                    <a:pt x="1665046" y="735483"/>
                  </a:cubicBezTo>
                  <a:cubicBezTo>
                    <a:pt x="1630502" y="759664"/>
                    <a:pt x="1579093" y="771754"/>
                    <a:pt x="1510818" y="771754"/>
                  </a:cubicBezTo>
                  <a:lnTo>
                    <a:pt x="1410843" y="771754"/>
                  </a:lnTo>
                  <a:cubicBezTo>
                    <a:pt x="1336472" y="771754"/>
                    <a:pt x="1282319" y="754787"/>
                    <a:pt x="1248385" y="720853"/>
                  </a:cubicBezTo>
                  <a:cubicBezTo>
                    <a:pt x="1214450" y="686918"/>
                    <a:pt x="1197483" y="633172"/>
                    <a:pt x="1197483" y="559613"/>
                  </a:cubicBezTo>
                  <a:lnTo>
                    <a:pt x="1197483" y="423063"/>
                  </a:lnTo>
                  <a:cubicBezTo>
                    <a:pt x="1197483" y="347879"/>
                    <a:pt x="1214450" y="293319"/>
                    <a:pt x="1248385" y="259385"/>
                  </a:cubicBezTo>
                  <a:cubicBezTo>
                    <a:pt x="1282319" y="225451"/>
                    <a:pt x="1336472" y="208890"/>
                    <a:pt x="1410843" y="209703"/>
                  </a:cubicBezTo>
                  <a:close/>
                  <a:moveTo>
                    <a:pt x="816178" y="209703"/>
                  </a:moveTo>
                  <a:cubicBezTo>
                    <a:pt x="833247" y="209703"/>
                    <a:pt x="841782" y="218237"/>
                    <a:pt x="841782" y="235306"/>
                  </a:cubicBezTo>
                  <a:lnTo>
                    <a:pt x="841782" y="344424"/>
                  </a:lnTo>
                  <a:cubicBezTo>
                    <a:pt x="862102" y="300939"/>
                    <a:pt x="892683" y="267615"/>
                    <a:pt x="933526" y="244450"/>
                  </a:cubicBezTo>
                  <a:cubicBezTo>
                    <a:pt x="974370" y="221285"/>
                    <a:pt x="1023442" y="209703"/>
                    <a:pt x="1080745" y="209703"/>
                  </a:cubicBezTo>
                  <a:cubicBezTo>
                    <a:pt x="1097814" y="209703"/>
                    <a:pt x="1106348" y="218237"/>
                    <a:pt x="1106348" y="235306"/>
                  </a:cubicBezTo>
                  <a:cubicBezTo>
                    <a:pt x="1106348" y="252375"/>
                    <a:pt x="1097814" y="260909"/>
                    <a:pt x="1080745" y="260909"/>
                  </a:cubicBezTo>
                  <a:cubicBezTo>
                    <a:pt x="1007593" y="260909"/>
                    <a:pt x="950697" y="278384"/>
                    <a:pt x="910057" y="313335"/>
                  </a:cubicBezTo>
                  <a:cubicBezTo>
                    <a:pt x="869417" y="348285"/>
                    <a:pt x="846658" y="399085"/>
                    <a:pt x="841782" y="465735"/>
                  </a:cubicBezTo>
                  <a:lnTo>
                    <a:pt x="841782" y="746151"/>
                  </a:lnTo>
                  <a:cubicBezTo>
                    <a:pt x="841782" y="763220"/>
                    <a:pt x="833247" y="771754"/>
                    <a:pt x="816178" y="771754"/>
                  </a:cubicBezTo>
                  <a:cubicBezTo>
                    <a:pt x="799110" y="771754"/>
                    <a:pt x="790575" y="763220"/>
                    <a:pt x="790575" y="746151"/>
                  </a:cubicBezTo>
                  <a:lnTo>
                    <a:pt x="790575" y="235306"/>
                  </a:lnTo>
                  <a:cubicBezTo>
                    <a:pt x="790575" y="218237"/>
                    <a:pt x="799110" y="209703"/>
                    <a:pt x="816178" y="209703"/>
                  </a:cubicBezTo>
                  <a:close/>
                  <a:moveTo>
                    <a:pt x="2674620" y="208483"/>
                  </a:moveTo>
                  <a:lnTo>
                    <a:pt x="2866034" y="208483"/>
                  </a:lnTo>
                  <a:cubicBezTo>
                    <a:pt x="2957068" y="208483"/>
                    <a:pt x="3006242" y="249123"/>
                    <a:pt x="3013558" y="330403"/>
                  </a:cubicBezTo>
                  <a:cubicBezTo>
                    <a:pt x="3014777" y="338938"/>
                    <a:pt x="3013152" y="345542"/>
                    <a:pt x="3008681" y="350215"/>
                  </a:cubicBezTo>
                  <a:cubicBezTo>
                    <a:pt x="3004211" y="354889"/>
                    <a:pt x="2997708" y="357226"/>
                    <a:pt x="2989174" y="357226"/>
                  </a:cubicBezTo>
                  <a:cubicBezTo>
                    <a:pt x="2980639" y="357226"/>
                    <a:pt x="2974340" y="355092"/>
                    <a:pt x="2970276" y="350825"/>
                  </a:cubicBezTo>
                  <a:cubicBezTo>
                    <a:pt x="2966212" y="346558"/>
                    <a:pt x="2963571" y="340157"/>
                    <a:pt x="2962352" y="331623"/>
                  </a:cubicBezTo>
                  <a:cubicBezTo>
                    <a:pt x="2959913" y="304800"/>
                    <a:pt x="2951379" y="286106"/>
                    <a:pt x="2936748" y="275539"/>
                  </a:cubicBezTo>
                  <a:cubicBezTo>
                    <a:pt x="2922118" y="264973"/>
                    <a:pt x="2898547" y="259690"/>
                    <a:pt x="2866034" y="259690"/>
                  </a:cubicBezTo>
                  <a:lnTo>
                    <a:pt x="2674620" y="259690"/>
                  </a:lnTo>
                  <a:cubicBezTo>
                    <a:pt x="2637638" y="259690"/>
                    <a:pt x="2611933" y="266802"/>
                    <a:pt x="2597506" y="281026"/>
                  </a:cubicBezTo>
                  <a:cubicBezTo>
                    <a:pt x="2583079" y="295250"/>
                    <a:pt x="2575865" y="321056"/>
                    <a:pt x="2575865" y="358445"/>
                  </a:cubicBezTo>
                  <a:cubicBezTo>
                    <a:pt x="2575865" y="395021"/>
                    <a:pt x="2583079" y="420421"/>
                    <a:pt x="2597506" y="434645"/>
                  </a:cubicBezTo>
                  <a:cubicBezTo>
                    <a:pt x="2611933" y="448869"/>
                    <a:pt x="2637638" y="455981"/>
                    <a:pt x="2674620" y="455981"/>
                  </a:cubicBezTo>
                  <a:lnTo>
                    <a:pt x="2872131" y="455981"/>
                  </a:lnTo>
                  <a:cubicBezTo>
                    <a:pt x="2926588" y="455981"/>
                    <a:pt x="2966415" y="468579"/>
                    <a:pt x="2991612" y="493776"/>
                  </a:cubicBezTo>
                  <a:cubicBezTo>
                    <a:pt x="3016809" y="518973"/>
                    <a:pt x="3029407" y="558801"/>
                    <a:pt x="3029407" y="613258"/>
                  </a:cubicBezTo>
                  <a:cubicBezTo>
                    <a:pt x="3029407" y="667309"/>
                    <a:pt x="3016809" y="707035"/>
                    <a:pt x="2991612" y="732435"/>
                  </a:cubicBezTo>
                  <a:cubicBezTo>
                    <a:pt x="2966415" y="757835"/>
                    <a:pt x="2926588" y="770535"/>
                    <a:pt x="2872131" y="770535"/>
                  </a:cubicBezTo>
                  <a:lnTo>
                    <a:pt x="2672182" y="770535"/>
                  </a:lnTo>
                  <a:cubicBezTo>
                    <a:pt x="2623007" y="770535"/>
                    <a:pt x="2585822" y="759867"/>
                    <a:pt x="2560625" y="738531"/>
                  </a:cubicBezTo>
                  <a:cubicBezTo>
                    <a:pt x="2535428" y="717195"/>
                    <a:pt x="2520595" y="684378"/>
                    <a:pt x="2516124" y="640081"/>
                  </a:cubicBezTo>
                  <a:cubicBezTo>
                    <a:pt x="2515718" y="631546"/>
                    <a:pt x="2517750" y="624942"/>
                    <a:pt x="2522220" y="620269"/>
                  </a:cubicBezTo>
                  <a:cubicBezTo>
                    <a:pt x="2526691" y="615595"/>
                    <a:pt x="2533193" y="613258"/>
                    <a:pt x="2541727" y="613258"/>
                  </a:cubicBezTo>
                  <a:cubicBezTo>
                    <a:pt x="2549855" y="613258"/>
                    <a:pt x="2556053" y="615392"/>
                    <a:pt x="2560320" y="619659"/>
                  </a:cubicBezTo>
                  <a:cubicBezTo>
                    <a:pt x="2564587" y="623926"/>
                    <a:pt x="2566924" y="630327"/>
                    <a:pt x="2567331" y="638861"/>
                  </a:cubicBezTo>
                  <a:cubicBezTo>
                    <a:pt x="2570582" y="668529"/>
                    <a:pt x="2580234" y="689357"/>
                    <a:pt x="2596287" y="701345"/>
                  </a:cubicBezTo>
                  <a:cubicBezTo>
                    <a:pt x="2612339" y="713334"/>
                    <a:pt x="2637638" y="719329"/>
                    <a:pt x="2672182" y="719329"/>
                  </a:cubicBezTo>
                  <a:lnTo>
                    <a:pt x="2872131" y="719329"/>
                  </a:lnTo>
                  <a:cubicBezTo>
                    <a:pt x="2912364" y="719329"/>
                    <a:pt x="2940101" y="711505"/>
                    <a:pt x="2955341" y="695859"/>
                  </a:cubicBezTo>
                  <a:cubicBezTo>
                    <a:pt x="2970581" y="680213"/>
                    <a:pt x="2978201" y="652679"/>
                    <a:pt x="2978201" y="613258"/>
                  </a:cubicBezTo>
                  <a:cubicBezTo>
                    <a:pt x="2978201" y="573431"/>
                    <a:pt x="2970581" y="545796"/>
                    <a:pt x="2955341" y="530352"/>
                  </a:cubicBezTo>
                  <a:cubicBezTo>
                    <a:pt x="2940101" y="514909"/>
                    <a:pt x="2912364" y="507187"/>
                    <a:pt x="2872131" y="507187"/>
                  </a:cubicBezTo>
                  <a:lnTo>
                    <a:pt x="2674620" y="507187"/>
                  </a:lnTo>
                  <a:cubicBezTo>
                    <a:pt x="2623414" y="507187"/>
                    <a:pt x="2585619" y="495199"/>
                    <a:pt x="2561234" y="471221"/>
                  </a:cubicBezTo>
                  <a:cubicBezTo>
                    <a:pt x="2536850" y="447243"/>
                    <a:pt x="2524658" y="409651"/>
                    <a:pt x="2524658" y="358445"/>
                  </a:cubicBezTo>
                  <a:cubicBezTo>
                    <a:pt x="2524658" y="306426"/>
                    <a:pt x="2536850" y="268427"/>
                    <a:pt x="2561234" y="244450"/>
                  </a:cubicBezTo>
                  <a:cubicBezTo>
                    <a:pt x="2585619" y="220472"/>
                    <a:pt x="2623414" y="208483"/>
                    <a:pt x="2674620" y="208483"/>
                  </a:cubicBezTo>
                  <a:close/>
                  <a:moveTo>
                    <a:pt x="2036445" y="208483"/>
                  </a:moveTo>
                  <a:lnTo>
                    <a:pt x="2227860" y="208483"/>
                  </a:lnTo>
                  <a:cubicBezTo>
                    <a:pt x="2318893" y="208483"/>
                    <a:pt x="2368067" y="249123"/>
                    <a:pt x="2375383" y="330403"/>
                  </a:cubicBezTo>
                  <a:cubicBezTo>
                    <a:pt x="2376602" y="338938"/>
                    <a:pt x="2374976" y="345542"/>
                    <a:pt x="2370506" y="350215"/>
                  </a:cubicBezTo>
                  <a:cubicBezTo>
                    <a:pt x="2366036" y="354889"/>
                    <a:pt x="2359533" y="357226"/>
                    <a:pt x="2350999" y="357226"/>
                  </a:cubicBezTo>
                  <a:cubicBezTo>
                    <a:pt x="2342464" y="357226"/>
                    <a:pt x="2336165" y="355092"/>
                    <a:pt x="2332101" y="350825"/>
                  </a:cubicBezTo>
                  <a:cubicBezTo>
                    <a:pt x="2328037" y="346558"/>
                    <a:pt x="2325396" y="340157"/>
                    <a:pt x="2324176" y="331623"/>
                  </a:cubicBezTo>
                  <a:cubicBezTo>
                    <a:pt x="2321738" y="304800"/>
                    <a:pt x="2313204" y="286106"/>
                    <a:pt x="2298573" y="275539"/>
                  </a:cubicBezTo>
                  <a:cubicBezTo>
                    <a:pt x="2283943" y="264973"/>
                    <a:pt x="2260371" y="259690"/>
                    <a:pt x="2227860" y="259690"/>
                  </a:cubicBezTo>
                  <a:lnTo>
                    <a:pt x="2036445" y="259690"/>
                  </a:lnTo>
                  <a:cubicBezTo>
                    <a:pt x="1999463" y="259690"/>
                    <a:pt x="1973758" y="266802"/>
                    <a:pt x="1959331" y="281026"/>
                  </a:cubicBezTo>
                  <a:cubicBezTo>
                    <a:pt x="1944904" y="295250"/>
                    <a:pt x="1937690" y="321056"/>
                    <a:pt x="1937690" y="358445"/>
                  </a:cubicBezTo>
                  <a:cubicBezTo>
                    <a:pt x="1937690" y="395021"/>
                    <a:pt x="1944904" y="420421"/>
                    <a:pt x="1959331" y="434645"/>
                  </a:cubicBezTo>
                  <a:cubicBezTo>
                    <a:pt x="1973758" y="448869"/>
                    <a:pt x="1999463" y="455981"/>
                    <a:pt x="2036445" y="455981"/>
                  </a:cubicBezTo>
                  <a:lnTo>
                    <a:pt x="2233956" y="455981"/>
                  </a:lnTo>
                  <a:cubicBezTo>
                    <a:pt x="2288413" y="455981"/>
                    <a:pt x="2328240" y="468579"/>
                    <a:pt x="2353437" y="493776"/>
                  </a:cubicBezTo>
                  <a:cubicBezTo>
                    <a:pt x="2378634" y="518973"/>
                    <a:pt x="2391232" y="558801"/>
                    <a:pt x="2391232" y="613258"/>
                  </a:cubicBezTo>
                  <a:cubicBezTo>
                    <a:pt x="2391232" y="667309"/>
                    <a:pt x="2378634" y="707035"/>
                    <a:pt x="2353437" y="732435"/>
                  </a:cubicBezTo>
                  <a:cubicBezTo>
                    <a:pt x="2328240" y="757835"/>
                    <a:pt x="2288413" y="770535"/>
                    <a:pt x="2233956" y="770535"/>
                  </a:cubicBezTo>
                  <a:lnTo>
                    <a:pt x="2034007" y="770535"/>
                  </a:lnTo>
                  <a:cubicBezTo>
                    <a:pt x="1984832" y="770535"/>
                    <a:pt x="1947647" y="759867"/>
                    <a:pt x="1922450" y="738531"/>
                  </a:cubicBezTo>
                  <a:cubicBezTo>
                    <a:pt x="1897253" y="717195"/>
                    <a:pt x="1882420" y="684378"/>
                    <a:pt x="1877949" y="640081"/>
                  </a:cubicBezTo>
                  <a:cubicBezTo>
                    <a:pt x="1877543" y="631546"/>
                    <a:pt x="1879575" y="624942"/>
                    <a:pt x="1884045" y="620269"/>
                  </a:cubicBezTo>
                  <a:cubicBezTo>
                    <a:pt x="1888516" y="615595"/>
                    <a:pt x="1895018" y="613258"/>
                    <a:pt x="1903552" y="613258"/>
                  </a:cubicBezTo>
                  <a:cubicBezTo>
                    <a:pt x="1911680" y="613258"/>
                    <a:pt x="1917878" y="615392"/>
                    <a:pt x="1922145" y="619659"/>
                  </a:cubicBezTo>
                  <a:cubicBezTo>
                    <a:pt x="1926412" y="623926"/>
                    <a:pt x="1928749" y="630327"/>
                    <a:pt x="1929156" y="638861"/>
                  </a:cubicBezTo>
                  <a:cubicBezTo>
                    <a:pt x="1932407" y="668529"/>
                    <a:pt x="1942059" y="689357"/>
                    <a:pt x="1958112" y="701345"/>
                  </a:cubicBezTo>
                  <a:cubicBezTo>
                    <a:pt x="1974164" y="713334"/>
                    <a:pt x="1999463" y="719329"/>
                    <a:pt x="2034007" y="719329"/>
                  </a:cubicBezTo>
                  <a:lnTo>
                    <a:pt x="2233956" y="719329"/>
                  </a:lnTo>
                  <a:cubicBezTo>
                    <a:pt x="2274189" y="719329"/>
                    <a:pt x="2301926" y="711505"/>
                    <a:pt x="2317166" y="695859"/>
                  </a:cubicBezTo>
                  <a:cubicBezTo>
                    <a:pt x="2332406" y="680213"/>
                    <a:pt x="2340026" y="652679"/>
                    <a:pt x="2340026" y="613258"/>
                  </a:cubicBezTo>
                  <a:cubicBezTo>
                    <a:pt x="2340026" y="573431"/>
                    <a:pt x="2332406" y="545796"/>
                    <a:pt x="2317166" y="530352"/>
                  </a:cubicBezTo>
                  <a:cubicBezTo>
                    <a:pt x="2301926" y="514909"/>
                    <a:pt x="2274189" y="507187"/>
                    <a:pt x="2233956" y="507187"/>
                  </a:cubicBezTo>
                  <a:lnTo>
                    <a:pt x="2036445" y="507187"/>
                  </a:lnTo>
                  <a:cubicBezTo>
                    <a:pt x="1985239" y="507187"/>
                    <a:pt x="1947444" y="495199"/>
                    <a:pt x="1923060" y="471221"/>
                  </a:cubicBezTo>
                  <a:cubicBezTo>
                    <a:pt x="1898676" y="447243"/>
                    <a:pt x="1886484" y="409651"/>
                    <a:pt x="1886484" y="358445"/>
                  </a:cubicBezTo>
                  <a:cubicBezTo>
                    <a:pt x="1886484" y="306426"/>
                    <a:pt x="1898676" y="268427"/>
                    <a:pt x="1923060" y="244450"/>
                  </a:cubicBezTo>
                  <a:cubicBezTo>
                    <a:pt x="1947444" y="220472"/>
                    <a:pt x="1985239" y="208483"/>
                    <a:pt x="2036445" y="208483"/>
                  </a:cubicBezTo>
                  <a:close/>
                  <a:moveTo>
                    <a:pt x="51206" y="51207"/>
                  </a:moveTo>
                  <a:lnTo>
                    <a:pt x="51206" y="720548"/>
                  </a:lnTo>
                  <a:lnTo>
                    <a:pt x="319430" y="720548"/>
                  </a:lnTo>
                  <a:cubicBezTo>
                    <a:pt x="375920" y="720548"/>
                    <a:pt x="421233" y="712928"/>
                    <a:pt x="455371" y="697688"/>
                  </a:cubicBezTo>
                  <a:cubicBezTo>
                    <a:pt x="489509" y="682448"/>
                    <a:pt x="514197" y="657759"/>
                    <a:pt x="529437" y="623621"/>
                  </a:cubicBezTo>
                  <a:cubicBezTo>
                    <a:pt x="544678" y="589484"/>
                    <a:pt x="552297" y="544170"/>
                    <a:pt x="552297" y="487680"/>
                  </a:cubicBezTo>
                  <a:lnTo>
                    <a:pt x="552297" y="284074"/>
                  </a:lnTo>
                  <a:cubicBezTo>
                    <a:pt x="552297" y="227584"/>
                    <a:pt x="544678" y="182271"/>
                    <a:pt x="529437" y="148133"/>
                  </a:cubicBezTo>
                  <a:cubicBezTo>
                    <a:pt x="514197" y="113995"/>
                    <a:pt x="489509" y="89307"/>
                    <a:pt x="455371" y="74067"/>
                  </a:cubicBezTo>
                  <a:cubicBezTo>
                    <a:pt x="421233" y="58827"/>
                    <a:pt x="375920" y="51207"/>
                    <a:pt x="319430" y="51207"/>
                  </a:cubicBezTo>
                  <a:close/>
                  <a:moveTo>
                    <a:pt x="25603" y="0"/>
                  </a:moveTo>
                  <a:lnTo>
                    <a:pt x="319430" y="0"/>
                  </a:lnTo>
                  <a:cubicBezTo>
                    <a:pt x="418998" y="0"/>
                    <a:pt x="491236" y="22454"/>
                    <a:pt x="536143" y="67361"/>
                  </a:cubicBezTo>
                  <a:cubicBezTo>
                    <a:pt x="581050" y="112268"/>
                    <a:pt x="603504" y="184506"/>
                    <a:pt x="603504" y="284074"/>
                  </a:cubicBezTo>
                  <a:lnTo>
                    <a:pt x="603504" y="487680"/>
                  </a:lnTo>
                  <a:cubicBezTo>
                    <a:pt x="603504" y="586842"/>
                    <a:pt x="581050" y="658978"/>
                    <a:pt x="536143" y="704089"/>
                  </a:cubicBezTo>
                  <a:cubicBezTo>
                    <a:pt x="491236" y="749199"/>
                    <a:pt x="418998" y="771754"/>
                    <a:pt x="319430" y="771754"/>
                  </a:cubicBezTo>
                  <a:lnTo>
                    <a:pt x="25603" y="771754"/>
                  </a:lnTo>
                  <a:cubicBezTo>
                    <a:pt x="8534" y="771754"/>
                    <a:pt x="0" y="763220"/>
                    <a:pt x="0" y="746151"/>
                  </a:cubicBezTo>
                  <a:lnTo>
                    <a:pt x="0" y="25603"/>
                  </a:lnTo>
                  <a:cubicBezTo>
                    <a:pt x="0" y="8535"/>
                    <a:pt x="8534" y="0"/>
                    <a:pt x="2560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AF8DB8A-37B2-40E7-9AE8-7DB2BA856C0C}"/>
                </a:ext>
              </a:extLst>
            </p:cNvPr>
            <p:cNvSpPr/>
            <p:nvPr/>
          </p:nvSpPr>
          <p:spPr>
            <a:xfrm>
              <a:off x="1986480" y="1284372"/>
              <a:ext cx="614475" cy="330115"/>
            </a:xfrm>
            <a:custGeom>
              <a:avLst/>
              <a:gdLst/>
              <a:ahLst/>
              <a:cxnLst/>
              <a:rect l="l" t="t" r="r" b="b"/>
              <a:pathLst>
                <a:path w="1452782" h="780479">
                  <a:moveTo>
                    <a:pt x="1133180" y="279597"/>
                  </a:moveTo>
                  <a:cubicBezTo>
                    <a:pt x="1078107" y="278797"/>
                    <a:pt x="1039902" y="289078"/>
                    <a:pt x="1018566" y="310439"/>
                  </a:cubicBezTo>
                  <a:cubicBezTo>
                    <a:pt x="997230" y="331801"/>
                    <a:pt x="986562" y="370453"/>
                    <a:pt x="986562" y="426397"/>
                  </a:cubicBezTo>
                  <a:lnTo>
                    <a:pt x="986562" y="449476"/>
                  </a:lnTo>
                  <a:lnTo>
                    <a:pt x="1378192" y="449476"/>
                  </a:lnTo>
                  <a:lnTo>
                    <a:pt x="1378192" y="426397"/>
                  </a:lnTo>
                  <a:cubicBezTo>
                    <a:pt x="1378192" y="371374"/>
                    <a:pt x="1367479" y="333152"/>
                    <a:pt x="1346055" y="311730"/>
                  </a:cubicBezTo>
                  <a:cubicBezTo>
                    <a:pt x="1324630" y="290308"/>
                    <a:pt x="1286409" y="279597"/>
                    <a:pt x="1231392" y="279597"/>
                  </a:cubicBezTo>
                  <a:close/>
                  <a:moveTo>
                    <a:pt x="1121179" y="205617"/>
                  </a:moveTo>
                  <a:lnTo>
                    <a:pt x="1231392" y="205617"/>
                  </a:lnTo>
                  <a:cubicBezTo>
                    <a:pt x="1307732" y="205617"/>
                    <a:pt x="1363715" y="223429"/>
                    <a:pt x="1399342" y="259052"/>
                  </a:cubicBezTo>
                  <a:cubicBezTo>
                    <a:pt x="1434969" y="294676"/>
                    <a:pt x="1452782" y="350457"/>
                    <a:pt x="1452782" y="426397"/>
                  </a:cubicBezTo>
                  <a:lnTo>
                    <a:pt x="1452782" y="486166"/>
                  </a:lnTo>
                  <a:cubicBezTo>
                    <a:pt x="1452782" y="511033"/>
                    <a:pt x="1440349" y="523466"/>
                    <a:pt x="1415482" y="523466"/>
                  </a:cubicBezTo>
                  <a:lnTo>
                    <a:pt x="986562" y="523466"/>
                  </a:lnTo>
                  <a:lnTo>
                    <a:pt x="986562" y="560280"/>
                  </a:lnTo>
                  <a:cubicBezTo>
                    <a:pt x="986562" y="615043"/>
                    <a:pt x="997241" y="653103"/>
                    <a:pt x="1018599" y="674461"/>
                  </a:cubicBezTo>
                  <a:cubicBezTo>
                    <a:pt x="1039958" y="695819"/>
                    <a:pt x="1078215" y="706498"/>
                    <a:pt x="1133371" y="706498"/>
                  </a:cubicBezTo>
                  <a:lnTo>
                    <a:pt x="1231392" y="706498"/>
                  </a:lnTo>
                  <a:cubicBezTo>
                    <a:pt x="1282821" y="706498"/>
                    <a:pt x="1319142" y="699958"/>
                    <a:pt x="1340354" y="686877"/>
                  </a:cubicBezTo>
                  <a:cubicBezTo>
                    <a:pt x="1361566" y="673796"/>
                    <a:pt x="1373778" y="651161"/>
                    <a:pt x="1376992" y="618973"/>
                  </a:cubicBezTo>
                  <a:cubicBezTo>
                    <a:pt x="1378046" y="607931"/>
                    <a:pt x="1381746" y="599236"/>
                    <a:pt x="1388093" y="592889"/>
                  </a:cubicBezTo>
                  <a:cubicBezTo>
                    <a:pt x="1394440" y="586542"/>
                    <a:pt x="1403569" y="583369"/>
                    <a:pt x="1415482" y="583369"/>
                  </a:cubicBezTo>
                  <a:cubicBezTo>
                    <a:pt x="1426995" y="583369"/>
                    <a:pt x="1436089" y="586917"/>
                    <a:pt x="1442766" y="594013"/>
                  </a:cubicBezTo>
                  <a:cubicBezTo>
                    <a:pt x="1449444" y="601109"/>
                    <a:pt x="1452290" y="610966"/>
                    <a:pt x="1451306" y="623583"/>
                  </a:cubicBezTo>
                  <a:cubicBezTo>
                    <a:pt x="1447083" y="677177"/>
                    <a:pt x="1426755" y="716725"/>
                    <a:pt x="1390322" y="742227"/>
                  </a:cubicBezTo>
                  <a:cubicBezTo>
                    <a:pt x="1353889" y="767728"/>
                    <a:pt x="1300912" y="780479"/>
                    <a:pt x="1231392" y="780479"/>
                  </a:cubicBezTo>
                  <a:lnTo>
                    <a:pt x="1133371" y="780479"/>
                  </a:lnTo>
                  <a:cubicBezTo>
                    <a:pt x="1056891" y="780479"/>
                    <a:pt x="1000872" y="762699"/>
                    <a:pt x="965312" y="727139"/>
                  </a:cubicBezTo>
                  <a:cubicBezTo>
                    <a:pt x="929752" y="691579"/>
                    <a:pt x="911972" y="635960"/>
                    <a:pt x="911972" y="560280"/>
                  </a:cubicBezTo>
                  <a:lnTo>
                    <a:pt x="911972" y="426397"/>
                  </a:lnTo>
                  <a:cubicBezTo>
                    <a:pt x="911972" y="349536"/>
                    <a:pt x="929733" y="293345"/>
                    <a:pt x="965255" y="257823"/>
                  </a:cubicBezTo>
                  <a:cubicBezTo>
                    <a:pt x="1000776" y="222301"/>
                    <a:pt x="1052751" y="204899"/>
                    <a:pt x="1121179" y="205617"/>
                  </a:cubicBezTo>
                  <a:close/>
                  <a:moveTo>
                    <a:pt x="37300" y="0"/>
                  </a:moveTo>
                  <a:cubicBezTo>
                    <a:pt x="55036" y="0"/>
                    <a:pt x="68749" y="7979"/>
                    <a:pt x="78439" y="23937"/>
                  </a:cubicBezTo>
                  <a:lnTo>
                    <a:pt x="364585" y="476312"/>
                  </a:lnTo>
                  <a:lnTo>
                    <a:pt x="648548" y="24156"/>
                  </a:lnTo>
                  <a:cubicBezTo>
                    <a:pt x="658315" y="8052"/>
                    <a:pt x="672132" y="0"/>
                    <a:pt x="690001" y="0"/>
                  </a:cubicBezTo>
                  <a:cubicBezTo>
                    <a:pt x="714068" y="0"/>
                    <a:pt x="726101" y="12231"/>
                    <a:pt x="726101" y="36691"/>
                  </a:cubicBezTo>
                  <a:lnTo>
                    <a:pt x="726101" y="743179"/>
                  </a:lnTo>
                  <a:cubicBezTo>
                    <a:pt x="726101" y="768046"/>
                    <a:pt x="713671" y="780479"/>
                    <a:pt x="688810" y="780479"/>
                  </a:cubicBezTo>
                  <a:cubicBezTo>
                    <a:pt x="663944" y="780479"/>
                    <a:pt x="651511" y="768046"/>
                    <a:pt x="651511" y="743179"/>
                  </a:cubicBezTo>
                  <a:lnTo>
                    <a:pt x="651511" y="146507"/>
                  </a:lnTo>
                  <a:lnTo>
                    <a:pt x="404756" y="534134"/>
                  </a:lnTo>
                  <a:cubicBezTo>
                    <a:pt x="395047" y="550130"/>
                    <a:pt x="381347" y="558128"/>
                    <a:pt x="363656" y="558128"/>
                  </a:cubicBezTo>
                  <a:cubicBezTo>
                    <a:pt x="345831" y="558128"/>
                    <a:pt x="332055" y="550117"/>
                    <a:pt x="322327" y="534096"/>
                  </a:cubicBezTo>
                  <a:lnTo>
                    <a:pt x="74600" y="139309"/>
                  </a:lnTo>
                  <a:lnTo>
                    <a:pt x="74600" y="743179"/>
                  </a:lnTo>
                  <a:cubicBezTo>
                    <a:pt x="74600" y="768046"/>
                    <a:pt x="62167" y="780479"/>
                    <a:pt x="37300" y="780479"/>
                  </a:cubicBezTo>
                  <a:cubicBezTo>
                    <a:pt x="12433" y="780479"/>
                    <a:pt x="0" y="768046"/>
                    <a:pt x="0" y="743179"/>
                  </a:cubicBezTo>
                  <a:lnTo>
                    <a:pt x="0" y="36691"/>
                  </a:lnTo>
                  <a:cubicBezTo>
                    <a:pt x="0" y="12231"/>
                    <a:pt x="12433" y="0"/>
                    <a:pt x="3730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1373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B7A6F0-0810-4F1A-907A-3D0046F65C37}"/>
              </a:ext>
            </a:extLst>
          </p:cNvPr>
          <p:cNvSpPr/>
          <p:nvPr/>
        </p:nvSpPr>
        <p:spPr>
          <a:xfrm>
            <a:off x="501446" y="723901"/>
            <a:ext cx="6932676" cy="6134100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ED3BE1-FF92-419B-82F5-37770FE8DEB5}"/>
              </a:ext>
            </a:extLst>
          </p:cNvPr>
          <p:cNvSpPr txBox="1"/>
          <p:nvPr/>
        </p:nvSpPr>
        <p:spPr>
          <a:xfrm>
            <a:off x="822699" y="2450969"/>
            <a:ext cx="5603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chemeClr val="accent3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WEAR + SET TRENDS</a:t>
            </a:r>
            <a:endParaRPr lang="en-US" sz="4000" b="1" spc="300" dirty="0">
              <a:solidFill>
                <a:schemeClr val="accent3"/>
              </a:solidFill>
              <a:latin typeface="Poppins" panose="00000500000000000000" pitchFamily="50" charset="0"/>
              <a:ea typeface="Open Sans" panose="020B0606030504020204" pitchFamily="34" charset="0"/>
              <a:cs typeface="Poppins" panose="00000500000000000000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51FBF4-9604-451D-BE86-8E5564EE8DF8}"/>
              </a:ext>
            </a:extLst>
          </p:cNvPr>
          <p:cNvSpPr txBox="1"/>
          <p:nvPr/>
        </p:nvSpPr>
        <p:spPr>
          <a:xfrm>
            <a:off x="865419" y="3171007"/>
            <a:ext cx="5489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chemeClr val="accent1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Choose happiness, choose clothes</a:t>
            </a:r>
            <a:endParaRPr lang="en-US" sz="2000" b="1" dirty="0">
              <a:solidFill>
                <a:schemeClr val="accent1"/>
              </a:solidFill>
              <a:latin typeface="Poppins" panose="00000500000000000000" pitchFamily="50" charset="0"/>
              <a:ea typeface="Open Sans ExtraBold" panose="020B0906030804020204" pitchFamily="34" charset="0"/>
              <a:cs typeface="Poppins" panose="000005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A3F549-6066-40D7-8C54-A6579CE75247}"/>
              </a:ext>
            </a:extLst>
          </p:cNvPr>
          <p:cNvSpPr txBox="1"/>
          <p:nvPr/>
        </p:nvSpPr>
        <p:spPr>
          <a:xfrm>
            <a:off x="848099" y="3906038"/>
            <a:ext cx="5451101" cy="133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  <a:endParaRPr lang="en-ID" sz="11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50" charset="0"/>
              <a:ea typeface="Roboto" pitchFamily="2" charset="0"/>
              <a:cs typeface="Poppins" panose="00000500000000000000" pitchFamily="50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D8D637-0FE7-4835-B4B7-E914308B57D8}"/>
              </a:ext>
            </a:extLst>
          </p:cNvPr>
          <p:cNvGrpSpPr/>
          <p:nvPr/>
        </p:nvGrpSpPr>
        <p:grpSpPr>
          <a:xfrm>
            <a:off x="960459" y="1859244"/>
            <a:ext cx="1112156" cy="185153"/>
            <a:chOff x="618054" y="1284372"/>
            <a:chExt cx="1982901" cy="33011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2C10E96-83FE-4631-BF89-8B5D05F2C922}"/>
                </a:ext>
              </a:extLst>
            </p:cNvPr>
            <p:cNvSpPr/>
            <p:nvPr/>
          </p:nvSpPr>
          <p:spPr>
            <a:xfrm>
              <a:off x="618054" y="1284374"/>
              <a:ext cx="1295814" cy="330114"/>
            </a:xfrm>
            <a:custGeom>
              <a:avLst/>
              <a:gdLst/>
              <a:ahLst/>
              <a:cxnLst/>
              <a:rect l="l" t="t" r="r" b="b"/>
              <a:pathLst>
                <a:path w="3029407" h="771754">
                  <a:moveTo>
                    <a:pt x="1410843" y="260909"/>
                  </a:moveTo>
                  <a:cubicBezTo>
                    <a:pt x="1351102" y="260096"/>
                    <a:pt x="1309142" y="271780"/>
                    <a:pt x="1284961" y="295961"/>
                  </a:cubicBezTo>
                  <a:cubicBezTo>
                    <a:pt x="1260780" y="320142"/>
                    <a:pt x="1248690" y="362509"/>
                    <a:pt x="1248690" y="423063"/>
                  </a:cubicBezTo>
                  <a:lnTo>
                    <a:pt x="1248690" y="458419"/>
                  </a:lnTo>
                  <a:lnTo>
                    <a:pt x="1672971" y="458419"/>
                  </a:lnTo>
                  <a:lnTo>
                    <a:pt x="1672971" y="423063"/>
                  </a:lnTo>
                  <a:cubicBezTo>
                    <a:pt x="1672971" y="363322"/>
                    <a:pt x="1660881" y="321361"/>
                    <a:pt x="1636700" y="297180"/>
                  </a:cubicBezTo>
                  <a:cubicBezTo>
                    <a:pt x="1612519" y="272999"/>
                    <a:pt x="1570558" y="260909"/>
                    <a:pt x="1510818" y="260909"/>
                  </a:cubicBezTo>
                  <a:close/>
                  <a:moveTo>
                    <a:pt x="1410843" y="209703"/>
                  </a:moveTo>
                  <a:lnTo>
                    <a:pt x="1510818" y="209703"/>
                  </a:lnTo>
                  <a:cubicBezTo>
                    <a:pt x="1585189" y="209703"/>
                    <a:pt x="1639342" y="226670"/>
                    <a:pt x="1673276" y="260604"/>
                  </a:cubicBezTo>
                  <a:cubicBezTo>
                    <a:pt x="1707210" y="294539"/>
                    <a:pt x="1724178" y="348691"/>
                    <a:pt x="1724178" y="423063"/>
                  </a:cubicBezTo>
                  <a:lnTo>
                    <a:pt x="1724178" y="484023"/>
                  </a:lnTo>
                  <a:cubicBezTo>
                    <a:pt x="1724178" y="501091"/>
                    <a:pt x="1715643" y="509626"/>
                    <a:pt x="1698575" y="509626"/>
                  </a:cubicBezTo>
                  <a:lnTo>
                    <a:pt x="1248690" y="509626"/>
                  </a:lnTo>
                  <a:lnTo>
                    <a:pt x="1248690" y="559613"/>
                  </a:lnTo>
                  <a:cubicBezTo>
                    <a:pt x="1248690" y="618541"/>
                    <a:pt x="1260780" y="660096"/>
                    <a:pt x="1284961" y="684277"/>
                  </a:cubicBezTo>
                  <a:cubicBezTo>
                    <a:pt x="1309142" y="708457"/>
                    <a:pt x="1351102" y="720548"/>
                    <a:pt x="1410843" y="720548"/>
                  </a:cubicBezTo>
                  <a:lnTo>
                    <a:pt x="1510818" y="720548"/>
                  </a:lnTo>
                  <a:cubicBezTo>
                    <a:pt x="1565682" y="720548"/>
                    <a:pt x="1605306" y="713029"/>
                    <a:pt x="1629690" y="697993"/>
                  </a:cubicBezTo>
                  <a:cubicBezTo>
                    <a:pt x="1654074" y="682956"/>
                    <a:pt x="1668094" y="657149"/>
                    <a:pt x="1671752" y="620573"/>
                  </a:cubicBezTo>
                  <a:cubicBezTo>
                    <a:pt x="1672565" y="612039"/>
                    <a:pt x="1675105" y="605638"/>
                    <a:pt x="1679372" y="601371"/>
                  </a:cubicBezTo>
                  <a:cubicBezTo>
                    <a:pt x="1683639" y="597104"/>
                    <a:pt x="1690040" y="594970"/>
                    <a:pt x="1698575" y="594970"/>
                  </a:cubicBezTo>
                  <a:cubicBezTo>
                    <a:pt x="1706702" y="594970"/>
                    <a:pt x="1713002" y="597307"/>
                    <a:pt x="1717472" y="601981"/>
                  </a:cubicBezTo>
                  <a:cubicBezTo>
                    <a:pt x="1721942" y="606654"/>
                    <a:pt x="1723771" y="613258"/>
                    <a:pt x="1722958" y="621793"/>
                  </a:cubicBezTo>
                  <a:cubicBezTo>
                    <a:pt x="1718894" y="673405"/>
                    <a:pt x="1699590" y="711302"/>
                    <a:pt x="1665046" y="735483"/>
                  </a:cubicBezTo>
                  <a:cubicBezTo>
                    <a:pt x="1630502" y="759664"/>
                    <a:pt x="1579093" y="771754"/>
                    <a:pt x="1510818" y="771754"/>
                  </a:cubicBezTo>
                  <a:lnTo>
                    <a:pt x="1410843" y="771754"/>
                  </a:lnTo>
                  <a:cubicBezTo>
                    <a:pt x="1336472" y="771754"/>
                    <a:pt x="1282319" y="754787"/>
                    <a:pt x="1248385" y="720853"/>
                  </a:cubicBezTo>
                  <a:cubicBezTo>
                    <a:pt x="1214450" y="686918"/>
                    <a:pt x="1197483" y="633172"/>
                    <a:pt x="1197483" y="559613"/>
                  </a:cubicBezTo>
                  <a:lnTo>
                    <a:pt x="1197483" y="423063"/>
                  </a:lnTo>
                  <a:cubicBezTo>
                    <a:pt x="1197483" y="347879"/>
                    <a:pt x="1214450" y="293319"/>
                    <a:pt x="1248385" y="259385"/>
                  </a:cubicBezTo>
                  <a:cubicBezTo>
                    <a:pt x="1282319" y="225451"/>
                    <a:pt x="1336472" y="208890"/>
                    <a:pt x="1410843" y="209703"/>
                  </a:cubicBezTo>
                  <a:close/>
                  <a:moveTo>
                    <a:pt x="816178" y="209703"/>
                  </a:moveTo>
                  <a:cubicBezTo>
                    <a:pt x="833247" y="209703"/>
                    <a:pt x="841782" y="218237"/>
                    <a:pt x="841782" y="235306"/>
                  </a:cubicBezTo>
                  <a:lnTo>
                    <a:pt x="841782" y="344424"/>
                  </a:lnTo>
                  <a:cubicBezTo>
                    <a:pt x="862102" y="300939"/>
                    <a:pt x="892683" y="267615"/>
                    <a:pt x="933526" y="244450"/>
                  </a:cubicBezTo>
                  <a:cubicBezTo>
                    <a:pt x="974370" y="221285"/>
                    <a:pt x="1023442" y="209703"/>
                    <a:pt x="1080745" y="209703"/>
                  </a:cubicBezTo>
                  <a:cubicBezTo>
                    <a:pt x="1097814" y="209703"/>
                    <a:pt x="1106348" y="218237"/>
                    <a:pt x="1106348" y="235306"/>
                  </a:cubicBezTo>
                  <a:cubicBezTo>
                    <a:pt x="1106348" y="252375"/>
                    <a:pt x="1097814" y="260909"/>
                    <a:pt x="1080745" y="260909"/>
                  </a:cubicBezTo>
                  <a:cubicBezTo>
                    <a:pt x="1007593" y="260909"/>
                    <a:pt x="950697" y="278384"/>
                    <a:pt x="910057" y="313335"/>
                  </a:cubicBezTo>
                  <a:cubicBezTo>
                    <a:pt x="869417" y="348285"/>
                    <a:pt x="846658" y="399085"/>
                    <a:pt x="841782" y="465735"/>
                  </a:cubicBezTo>
                  <a:lnTo>
                    <a:pt x="841782" y="746151"/>
                  </a:lnTo>
                  <a:cubicBezTo>
                    <a:pt x="841782" y="763220"/>
                    <a:pt x="833247" y="771754"/>
                    <a:pt x="816178" y="771754"/>
                  </a:cubicBezTo>
                  <a:cubicBezTo>
                    <a:pt x="799110" y="771754"/>
                    <a:pt x="790575" y="763220"/>
                    <a:pt x="790575" y="746151"/>
                  </a:cubicBezTo>
                  <a:lnTo>
                    <a:pt x="790575" y="235306"/>
                  </a:lnTo>
                  <a:cubicBezTo>
                    <a:pt x="790575" y="218237"/>
                    <a:pt x="799110" y="209703"/>
                    <a:pt x="816178" y="209703"/>
                  </a:cubicBezTo>
                  <a:close/>
                  <a:moveTo>
                    <a:pt x="2674620" y="208483"/>
                  </a:moveTo>
                  <a:lnTo>
                    <a:pt x="2866034" y="208483"/>
                  </a:lnTo>
                  <a:cubicBezTo>
                    <a:pt x="2957068" y="208483"/>
                    <a:pt x="3006242" y="249123"/>
                    <a:pt x="3013558" y="330403"/>
                  </a:cubicBezTo>
                  <a:cubicBezTo>
                    <a:pt x="3014777" y="338938"/>
                    <a:pt x="3013152" y="345542"/>
                    <a:pt x="3008681" y="350215"/>
                  </a:cubicBezTo>
                  <a:cubicBezTo>
                    <a:pt x="3004211" y="354889"/>
                    <a:pt x="2997708" y="357226"/>
                    <a:pt x="2989174" y="357226"/>
                  </a:cubicBezTo>
                  <a:cubicBezTo>
                    <a:pt x="2980639" y="357226"/>
                    <a:pt x="2974340" y="355092"/>
                    <a:pt x="2970276" y="350825"/>
                  </a:cubicBezTo>
                  <a:cubicBezTo>
                    <a:pt x="2966212" y="346558"/>
                    <a:pt x="2963571" y="340157"/>
                    <a:pt x="2962352" y="331623"/>
                  </a:cubicBezTo>
                  <a:cubicBezTo>
                    <a:pt x="2959913" y="304800"/>
                    <a:pt x="2951379" y="286106"/>
                    <a:pt x="2936748" y="275539"/>
                  </a:cubicBezTo>
                  <a:cubicBezTo>
                    <a:pt x="2922118" y="264973"/>
                    <a:pt x="2898547" y="259690"/>
                    <a:pt x="2866034" y="259690"/>
                  </a:cubicBezTo>
                  <a:lnTo>
                    <a:pt x="2674620" y="259690"/>
                  </a:lnTo>
                  <a:cubicBezTo>
                    <a:pt x="2637638" y="259690"/>
                    <a:pt x="2611933" y="266802"/>
                    <a:pt x="2597506" y="281026"/>
                  </a:cubicBezTo>
                  <a:cubicBezTo>
                    <a:pt x="2583079" y="295250"/>
                    <a:pt x="2575865" y="321056"/>
                    <a:pt x="2575865" y="358445"/>
                  </a:cubicBezTo>
                  <a:cubicBezTo>
                    <a:pt x="2575865" y="395021"/>
                    <a:pt x="2583079" y="420421"/>
                    <a:pt x="2597506" y="434645"/>
                  </a:cubicBezTo>
                  <a:cubicBezTo>
                    <a:pt x="2611933" y="448869"/>
                    <a:pt x="2637638" y="455981"/>
                    <a:pt x="2674620" y="455981"/>
                  </a:cubicBezTo>
                  <a:lnTo>
                    <a:pt x="2872131" y="455981"/>
                  </a:lnTo>
                  <a:cubicBezTo>
                    <a:pt x="2926588" y="455981"/>
                    <a:pt x="2966415" y="468579"/>
                    <a:pt x="2991612" y="493776"/>
                  </a:cubicBezTo>
                  <a:cubicBezTo>
                    <a:pt x="3016809" y="518973"/>
                    <a:pt x="3029407" y="558801"/>
                    <a:pt x="3029407" y="613258"/>
                  </a:cubicBezTo>
                  <a:cubicBezTo>
                    <a:pt x="3029407" y="667309"/>
                    <a:pt x="3016809" y="707035"/>
                    <a:pt x="2991612" y="732435"/>
                  </a:cubicBezTo>
                  <a:cubicBezTo>
                    <a:pt x="2966415" y="757835"/>
                    <a:pt x="2926588" y="770535"/>
                    <a:pt x="2872131" y="770535"/>
                  </a:cubicBezTo>
                  <a:lnTo>
                    <a:pt x="2672182" y="770535"/>
                  </a:lnTo>
                  <a:cubicBezTo>
                    <a:pt x="2623007" y="770535"/>
                    <a:pt x="2585822" y="759867"/>
                    <a:pt x="2560625" y="738531"/>
                  </a:cubicBezTo>
                  <a:cubicBezTo>
                    <a:pt x="2535428" y="717195"/>
                    <a:pt x="2520595" y="684378"/>
                    <a:pt x="2516124" y="640081"/>
                  </a:cubicBezTo>
                  <a:cubicBezTo>
                    <a:pt x="2515718" y="631546"/>
                    <a:pt x="2517750" y="624942"/>
                    <a:pt x="2522220" y="620269"/>
                  </a:cubicBezTo>
                  <a:cubicBezTo>
                    <a:pt x="2526691" y="615595"/>
                    <a:pt x="2533193" y="613258"/>
                    <a:pt x="2541727" y="613258"/>
                  </a:cubicBezTo>
                  <a:cubicBezTo>
                    <a:pt x="2549855" y="613258"/>
                    <a:pt x="2556053" y="615392"/>
                    <a:pt x="2560320" y="619659"/>
                  </a:cubicBezTo>
                  <a:cubicBezTo>
                    <a:pt x="2564587" y="623926"/>
                    <a:pt x="2566924" y="630327"/>
                    <a:pt x="2567331" y="638861"/>
                  </a:cubicBezTo>
                  <a:cubicBezTo>
                    <a:pt x="2570582" y="668529"/>
                    <a:pt x="2580234" y="689357"/>
                    <a:pt x="2596287" y="701345"/>
                  </a:cubicBezTo>
                  <a:cubicBezTo>
                    <a:pt x="2612339" y="713334"/>
                    <a:pt x="2637638" y="719329"/>
                    <a:pt x="2672182" y="719329"/>
                  </a:cubicBezTo>
                  <a:lnTo>
                    <a:pt x="2872131" y="719329"/>
                  </a:lnTo>
                  <a:cubicBezTo>
                    <a:pt x="2912364" y="719329"/>
                    <a:pt x="2940101" y="711505"/>
                    <a:pt x="2955341" y="695859"/>
                  </a:cubicBezTo>
                  <a:cubicBezTo>
                    <a:pt x="2970581" y="680213"/>
                    <a:pt x="2978201" y="652679"/>
                    <a:pt x="2978201" y="613258"/>
                  </a:cubicBezTo>
                  <a:cubicBezTo>
                    <a:pt x="2978201" y="573431"/>
                    <a:pt x="2970581" y="545796"/>
                    <a:pt x="2955341" y="530352"/>
                  </a:cubicBezTo>
                  <a:cubicBezTo>
                    <a:pt x="2940101" y="514909"/>
                    <a:pt x="2912364" y="507187"/>
                    <a:pt x="2872131" y="507187"/>
                  </a:cubicBezTo>
                  <a:lnTo>
                    <a:pt x="2674620" y="507187"/>
                  </a:lnTo>
                  <a:cubicBezTo>
                    <a:pt x="2623414" y="507187"/>
                    <a:pt x="2585619" y="495199"/>
                    <a:pt x="2561234" y="471221"/>
                  </a:cubicBezTo>
                  <a:cubicBezTo>
                    <a:pt x="2536850" y="447243"/>
                    <a:pt x="2524658" y="409651"/>
                    <a:pt x="2524658" y="358445"/>
                  </a:cubicBezTo>
                  <a:cubicBezTo>
                    <a:pt x="2524658" y="306426"/>
                    <a:pt x="2536850" y="268427"/>
                    <a:pt x="2561234" y="244450"/>
                  </a:cubicBezTo>
                  <a:cubicBezTo>
                    <a:pt x="2585619" y="220472"/>
                    <a:pt x="2623414" y="208483"/>
                    <a:pt x="2674620" y="208483"/>
                  </a:cubicBezTo>
                  <a:close/>
                  <a:moveTo>
                    <a:pt x="2036445" y="208483"/>
                  </a:moveTo>
                  <a:lnTo>
                    <a:pt x="2227860" y="208483"/>
                  </a:lnTo>
                  <a:cubicBezTo>
                    <a:pt x="2318893" y="208483"/>
                    <a:pt x="2368067" y="249123"/>
                    <a:pt x="2375383" y="330403"/>
                  </a:cubicBezTo>
                  <a:cubicBezTo>
                    <a:pt x="2376602" y="338938"/>
                    <a:pt x="2374976" y="345542"/>
                    <a:pt x="2370506" y="350215"/>
                  </a:cubicBezTo>
                  <a:cubicBezTo>
                    <a:pt x="2366036" y="354889"/>
                    <a:pt x="2359533" y="357226"/>
                    <a:pt x="2350999" y="357226"/>
                  </a:cubicBezTo>
                  <a:cubicBezTo>
                    <a:pt x="2342464" y="357226"/>
                    <a:pt x="2336165" y="355092"/>
                    <a:pt x="2332101" y="350825"/>
                  </a:cubicBezTo>
                  <a:cubicBezTo>
                    <a:pt x="2328037" y="346558"/>
                    <a:pt x="2325396" y="340157"/>
                    <a:pt x="2324176" y="331623"/>
                  </a:cubicBezTo>
                  <a:cubicBezTo>
                    <a:pt x="2321738" y="304800"/>
                    <a:pt x="2313204" y="286106"/>
                    <a:pt x="2298573" y="275539"/>
                  </a:cubicBezTo>
                  <a:cubicBezTo>
                    <a:pt x="2283943" y="264973"/>
                    <a:pt x="2260371" y="259690"/>
                    <a:pt x="2227860" y="259690"/>
                  </a:cubicBezTo>
                  <a:lnTo>
                    <a:pt x="2036445" y="259690"/>
                  </a:lnTo>
                  <a:cubicBezTo>
                    <a:pt x="1999463" y="259690"/>
                    <a:pt x="1973758" y="266802"/>
                    <a:pt x="1959331" y="281026"/>
                  </a:cubicBezTo>
                  <a:cubicBezTo>
                    <a:pt x="1944904" y="295250"/>
                    <a:pt x="1937690" y="321056"/>
                    <a:pt x="1937690" y="358445"/>
                  </a:cubicBezTo>
                  <a:cubicBezTo>
                    <a:pt x="1937690" y="395021"/>
                    <a:pt x="1944904" y="420421"/>
                    <a:pt x="1959331" y="434645"/>
                  </a:cubicBezTo>
                  <a:cubicBezTo>
                    <a:pt x="1973758" y="448869"/>
                    <a:pt x="1999463" y="455981"/>
                    <a:pt x="2036445" y="455981"/>
                  </a:cubicBezTo>
                  <a:lnTo>
                    <a:pt x="2233956" y="455981"/>
                  </a:lnTo>
                  <a:cubicBezTo>
                    <a:pt x="2288413" y="455981"/>
                    <a:pt x="2328240" y="468579"/>
                    <a:pt x="2353437" y="493776"/>
                  </a:cubicBezTo>
                  <a:cubicBezTo>
                    <a:pt x="2378634" y="518973"/>
                    <a:pt x="2391232" y="558801"/>
                    <a:pt x="2391232" y="613258"/>
                  </a:cubicBezTo>
                  <a:cubicBezTo>
                    <a:pt x="2391232" y="667309"/>
                    <a:pt x="2378634" y="707035"/>
                    <a:pt x="2353437" y="732435"/>
                  </a:cubicBezTo>
                  <a:cubicBezTo>
                    <a:pt x="2328240" y="757835"/>
                    <a:pt x="2288413" y="770535"/>
                    <a:pt x="2233956" y="770535"/>
                  </a:cubicBezTo>
                  <a:lnTo>
                    <a:pt x="2034007" y="770535"/>
                  </a:lnTo>
                  <a:cubicBezTo>
                    <a:pt x="1984832" y="770535"/>
                    <a:pt x="1947647" y="759867"/>
                    <a:pt x="1922450" y="738531"/>
                  </a:cubicBezTo>
                  <a:cubicBezTo>
                    <a:pt x="1897253" y="717195"/>
                    <a:pt x="1882420" y="684378"/>
                    <a:pt x="1877949" y="640081"/>
                  </a:cubicBezTo>
                  <a:cubicBezTo>
                    <a:pt x="1877543" y="631546"/>
                    <a:pt x="1879575" y="624942"/>
                    <a:pt x="1884045" y="620269"/>
                  </a:cubicBezTo>
                  <a:cubicBezTo>
                    <a:pt x="1888516" y="615595"/>
                    <a:pt x="1895018" y="613258"/>
                    <a:pt x="1903552" y="613258"/>
                  </a:cubicBezTo>
                  <a:cubicBezTo>
                    <a:pt x="1911680" y="613258"/>
                    <a:pt x="1917878" y="615392"/>
                    <a:pt x="1922145" y="619659"/>
                  </a:cubicBezTo>
                  <a:cubicBezTo>
                    <a:pt x="1926412" y="623926"/>
                    <a:pt x="1928749" y="630327"/>
                    <a:pt x="1929156" y="638861"/>
                  </a:cubicBezTo>
                  <a:cubicBezTo>
                    <a:pt x="1932407" y="668529"/>
                    <a:pt x="1942059" y="689357"/>
                    <a:pt x="1958112" y="701345"/>
                  </a:cubicBezTo>
                  <a:cubicBezTo>
                    <a:pt x="1974164" y="713334"/>
                    <a:pt x="1999463" y="719329"/>
                    <a:pt x="2034007" y="719329"/>
                  </a:cubicBezTo>
                  <a:lnTo>
                    <a:pt x="2233956" y="719329"/>
                  </a:lnTo>
                  <a:cubicBezTo>
                    <a:pt x="2274189" y="719329"/>
                    <a:pt x="2301926" y="711505"/>
                    <a:pt x="2317166" y="695859"/>
                  </a:cubicBezTo>
                  <a:cubicBezTo>
                    <a:pt x="2332406" y="680213"/>
                    <a:pt x="2340026" y="652679"/>
                    <a:pt x="2340026" y="613258"/>
                  </a:cubicBezTo>
                  <a:cubicBezTo>
                    <a:pt x="2340026" y="573431"/>
                    <a:pt x="2332406" y="545796"/>
                    <a:pt x="2317166" y="530352"/>
                  </a:cubicBezTo>
                  <a:cubicBezTo>
                    <a:pt x="2301926" y="514909"/>
                    <a:pt x="2274189" y="507187"/>
                    <a:pt x="2233956" y="507187"/>
                  </a:cubicBezTo>
                  <a:lnTo>
                    <a:pt x="2036445" y="507187"/>
                  </a:lnTo>
                  <a:cubicBezTo>
                    <a:pt x="1985239" y="507187"/>
                    <a:pt x="1947444" y="495199"/>
                    <a:pt x="1923060" y="471221"/>
                  </a:cubicBezTo>
                  <a:cubicBezTo>
                    <a:pt x="1898676" y="447243"/>
                    <a:pt x="1886484" y="409651"/>
                    <a:pt x="1886484" y="358445"/>
                  </a:cubicBezTo>
                  <a:cubicBezTo>
                    <a:pt x="1886484" y="306426"/>
                    <a:pt x="1898676" y="268427"/>
                    <a:pt x="1923060" y="244450"/>
                  </a:cubicBezTo>
                  <a:cubicBezTo>
                    <a:pt x="1947444" y="220472"/>
                    <a:pt x="1985239" y="208483"/>
                    <a:pt x="2036445" y="208483"/>
                  </a:cubicBezTo>
                  <a:close/>
                  <a:moveTo>
                    <a:pt x="51206" y="51207"/>
                  </a:moveTo>
                  <a:lnTo>
                    <a:pt x="51206" y="720548"/>
                  </a:lnTo>
                  <a:lnTo>
                    <a:pt x="319430" y="720548"/>
                  </a:lnTo>
                  <a:cubicBezTo>
                    <a:pt x="375920" y="720548"/>
                    <a:pt x="421233" y="712928"/>
                    <a:pt x="455371" y="697688"/>
                  </a:cubicBezTo>
                  <a:cubicBezTo>
                    <a:pt x="489509" y="682448"/>
                    <a:pt x="514197" y="657759"/>
                    <a:pt x="529437" y="623621"/>
                  </a:cubicBezTo>
                  <a:cubicBezTo>
                    <a:pt x="544678" y="589484"/>
                    <a:pt x="552297" y="544170"/>
                    <a:pt x="552297" y="487680"/>
                  </a:cubicBezTo>
                  <a:lnTo>
                    <a:pt x="552297" y="284074"/>
                  </a:lnTo>
                  <a:cubicBezTo>
                    <a:pt x="552297" y="227584"/>
                    <a:pt x="544678" y="182271"/>
                    <a:pt x="529437" y="148133"/>
                  </a:cubicBezTo>
                  <a:cubicBezTo>
                    <a:pt x="514197" y="113995"/>
                    <a:pt x="489509" y="89307"/>
                    <a:pt x="455371" y="74067"/>
                  </a:cubicBezTo>
                  <a:cubicBezTo>
                    <a:pt x="421233" y="58827"/>
                    <a:pt x="375920" y="51207"/>
                    <a:pt x="319430" y="51207"/>
                  </a:cubicBezTo>
                  <a:close/>
                  <a:moveTo>
                    <a:pt x="25603" y="0"/>
                  </a:moveTo>
                  <a:lnTo>
                    <a:pt x="319430" y="0"/>
                  </a:lnTo>
                  <a:cubicBezTo>
                    <a:pt x="418998" y="0"/>
                    <a:pt x="491236" y="22454"/>
                    <a:pt x="536143" y="67361"/>
                  </a:cubicBezTo>
                  <a:cubicBezTo>
                    <a:pt x="581050" y="112268"/>
                    <a:pt x="603504" y="184506"/>
                    <a:pt x="603504" y="284074"/>
                  </a:cubicBezTo>
                  <a:lnTo>
                    <a:pt x="603504" y="487680"/>
                  </a:lnTo>
                  <a:cubicBezTo>
                    <a:pt x="603504" y="586842"/>
                    <a:pt x="581050" y="658978"/>
                    <a:pt x="536143" y="704089"/>
                  </a:cubicBezTo>
                  <a:cubicBezTo>
                    <a:pt x="491236" y="749199"/>
                    <a:pt x="418998" y="771754"/>
                    <a:pt x="319430" y="771754"/>
                  </a:cubicBezTo>
                  <a:lnTo>
                    <a:pt x="25603" y="771754"/>
                  </a:lnTo>
                  <a:cubicBezTo>
                    <a:pt x="8534" y="771754"/>
                    <a:pt x="0" y="763220"/>
                    <a:pt x="0" y="746151"/>
                  </a:cubicBezTo>
                  <a:lnTo>
                    <a:pt x="0" y="25603"/>
                  </a:lnTo>
                  <a:cubicBezTo>
                    <a:pt x="0" y="8535"/>
                    <a:pt x="8534" y="0"/>
                    <a:pt x="25603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CC15E9E-2856-4F03-871E-7F7F149E21E2}"/>
                </a:ext>
              </a:extLst>
            </p:cNvPr>
            <p:cNvSpPr/>
            <p:nvPr/>
          </p:nvSpPr>
          <p:spPr>
            <a:xfrm>
              <a:off x="1986480" y="1284372"/>
              <a:ext cx="614475" cy="330115"/>
            </a:xfrm>
            <a:custGeom>
              <a:avLst/>
              <a:gdLst/>
              <a:ahLst/>
              <a:cxnLst/>
              <a:rect l="l" t="t" r="r" b="b"/>
              <a:pathLst>
                <a:path w="1452782" h="780479">
                  <a:moveTo>
                    <a:pt x="1133180" y="279597"/>
                  </a:moveTo>
                  <a:cubicBezTo>
                    <a:pt x="1078107" y="278797"/>
                    <a:pt x="1039902" y="289078"/>
                    <a:pt x="1018566" y="310439"/>
                  </a:cubicBezTo>
                  <a:cubicBezTo>
                    <a:pt x="997230" y="331801"/>
                    <a:pt x="986562" y="370453"/>
                    <a:pt x="986562" y="426397"/>
                  </a:cubicBezTo>
                  <a:lnTo>
                    <a:pt x="986562" y="449476"/>
                  </a:lnTo>
                  <a:lnTo>
                    <a:pt x="1378192" y="449476"/>
                  </a:lnTo>
                  <a:lnTo>
                    <a:pt x="1378192" y="426397"/>
                  </a:lnTo>
                  <a:cubicBezTo>
                    <a:pt x="1378192" y="371374"/>
                    <a:pt x="1367479" y="333152"/>
                    <a:pt x="1346055" y="311730"/>
                  </a:cubicBezTo>
                  <a:cubicBezTo>
                    <a:pt x="1324630" y="290308"/>
                    <a:pt x="1286409" y="279597"/>
                    <a:pt x="1231392" y="279597"/>
                  </a:cubicBezTo>
                  <a:close/>
                  <a:moveTo>
                    <a:pt x="1121179" y="205617"/>
                  </a:moveTo>
                  <a:lnTo>
                    <a:pt x="1231392" y="205617"/>
                  </a:lnTo>
                  <a:cubicBezTo>
                    <a:pt x="1307732" y="205617"/>
                    <a:pt x="1363715" y="223429"/>
                    <a:pt x="1399342" y="259052"/>
                  </a:cubicBezTo>
                  <a:cubicBezTo>
                    <a:pt x="1434969" y="294676"/>
                    <a:pt x="1452782" y="350457"/>
                    <a:pt x="1452782" y="426397"/>
                  </a:cubicBezTo>
                  <a:lnTo>
                    <a:pt x="1452782" y="486166"/>
                  </a:lnTo>
                  <a:cubicBezTo>
                    <a:pt x="1452782" y="511033"/>
                    <a:pt x="1440349" y="523466"/>
                    <a:pt x="1415482" y="523466"/>
                  </a:cubicBezTo>
                  <a:lnTo>
                    <a:pt x="986562" y="523466"/>
                  </a:lnTo>
                  <a:lnTo>
                    <a:pt x="986562" y="560280"/>
                  </a:lnTo>
                  <a:cubicBezTo>
                    <a:pt x="986562" y="615043"/>
                    <a:pt x="997241" y="653103"/>
                    <a:pt x="1018599" y="674461"/>
                  </a:cubicBezTo>
                  <a:cubicBezTo>
                    <a:pt x="1039958" y="695819"/>
                    <a:pt x="1078215" y="706498"/>
                    <a:pt x="1133371" y="706498"/>
                  </a:cubicBezTo>
                  <a:lnTo>
                    <a:pt x="1231392" y="706498"/>
                  </a:lnTo>
                  <a:cubicBezTo>
                    <a:pt x="1282821" y="706498"/>
                    <a:pt x="1319142" y="699958"/>
                    <a:pt x="1340354" y="686877"/>
                  </a:cubicBezTo>
                  <a:cubicBezTo>
                    <a:pt x="1361566" y="673796"/>
                    <a:pt x="1373778" y="651161"/>
                    <a:pt x="1376992" y="618973"/>
                  </a:cubicBezTo>
                  <a:cubicBezTo>
                    <a:pt x="1378046" y="607931"/>
                    <a:pt x="1381746" y="599236"/>
                    <a:pt x="1388093" y="592889"/>
                  </a:cubicBezTo>
                  <a:cubicBezTo>
                    <a:pt x="1394440" y="586542"/>
                    <a:pt x="1403569" y="583369"/>
                    <a:pt x="1415482" y="583369"/>
                  </a:cubicBezTo>
                  <a:cubicBezTo>
                    <a:pt x="1426995" y="583369"/>
                    <a:pt x="1436089" y="586917"/>
                    <a:pt x="1442766" y="594013"/>
                  </a:cubicBezTo>
                  <a:cubicBezTo>
                    <a:pt x="1449444" y="601109"/>
                    <a:pt x="1452290" y="610966"/>
                    <a:pt x="1451306" y="623583"/>
                  </a:cubicBezTo>
                  <a:cubicBezTo>
                    <a:pt x="1447083" y="677177"/>
                    <a:pt x="1426755" y="716725"/>
                    <a:pt x="1390322" y="742227"/>
                  </a:cubicBezTo>
                  <a:cubicBezTo>
                    <a:pt x="1353889" y="767728"/>
                    <a:pt x="1300912" y="780479"/>
                    <a:pt x="1231392" y="780479"/>
                  </a:cubicBezTo>
                  <a:lnTo>
                    <a:pt x="1133371" y="780479"/>
                  </a:lnTo>
                  <a:cubicBezTo>
                    <a:pt x="1056891" y="780479"/>
                    <a:pt x="1000872" y="762699"/>
                    <a:pt x="965312" y="727139"/>
                  </a:cubicBezTo>
                  <a:cubicBezTo>
                    <a:pt x="929752" y="691579"/>
                    <a:pt x="911972" y="635960"/>
                    <a:pt x="911972" y="560280"/>
                  </a:cubicBezTo>
                  <a:lnTo>
                    <a:pt x="911972" y="426397"/>
                  </a:lnTo>
                  <a:cubicBezTo>
                    <a:pt x="911972" y="349536"/>
                    <a:pt x="929733" y="293345"/>
                    <a:pt x="965255" y="257823"/>
                  </a:cubicBezTo>
                  <a:cubicBezTo>
                    <a:pt x="1000776" y="222301"/>
                    <a:pt x="1052751" y="204899"/>
                    <a:pt x="1121179" y="205617"/>
                  </a:cubicBezTo>
                  <a:close/>
                  <a:moveTo>
                    <a:pt x="37300" y="0"/>
                  </a:moveTo>
                  <a:cubicBezTo>
                    <a:pt x="55036" y="0"/>
                    <a:pt x="68749" y="7979"/>
                    <a:pt x="78439" y="23937"/>
                  </a:cubicBezTo>
                  <a:lnTo>
                    <a:pt x="364585" y="476312"/>
                  </a:lnTo>
                  <a:lnTo>
                    <a:pt x="648548" y="24156"/>
                  </a:lnTo>
                  <a:cubicBezTo>
                    <a:pt x="658315" y="8052"/>
                    <a:pt x="672132" y="0"/>
                    <a:pt x="690001" y="0"/>
                  </a:cubicBezTo>
                  <a:cubicBezTo>
                    <a:pt x="714068" y="0"/>
                    <a:pt x="726101" y="12231"/>
                    <a:pt x="726101" y="36691"/>
                  </a:cubicBezTo>
                  <a:lnTo>
                    <a:pt x="726101" y="743179"/>
                  </a:lnTo>
                  <a:cubicBezTo>
                    <a:pt x="726101" y="768046"/>
                    <a:pt x="713671" y="780479"/>
                    <a:pt x="688810" y="780479"/>
                  </a:cubicBezTo>
                  <a:cubicBezTo>
                    <a:pt x="663944" y="780479"/>
                    <a:pt x="651511" y="768046"/>
                    <a:pt x="651511" y="743179"/>
                  </a:cubicBezTo>
                  <a:lnTo>
                    <a:pt x="651511" y="146507"/>
                  </a:lnTo>
                  <a:lnTo>
                    <a:pt x="404756" y="534134"/>
                  </a:lnTo>
                  <a:cubicBezTo>
                    <a:pt x="395047" y="550130"/>
                    <a:pt x="381347" y="558128"/>
                    <a:pt x="363656" y="558128"/>
                  </a:cubicBezTo>
                  <a:cubicBezTo>
                    <a:pt x="345831" y="558128"/>
                    <a:pt x="332055" y="550117"/>
                    <a:pt x="322327" y="534096"/>
                  </a:cubicBezTo>
                  <a:lnTo>
                    <a:pt x="74600" y="139309"/>
                  </a:lnTo>
                  <a:lnTo>
                    <a:pt x="74600" y="743179"/>
                  </a:lnTo>
                  <a:cubicBezTo>
                    <a:pt x="74600" y="768046"/>
                    <a:pt x="62167" y="780479"/>
                    <a:pt x="37300" y="780479"/>
                  </a:cubicBezTo>
                  <a:cubicBezTo>
                    <a:pt x="12433" y="780479"/>
                    <a:pt x="0" y="768046"/>
                    <a:pt x="0" y="743179"/>
                  </a:cubicBezTo>
                  <a:lnTo>
                    <a:pt x="0" y="36691"/>
                  </a:lnTo>
                  <a:cubicBezTo>
                    <a:pt x="0" y="12231"/>
                    <a:pt x="12433" y="0"/>
                    <a:pt x="37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1E9744F-05C4-4558-94F5-1351D86E5EA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6875" r="26875"/>
          <a:stretch/>
        </p:blipFill>
        <p:spPr>
          <a:xfrm>
            <a:off x="7434122" y="0"/>
            <a:ext cx="4757878" cy="6857999"/>
          </a:xfrm>
        </p:spPr>
      </p:pic>
    </p:spTree>
    <p:extLst>
      <p:ext uri="{BB962C8B-B14F-4D97-AF65-F5344CB8AC3E}">
        <p14:creationId xmlns:p14="http://schemas.microsoft.com/office/powerpoint/2010/main" val="3293260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99E94E-A206-4007-9430-6C6E85EC26A7}"/>
              </a:ext>
            </a:extLst>
          </p:cNvPr>
          <p:cNvSpPr/>
          <p:nvPr/>
        </p:nvSpPr>
        <p:spPr>
          <a:xfrm>
            <a:off x="3993022" y="1537855"/>
            <a:ext cx="7290814" cy="4121664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795170-BB5E-4BC7-94CF-6619ED66E15F}"/>
              </a:ext>
            </a:extLst>
          </p:cNvPr>
          <p:cNvSpPr txBox="1"/>
          <p:nvPr/>
        </p:nvSpPr>
        <p:spPr>
          <a:xfrm>
            <a:off x="6512012" y="2659559"/>
            <a:ext cx="4967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chemeClr val="accent3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Wear </a:t>
            </a:r>
            <a:r>
              <a:rPr lang="en-US" sz="4000" b="1" dirty="0">
                <a:solidFill>
                  <a:schemeClr val="accent3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&amp;</a:t>
            </a:r>
            <a:r>
              <a:rPr lang="en-US" sz="4000" b="1" i="0" dirty="0">
                <a:solidFill>
                  <a:schemeClr val="accent3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 set trends</a:t>
            </a:r>
            <a:endParaRPr lang="en-US" sz="4000" b="1" spc="300" dirty="0">
              <a:solidFill>
                <a:schemeClr val="accent3"/>
              </a:solidFill>
              <a:latin typeface="Poppins" panose="00000500000000000000" pitchFamily="50" charset="0"/>
              <a:ea typeface="Open Sans" panose="020B0606030504020204" pitchFamily="34" charset="0"/>
              <a:cs typeface="Poppins" panose="00000500000000000000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5BD8A8-C19F-4801-BF71-F803BE3BA136}"/>
              </a:ext>
            </a:extLst>
          </p:cNvPr>
          <p:cNvSpPr txBox="1"/>
          <p:nvPr/>
        </p:nvSpPr>
        <p:spPr>
          <a:xfrm>
            <a:off x="6512011" y="3490555"/>
            <a:ext cx="472749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  <a:endParaRPr lang="en-ID" sz="11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50" charset="0"/>
              <a:ea typeface="Roboto" pitchFamily="2" charset="0"/>
              <a:cs typeface="Poppins" panose="00000500000000000000" pitchFamily="50" charset="0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4AF9055-104C-484C-8204-2F820E16D62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" r="354"/>
          <a:stretch>
            <a:fillRect/>
          </a:stretch>
        </p:blipFill>
        <p:spPr>
          <a:xfrm>
            <a:off x="952500" y="723900"/>
            <a:ext cx="3676330" cy="4935619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83BFD78-BD3C-4C61-A0E4-49E4F4A86361}"/>
              </a:ext>
            </a:extLst>
          </p:cNvPr>
          <p:cNvGrpSpPr/>
          <p:nvPr/>
        </p:nvGrpSpPr>
        <p:grpSpPr>
          <a:xfrm>
            <a:off x="6648749" y="2160005"/>
            <a:ext cx="1112156" cy="185153"/>
            <a:chOff x="618054" y="1284372"/>
            <a:chExt cx="1982901" cy="330116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63EC0C-D773-42EE-A274-557367040A21}"/>
                </a:ext>
              </a:extLst>
            </p:cNvPr>
            <p:cNvSpPr/>
            <p:nvPr/>
          </p:nvSpPr>
          <p:spPr>
            <a:xfrm>
              <a:off x="618054" y="1284374"/>
              <a:ext cx="1295814" cy="330114"/>
            </a:xfrm>
            <a:custGeom>
              <a:avLst/>
              <a:gdLst/>
              <a:ahLst/>
              <a:cxnLst/>
              <a:rect l="l" t="t" r="r" b="b"/>
              <a:pathLst>
                <a:path w="3029407" h="771754">
                  <a:moveTo>
                    <a:pt x="1410843" y="260909"/>
                  </a:moveTo>
                  <a:cubicBezTo>
                    <a:pt x="1351102" y="260096"/>
                    <a:pt x="1309142" y="271780"/>
                    <a:pt x="1284961" y="295961"/>
                  </a:cubicBezTo>
                  <a:cubicBezTo>
                    <a:pt x="1260780" y="320142"/>
                    <a:pt x="1248690" y="362509"/>
                    <a:pt x="1248690" y="423063"/>
                  </a:cubicBezTo>
                  <a:lnTo>
                    <a:pt x="1248690" y="458419"/>
                  </a:lnTo>
                  <a:lnTo>
                    <a:pt x="1672971" y="458419"/>
                  </a:lnTo>
                  <a:lnTo>
                    <a:pt x="1672971" y="423063"/>
                  </a:lnTo>
                  <a:cubicBezTo>
                    <a:pt x="1672971" y="363322"/>
                    <a:pt x="1660881" y="321361"/>
                    <a:pt x="1636700" y="297180"/>
                  </a:cubicBezTo>
                  <a:cubicBezTo>
                    <a:pt x="1612519" y="272999"/>
                    <a:pt x="1570558" y="260909"/>
                    <a:pt x="1510818" y="260909"/>
                  </a:cubicBezTo>
                  <a:close/>
                  <a:moveTo>
                    <a:pt x="1410843" y="209703"/>
                  </a:moveTo>
                  <a:lnTo>
                    <a:pt x="1510818" y="209703"/>
                  </a:lnTo>
                  <a:cubicBezTo>
                    <a:pt x="1585189" y="209703"/>
                    <a:pt x="1639342" y="226670"/>
                    <a:pt x="1673276" y="260604"/>
                  </a:cubicBezTo>
                  <a:cubicBezTo>
                    <a:pt x="1707210" y="294539"/>
                    <a:pt x="1724178" y="348691"/>
                    <a:pt x="1724178" y="423063"/>
                  </a:cubicBezTo>
                  <a:lnTo>
                    <a:pt x="1724178" y="484023"/>
                  </a:lnTo>
                  <a:cubicBezTo>
                    <a:pt x="1724178" y="501091"/>
                    <a:pt x="1715643" y="509626"/>
                    <a:pt x="1698575" y="509626"/>
                  </a:cubicBezTo>
                  <a:lnTo>
                    <a:pt x="1248690" y="509626"/>
                  </a:lnTo>
                  <a:lnTo>
                    <a:pt x="1248690" y="559613"/>
                  </a:lnTo>
                  <a:cubicBezTo>
                    <a:pt x="1248690" y="618541"/>
                    <a:pt x="1260780" y="660096"/>
                    <a:pt x="1284961" y="684277"/>
                  </a:cubicBezTo>
                  <a:cubicBezTo>
                    <a:pt x="1309142" y="708457"/>
                    <a:pt x="1351102" y="720548"/>
                    <a:pt x="1410843" y="720548"/>
                  </a:cubicBezTo>
                  <a:lnTo>
                    <a:pt x="1510818" y="720548"/>
                  </a:lnTo>
                  <a:cubicBezTo>
                    <a:pt x="1565682" y="720548"/>
                    <a:pt x="1605306" y="713029"/>
                    <a:pt x="1629690" y="697993"/>
                  </a:cubicBezTo>
                  <a:cubicBezTo>
                    <a:pt x="1654074" y="682956"/>
                    <a:pt x="1668094" y="657149"/>
                    <a:pt x="1671752" y="620573"/>
                  </a:cubicBezTo>
                  <a:cubicBezTo>
                    <a:pt x="1672565" y="612039"/>
                    <a:pt x="1675105" y="605638"/>
                    <a:pt x="1679372" y="601371"/>
                  </a:cubicBezTo>
                  <a:cubicBezTo>
                    <a:pt x="1683639" y="597104"/>
                    <a:pt x="1690040" y="594970"/>
                    <a:pt x="1698575" y="594970"/>
                  </a:cubicBezTo>
                  <a:cubicBezTo>
                    <a:pt x="1706702" y="594970"/>
                    <a:pt x="1713002" y="597307"/>
                    <a:pt x="1717472" y="601981"/>
                  </a:cubicBezTo>
                  <a:cubicBezTo>
                    <a:pt x="1721942" y="606654"/>
                    <a:pt x="1723771" y="613258"/>
                    <a:pt x="1722958" y="621793"/>
                  </a:cubicBezTo>
                  <a:cubicBezTo>
                    <a:pt x="1718894" y="673405"/>
                    <a:pt x="1699590" y="711302"/>
                    <a:pt x="1665046" y="735483"/>
                  </a:cubicBezTo>
                  <a:cubicBezTo>
                    <a:pt x="1630502" y="759664"/>
                    <a:pt x="1579093" y="771754"/>
                    <a:pt x="1510818" y="771754"/>
                  </a:cubicBezTo>
                  <a:lnTo>
                    <a:pt x="1410843" y="771754"/>
                  </a:lnTo>
                  <a:cubicBezTo>
                    <a:pt x="1336472" y="771754"/>
                    <a:pt x="1282319" y="754787"/>
                    <a:pt x="1248385" y="720853"/>
                  </a:cubicBezTo>
                  <a:cubicBezTo>
                    <a:pt x="1214450" y="686918"/>
                    <a:pt x="1197483" y="633172"/>
                    <a:pt x="1197483" y="559613"/>
                  </a:cubicBezTo>
                  <a:lnTo>
                    <a:pt x="1197483" y="423063"/>
                  </a:lnTo>
                  <a:cubicBezTo>
                    <a:pt x="1197483" y="347879"/>
                    <a:pt x="1214450" y="293319"/>
                    <a:pt x="1248385" y="259385"/>
                  </a:cubicBezTo>
                  <a:cubicBezTo>
                    <a:pt x="1282319" y="225451"/>
                    <a:pt x="1336472" y="208890"/>
                    <a:pt x="1410843" y="209703"/>
                  </a:cubicBezTo>
                  <a:close/>
                  <a:moveTo>
                    <a:pt x="816178" y="209703"/>
                  </a:moveTo>
                  <a:cubicBezTo>
                    <a:pt x="833247" y="209703"/>
                    <a:pt x="841782" y="218237"/>
                    <a:pt x="841782" y="235306"/>
                  </a:cubicBezTo>
                  <a:lnTo>
                    <a:pt x="841782" y="344424"/>
                  </a:lnTo>
                  <a:cubicBezTo>
                    <a:pt x="862102" y="300939"/>
                    <a:pt x="892683" y="267615"/>
                    <a:pt x="933526" y="244450"/>
                  </a:cubicBezTo>
                  <a:cubicBezTo>
                    <a:pt x="974370" y="221285"/>
                    <a:pt x="1023442" y="209703"/>
                    <a:pt x="1080745" y="209703"/>
                  </a:cubicBezTo>
                  <a:cubicBezTo>
                    <a:pt x="1097814" y="209703"/>
                    <a:pt x="1106348" y="218237"/>
                    <a:pt x="1106348" y="235306"/>
                  </a:cubicBezTo>
                  <a:cubicBezTo>
                    <a:pt x="1106348" y="252375"/>
                    <a:pt x="1097814" y="260909"/>
                    <a:pt x="1080745" y="260909"/>
                  </a:cubicBezTo>
                  <a:cubicBezTo>
                    <a:pt x="1007593" y="260909"/>
                    <a:pt x="950697" y="278384"/>
                    <a:pt x="910057" y="313335"/>
                  </a:cubicBezTo>
                  <a:cubicBezTo>
                    <a:pt x="869417" y="348285"/>
                    <a:pt x="846658" y="399085"/>
                    <a:pt x="841782" y="465735"/>
                  </a:cubicBezTo>
                  <a:lnTo>
                    <a:pt x="841782" y="746151"/>
                  </a:lnTo>
                  <a:cubicBezTo>
                    <a:pt x="841782" y="763220"/>
                    <a:pt x="833247" y="771754"/>
                    <a:pt x="816178" y="771754"/>
                  </a:cubicBezTo>
                  <a:cubicBezTo>
                    <a:pt x="799110" y="771754"/>
                    <a:pt x="790575" y="763220"/>
                    <a:pt x="790575" y="746151"/>
                  </a:cubicBezTo>
                  <a:lnTo>
                    <a:pt x="790575" y="235306"/>
                  </a:lnTo>
                  <a:cubicBezTo>
                    <a:pt x="790575" y="218237"/>
                    <a:pt x="799110" y="209703"/>
                    <a:pt x="816178" y="209703"/>
                  </a:cubicBezTo>
                  <a:close/>
                  <a:moveTo>
                    <a:pt x="2674620" y="208483"/>
                  </a:moveTo>
                  <a:lnTo>
                    <a:pt x="2866034" y="208483"/>
                  </a:lnTo>
                  <a:cubicBezTo>
                    <a:pt x="2957068" y="208483"/>
                    <a:pt x="3006242" y="249123"/>
                    <a:pt x="3013558" y="330403"/>
                  </a:cubicBezTo>
                  <a:cubicBezTo>
                    <a:pt x="3014777" y="338938"/>
                    <a:pt x="3013152" y="345542"/>
                    <a:pt x="3008681" y="350215"/>
                  </a:cubicBezTo>
                  <a:cubicBezTo>
                    <a:pt x="3004211" y="354889"/>
                    <a:pt x="2997708" y="357226"/>
                    <a:pt x="2989174" y="357226"/>
                  </a:cubicBezTo>
                  <a:cubicBezTo>
                    <a:pt x="2980639" y="357226"/>
                    <a:pt x="2974340" y="355092"/>
                    <a:pt x="2970276" y="350825"/>
                  </a:cubicBezTo>
                  <a:cubicBezTo>
                    <a:pt x="2966212" y="346558"/>
                    <a:pt x="2963571" y="340157"/>
                    <a:pt x="2962352" y="331623"/>
                  </a:cubicBezTo>
                  <a:cubicBezTo>
                    <a:pt x="2959913" y="304800"/>
                    <a:pt x="2951379" y="286106"/>
                    <a:pt x="2936748" y="275539"/>
                  </a:cubicBezTo>
                  <a:cubicBezTo>
                    <a:pt x="2922118" y="264973"/>
                    <a:pt x="2898547" y="259690"/>
                    <a:pt x="2866034" y="259690"/>
                  </a:cubicBezTo>
                  <a:lnTo>
                    <a:pt x="2674620" y="259690"/>
                  </a:lnTo>
                  <a:cubicBezTo>
                    <a:pt x="2637638" y="259690"/>
                    <a:pt x="2611933" y="266802"/>
                    <a:pt x="2597506" y="281026"/>
                  </a:cubicBezTo>
                  <a:cubicBezTo>
                    <a:pt x="2583079" y="295250"/>
                    <a:pt x="2575865" y="321056"/>
                    <a:pt x="2575865" y="358445"/>
                  </a:cubicBezTo>
                  <a:cubicBezTo>
                    <a:pt x="2575865" y="395021"/>
                    <a:pt x="2583079" y="420421"/>
                    <a:pt x="2597506" y="434645"/>
                  </a:cubicBezTo>
                  <a:cubicBezTo>
                    <a:pt x="2611933" y="448869"/>
                    <a:pt x="2637638" y="455981"/>
                    <a:pt x="2674620" y="455981"/>
                  </a:cubicBezTo>
                  <a:lnTo>
                    <a:pt x="2872131" y="455981"/>
                  </a:lnTo>
                  <a:cubicBezTo>
                    <a:pt x="2926588" y="455981"/>
                    <a:pt x="2966415" y="468579"/>
                    <a:pt x="2991612" y="493776"/>
                  </a:cubicBezTo>
                  <a:cubicBezTo>
                    <a:pt x="3016809" y="518973"/>
                    <a:pt x="3029407" y="558801"/>
                    <a:pt x="3029407" y="613258"/>
                  </a:cubicBezTo>
                  <a:cubicBezTo>
                    <a:pt x="3029407" y="667309"/>
                    <a:pt x="3016809" y="707035"/>
                    <a:pt x="2991612" y="732435"/>
                  </a:cubicBezTo>
                  <a:cubicBezTo>
                    <a:pt x="2966415" y="757835"/>
                    <a:pt x="2926588" y="770535"/>
                    <a:pt x="2872131" y="770535"/>
                  </a:cubicBezTo>
                  <a:lnTo>
                    <a:pt x="2672182" y="770535"/>
                  </a:lnTo>
                  <a:cubicBezTo>
                    <a:pt x="2623007" y="770535"/>
                    <a:pt x="2585822" y="759867"/>
                    <a:pt x="2560625" y="738531"/>
                  </a:cubicBezTo>
                  <a:cubicBezTo>
                    <a:pt x="2535428" y="717195"/>
                    <a:pt x="2520595" y="684378"/>
                    <a:pt x="2516124" y="640081"/>
                  </a:cubicBezTo>
                  <a:cubicBezTo>
                    <a:pt x="2515718" y="631546"/>
                    <a:pt x="2517750" y="624942"/>
                    <a:pt x="2522220" y="620269"/>
                  </a:cubicBezTo>
                  <a:cubicBezTo>
                    <a:pt x="2526691" y="615595"/>
                    <a:pt x="2533193" y="613258"/>
                    <a:pt x="2541727" y="613258"/>
                  </a:cubicBezTo>
                  <a:cubicBezTo>
                    <a:pt x="2549855" y="613258"/>
                    <a:pt x="2556053" y="615392"/>
                    <a:pt x="2560320" y="619659"/>
                  </a:cubicBezTo>
                  <a:cubicBezTo>
                    <a:pt x="2564587" y="623926"/>
                    <a:pt x="2566924" y="630327"/>
                    <a:pt x="2567331" y="638861"/>
                  </a:cubicBezTo>
                  <a:cubicBezTo>
                    <a:pt x="2570582" y="668529"/>
                    <a:pt x="2580234" y="689357"/>
                    <a:pt x="2596287" y="701345"/>
                  </a:cubicBezTo>
                  <a:cubicBezTo>
                    <a:pt x="2612339" y="713334"/>
                    <a:pt x="2637638" y="719329"/>
                    <a:pt x="2672182" y="719329"/>
                  </a:cubicBezTo>
                  <a:lnTo>
                    <a:pt x="2872131" y="719329"/>
                  </a:lnTo>
                  <a:cubicBezTo>
                    <a:pt x="2912364" y="719329"/>
                    <a:pt x="2940101" y="711505"/>
                    <a:pt x="2955341" y="695859"/>
                  </a:cubicBezTo>
                  <a:cubicBezTo>
                    <a:pt x="2970581" y="680213"/>
                    <a:pt x="2978201" y="652679"/>
                    <a:pt x="2978201" y="613258"/>
                  </a:cubicBezTo>
                  <a:cubicBezTo>
                    <a:pt x="2978201" y="573431"/>
                    <a:pt x="2970581" y="545796"/>
                    <a:pt x="2955341" y="530352"/>
                  </a:cubicBezTo>
                  <a:cubicBezTo>
                    <a:pt x="2940101" y="514909"/>
                    <a:pt x="2912364" y="507187"/>
                    <a:pt x="2872131" y="507187"/>
                  </a:cubicBezTo>
                  <a:lnTo>
                    <a:pt x="2674620" y="507187"/>
                  </a:lnTo>
                  <a:cubicBezTo>
                    <a:pt x="2623414" y="507187"/>
                    <a:pt x="2585619" y="495199"/>
                    <a:pt x="2561234" y="471221"/>
                  </a:cubicBezTo>
                  <a:cubicBezTo>
                    <a:pt x="2536850" y="447243"/>
                    <a:pt x="2524658" y="409651"/>
                    <a:pt x="2524658" y="358445"/>
                  </a:cubicBezTo>
                  <a:cubicBezTo>
                    <a:pt x="2524658" y="306426"/>
                    <a:pt x="2536850" y="268427"/>
                    <a:pt x="2561234" y="244450"/>
                  </a:cubicBezTo>
                  <a:cubicBezTo>
                    <a:pt x="2585619" y="220472"/>
                    <a:pt x="2623414" y="208483"/>
                    <a:pt x="2674620" y="208483"/>
                  </a:cubicBezTo>
                  <a:close/>
                  <a:moveTo>
                    <a:pt x="2036445" y="208483"/>
                  </a:moveTo>
                  <a:lnTo>
                    <a:pt x="2227860" y="208483"/>
                  </a:lnTo>
                  <a:cubicBezTo>
                    <a:pt x="2318893" y="208483"/>
                    <a:pt x="2368067" y="249123"/>
                    <a:pt x="2375383" y="330403"/>
                  </a:cubicBezTo>
                  <a:cubicBezTo>
                    <a:pt x="2376602" y="338938"/>
                    <a:pt x="2374976" y="345542"/>
                    <a:pt x="2370506" y="350215"/>
                  </a:cubicBezTo>
                  <a:cubicBezTo>
                    <a:pt x="2366036" y="354889"/>
                    <a:pt x="2359533" y="357226"/>
                    <a:pt x="2350999" y="357226"/>
                  </a:cubicBezTo>
                  <a:cubicBezTo>
                    <a:pt x="2342464" y="357226"/>
                    <a:pt x="2336165" y="355092"/>
                    <a:pt x="2332101" y="350825"/>
                  </a:cubicBezTo>
                  <a:cubicBezTo>
                    <a:pt x="2328037" y="346558"/>
                    <a:pt x="2325396" y="340157"/>
                    <a:pt x="2324176" y="331623"/>
                  </a:cubicBezTo>
                  <a:cubicBezTo>
                    <a:pt x="2321738" y="304800"/>
                    <a:pt x="2313204" y="286106"/>
                    <a:pt x="2298573" y="275539"/>
                  </a:cubicBezTo>
                  <a:cubicBezTo>
                    <a:pt x="2283943" y="264973"/>
                    <a:pt x="2260371" y="259690"/>
                    <a:pt x="2227860" y="259690"/>
                  </a:cubicBezTo>
                  <a:lnTo>
                    <a:pt x="2036445" y="259690"/>
                  </a:lnTo>
                  <a:cubicBezTo>
                    <a:pt x="1999463" y="259690"/>
                    <a:pt x="1973758" y="266802"/>
                    <a:pt x="1959331" y="281026"/>
                  </a:cubicBezTo>
                  <a:cubicBezTo>
                    <a:pt x="1944904" y="295250"/>
                    <a:pt x="1937690" y="321056"/>
                    <a:pt x="1937690" y="358445"/>
                  </a:cubicBezTo>
                  <a:cubicBezTo>
                    <a:pt x="1937690" y="395021"/>
                    <a:pt x="1944904" y="420421"/>
                    <a:pt x="1959331" y="434645"/>
                  </a:cubicBezTo>
                  <a:cubicBezTo>
                    <a:pt x="1973758" y="448869"/>
                    <a:pt x="1999463" y="455981"/>
                    <a:pt x="2036445" y="455981"/>
                  </a:cubicBezTo>
                  <a:lnTo>
                    <a:pt x="2233956" y="455981"/>
                  </a:lnTo>
                  <a:cubicBezTo>
                    <a:pt x="2288413" y="455981"/>
                    <a:pt x="2328240" y="468579"/>
                    <a:pt x="2353437" y="493776"/>
                  </a:cubicBezTo>
                  <a:cubicBezTo>
                    <a:pt x="2378634" y="518973"/>
                    <a:pt x="2391232" y="558801"/>
                    <a:pt x="2391232" y="613258"/>
                  </a:cubicBezTo>
                  <a:cubicBezTo>
                    <a:pt x="2391232" y="667309"/>
                    <a:pt x="2378634" y="707035"/>
                    <a:pt x="2353437" y="732435"/>
                  </a:cubicBezTo>
                  <a:cubicBezTo>
                    <a:pt x="2328240" y="757835"/>
                    <a:pt x="2288413" y="770535"/>
                    <a:pt x="2233956" y="770535"/>
                  </a:cubicBezTo>
                  <a:lnTo>
                    <a:pt x="2034007" y="770535"/>
                  </a:lnTo>
                  <a:cubicBezTo>
                    <a:pt x="1984832" y="770535"/>
                    <a:pt x="1947647" y="759867"/>
                    <a:pt x="1922450" y="738531"/>
                  </a:cubicBezTo>
                  <a:cubicBezTo>
                    <a:pt x="1897253" y="717195"/>
                    <a:pt x="1882420" y="684378"/>
                    <a:pt x="1877949" y="640081"/>
                  </a:cubicBezTo>
                  <a:cubicBezTo>
                    <a:pt x="1877543" y="631546"/>
                    <a:pt x="1879575" y="624942"/>
                    <a:pt x="1884045" y="620269"/>
                  </a:cubicBezTo>
                  <a:cubicBezTo>
                    <a:pt x="1888516" y="615595"/>
                    <a:pt x="1895018" y="613258"/>
                    <a:pt x="1903552" y="613258"/>
                  </a:cubicBezTo>
                  <a:cubicBezTo>
                    <a:pt x="1911680" y="613258"/>
                    <a:pt x="1917878" y="615392"/>
                    <a:pt x="1922145" y="619659"/>
                  </a:cubicBezTo>
                  <a:cubicBezTo>
                    <a:pt x="1926412" y="623926"/>
                    <a:pt x="1928749" y="630327"/>
                    <a:pt x="1929156" y="638861"/>
                  </a:cubicBezTo>
                  <a:cubicBezTo>
                    <a:pt x="1932407" y="668529"/>
                    <a:pt x="1942059" y="689357"/>
                    <a:pt x="1958112" y="701345"/>
                  </a:cubicBezTo>
                  <a:cubicBezTo>
                    <a:pt x="1974164" y="713334"/>
                    <a:pt x="1999463" y="719329"/>
                    <a:pt x="2034007" y="719329"/>
                  </a:cubicBezTo>
                  <a:lnTo>
                    <a:pt x="2233956" y="719329"/>
                  </a:lnTo>
                  <a:cubicBezTo>
                    <a:pt x="2274189" y="719329"/>
                    <a:pt x="2301926" y="711505"/>
                    <a:pt x="2317166" y="695859"/>
                  </a:cubicBezTo>
                  <a:cubicBezTo>
                    <a:pt x="2332406" y="680213"/>
                    <a:pt x="2340026" y="652679"/>
                    <a:pt x="2340026" y="613258"/>
                  </a:cubicBezTo>
                  <a:cubicBezTo>
                    <a:pt x="2340026" y="573431"/>
                    <a:pt x="2332406" y="545796"/>
                    <a:pt x="2317166" y="530352"/>
                  </a:cubicBezTo>
                  <a:cubicBezTo>
                    <a:pt x="2301926" y="514909"/>
                    <a:pt x="2274189" y="507187"/>
                    <a:pt x="2233956" y="507187"/>
                  </a:cubicBezTo>
                  <a:lnTo>
                    <a:pt x="2036445" y="507187"/>
                  </a:lnTo>
                  <a:cubicBezTo>
                    <a:pt x="1985239" y="507187"/>
                    <a:pt x="1947444" y="495199"/>
                    <a:pt x="1923060" y="471221"/>
                  </a:cubicBezTo>
                  <a:cubicBezTo>
                    <a:pt x="1898676" y="447243"/>
                    <a:pt x="1886484" y="409651"/>
                    <a:pt x="1886484" y="358445"/>
                  </a:cubicBezTo>
                  <a:cubicBezTo>
                    <a:pt x="1886484" y="306426"/>
                    <a:pt x="1898676" y="268427"/>
                    <a:pt x="1923060" y="244450"/>
                  </a:cubicBezTo>
                  <a:cubicBezTo>
                    <a:pt x="1947444" y="220472"/>
                    <a:pt x="1985239" y="208483"/>
                    <a:pt x="2036445" y="208483"/>
                  </a:cubicBezTo>
                  <a:close/>
                  <a:moveTo>
                    <a:pt x="51206" y="51207"/>
                  </a:moveTo>
                  <a:lnTo>
                    <a:pt x="51206" y="720548"/>
                  </a:lnTo>
                  <a:lnTo>
                    <a:pt x="319430" y="720548"/>
                  </a:lnTo>
                  <a:cubicBezTo>
                    <a:pt x="375920" y="720548"/>
                    <a:pt x="421233" y="712928"/>
                    <a:pt x="455371" y="697688"/>
                  </a:cubicBezTo>
                  <a:cubicBezTo>
                    <a:pt x="489509" y="682448"/>
                    <a:pt x="514197" y="657759"/>
                    <a:pt x="529437" y="623621"/>
                  </a:cubicBezTo>
                  <a:cubicBezTo>
                    <a:pt x="544678" y="589484"/>
                    <a:pt x="552297" y="544170"/>
                    <a:pt x="552297" y="487680"/>
                  </a:cubicBezTo>
                  <a:lnTo>
                    <a:pt x="552297" y="284074"/>
                  </a:lnTo>
                  <a:cubicBezTo>
                    <a:pt x="552297" y="227584"/>
                    <a:pt x="544678" y="182271"/>
                    <a:pt x="529437" y="148133"/>
                  </a:cubicBezTo>
                  <a:cubicBezTo>
                    <a:pt x="514197" y="113995"/>
                    <a:pt x="489509" y="89307"/>
                    <a:pt x="455371" y="74067"/>
                  </a:cubicBezTo>
                  <a:cubicBezTo>
                    <a:pt x="421233" y="58827"/>
                    <a:pt x="375920" y="51207"/>
                    <a:pt x="319430" y="51207"/>
                  </a:cubicBezTo>
                  <a:close/>
                  <a:moveTo>
                    <a:pt x="25603" y="0"/>
                  </a:moveTo>
                  <a:lnTo>
                    <a:pt x="319430" y="0"/>
                  </a:lnTo>
                  <a:cubicBezTo>
                    <a:pt x="418998" y="0"/>
                    <a:pt x="491236" y="22454"/>
                    <a:pt x="536143" y="67361"/>
                  </a:cubicBezTo>
                  <a:cubicBezTo>
                    <a:pt x="581050" y="112268"/>
                    <a:pt x="603504" y="184506"/>
                    <a:pt x="603504" y="284074"/>
                  </a:cubicBezTo>
                  <a:lnTo>
                    <a:pt x="603504" y="487680"/>
                  </a:lnTo>
                  <a:cubicBezTo>
                    <a:pt x="603504" y="586842"/>
                    <a:pt x="581050" y="658978"/>
                    <a:pt x="536143" y="704089"/>
                  </a:cubicBezTo>
                  <a:cubicBezTo>
                    <a:pt x="491236" y="749199"/>
                    <a:pt x="418998" y="771754"/>
                    <a:pt x="319430" y="771754"/>
                  </a:cubicBezTo>
                  <a:lnTo>
                    <a:pt x="25603" y="771754"/>
                  </a:lnTo>
                  <a:cubicBezTo>
                    <a:pt x="8534" y="771754"/>
                    <a:pt x="0" y="763220"/>
                    <a:pt x="0" y="746151"/>
                  </a:cubicBezTo>
                  <a:lnTo>
                    <a:pt x="0" y="25603"/>
                  </a:lnTo>
                  <a:cubicBezTo>
                    <a:pt x="0" y="8535"/>
                    <a:pt x="8534" y="0"/>
                    <a:pt x="25603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947E445-3A24-46D6-ACA1-74901ADE1796}"/>
                </a:ext>
              </a:extLst>
            </p:cNvPr>
            <p:cNvSpPr/>
            <p:nvPr/>
          </p:nvSpPr>
          <p:spPr>
            <a:xfrm>
              <a:off x="1986480" y="1284372"/>
              <a:ext cx="614475" cy="330115"/>
            </a:xfrm>
            <a:custGeom>
              <a:avLst/>
              <a:gdLst/>
              <a:ahLst/>
              <a:cxnLst/>
              <a:rect l="l" t="t" r="r" b="b"/>
              <a:pathLst>
                <a:path w="1452782" h="780479">
                  <a:moveTo>
                    <a:pt x="1133180" y="279597"/>
                  </a:moveTo>
                  <a:cubicBezTo>
                    <a:pt x="1078107" y="278797"/>
                    <a:pt x="1039902" y="289078"/>
                    <a:pt x="1018566" y="310439"/>
                  </a:cubicBezTo>
                  <a:cubicBezTo>
                    <a:pt x="997230" y="331801"/>
                    <a:pt x="986562" y="370453"/>
                    <a:pt x="986562" y="426397"/>
                  </a:cubicBezTo>
                  <a:lnTo>
                    <a:pt x="986562" y="449476"/>
                  </a:lnTo>
                  <a:lnTo>
                    <a:pt x="1378192" y="449476"/>
                  </a:lnTo>
                  <a:lnTo>
                    <a:pt x="1378192" y="426397"/>
                  </a:lnTo>
                  <a:cubicBezTo>
                    <a:pt x="1378192" y="371374"/>
                    <a:pt x="1367479" y="333152"/>
                    <a:pt x="1346055" y="311730"/>
                  </a:cubicBezTo>
                  <a:cubicBezTo>
                    <a:pt x="1324630" y="290308"/>
                    <a:pt x="1286409" y="279597"/>
                    <a:pt x="1231392" y="279597"/>
                  </a:cubicBezTo>
                  <a:close/>
                  <a:moveTo>
                    <a:pt x="1121179" y="205617"/>
                  </a:moveTo>
                  <a:lnTo>
                    <a:pt x="1231392" y="205617"/>
                  </a:lnTo>
                  <a:cubicBezTo>
                    <a:pt x="1307732" y="205617"/>
                    <a:pt x="1363715" y="223429"/>
                    <a:pt x="1399342" y="259052"/>
                  </a:cubicBezTo>
                  <a:cubicBezTo>
                    <a:pt x="1434969" y="294676"/>
                    <a:pt x="1452782" y="350457"/>
                    <a:pt x="1452782" y="426397"/>
                  </a:cubicBezTo>
                  <a:lnTo>
                    <a:pt x="1452782" y="486166"/>
                  </a:lnTo>
                  <a:cubicBezTo>
                    <a:pt x="1452782" y="511033"/>
                    <a:pt x="1440349" y="523466"/>
                    <a:pt x="1415482" y="523466"/>
                  </a:cubicBezTo>
                  <a:lnTo>
                    <a:pt x="986562" y="523466"/>
                  </a:lnTo>
                  <a:lnTo>
                    <a:pt x="986562" y="560280"/>
                  </a:lnTo>
                  <a:cubicBezTo>
                    <a:pt x="986562" y="615043"/>
                    <a:pt x="997241" y="653103"/>
                    <a:pt x="1018599" y="674461"/>
                  </a:cubicBezTo>
                  <a:cubicBezTo>
                    <a:pt x="1039958" y="695819"/>
                    <a:pt x="1078215" y="706498"/>
                    <a:pt x="1133371" y="706498"/>
                  </a:cubicBezTo>
                  <a:lnTo>
                    <a:pt x="1231392" y="706498"/>
                  </a:lnTo>
                  <a:cubicBezTo>
                    <a:pt x="1282821" y="706498"/>
                    <a:pt x="1319142" y="699958"/>
                    <a:pt x="1340354" y="686877"/>
                  </a:cubicBezTo>
                  <a:cubicBezTo>
                    <a:pt x="1361566" y="673796"/>
                    <a:pt x="1373778" y="651161"/>
                    <a:pt x="1376992" y="618973"/>
                  </a:cubicBezTo>
                  <a:cubicBezTo>
                    <a:pt x="1378046" y="607931"/>
                    <a:pt x="1381746" y="599236"/>
                    <a:pt x="1388093" y="592889"/>
                  </a:cubicBezTo>
                  <a:cubicBezTo>
                    <a:pt x="1394440" y="586542"/>
                    <a:pt x="1403569" y="583369"/>
                    <a:pt x="1415482" y="583369"/>
                  </a:cubicBezTo>
                  <a:cubicBezTo>
                    <a:pt x="1426995" y="583369"/>
                    <a:pt x="1436089" y="586917"/>
                    <a:pt x="1442766" y="594013"/>
                  </a:cubicBezTo>
                  <a:cubicBezTo>
                    <a:pt x="1449444" y="601109"/>
                    <a:pt x="1452290" y="610966"/>
                    <a:pt x="1451306" y="623583"/>
                  </a:cubicBezTo>
                  <a:cubicBezTo>
                    <a:pt x="1447083" y="677177"/>
                    <a:pt x="1426755" y="716725"/>
                    <a:pt x="1390322" y="742227"/>
                  </a:cubicBezTo>
                  <a:cubicBezTo>
                    <a:pt x="1353889" y="767728"/>
                    <a:pt x="1300912" y="780479"/>
                    <a:pt x="1231392" y="780479"/>
                  </a:cubicBezTo>
                  <a:lnTo>
                    <a:pt x="1133371" y="780479"/>
                  </a:lnTo>
                  <a:cubicBezTo>
                    <a:pt x="1056891" y="780479"/>
                    <a:pt x="1000872" y="762699"/>
                    <a:pt x="965312" y="727139"/>
                  </a:cubicBezTo>
                  <a:cubicBezTo>
                    <a:pt x="929752" y="691579"/>
                    <a:pt x="911972" y="635960"/>
                    <a:pt x="911972" y="560280"/>
                  </a:cubicBezTo>
                  <a:lnTo>
                    <a:pt x="911972" y="426397"/>
                  </a:lnTo>
                  <a:cubicBezTo>
                    <a:pt x="911972" y="349536"/>
                    <a:pt x="929733" y="293345"/>
                    <a:pt x="965255" y="257823"/>
                  </a:cubicBezTo>
                  <a:cubicBezTo>
                    <a:pt x="1000776" y="222301"/>
                    <a:pt x="1052751" y="204899"/>
                    <a:pt x="1121179" y="205617"/>
                  </a:cubicBezTo>
                  <a:close/>
                  <a:moveTo>
                    <a:pt x="37300" y="0"/>
                  </a:moveTo>
                  <a:cubicBezTo>
                    <a:pt x="55036" y="0"/>
                    <a:pt x="68749" y="7979"/>
                    <a:pt x="78439" y="23937"/>
                  </a:cubicBezTo>
                  <a:lnTo>
                    <a:pt x="364585" y="476312"/>
                  </a:lnTo>
                  <a:lnTo>
                    <a:pt x="648548" y="24156"/>
                  </a:lnTo>
                  <a:cubicBezTo>
                    <a:pt x="658315" y="8052"/>
                    <a:pt x="672132" y="0"/>
                    <a:pt x="690001" y="0"/>
                  </a:cubicBezTo>
                  <a:cubicBezTo>
                    <a:pt x="714068" y="0"/>
                    <a:pt x="726101" y="12231"/>
                    <a:pt x="726101" y="36691"/>
                  </a:cubicBezTo>
                  <a:lnTo>
                    <a:pt x="726101" y="743179"/>
                  </a:lnTo>
                  <a:cubicBezTo>
                    <a:pt x="726101" y="768046"/>
                    <a:pt x="713671" y="780479"/>
                    <a:pt x="688810" y="780479"/>
                  </a:cubicBezTo>
                  <a:cubicBezTo>
                    <a:pt x="663944" y="780479"/>
                    <a:pt x="651511" y="768046"/>
                    <a:pt x="651511" y="743179"/>
                  </a:cubicBezTo>
                  <a:lnTo>
                    <a:pt x="651511" y="146507"/>
                  </a:lnTo>
                  <a:lnTo>
                    <a:pt x="404756" y="534134"/>
                  </a:lnTo>
                  <a:cubicBezTo>
                    <a:pt x="395047" y="550130"/>
                    <a:pt x="381347" y="558128"/>
                    <a:pt x="363656" y="558128"/>
                  </a:cubicBezTo>
                  <a:cubicBezTo>
                    <a:pt x="345831" y="558128"/>
                    <a:pt x="332055" y="550117"/>
                    <a:pt x="322327" y="534096"/>
                  </a:cubicBezTo>
                  <a:lnTo>
                    <a:pt x="74600" y="139309"/>
                  </a:lnTo>
                  <a:lnTo>
                    <a:pt x="74600" y="743179"/>
                  </a:lnTo>
                  <a:cubicBezTo>
                    <a:pt x="74600" y="768046"/>
                    <a:pt x="62167" y="780479"/>
                    <a:pt x="37300" y="780479"/>
                  </a:cubicBezTo>
                  <a:cubicBezTo>
                    <a:pt x="12433" y="780479"/>
                    <a:pt x="0" y="768046"/>
                    <a:pt x="0" y="743179"/>
                  </a:cubicBezTo>
                  <a:lnTo>
                    <a:pt x="0" y="36691"/>
                  </a:lnTo>
                  <a:cubicBezTo>
                    <a:pt x="0" y="12231"/>
                    <a:pt x="12433" y="0"/>
                    <a:pt x="37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75348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C61A80-F87C-4B07-BFD1-F61A42096547}"/>
              </a:ext>
            </a:extLst>
          </p:cNvPr>
          <p:cNvSpPr/>
          <p:nvPr/>
        </p:nvSpPr>
        <p:spPr>
          <a:xfrm>
            <a:off x="7018338" y="4798142"/>
            <a:ext cx="4642712" cy="2059858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942EA-3676-405F-9452-02D5771F3F0F}"/>
              </a:ext>
            </a:extLst>
          </p:cNvPr>
          <p:cNvSpPr txBox="1"/>
          <p:nvPr/>
        </p:nvSpPr>
        <p:spPr>
          <a:xfrm>
            <a:off x="888477" y="1733521"/>
            <a:ext cx="6551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chemeClr val="accent3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Boost your</a:t>
            </a:r>
          </a:p>
          <a:p>
            <a:r>
              <a:rPr lang="en-US" sz="4000" b="1" i="0" dirty="0">
                <a:solidFill>
                  <a:schemeClr val="accent3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Style Sense</a:t>
            </a:r>
            <a:endParaRPr lang="en-US" sz="4000" b="1" spc="300" dirty="0">
              <a:solidFill>
                <a:schemeClr val="accent3"/>
              </a:solidFill>
              <a:latin typeface="Poppins" panose="00000500000000000000" pitchFamily="50" charset="0"/>
              <a:ea typeface="Open Sans" panose="020B0606030504020204" pitchFamily="34" charset="0"/>
              <a:cs typeface="Poppins" panose="00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068DB3-5CAD-4E2C-A302-D0BE41E50250}"/>
              </a:ext>
            </a:extLst>
          </p:cNvPr>
          <p:cNvSpPr txBox="1"/>
          <p:nvPr/>
        </p:nvSpPr>
        <p:spPr>
          <a:xfrm>
            <a:off x="888478" y="3430765"/>
            <a:ext cx="4285186" cy="1277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  <a:endParaRPr lang="en-ID" sz="11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50" charset="0"/>
              <a:ea typeface="Roboto" pitchFamily="2" charset="0"/>
              <a:cs typeface="Poppins" panose="00000500000000000000" pitchFamily="50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AD136E0-B7C1-4AAF-A72B-E20AE8C8D70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42" b="21858"/>
          <a:stretch/>
        </p:blipFill>
        <p:spPr>
          <a:xfrm>
            <a:off x="7018338" y="723901"/>
            <a:ext cx="4556125" cy="4325938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1D09117-A1AD-4CAE-A45B-2DD7E065DD6F}"/>
              </a:ext>
            </a:extLst>
          </p:cNvPr>
          <p:cNvGrpSpPr/>
          <p:nvPr/>
        </p:nvGrpSpPr>
        <p:grpSpPr>
          <a:xfrm>
            <a:off x="974974" y="1174565"/>
            <a:ext cx="1112156" cy="185153"/>
            <a:chOff x="618054" y="1284372"/>
            <a:chExt cx="1982901" cy="33011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44E8B6A-8892-4938-88F9-F2AAAA18E8E9}"/>
                </a:ext>
              </a:extLst>
            </p:cNvPr>
            <p:cNvSpPr/>
            <p:nvPr/>
          </p:nvSpPr>
          <p:spPr>
            <a:xfrm>
              <a:off x="618054" y="1284374"/>
              <a:ext cx="1295814" cy="330114"/>
            </a:xfrm>
            <a:custGeom>
              <a:avLst/>
              <a:gdLst/>
              <a:ahLst/>
              <a:cxnLst/>
              <a:rect l="l" t="t" r="r" b="b"/>
              <a:pathLst>
                <a:path w="3029407" h="771754">
                  <a:moveTo>
                    <a:pt x="1410843" y="260909"/>
                  </a:moveTo>
                  <a:cubicBezTo>
                    <a:pt x="1351102" y="260096"/>
                    <a:pt x="1309142" y="271780"/>
                    <a:pt x="1284961" y="295961"/>
                  </a:cubicBezTo>
                  <a:cubicBezTo>
                    <a:pt x="1260780" y="320142"/>
                    <a:pt x="1248690" y="362509"/>
                    <a:pt x="1248690" y="423063"/>
                  </a:cubicBezTo>
                  <a:lnTo>
                    <a:pt x="1248690" y="458419"/>
                  </a:lnTo>
                  <a:lnTo>
                    <a:pt x="1672971" y="458419"/>
                  </a:lnTo>
                  <a:lnTo>
                    <a:pt x="1672971" y="423063"/>
                  </a:lnTo>
                  <a:cubicBezTo>
                    <a:pt x="1672971" y="363322"/>
                    <a:pt x="1660881" y="321361"/>
                    <a:pt x="1636700" y="297180"/>
                  </a:cubicBezTo>
                  <a:cubicBezTo>
                    <a:pt x="1612519" y="272999"/>
                    <a:pt x="1570558" y="260909"/>
                    <a:pt x="1510818" y="260909"/>
                  </a:cubicBezTo>
                  <a:close/>
                  <a:moveTo>
                    <a:pt x="1410843" y="209703"/>
                  </a:moveTo>
                  <a:lnTo>
                    <a:pt x="1510818" y="209703"/>
                  </a:lnTo>
                  <a:cubicBezTo>
                    <a:pt x="1585189" y="209703"/>
                    <a:pt x="1639342" y="226670"/>
                    <a:pt x="1673276" y="260604"/>
                  </a:cubicBezTo>
                  <a:cubicBezTo>
                    <a:pt x="1707210" y="294539"/>
                    <a:pt x="1724178" y="348691"/>
                    <a:pt x="1724178" y="423063"/>
                  </a:cubicBezTo>
                  <a:lnTo>
                    <a:pt x="1724178" y="484023"/>
                  </a:lnTo>
                  <a:cubicBezTo>
                    <a:pt x="1724178" y="501091"/>
                    <a:pt x="1715643" y="509626"/>
                    <a:pt x="1698575" y="509626"/>
                  </a:cubicBezTo>
                  <a:lnTo>
                    <a:pt x="1248690" y="509626"/>
                  </a:lnTo>
                  <a:lnTo>
                    <a:pt x="1248690" y="559613"/>
                  </a:lnTo>
                  <a:cubicBezTo>
                    <a:pt x="1248690" y="618541"/>
                    <a:pt x="1260780" y="660096"/>
                    <a:pt x="1284961" y="684277"/>
                  </a:cubicBezTo>
                  <a:cubicBezTo>
                    <a:pt x="1309142" y="708457"/>
                    <a:pt x="1351102" y="720548"/>
                    <a:pt x="1410843" y="720548"/>
                  </a:cubicBezTo>
                  <a:lnTo>
                    <a:pt x="1510818" y="720548"/>
                  </a:lnTo>
                  <a:cubicBezTo>
                    <a:pt x="1565682" y="720548"/>
                    <a:pt x="1605306" y="713029"/>
                    <a:pt x="1629690" y="697993"/>
                  </a:cubicBezTo>
                  <a:cubicBezTo>
                    <a:pt x="1654074" y="682956"/>
                    <a:pt x="1668094" y="657149"/>
                    <a:pt x="1671752" y="620573"/>
                  </a:cubicBezTo>
                  <a:cubicBezTo>
                    <a:pt x="1672565" y="612039"/>
                    <a:pt x="1675105" y="605638"/>
                    <a:pt x="1679372" y="601371"/>
                  </a:cubicBezTo>
                  <a:cubicBezTo>
                    <a:pt x="1683639" y="597104"/>
                    <a:pt x="1690040" y="594970"/>
                    <a:pt x="1698575" y="594970"/>
                  </a:cubicBezTo>
                  <a:cubicBezTo>
                    <a:pt x="1706702" y="594970"/>
                    <a:pt x="1713002" y="597307"/>
                    <a:pt x="1717472" y="601981"/>
                  </a:cubicBezTo>
                  <a:cubicBezTo>
                    <a:pt x="1721942" y="606654"/>
                    <a:pt x="1723771" y="613258"/>
                    <a:pt x="1722958" y="621793"/>
                  </a:cubicBezTo>
                  <a:cubicBezTo>
                    <a:pt x="1718894" y="673405"/>
                    <a:pt x="1699590" y="711302"/>
                    <a:pt x="1665046" y="735483"/>
                  </a:cubicBezTo>
                  <a:cubicBezTo>
                    <a:pt x="1630502" y="759664"/>
                    <a:pt x="1579093" y="771754"/>
                    <a:pt x="1510818" y="771754"/>
                  </a:cubicBezTo>
                  <a:lnTo>
                    <a:pt x="1410843" y="771754"/>
                  </a:lnTo>
                  <a:cubicBezTo>
                    <a:pt x="1336472" y="771754"/>
                    <a:pt x="1282319" y="754787"/>
                    <a:pt x="1248385" y="720853"/>
                  </a:cubicBezTo>
                  <a:cubicBezTo>
                    <a:pt x="1214450" y="686918"/>
                    <a:pt x="1197483" y="633172"/>
                    <a:pt x="1197483" y="559613"/>
                  </a:cubicBezTo>
                  <a:lnTo>
                    <a:pt x="1197483" y="423063"/>
                  </a:lnTo>
                  <a:cubicBezTo>
                    <a:pt x="1197483" y="347879"/>
                    <a:pt x="1214450" y="293319"/>
                    <a:pt x="1248385" y="259385"/>
                  </a:cubicBezTo>
                  <a:cubicBezTo>
                    <a:pt x="1282319" y="225451"/>
                    <a:pt x="1336472" y="208890"/>
                    <a:pt x="1410843" y="209703"/>
                  </a:cubicBezTo>
                  <a:close/>
                  <a:moveTo>
                    <a:pt x="816178" y="209703"/>
                  </a:moveTo>
                  <a:cubicBezTo>
                    <a:pt x="833247" y="209703"/>
                    <a:pt x="841782" y="218237"/>
                    <a:pt x="841782" y="235306"/>
                  </a:cubicBezTo>
                  <a:lnTo>
                    <a:pt x="841782" y="344424"/>
                  </a:lnTo>
                  <a:cubicBezTo>
                    <a:pt x="862102" y="300939"/>
                    <a:pt x="892683" y="267615"/>
                    <a:pt x="933526" y="244450"/>
                  </a:cubicBezTo>
                  <a:cubicBezTo>
                    <a:pt x="974370" y="221285"/>
                    <a:pt x="1023442" y="209703"/>
                    <a:pt x="1080745" y="209703"/>
                  </a:cubicBezTo>
                  <a:cubicBezTo>
                    <a:pt x="1097814" y="209703"/>
                    <a:pt x="1106348" y="218237"/>
                    <a:pt x="1106348" y="235306"/>
                  </a:cubicBezTo>
                  <a:cubicBezTo>
                    <a:pt x="1106348" y="252375"/>
                    <a:pt x="1097814" y="260909"/>
                    <a:pt x="1080745" y="260909"/>
                  </a:cubicBezTo>
                  <a:cubicBezTo>
                    <a:pt x="1007593" y="260909"/>
                    <a:pt x="950697" y="278384"/>
                    <a:pt x="910057" y="313335"/>
                  </a:cubicBezTo>
                  <a:cubicBezTo>
                    <a:pt x="869417" y="348285"/>
                    <a:pt x="846658" y="399085"/>
                    <a:pt x="841782" y="465735"/>
                  </a:cubicBezTo>
                  <a:lnTo>
                    <a:pt x="841782" y="746151"/>
                  </a:lnTo>
                  <a:cubicBezTo>
                    <a:pt x="841782" y="763220"/>
                    <a:pt x="833247" y="771754"/>
                    <a:pt x="816178" y="771754"/>
                  </a:cubicBezTo>
                  <a:cubicBezTo>
                    <a:pt x="799110" y="771754"/>
                    <a:pt x="790575" y="763220"/>
                    <a:pt x="790575" y="746151"/>
                  </a:cubicBezTo>
                  <a:lnTo>
                    <a:pt x="790575" y="235306"/>
                  </a:lnTo>
                  <a:cubicBezTo>
                    <a:pt x="790575" y="218237"/>
                    <a:pt x="799110" y="209703"/>
                    <a:pt x="816178" y="209703"/>
                  </a:cubicBezTo>
                  <a:close/>
                  <a:moveTo>
                    <a:pt x="2674620" y="208483"/>
                  </a:moveTo>
                  <a:lnTo>
                    <a:pt x="2866034" y="208483"/>
                  </a:lnTo>
                  <a:cubicBezTo>
                    <a:pt x="2957068" y="208483"/>
                    <a:pt x="3006242" y="249123"/>
                    <a:pt x="3013558" y="330403"/>
                  </a:cubicBezTo>
                  <a:cubicBezTo>
                    <a:pt x="3014777" y="338938"/>
                    <a:pt x="3013152" y="345542"/>
                    <a:pt x="3008681" y="350215"/>
                  </a:cubicBezTo>
                  <a:cubicBezTo>
                    <a:pt x="3004211" y="354889"/>
                    <a:pt x="2997708" y="357226"/>
                    <a:pt x="2989174" y="357226"/>
                  </a:cubicBezTo>
                  <a:cubicBezTo>
                    <a:pt x="2980639" y="357226"/>
                    <a:pt x="2974340" y="355092"/>
                    <a:pt x="2970276" y="350825"/>
                  </a:cubicBezTo>
                  <a:cubicBezTo>
                    <a:pt x="2966212" y="346558"/>
                    <a:pt x="2963571" y="340157"/>
                    <a:pt x="2962352" y="331623"/>
                  </a:cubicBezTo>
                  <a:cubicBezTo>
                    <a:pt x="2959913" y="304800"/>
                    <a:pt x="2951379" y="286106"/>
                    <a:pt x="2936748" y="275539"/>
                  </a:cubicBezTo>
                  <a:cubicBezTo>
                    <a:pt x="2922118" y="264973"/>
                    <a:pt x="2898547" y="259690"/>
                    <a:pt x="2866034" y="259690"/>
                  </a:cubicBezTo>
                  <a:lnTo>
                    <a:pt x="2674620" y="259690"/>
                  </a:lnTo>
                  <a:cubicBezTo>
                    <a:pt x="2637638" y="259690"/>
                    <a:pt x="2611933" y="266802"/>
                    <a:pt x="2597506" y="281026"/>
                  </a:cubicBezTo>
                  <a:cubicBezTo>
                    <a:pt x="2583079" y="295250"/>
                    <a:pt x="2575865" y="321056"/>
                    <a:pt x="2575865" y="358445"/>
                  </a:cubicBezTo>
                  <a:cubicBezTo>
                    <a:pt x="2575865" y="395021"/>
                    <a:pt x="2583079" y="420421"/>
                    <a:pt x="2597506" y="434645"/>
                  </a:cubicBezTo>
                  <a:cubicBezTo>
                    <a:pt x="2611933" y="448869"/>
                    <a:pt x="2637638" y="455981"/>
                    <a:pt x="2674620" y="455981"/>
                  </a:cubicBezTo>
                  <a:lnTo>
                    <a:pt x="2872131" y="455981"/>
                  </a:lnTo>
                  <a:cubicBezTo>
                    <a:pt x="2926588" y="455981"/>
                    <a:pt x="2966415" y="468579"/>
                    <a:pt x="2991612" y="493776"/>
                  </a:cubicBezTo>
                  <a:cubicBezTo>
                    <a:pt x="3016809" y="518973"/>
                    <a:pt x="3029407" y="558801"/>
                    <a:pt x="3029407" y="613258"/>
                  </a:cubicBezTo>
                  <a:cubicBezTo>
                    <a:pt x="3029407" y="667309"/>
                    <a:pt x="3016809" y="707035"/>
                    <a:pt x="2991612" y="732435"/>
                  </a:cubicBezTo>
                  <a:cubicBezTo>
                    <a:pt x="2966415" y="757835"/>
                    <a:pt x="2926588" y="770535"/>
                    <a:pt x="2872131" y="770535"/>
                  </a:cubicBezTo>
                  <a:lnTo>
                    <a:pt x="2672182" y="770535"/>
                  </a:lnTo>
                  <a:cubicBezTo>
                    <a:pt x="2623007" y="770535"/>
                    <a:pt x="2585822" y="759867"/>
                    <a:pt x="2560625" y="738531"/>
                  </a:cubicBezTo>
                  <a:cubicBezTo>
                    <a:pt x="2535428" y="717195"/>
                    <a:pt x="2520595" y="684378"/>
                    <a:pt x="2516124" y="640081"/>
                  </a:cubicBezTo>
                  <a:cubicBezTo>
                    <a:pt x="2515718" y="631546"/>
                    <a:pt x="2517750" y="624942"/>
                    <a:pt x="2522220" y="620269"/>
                  </a:cubicBezTo>
                  <a:cubicBezTo>
                    <a:pt x="2526691" y="615595"/>
                    <a:pt x="2533193" y="613258"/>
                    <a:pt x="2541727" y="613258"/>
                  </a:cubicBezTo>
                  <a:cubicBezTo>
                    <a:pt x="2549855" y="613258"/>
                    <a:pt x="2556053" y="615392"/>
                    <a:pt x="2560320" y="619659"/>
                  </a:cubicBezTo>
                  <a:cubicBezTo>
                    <a:pt x="2564587" y="623926"/>
                    <a:pt x="2566924" y="630327"/>
                    <a:pt x="2567331" y="638861"/>
                  </a:cubicBezTo>
                  <a:cubicBezTo>
                    <a:pt x="2570582" y="668529"/>
                    <a:pt x="2580234" y="689357"/>
                    <a:pt x="2596287" y="701345"/>
                  </a:cubicBezTo>
                  <a:cubicBezTo>
                    <a:pt x="2612339" y="713334"/>
                    <a:pt x="2637638" y="719329"/>
                    <a:pt x="2672182" y="719329"/>
                  </a:cubicBezTo>
                  <a:lnTo>
                    <a:pt x="2872131" y="719329"/>
                  </a:lnTo>
                  <a:cubicBezTo>
                    <a:pt x="2912364" y="719329"/>
                    <a:pt x="2940101" y="711505"/>
                    <a:pt x="2955341" y="695859"/>
                  </a:cubicBezTo>
                  <a:cubicBezTo>
                    <a:pt x="2970581" y="680213"/>
                    <a:pt x="2978201" y="652679"/>
                    <a:pt x="2978201" y="613258"/>
                  </a:cubicBezTo>
                  <a:cubicBezTo>
                    <a:pt x="2978201" y="573431"/>
                    <a:pt x="2970581" y="545796"/>
                    <a:pt x="2955341" y="530352"/>
                  </a:cubicBezTo>
                  <a:cubicBezTo>
                    <a:pt x="2940101" y="514909"/>
                    <a:pt x="2912364" y="507187"/>
                    <a:pt x="2872131" y="507187"/>
                  </a:cubicBezTo>
                  <a:lnTo>
                    <a:pt x="2674620" y="507187"/>
                  </a:lnTo>
                  <a:cubicBezTo>
                    <a:pt x="2623414" y="507187"/>
                    <a:pt x="2585619" y="495199"/>
                    <a:pt x="2561234" y="471221"/>
                  </a:cubicBezTo>
                  <a:cubicBezTo>
                    <a:pt x="2536850" y="447243"/>
                    <a:pt x="2524658" y="409651"/>
                    <a:pt x="2524658" y="358445"/>
                  </a:cubicBezTo>
                  <a:cubicBezTo>
                    <a:pt x="2524658" y="306426"/>
                    <a:pt x="2536850" y="268427"/>
                    <a:pt x="2561234" y="244450"/>
                  </a:cubicBezTo>
                  <a:cubicBezTo>
                    <a:pt x="2585619" y="220472"/>
                    <a:pt x="2623414" y="208483"/>
                    <a:pt x="2674620" y="208483"/>
                  </a:cubicBezTo>
                  <a:close/>
                  <a:moveTo>
                    <a:pt x="2036445" y="208483"/>
                  </a:moveTo>
                  <a:lnTo>
                    <a:pt x="2227860" y="208483"/>
                  </a:lnTo>
                  <a:cubicBezTo>
                    <a:pt x="2318893" y="208483"/>
                    <a:pt x="2368067" y="249123"/>
                    <a:pt x="2375383" y="330403"/>
                  </a:cubicBezTo>
                  <a:cubicBezTo>
                    <a:pt x="2376602" y="338938"/>
                    <a:pt x="2374976" y="345542"/>
                    <a:pt x="2370506" y="350215"/>
                  </a:cubicBezTo>
                  <a:cubicBezTo>
                    <a:pt x="2366036" y="354889"/>
                    <a:pt x="2359533" y="357226"/>
                    <a:pt x="2350999" y="357226"/>
                  </a:cubicBezTo>
                  <a:cubicBezTo>
                    <a:pt x="2342464" y="357226"/>
                    <a:pt x="2336165" y="355092"/>
                    <a:pt x="2332101" y="350825"/>
                  </a:cubicBezTo>
                  <a:cubicBezTo>
                    <a:pt x="2328037" y="346558"/>
                    <a:pt x="2325396" y="340157"/>
                    <a:pt x="2324176" y="331623"/>
                  </a:cubicBezTo>
                  <a:cubicBezTo>
                    <a:pt x="2321738" y="304800"/>
                    <a:pt x="2313204" y="286106"/>
                    <a:pt x="2298573" y="275539"/>
                  </a:cubicBezTo>
                  <a:cubicBezTo>
                    <a:pt x="2283943" y="264973"/>
                    <a:pt x="2260371" y="259690"/>
                    <a:pt x="2227860" y="259690"/>
                  </a:cubicBezTo>
                  <a:lnTo>
                    <a:pt x="2036445" y="259690"/>
                  </a:lnTo>
                  <a:cubicBezTo>
                    <a:pt x="1999463" y="259690"/>
                    <a:pt x="1973758" y="266802"/>
                    <a:pt x="1959331" y="281026"/>
                  </a:cubicBezTo>
                  <a:cubicBezTo>
                    <a:pt x="1944904" y="295250"/>
                    <a:pt x="1937690" y="321056"/>
                    <a:pt x="1937690" y="358445"/>
                  </a:cubicBezTo>
                  <a:cubicBezTo>
                    <a:pt x="1937690" y="395021"/>
                    <a:pt x="1944904" y="420421"/>
                    <a:pt x="1959331" y="434645"/>
                  </a:cubicBezTo>
                  <a:cubicBezTo>
                    <a:pt x="1973758" y="448869"/>
                    <a:pt x="1999463" y="455981"/>
                    <a:pt x="2036445" y="455981"/>
                  </a:cubicBezTo>
                  <a:lnTo>
                    <a:pt x="2233956" y="455981"/>
                  </a:lnTo>
                  <a:cubicBezTo>
                    <a:pt x="2288413" y="455981"/>
                    <a:pt x="2328240" y="468579"/>
                    <a:pt x="2353437" y="493776"/>
                  </a:cubicBezTo>
                  <a:cubicBezTo>
                    <a:pt x="2378634" y="518973"/>
                    <a:pt x="2391232" y="558801"/>
                    <a:pt x="2391232" y="613258"/>
                  </a:cubicBezTo>
                  <a:cubicBezTo>
                    <a:pt x="2391232" y="667309"/>
                    <a:pt x="2378634" y="707035"/>
                    <a:pt x="2353437" y="732435"/>
                  </a:cubicBezTo>
                  <a:cubicBezTo>
                    <a:pt x="2328240" y="757835"/>
                    <a:pt x="2288413" y="770535"/>
                    <a:pt x="2233956" y="770535"/>
                  </a:cubicBezTo>
                  <a:lnTo>
                    <a:pt x="2034007" y="770535"/>
                  </a:lnTo>
                  <a:cubicBezTo>
                    <a:pt x="1984832" y="770535"/>
                    <a:pt x="1947647" y="759867"/>
                    <a:pt x="1922450" y="738531"/>
                  </a:cubicBezTo>
                  <a:cubicBezTo>
                    <a:pt x="1897253" y="717195"/>
                    <a:pt x="1882420" y="684378"/>
                    <a:pt x="1877949" y="640081"/>
                  </a:cubicBezTo>
                  <a:cubicBezTo>
                    <a:pt x="1877543" y="631546"/>
                    <a:pt x="1879575" y="624942"/>
                    <a:pt x="1884045" y="620269"/>
                  </a:cubicBezTo>
                  <a:cubicBezTo>
                    <a:pt x="1888516" y="615595"/>
                    <a:pt x="1895018" y="613258"/>
                    <a:pt x="1903552" y="613258"/>
                  </a:cubicBezTo>
                  <a:cubicBezTo>
                    <a:pt x="1911680" y="613258"/>
                    <a:pt x="1917878" y="615392"/>
                    <a:pt x="1922145" y="619659"/>
                  </a:cubicBezTo>
                  <a:cubicBezTo>
                    <a:pt x="1926412" y="623926"/>
                    <a:pt x="1928749" y="630327"/>
                    <a:pt x="1929156" y="638861"/>
                  </a:cubicBezTo>
                  <a:cubicBezTo>
                    <a:pt x="1932407" y="668529"/>
                    <a:pt x="1942059" y="689357"/>
                    <a:pt x="1958112" y="701345"/>
                  </a:cubicBezTo>
                  <a:cubicBezTo>
                    <a:pt x="1974164" y="713334"/>
                    <a:pt x="1999463" y="719329"/>
                    <a:pt x="2034007" y="719329"/>
                  </a:cubicBezTo>
                  <a:lnTo>
                    <a:pt x="2233956" y="719329"/>
                  </a:lnTo>
                  <a:cubicBezTo>
                    <a:pt x="2274189" y="719329"/>
                    <a:pt x="2301926" y="711505"/>
                    <a:pt x="2317166" y="695859"/>
                  </a:cubicBezTo>
                  <a:cubicBezTo>
                    <a:pt x="2332406" y="680213"/>
                    <a:pt x="2340026" y="652679"/>
                    <a:pt x="2340026" y="613258"/>
                  </a:cubicBezTo>
                  <a:cubicBezTo>
                    <a:pt x="2340026" y="573431"/>
                    <a:pt x="2332406" y="545796"/>
                    <a:pt x="2317166" y="530352"/>
                  </a:cubicBezTo>
                  <a:cubicBezTo>
                    <a:pt x="2301926" y="514909"/>
                    <a:pt x="2274189" y="507187"/>
                    <a:pt x="2233956" y="507187"/>
                  </a:cubicBezTo>
                  <a:lnTo>
                    <a:pt x="2036445" y="507187"/>
                  </a:lnTo>
                  <a:cubicBezTo>
                    <a:pt x="1985239" y="507187"/>
                    <a:pt x="1947444" y="495199"/>
                    <a:pt x="1923060" y="471221"/>
                  </a:cubicBezTo>
                  <a:cubicBezTo>
                    <a:pt x="1898676" y="447243"/>
                    <a:pt x="1886484" y="409651"/>
                    <a:pt x="1886484" y="358445"/>
                  </a:cubicBezTo>
                  <a:cubicBezTo>
                    <a:pt x="1886484" y="306426"/>
                    <a:pt x="1898676" y="268427"/>
                    <a:pt x="1923060" y="244450"/>
                  </a:cubicBezTo>
                  <a:cubicBezTo>
                    <a:pt x="1947444" y="220472"/>
                    <a:pt x="1985239" y="208483"/>
                    <a:pt x="2036445" y="208483"/>
                  </a:cubicBezTo>
                  <a:close/>
                  <a:moveTo>
                    <a:pt x="51206" y="51207"/>
                  </a:moveTo>
                  <a:lnTo>
                    <a:pt x="51206" y="720548"/>
                  </a:lnTo>
                  <a:lnTo>
                    <a:pt x="319430" y="720548"/>
                  </a:lnTo>
                  <a:cubicBezTo>
                    <a:pt x="375920" y="720548"/>
                    <a:pt x="421233" y="712928"/>
                    <a:pt x="455371" y="697688"/>
                  </a:cubicBezTo>
                  <a:cubicBezTo>
                    <a:pt x="489509" y="682448"/>
                    <a:pt x="514197" y="657759"/>
                    <a:pt x="529437" y="623621"/>
                  </a:cubicBezTo>
                  <a:cubicBezTo>
                    <a:pt x="544678" y="589484"/>
                    <a:pt x="552297" y="544170"/>
                    <a:pt x="552297" y="487680"/>
                  </a:cubicBezTo>
                  <a:lnTo>
                    <a:pt x="552297" y="284074"/>
                  </a:lnTo>
                  <a:cubicBezTo>
                    <a:pt x="552297" y="227584"/>
                    <a:pt x="544678" y="182271"/>
                    <a:pt x="529437" y="148133"/>
                  </a:cubicBezTo>
                  <a:cubicBezTo>
                    <a:pt x="514197" y="113995"/>
                    <a:pt x="489509" y="89307"/>
                    <a:pt x="455371" y="74067"/>
                  </a:cubicBezTo>
                  <a:cubicBezTo>
                    <a:pt x="421233" y="58827"/>
                    <a:pt x="375920" y="51207"/>
                    <a:pt x="319430" y="51207"/>
                  </a:cubicBezTo>
                  <a:close/>
                  <a:moveTo>
                    <a:pt x="25603" y="0"/>
                  </a:moveTo>
                  <a:lnTo>
                    <a:pt x="319430" y="0"/>
                  </a:lnTo>
                  <a:cubicBezTo>
                    <a:pt x="418998" y="0"/>
                    <a:pt x="491236" y="22454"/>
                    <a:pt x="536143" y="67361"/>
                  </a:cubicBezTo>
                  <a:cubicBezTo>
                    <a:pt x="581050" y="112268"/>
                    <a:pt x="603504" y="184506"/>
                    <a:pt x="603504" y="284074"/>
                  </a:cubicBezTo>
                  <a:lnTo>
                    <a:pt x="603504" y="487680"/>
                  </a:lnTo>
                  <a:cubicBezTo>
                    <a:pt x="603504" y="586842"/>
                    <a:pt x="581050" y="658978"/>
                    <a:pt x="536143" y="704089"/>
                  </a:cubicBezTo>
                  <a:cubicBezTo>
                    <a:pt x="491236" y="749199"/>
                    <a:pt x="418998" y="771754"/>
                    <a:pt x="319430" y="771754"/>
                  </a:cubicBezTo>
                  <a:lnTo>
                    <a:pt x="25603" y="771754"/>
                  </a:lnTo>
                  <a:cubicBezTo>
                    <a:pt x="8534" y="771754"/>
                    <a:pt x="0" y="763220"/>
                    <a:pt x="0" y="746151"/>
                  </a:cubicBezTo>
                  <a:lnTo>
                    <a:pt x="0" y="25603"/>
                  </a:lnTo>
                  <a:cubicBezTo>
                    <a:pt x="0" y="8535"/>
                    <a:pt x="8534" y="0"/>
                    <a:pt x="25603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45CE70E-FFDC-42EC-82D0-E4249F6F6595}"/>
                </a:ext>
              </a:extLst>
            </p:cNvPr>
            <p:cNvSpPr/>
            <p:nvPr/>
          </p:nvSpPr>
          <p:spPr>
            <a:xfrm>
              <a:off x="1986480" y="1284372"/>
              <a:ext cx="614475" cy="330115"/>
            </a:xfrm>
            <a:custGeom>
              <a:avLst/>
              <a:gdLst/>
              <a:ahLst/>
              <a:cxnLst/>
              <a:rect l="l" t="t" r="r" b="b"/>
              <a:pathLst>
                <a:path w="1452782" h="780479">
                  <a:moveTo>
                    <a:pt x="1133180" y="279597"/>
                  </a:moveTo>
                  <a:cubicBezTo>
                    <a:pt x="1078107" y="278797"/>
                    <a:pt x="1039902" y="289078"/>
                    <a:pt x="1018566" y="310439"/>
                  </a:cubicBezTo>
                  <a:cubicBezTo>
                    <a:pt x="997230" y="331801"/>
                    <a:pt x="986562" y="370453"/>
                    <a:pt x="986562" y="426397"/>
                  </a:cubicBezTo>
                  <a:lnTo>
                    <a:pt x="986562" y="449476"/>
                  </a:lnTo>
                  <a:lnTo>
                    <a:pt x="1378192" y="449476"/>
                  </a:lnTo>
                  <a:lnTo>
                    <a:pt x="1378192" y="426397"/>
                  </a:lnTo>
                  <a:cubicBezTo>
                    <a:pt x="1378192" y="371374"/>
                    <a:pt x="1367479" y="333152"/>
                    <a:pt x="1346055" y="311730"/>
                  </a:cubicBezTo>
                  <a:cubicBezTo>
                    <a:pt x="1324630" y="290308"/>
                    <a:pt x="1286409" y="279597"/>
                    <a:pt x="1231392" y="279597"/>
                  </a:cubicBezTo>
                  <a:close/>
                  <a:moveTo>
                    <a:pt x="1121179" y="205617"/>
                  </a:moveTo>
                  <a:lnTo>
                    <a:pt x="1231392" y="205617"/>
                  </a:lnTo>
                  <a:cubicBezTo>
                    <a:pt x="1307732" y="205617"/>
                    <a:pt x="1363715" y="223429"/>
                    <a:pt x="1399342" y="259052"/>
                  </a:cubicBezTo>
                  <a:cubicBezTo>
                    <a:pt x="1434969" y="294676"/>
                    <a:pt x="1452782" y="350457"/>
                    <a:pt x="1452782" y="426397"/>
                  </a:cubicBezTo>
                  <a:lnTo>
                    <a:pt x="1452782" y="486166"/>
                  </a:lnTo>
                  <a:cubicBezTo>
                    <a:pt x="1452782" y="511033"/>
                    <a:pt x="1440349" y="523466"/>
                    <a:pt x="1415482" y="523466"/>
                  </a:cubicBezTo>
                  <a:lnTo>
                    <a:pt x="986562" y="523466"/>
                  </a:lnTo>
                  <a:lnTo>
                    <a:pt x="986562" y="560280"/>
                  </a:lnTo>
                  <a:cubicBezTo>
                    <a:pt x="986562" y="615043"/>
                    <a:pt x="997241" y="653103"/>
                    <a:pt x="1018599" y="674461"/>
                  </a:cubicBezTo>
                  <a:cubicBezTo>
                    <a:pt x="1039958" y="695819"/>
                    <a:pt x="1078215" y="706498"/>
                    <a:pt x="1133371" y="706498"/>
                  </a:cubicBezTo>
                  <a:lnTo>
                    <a:pt x="1231392" y="706498"/>
                  </a:lnTo>
                  <a:cubicBezTo>
                    <a:pt x="1282821" y="706498"/>
                    <a:pt x="1319142" y="699958"/>
                    <a:pt x="1340354" y="686877"/>
                  </a:cubicBezTo>
                  <a:cubicBezTo>
                    <a:pt x="1361566" y="673796"/>
                    <a:pt x="1373778" y="651161"/>
                    <a:pt x="1376992" y="618973"/>
                  </a:cubicBezTo>
                  <a:cubicBezTo>
                    <a:pt x="1378046" y="607931"/>
                    <a:pt x="1381746" y="599236"/>
                    <a:pt x="1388093" y="592889"/>
                  </a:cubicBezTo>
                  <a:cubicBezTo>
                    <a:pt x="1394440" y="586542"/>
                    <a:pt x="1403569" y="583369"/>
                    <a:pt x="1415482" y="583369"/>
                  </a:cubicBezTo>
                  <a:cubicBezTo>
                    <a:pt x="1426995" y="583369"/>
                    <a:pt x="1436089" y="586917"/>
                    <a:pt x="1442766" y="594013"/>
                  </a:cubicBezTo>
                  <a:cubicBezTo>
                    <a:pt x="1449444" y="601109"/>
                    <a:pt x="1452290" y="610966"/>
                    <a:pt x="1451306" y="623583"/>
                  </a:cubicBezTo>
                  <a:cubicBezTo>
                    <a:pt x="1447083" y="677177"/>
                    <a:pt x="1426755" y="716725"/>
                    <a:pt x="1390322" y="742227"/>
                  </a:cubicBezTo>
                  <a:cubicBezTo>
                    <a:pt x="1353889" y="767728"/>
                    <a:pt x="1300912" y="780479"/>
                    <a:pt x="1231392" y="780479"/>
                  </a:cubicBezTo>
                  <a:lnTo>
                    <a:pt x="1133371" y="780479"/>
                  </a:lnTo>
                  <a:cubicBezTo>
                    <a:pt x="1056891" y="780479"/>
                    <a:pt x="1000872" y="762699"/>
                    <a:pt x="965312" y="727139"/>
                  </a:cubicBezTo>
                  <a:cubicBezTo>
                    <a:pt x="929752" y="691579"/>
                    <a:pt x="911972" y="635960"/>
                    <a:pt x="911972" y="560280"/>
                  </a:cubicBezTo>
                  <a:lnTo>
                    <a:pt x="911972" y="426397"/>
                  </a:lnTo>
                  <a:cubicBezTo>
                    <a:pt x="911972" y="349536"/>
                    <a:pt x="929733" y="293345"/>
                    <a:pt x="965255" y="257823"/>
                  </a:cubicBezTo>
                  <a:cubicBezTo>
                    <a:pt x="1000776" y="222301"/>
                    <a:pt x="1052751" y="204899"/>
                    <a:pt x="1121179" y="205617"/>
                  </a:cubicBezTo>
                  <a:close/>
                  <a:moveTo>
                    <a:pt x="37300" y="0"/>
                  </a:moveTo>
                  <a:cubicBezTo>
                    <a:pt x="55036" y="0"/>
                    <a:pt x="68749" y="7979"/>
                    <a:pt x="78439" y="23937"/>
                  </a:cubicBezTo>
                  <a:lnTo>
                    <a:pt x="364585" y="476312"/>
                  </a:lnTo>
                  <a:lnTo>
                    <a:pt x="648548" y="24156"/>
                  </a:lnTo>
                  <a:cubicBezTo>
                    <a:pt x="658315" y="8052"/>
                    <a:pt x="672132" y="0"/>
                    <a:pt x="690001" y="0"/>
                  </a:cubicBezTo>
                  <a:cubicBezTo>
                    <a:pt x="714068" y="0"/>
                    <a:pt x="726101" y="12231"/>
                    <a:pt x="726101" y="36691"/>
                  </a:cubicBezTo>
                  <a:lnTo>
                    <a:pt x="726101" y="743179"/>
                  </a:lnTo>
                  <a:cubicBezTo>
                    <a:pt x="726101" y="768046"/>
                    <a:pt x="713671" y="780479"/>
                    <a:pt x="688810" y="780479"/>
                  </a:cubicBezTo>
                  <a:cubicBezTo>
                    <a:pt x="663944" y="780479"/>
                    <a:pt x="651511" y="768046"/>
                    <a:pt x="651511" y="743179"/>
                  </a:cubicBezTo>
                  <a:lnTo>
                    <a:pt x="651511" y="146507"/>
                  </a:lnTo>
                  <a:lnTo>
                    <a:pt x="404756" y="534134"/>
                  </a:lnTo>
                  <a:cubicBezTo>
                    <a:pt x="395047" y="550130"/>
                    <a:pt x="381347" y="558128"/>
                    <a:pt x="363656" y="558128"/>
                  </a:cubicBezTo>
                  <a:cubicBezTo>
                    <a:pt x="345831" y="558128"/>
                    <a:pt x="332055" y="550117"/>
                    <a:pt x="322327" y="534096"/>
                  </a:cubicBezTo>
                  <a:lnTo>
                    <a:pt x="74600" y="139309"/>
                  </a:lnTo>
                  <a:lnTo>
                    <a:pt x="74600" y="743179"/>
                  </a:lnTo>
                  <a:cubicBezTo>
                    <a:pt x="74600" y="768046"/>
                    <a:pt x="62167" y="780479"/>
                    <a:pt x="37300" y="780479"/>
                  </a:cubicBezTo>
                  <a:cubicBezTo>
                    <a:pt x="12433" y="780479"/>
                    <a:pt x="0" y="768046"/>
                    <a:pt x="0" y="743179"/>
                  </a:cubicBezTo>
                  <a:lnTo>
                    <a:pt x="0" y="36691"/>
                  </a:lnTo>
                  <a:cubicBezTo>
                    <a:pt x="0" y="12231"/>
                    <a:pt x="12433" y="0"/>
                    <a:pt x="37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6268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734E06-B052-44DA-A5BA-140E669513BB}"/>
              </a:ext>
            </a:extLst>
          </p:cNvPr>
          <p:cNvSpPr/>
          <p:nvPr/>
        </p:nvSpPr>
        <p:spPr>
          <a:xfrm>
            <a:off x="1" y="0"/>
            <a:ext cx="3421626" cy="6858000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F8F542-EC34-4665-A7FE-CA59912CF0E3}"/>
              </a:ext>
            </a:extLst>
          </p:cNvPr>
          <p:cNvSpPr txBox="1"/>
          <p:nvPr/>
        </p:nvSpPr>
        <p:spPr>
          <a:xfrm>
            <a:off x="6948616" y="3376702"/>
            <a:ext cx="4087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chemeClr val="accent3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Wear the best</a:t>
            </a:r>
            <a:endParaRPr lang="en-US" sz="4000" b="1" spc="300" dirty="0">
              <a:solidFill>
                <a:schemeClr val="accent3"/>
              </a:solidFill>
              <a:latin typeface="Poppins" panose="00000500000000000000" pitchFamily="50" charset="0"/>
              <a:ea typeface="Open Sans" panose="020B0606030504020204" pitchFamily="34" charset="0"/>
              <a:cs typeface="Poppins" panose="00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302921-F116-4990-8D0A-FF811B9809F0}"/>
              </a:ext>
            </a:extLst>
          </p:cNvPr>
          <p:cNvSpPr txBox="1"/>
          <p:nvPr/>
        </p:nvSpPr>
        <p:spPr>
          <a:xfrm>
            <a:off x="6973330" y="4084358"/>
            <a:ext cx="437041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  <a:endParaRPr lang="en-ID" sz="11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50" charset="0"/>
              <a:ea typeface="Roboto" pitchFamily="2" charset="0"/>
              <a:cs typeface="Poppins" panose="00000500000000000000" pitchFamily="50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1264A79-B589-4ABB-9AD6-93D0796173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2" b="12102"/>
          <a:stretch/>
        </p:blipFill>
        <p:spPr>
          <a:xfrm>
            <a:off x="972290" y="1080151"/>
            <a:ext cx="3755922" cy="4269570"/>
          </a:xfr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699FAF2-7D28-46D6-ABF0-673AB86C753B}"/>
              </a:ext>
            </a:extLst>
          </p:cNvPr>
          <p:cNvGrpSpPr/>
          <p:nvPr/>
        </p:nvGrpSpPr>
        <p:grpSpPr>
          <a:xfrm>
            <a:off x="7059828" y="2918991"/>
            <a:ext cx="1112156" cy="185153"/>
            <a:chOff x="618054" y="1284372"/>
            <a:chExt cx="1982901" cy="33011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98CEDB5-6BC7-4B4D-8566-915101916F89}"/>
                </a:ext>
              </a:extLst>
            </p:cNvPr>
            <p:cNvSpPr/>
            <p:nvPr/>
          </p:nvSpPr>
          <p:spPr>
            <a:xfrm>
              <a:off x="618054" y="1284374"/>
              <a:ext cx="1295814" cy="330114"/>
            </a:xfrm>
            <a:custGeom>
              <a:avLst/>
              <a:gdLst/>
              <a:ahLst/>
              <a:cxnLst/>
              <a:rect l="l" t="t" r="r" b="b"/>
              <a:pathLst>
                <a:path w="3029407" h="771754">
                  <a:moveTo>
                    <a:pt x="1410843" y="260909"/>
                  </a:moveTo>
                  <a:cubicBezTo>
                    <a:pt x="1351102" y="260096"/>
                    <a:pt x="1309142" y="271780"/>
                    <a:pt x="1284961" y="295961"/>
                  </a:cubicBezTo>
                  <a:cubicBezTo>
                    <a:pt x="1260780" y="320142"/>
                    <a:pt x="1248690" y="362509"/>
                    <a:pt x="1248690" y="423063"/>
                  </a:cubicBezTo>
                  <a:lnTo>
                    <a:pt x="1248690" y="458419"/>
                  </a:lnTo>
                  <a:lnTo>
                    <a:pt x="1672971" y="458419"/>
                  </a:lnTo>
                  <a:lnTo>
                    <a:pt x="1672971" y="423063"/>
                  </a:lnTo>
                  <a:cubicBezTo>
                    <a:pt x="1672971" y="363322"/>
                    <a:pt x="1660881" y="321361"/>
                    <a:pt x="1636700" y="297180"/>
                  </a:cubicBezTo>
                  <a:cubicBezTo>
                    <a:pt x="1612519" y="272999"/>
                    <a:pt x="1570558" y="260909"/>
                    <a:pt x="1510818" y="260909"/>
                  </a:cubicBezTo>
                  <a:close/>
                  <a:moveTo>
                    <a:pt x="1410843" y="209703"/>
                  </a:moveTo>
                  <a:lnTo>
                    <a:pt x="1510818" y="209703"/>
                  </a:lnTo>
                  <a:cubicBezTo>
                    <a:pt x="1585189" y="209703"/>
                    <a:pt x="1639342" y="226670"/>
                    <a:pt x="1673276" y="260604"/>
                  </a:cubicBezTo>
                  <a:cubicBezTo>
                    <a:pt x="1707210" y="294539"/>
                    <a:pt x="1724178" y="348691"/>
                    <a:pt x="1724178" y="423063"/>
                  </a:cubicBezTo>
                  <a:lnTo>
                    <a:pt x="1724178" y="484023"/>
                  </a:lnTo>
                  <a:cubicBezTo>
                    <a:pt x="1724178" y="501091"/>
                    <a:pt x="1715643" y="509626"/>
                    <a:pt x="1698575" y="509626"/>
                  </a:cubicBezTo>
                  <a:lnTo>
                    <a:pt x="1248690" y="509626"/>
                  </a:lnTo>
                  <a:lnTo>
                    <a:pt x="1248690" y="559613"/>
                  </a:lnTo>
                  <a:cubicBezTo>
                    <a:pt x="1248690" y="618541"/>
                    <a:pt x="1260780" y="660096"/>
                    <a:pt x="1284961" y="684277"/>
                  </a:cubicBezTo>
                  <a:cubicBezTo>
                    <a:pt x="1309142" y="708457"/>
                    <a:pt x="1351102" y="720548"/>
                    <a:pt x="1410843" y="720548"/>
                  </a:cubicBezTo>
                  <a:lnTo>
                    <a:pt x="1510818" y="720548"/>
                  </a:lnTo>
                  <a:cubicBezTo>
                    <a:pt x="1565682" y="720548"/>
                    <a:pt x="1605306" y="713029"/>
                    <a:pt x="1629690" y="697993"/>
                  </a:cubicBezTo>
                  <a:cubicBezTo>
                    <a:pt x="1654074" y="682956"/>
                    <a:pt x="1668094" y="657149"/>
                    <a:pt x="1671752" y="620573"/>
                  </a:cubicBezTo>
                  <a:cubicBezTo>
                    <a:pt x="1672565" y="612039"/>
                    <a:pt x="1675105" y="605638"/>
                    <a:pt x="1679372" y="601371"/>
                  </a:cubicBezTo>
                  <a:cubicBezTo>
                    <a:pt x="1683639" y="597104"/>
                    <a:pt x="1690040" y="594970"/>
                    <a:pt x="1698575" y="594970"/>
                  </a:cubicBezTo>
                  <a:cubicBezTo>
                    <a:pt x="1706702" y="594970"/>
                    <a:pt x="1713002" y="597307"/>
                    <a:pt x="1717472" y="601981"/>
                  </a:cubicBezTo>
                  <a:cubicBezTo>
                    <a:pt x="1721942" y="606654"/>
                    <a:pt x="1723771" y="613258"/>
                    <a:pt x="1722958" y="621793"/>
                  </a:cubicBezTo>
                  <a:cubicBezTo>
                    <a:pt x="1718894" y="673405"/>
                    <a:pt x="1699590" y="711302"/>
                    <a:pt x="1665046" y="735483"/>
                  </a:cubicBezTo>
                  <a:cubicBezTo>
                    <a:pt x="1630502" y="759664"/>
                    <a:pt x="1579093" y="771754"/>
                    <a:pt x="1510818" y="771754"/>
                  </a:cubicBezTo>
                  <a:lnTo>
                    <a:pt x="1410843" y="771754"/>
                  </a:lnTo>
                  <a:cubicBezTo>
                    <a:pt x="1336472" y="771754"/>
                    <a:pt x="1282319" y="754787"/>
                    <a:pt x="1248385" y="720853"/>
                  </a:cubicBezTo>
                  <a:cubicBezTo>
                    <a:pt x="1214450" y="686918"/>
                    <a:pt x="1197483" y="633172"/>
                    <a:pt x="1197483" y="559613"/>
                  </a:cubicBezTo>
                  <a:lnTo>
                    <a:pt x="1197483" y="423063"/>
                  </a:lnTo>
                  <a:cubicBezTo>
                    <a:pt x="1197483" y="347879"/>
                    <a:pt x="1214450" y="293319"/>
                    <a:pt x="1248385" y="259385"/>
                  </a:cubicBezTo>
                  <a:cubicBezTo>
                    <a:pt x="1282319" y="225451"/>
                    <a:pt x="1336472" y="208890"/>
                    <a:pt x="1410843" y="209703"/>
                  </a:cubicBezTo>
                  <a:close/>
                  <a:moveTo>
                    <a:pt x="816178" y="209703"/>
                  </a:moveTo>
                  <a:cubicBezTo>
                    <a:pt x="833247" y="209703"/>
                    <a:pt x="841782" y="218237"/>
                    <a:pt x="841782" y="235306"/>
                  </a:cubicBezTo>
                  <a:lnTo>
                    <a:pt x="841782" y="344424"/>
                  </a:lnTo>
                  <a:cubicBezTo>
                    <a:pt x="862102" y="300939"/>
                    <a:pt x="892683" y="267615"/>
                    <a:pt x="933526" y="244450"/>
                  </a:cubicBezTo>
                  <a:cubicBezTo>
                    <a:pt x="974370" y="221285"/>
                    <a:pt x="1023442" y="209703"/>
                    <a:pt x="1080745" y="209703"/>
                  </a:cubicBezTo>
                  <a:cubicBezTo>
                    <a:pt x="1097814" y="209703"/>
                    <a:pt x="1106348" y="218237"/>
                    <a:pt x="1106348" y="235306"/>
                  </a:cubicBezTo>
                  <a:cubicBezTo>
                    <a:pt x="1106348" y="252375"/>
                    <a:pt x="1097814" y="260909"/>
                    <a:pt x="1080745" y="260909"/>
                  </a:cubicBezTo>
                  <a:cubicBezTo>
                    <a:pt x="1007593" y="260909"/>
                    <a:pt x="950697" y="278384"/>
                    <a:pt x="910057" y="313335"/>
                  </a:cubicBezTo>
                  <a:cubicBezTo>
                    <a:pt x="869417" y="348285"/>
                    <a:pt x="846658" y="399085"/>
                    <a:pt x="841782" y="465735"/>
                  </a:cubicBezTo>
                  <a:lnTo>
                    <a:pt x="841782" y="746151"/>
                  </a:lnTo>
                  <a:cubicBezTo>
                    <a:pt x="841782" y="763220"/>
                    <a:pt x="833247" y="771754"/>
                    <a:pt x="816178" y="771754"/>
                  </a:cubicBezTo>
                  <a:cubicBezTo>
                    <a:pt x="799110" y="771754"/>
                    <a:pt x="790575" y="763220"/>
                    <a:pt x="790575" y="746151"/>
                  </a:cubicBezTo>
                  <a:lnTo>
                    <a:pt x="790575" y="235306"/>
                  </a:lnTo>
                  <a:cubicBezTo>
                    <a:pt x="790575" y="218237"/>
                    <a:pt x="799110" y="209703"/>
                    <a:pt x="816178" y="209703"/>
                  </a:cubicBezTo>
                  <a:close/>
                  <a:moveTo>
                    <a:pt x="2674620" y="208483"/>
                  </a:moveTo>
                  <a:lnTo>
                    <a:pt x="2866034" y="208483"/>
                  </a:lnTo>
                  <a:cubicBezTo>
                    <a:pt x="2957068" y="208483"/>
                    <a:pt x="3006242" y="249123"/>
                    <a:pt x="3013558" y="330403"/>
                  </a:cubicBezTo>
                  <a:cubicBezTo>
                    <a:pt x="3014777" y="338938"/>
                    <a:pt x="3013152" y="345542"/>
                    <a:pt x="3008681" y="350215"/>
                  </a:cubicBezTo>
                  <a:cubicBezTo>
                    <a:pt x="3004211" y="354889"/>
                    <a:pt x="2997708" y="357226"/>
                    <a:pt x="2989174" y="357226"/>
                  </a:cubicBezTo>
                  <a:cubicBezTo>
                    <a:pt x="2980639" y="357226"/>
                    <a:pt x="2974340" y="355092"/>
                    <a:pt x="2970276" y="350825"/>
                  </a:cubicBezTo>
                  <a:cubicBezTo>
                    <a:pt x="2966212" y="346558"/>
                    <a:pt x="2963571" y="340157"/>
                    <a:pt x="2962352" y="331623"/>
                  </a:cubicBezTo>
                  <a:cubicBezTo>
                    <a:pt x="2959913" y="304800"/>
                    <a:pt x="2951379" y="286106"/>
                    <a:pt x="2936748" y="275539"/>
                  </a:cubicBezTo>
                  <a:cubicBezTo>
                    <a:pt x="2922118" y="264973"/>
                    <a:pt x="2898547" y="259690"/>
                    <a:pt x="2866034" y="259690"/>
                  </a:cubicBezTo>
                  <a:lnTo>
                    <a:pt x="2674620" y="259690"/>
                  </a:lnTo>
                  <a:cubicBezTo>
                    <a:pt x="2637638" y="259690"/>
                    <a:pt x="2611933" y="266802"/>
                    <a:pt x="2597506" y="281026"/>
                  </a:cubicBezTo>
                  <a:cubicBezTo>
                    <a:pt x="2583079" y="295250"/>
                    <a:pt x="2575865" y="321056"/>
                    <a:pt x="2575865" y="358445"/>
                  </a:cubicBezTo>
                  <a:cubicBezTo>
                    <a:pt x="2575865" y="395021"/>
                    <a:pt x="2583079" y="420421"/>
                    <a:pt x="2597506" y="434645"/>
                  </a:cubicBezTo>
                  <a:cubicBezTo>
                    <a:pt x="2611933" y="448869"/>
                    <a:pt x="2637638" y="455981"/>
                    <a:pt x="2674620" y="455981"/>
                  </a:cubicBezTo>
                  <a:lnTo>
                    <a:pt x="2872131" y="455981"/>
                  </a:lnTo>
                  <a:cubicBezTo>
                    <a:pt x="2926588" y="455981"/>
                    <a:pt x="2966415" y="468579"/>
                    <a:pt x="2991612" y="493776"/>
                  </a:cubicBezTo>
                  <a:cubicBezTo>
                    <a:pt x="3016809" y="518973"/>
                    <a:pt x="3029407" y="558801"/>
                    <a:pt x="3029407" y="613258"/>
                  </a:cubicBezTo>
                  <a:cubicBezTo>
                    <a:pt x="3029407" y="667309"/>
                    <a:pt x="3016809" y="707035"/>
                    <a:pt x="2991612" y="732435"/>
                  </a:cubicBezTo>
                  <a:cubicBezTo>
                    <a:pt x="2966415" y="757835"/>
                    <a:pt x="2926588" y="770535"/>
                    <a:pt x="2872131" y="770535"/>
                  </a:cubicBezTo>
                  <a:lnTo>
                    <a:pt x="2672182" y="770535"/>
                  </a:lnTo>
                  <a:cubicBezTo>
                    <a:pt x="2623007" y="770535"/>
                    <a:pt x="2585822" y="759867"/>
                    <a:pt x="2560625" y="738531"/>
                  </a:cubicBezTo>
                  <a:cubicBezTo>
                    <a:pt x="2535428" y="717195"/>
                    <a:pt x="2520595" y="684378"/>
                    <a:pt x="2516124" y="640081"/>
                  </a:cubicBezTo>
                  <a:cubicBezTo>
                    <a:pt x="2515718" y="631546"/>
                    <a:pt x="2517750" y="624942"/>
                    <a:pt x="2522220" y="620269"/>
                  </a:cubicBezTo>
                  <a:cubicBezTo>
                    <a:pt x="2526691" y="615595"/>
                    <a:pt x="2533193" y="613258"/>
                    <a:pt x="2541727" y="613258"/>
                  </a:cubicBezTo>
                  <a:cubicBezTo>
                    <a:pt x="2549855" y="613258"/>
                    <a:pt x="2556053" y="615392"/>
                    <a:pt x="2560320" y="619659"/>
                  </a:cubicBezTo>
                  <a:cubicBezTo>
                    <a:pt x="2564587" y="623926"/>
                    <a:pt x="2566924" y="630327"/>
                    <a:pt x="2567331" y="638861"/>
                  </a:cubicBezTo>
                  <a:cubicBezTo>
                    <a:pt x="2570582" y="668529"/>
                    <a:pt x="2580234" y="689357"/>
                    <a:pt x="2596287" y="701345"/>
                  </a:cubicBezTo>
                  <a:cubicBezTo>
                    <a:pt x="2612339" y="713334"/>
                    <a:pt x="2637638" y="719329"/>
                    <a:pt x="2672182" y="719329"/>
                  </a:cubicBezTo>
                  <a:lnTo>
                    <a:pt x="2872131" y="719329"/>
                  </a:lnTo>
                  <a:cubicBezTo>
                    <a:pt x="2912364" y="719329"/>
                    <a:pt x="2940101" y="711505"/>
                    <a:pt x="2955341" y="695859"/>
                  </a:cubicBezTo>
                  <a:cubicBezTo>
                    <a:pt x="2970581" y="680213"/>
                    <a:pt x="2978201" y="652679"/>
                    <a:pt x="2978201" y="613258"/>
                  </a:cubicBezTo>
                  <a:cubicBezTo>
                    <a:pt x="2978201" y="573431"/>
                    <a:pt x="2970581" y="545796"/>
                    <a:pt x="2955341" y="530352"/>
                  </a:cubicBezTo>
                  <a:cubicBezTo>
                    <a:pt x="2940101" y="514909"/>
                    <a:pt x="2912364" y="507187"/>
                    <a:pt x="2872131" y="507187"/>
                  </a:cubicBezTo>
                  <a:lnTo>
                    <a:pt x="2674620" y="507187"/>
                  </a:lnTo>
                  <a:cubicBezTo>
                    <a:pt x="2623414" y="507187"/>
                    <a:pt x="2585619" y="495199"/>
                    <a:pt x="2561234" y="471221"/>
                  </a:cubicBezTo>
                  <a:cubicBezTo>
                    <a:pt x="2536850" y="447243"/>
                    <a:pt x="2524658" y="409651"/>
                    <a:pt x="2524658" y="358445"/>
                  </a:cubicBezTo>
                  <a:cubicBezTo>
                    <a:pt x="2524658" y="306426"/>
                    <a:pt x="2536850" y="268427"/>
                    <a:pt x="2561234" y="244450"/>
                  </a:cubicBezTo>
                  <a:cubicBezTo>
                    <a:pt x="2585619" y="220472"/>
                    <a:pt x="2623414" y="208483"/>
                    <a:pt x="2674620" y="208483"/>
                  </a:cubicBezTo>
                  <a:close/>
                  <a:moveTo>
                    <a:pt x="2036445" y="208483"/>
                  </a:moveTo>
                  <a:lnTo>
                    <a:pt x="2227860" y="208483"/>
                  </a:lnTo>
                  <a:cubicBezTo>
                    <a:pt x="2318893" y="208483"/>
                    <a:pt x="2368067" y="249123"/>
                    <a:pt x="2375383" y="330403"/>
                  </a:cubicBezTo>
                  <a:cubicBezTo>
                    <a:pt x="2376602" y="338938"/>
                    <a:pt x="2374976" y="345542"/>
                    <a:pt x="2370506" y="350215"/>
                  </a:cubicBezTo>
                  <a:cubicBezTo>
                    <a:pt x="2366036" y="354889"/>
                    <a:pt x="2359533" y="357226"/>
                    <a:pt x="2350999" y="357226"/>
                  </a:cubicBezTo>
                  <a:cubicBezTo>
                    <a:pt x="2342464" y="357226"/>
                    <a:pt x="2336165" y="355092"/>
                    <a:pt x="2332101" y="350825"/>
                  </a:cubicBezTo>
                  <a:cubicBezTo>
                    <a:pt x="2328037" y="346558"/>
                    <a:pt x="2325396" y="340157"/>
                    <a:pt x="2324176" y="331623"/>
                  </a:cubicBezTo>
                  <a:cubicBezTo>
                    <a:pt x="2321738" y="304800"/>
                    <a:pt x="2313204" y="286106"/>
                    <a:pt x="2298573" y="275539"/>
                  </a:cubicBezTo>
                  <a:cubicBezTo>
                    <a:pt x="2283943" y="264973"/>
                    <a:pt x="2260371" y="259690"/>
                    <a:pt x="2227860" y="259690"/>
                  </a:cubicBezTo>
                  <a:lnTo>
                    <a:pt x="2036445" y="259690"/>
                  </a:lnTo>
                  <a:cubicBezTo>
                    <a:pt x="1999463" y="259690"/>
                    <a:pt x="1973758" y="266802"/>
                    <a:pt x="1959331" y="281026"/>
                  </a:cubicBezTo>
                  <a:cubicBezTo>
                    <a:pt x="1944904" y="295250"/>
                    <a:pt x="1937690" y="321056"/>
                    <a:pt x="1937690" y="358445"/>
                  </a:cubicBezTo>
                  <a:cubicBezTo>
                    <a:pt x="1937690" y="395021"/>
                    <a:pt x="1944904" y="420421"/>
                    <a:pt x="1959331" y="434645"/>
                  </a:cubicBezTo>
                  <a:cubicBezTo>
                    <a:pt x="1973758" y="448869"/>
                    <a:pt x="1999463" y="455981"/>
                    <a:pt x="2036445" y="455981"/>
                  </a:cubicBezTo>
                  <a:lnTo>
                    <a:pt x="2233956" y="455981"/>
                  </a:lnTo>
                  <a:cubicBezTo>
                    <a:pt x="2288413" y="455981"/>
                    <a:pt x="2328240" y="468579"/>
                    <a:pt x="2353437" y="493776"/>
                  </a:cubicBezTo>
                  <a:cubicBezTo>
                    <a:pt x="2378634" y="518973"/>
                    <a:pt x="2391232" y="558801"/>
                    <a:pt x="2391232" y="613258"/>
                  </a:cubicBezTo>
                  <a:cubicBezTo>
                    <a:pt x="2391232" y="667309"/>
                    <a:pt x="2378634" y="707035"/>
                    <a:pt x="2353437" y="732435"/>
                  </a:cubicBezTo>
                  <a:cubicBezTo>
                    <a:pt x="2328240" y="757835"/>
                    <a:pt x="2288413" y="770535"/>
                    <a:pt x="2233956" y="770535"/>
                  </a:cubicBezTo>
                  <a:lnTo>
                    <a:pt x="2034007" y="770535"/>
                  </a:lnTo>
                  <a:cubicBezTo>
                    <a:pt x="1984832" y="770535"/>
                    <a:pt x="1947647" y="759867"/>
                    <a:pt x="1922450" y="738531"/>
                  </a:cubicBezTo>
                  <a:cubicBezTo>
                    <a:pt x="1897253" y="717195"/>
                    <a:pt x="1882420" y="684378"/>
                    <a:pt x="1877949" y="640081"/>
                  </a:cubicBezTo>
                  <a:cubicBezTo>
                    <a:pt x="1877543" y="631546"/>
                    <a:pt x="1879575" y="624942"/>
                    <a:pt x="1884045" y="620269"/>
                  </a:cubicBezTo>
                  <a:cubicBezTo>
                    <a:pt x="1888516" y="615595"/>
                    <a:pt x="1895018" y="613258"/>
                    <a:pt x="1903552" y="613258"/>
                  </a:cubicBezTo>
                  <a:cubicBezTo>
                    <a:pt x="1911680" y="613258"/>
                    <a:pt x="1917878" y="615392"/>
                    <a:pt x="1922145" y="619659"/>
                  </a:cubicBezTo>
                  <a:cubicBezTo>
                    <a:pt x="1926412" y="623926"/>
                    <a:pt x="1928749" y="630327"/>
                    <a:pt x="1929156" y="638861"/>
                  </a:cubicBezTo>
                  <a:cubicBezTo>
                    <a:pt x="1932407" y="668529"/>
                    <a:pt x="1942059" y="689357"/>
                    <a:pt x="1958112" y="701345"/>
                  </a:cubicBezTo>
                  <a:cubicBezTo>
                    <a:pt x="1974164" y="713334"/>
                    <a:pt x="1999463" y="719329"/>
                    <a:pt x="2034007" y="719329"/>
                  </a:cubicBezTo>
                  <a:lnTo>
                    <a:pt x="2233956" y="719329"/>
                  </a:lnTo>
                  <a:cubicBezTo>
                    <a:pt x="2274189" y="719329"/>
                    <a:pt x="2301926" y="711505"/>
                    <a:pt x="2317166" y="695859"/>
                  </a:cubicBezTo>
                  <a:cubicBezTo>
                    <a:pt x="2332406" y="680213"/>
                    <a:pt x="2340026" y="652679"/>
                    <a:pt x="2340026" y="613258"/>
                  </a:cubicBezTo>
                  <a:cubicBezTo>
                    <a:pt x="2340026" y="573431"/>
                    <a:pt x="2332406" y="545796"/>
                    <a:pt x="2317166" y="530352"/>
                  </a:cubicBezTo>
                  <a:cubicBezTo>
                    <a:pt x="2301926" y="514909"/>
                    <a:pt x="2274189" y="507187"/>
                    <a:pt x="2233956" y="507187"/>
                  </a:cubicBezTo>
                  <a:lnTo>
                    <a:pt x="2036445" y="507187"/>
                  </a:lnTo>
                  <a:cubicBezTo>
                    <a:pt x="1985239" y="507187"/>
                    <a:pt x="1947444" y="495199"/>
                    <a:pt x="1923060" y="471221"/>
                  </a:cubicBezTo>
                  <a:cubicBezTo>
                    <a:pt x="1898676" y="447243"/>
                    <a:pt x="1886484" y="409651"/>
                    <a:pt x="1886484" y="358445"/>
                  </a:cubicBezTo>
                  <a:cubicBezTo>
                    <a:pt x="1886484" y="306426"/>
                    <a:pt x="1898676" y="268427"/>
                    <a:pt x="1923060" y="244450"/>
                  </a:cubicBezTo>
                  <a:cubicBezTo>
                    <a:pt x="1947444" y="220472"/>
                    <a:pt x="1985239" y="208483"/>
                    <a:pt x="2036445" y="208483"/>
                  </a:cubicBezTo>
                  <a:close/>
                  <a:moveTo>
                    <a:pt x="51206" y="51207"/>
                  </a:moveTo>
                  <a:lnTo>
                    <a:pt x="51206" y="720548"/>
                  </a:lnTo>
                  <a:lnTo>
                    <a:pt x="319430" y="720548"/>
                  </a:lnTo>
                  <a:cubicBezTo>
                    <a:pt x="375920" y="720548"/>
                    <a:pt x="421233" y="712928"/>
                    <a:pt x="455371" y="697688"/>
                  </a:cubicBezTo>
                  <a:cubicBezTo>
                    <a:pt x="489509" y="682448"/>
                    <a:pt x="514197" y="657759"/>
                    <a:pt x="529437" y="623621"/>
                  </a:cubicBezTo>
                  <a:cubicBezTo>
                    <a:pt x="544678" y="589484"/>
                    <a:pt x="552297" y="544170"/>
                    <a:pt x="552297" y="487680"/>
                  </a:cubicBezTo>
                  <a:lnTo>
                    <a:pt x="552297" y="284074"/>
                  </a:lnTo>
                  <a:cubicBezTo>
                    <a:pt x="552297" y="227584"/>
                    <a:pt x="544678" y="182271"/>
                    <a:pt x="529437" y="148133"/>
                  </a:cubicBezTo>
                  <a:cubicBezTo>
                    <a:pt x="514197" y="113995"/>
                    <a:pt x="489509" y="89307"/>
                    <a:pt x="455371" y="74067"/>
                  </a:cubicBezTo>
                  <a:cubicBezTo>
                    <a:pt x="421233" y="58827"/>
                    <a:pt x="375920" y="51207"/>
                    <a:pt x="319430" y="51207"/>
                  </a:cubicBezTo>
                  <a:close/>
                  <a:moveTo>
                    <a:pt x="25603" y="0"/>
                  </a:moveTo>
                  <a:lnTo>
                    <a:pt x="319430" y="0"/>
                  </a:lnTo>
                  <a:cubicBezTo>
                    <a:pt x="418998" y="0"/>
                    <a:pt x="491236" y="22454"/>
                    <a:pt x="536143" y="67361"/>
                  </a:cubicBezTo>
                  <a:cubicBezTo>
                    <a:pt x="581050" y="112268"/>
                    <a:pt x="603504" y="184506"/>
                    <a:pt x="603504" y="284074"/>
                  </a:cubicBezTo>
                  <a:lnTo>
                    <a:pt x="603504" y="487680"/>
                  </a:lnTo>
                  <a:cubicBezTo>
                    <a:pt x="603504" y="586842"/>
                    <a:pt x="581050" y="658978"/>
                    <a:pt x="536143" y="704089"/>
                  </a:cubicBezTo>
                  <a:cubicBezTo>
                    <a:pt x="491236" y="749199"/>
                    <a:pt x="418998" y="771754"/>
                    <a:pt x="319430" y="771754"/>
                  </a:cubicBezTo>
                  <a:lnTo>
                    <a:pt x="25603" y="771754"/>
                  </a:lnTo>
                  <a:cubicBezTo>
                    <a:pt x="8534" y="771754"/>
                    <a:pt x="0" y="763220"/>
                    <a:pt x="0" y="746151"/>
                  </a:cubicBezTo>
                  <a:lnTo>
                    <a:pt x="0" y="25603"/>
                  </a:lnTo>
                  <a:cubicBezTo>
                    <a:pt x="0" y="8535"/>
                    <a:pt x="8534" y="0"/>
                    <a:pt x="25603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4782AD0-505D-4A07-BEB3-7C4D8B3BB4DF}"/>
                </a:ext>
              </a:extLst>
            </p:cNvPr>
            <p:cNvSpPr/>
            <p:nvPr/>
          </p:nvSpPr>
          <p:spPr>
            <a:xfrm>
              <a:off x="1986480" y="1284372"/>
              <a:ext cx="614475" cy="330115"/>
            </a:xfrm>
            <a:custGeom>
              <a:avLst/>
              <a:gdLst/>
              <a:ahLst/>
              <a:cxnLst/>
              <a:rect l="l" t="t" r="r" b="b"/>
              <a:pathLst>
                <a:path w="1452782" h="780479">
                  <a:moveTo>
                    <a:pt x="1133180" y="279597"/>
                  </a:moveTo>
                  <a:cubicBezTo>
                    <a:pt x="1078107" y="278797"/>
                    <a:pt x="1039902" y="289078"/>
                    <a:pt x="1018566" y="310439"/>
                  </a:cubicBezTo>
                  <a:cubicBezTo>
                    <a:pt x="997230" y="331801"/>
                    <a:pt x="986562" y="370453"/>
                    <a:pt x="986562" y="426397"/>
                  </a:cubicBezTo>
                  <a:lnTo>
                    <a:pt x="986562" y="449476"/>
                  </a:lnTo>
                  <a:lnTo>
                    <a:pt x="1378192" y="449476"/>
                  </a:lnTo>
                  <a:lnTo>
                    <a:pt x="1378192" y="426397"/>
                  </a:lnTo>
                  <a:cubicBezTo>
                    <a:pt x="1378192" y="371374"/>
                    <a:pt x="1367479" y="333152"/>
                    <a:pt x="1346055" y="311730"/>
                  </a:cubicBezTo>
                  <a:cubicBezTo>
                    <a:pt x="1324630" y="290308"/>
                    <a:pt x="1286409" y="279597"/>
                    <a:pt x="1231392" y="279597"/>
                  </a:cubicBezTo>
                  <a:close/>
                  <a:moveTo>
                    <a:pt x="1121179" y="205617"/>
                  </a:moveTo>
                  <a:lnTo>
                    <a:pt x="1231392" y="205617"/>
                  </a:lnTo>
                  <a:cubicBezTo>
                    <a:pt x="1307732" y="205617"/>
                    <a:pt x="1363715" y="223429"/>
                    <a:pt x="1399342" y="259052"/>
                  </a:cubicBezTo>
                  <a:cubicBezTo>
                    <a:pt x="1434969" y="294676"/>
                    <a:pt x="1452782" y="350457"/>
                    <a:pt x="1452782" y="426397"/>
                  </a:cubicBezTo>
                  <a:lnTo>
                    <a:pt x="1452782" y="486166"/>
                  </a:lnTo>
                  <a:cubicBezTo>
                    <a:pt x="1452782" y="511033"/>
                    <a:pt x="1440349" y="523466"/>
                    <a:pt x="1415482" y="523466"/>
                  </a:cubicBezTo>
                  <a:lnTo>
                    <a:pt x="986562" y="523466"/>
                  </a:lnTo>
                  <a:lnTo>
                    <a:pt x="986562" y="560280"/>
                  </a:lnTo>
                  <a:cubicBezTo>
                    <a:pt x="986562" y="615043"/>
                    <a:pt x="997241" y="653103"/>
                    <a:pt x="1018599" y="674461"/>
                  </a:cubicBezTo>
                  <a:cubicBezTo>
                    <a:pt x="1039958" y="695819"/>
                    <a:pt x="1078215" y="706498"/>
                    <a:pt x="1133371" y="706498"/>
                  </a:cubicBezTo>
                  <a:lnTo>
                    <a:pt x="1231392" y="706498"/>
                  </a:lnTo>
                  <a:cubicBezTo>
                    <a:pt x="1282821" y="706498"/>
                    <a:pt x="1319142" y="699958"/>
                    <a:pt x="1340354" y="686877"/>
                  </a:cubicBezTo>
                  <a:cubicBezTo>
                    <a:pt x="1361566" y="673796"/>
                    <a:pt x="1373778" y="651161"/>
                    <a:pt x="1376992" y="618973"/>
                  </a:cubicBezTo>
                  <a:cubicBezTo>
                    <a:pt x="1378046" y="607931"/>
                    <a:pt x="1381746" y="599236"/>
                    <a:pt x="1388093" y="592889"/>
                  </a:cubicBezTo>
                  <a:cubicBezTo>
                    <a:pt x="1394440" y="586542"/>
                    <a:pt x="1403569" y="583369"/>
                    <a:pt x="1415482" y="583369"/>
                  </a:cubicBezTo>
                  <a:cubicBezTo>
                    <a:pt x="1426995" y="583369"/>
                    <a:pt x="1436089" y="586917"/>
                    <a:pt x="1442766" y="594013"/>
                  </a:cubicBezTo>
                  <a:cubicBezTo>
                    <a:pt x="1449444" y="601109"/>
                    <a:pt x="1452290" y="610966"/>
                    <a:pt x="1451306" y="623583"/>
                  </a:cubicBezTo>
                  <a:cubicBezTo>
                    <a:pt x="1447083" y="677177"/>
                    <a:pt x="1426755" y="716725"/>
                    <a:pt x="1390322" y="742227"/>
                  </a:cubicBezTo>
                  <a:cubicBezTo>
                    <a:pt x="1353889" y="767728"/>
                    <a:pt x="1300912" y="780479"/>
                    <a:pt x="1231392" y="780479"/>
                  </a:cubicBezTo>
                  <a:lnTo>
                    <a:pt x="1133371" y="780479"/>
                  </a:lnTo>
                  <a:cubicBezTo>
                    <a:pt x="1056891" y="780479"/>
                    <a:pt x="1000872" y="762699"/>
                    <a:pt x="965312" y="727139"/>
                  </a:cubicBezTo>
                  <a:cubicBezTo>
                    <a:pt x="929752" y="691579"/>
                    <a:pt x="911972" y="635960"/>
                    <a:pt x="911972" y="560280"/>
                  </a:cubicBezTo>
                  <a:lnTo>
                    <a:pt x="911972" y="426397"/>
                  </a:lnTo>
                  <a:cubicBezTo>
                    <a:pt x="911972" y="349536"/>
                    <a:pt x="929733" y="293345"/>
                    <a:pt x="965255" y="257823"/>
                  </a:cubicBezTo>
                  <a:cubicBezTo>
                    <a:pt x="1000776" y="222301"/>
                    <a:pt x="1052751" y="204899"/>
                    <a:pt x="1121179" y="205617"/>
                  </a:cubicBezTo>
                  <a:close/>
                  <a:moveTo>
                    <a:pt x="37300" y="0"/>
                  </a:moveTo>
                  <a:cubicBezTo>
                    <a:pt x="55036" y="0"/>
                    <a:pt x="68749" y="7979"/>
                    <a:pt x="78439" y="23937"/>
                  </a:cubicBezTo>
                  <a:lnTo>
                    <a:pt x="364585" y="476312"/>
                  </a:lnTo>
                  <a:lnTo>
                    <a:pt x="648548" y="24156"/>
                  </a:lnTo>
                  <a:cubicBezTo>
                    <a:pt x="658315" y="8052"/>
                    <a:pt x="672132" y="0"/>
                    <a:pt x="690001" y="0"/>
                  </a:cubicBezTo>
                  <a:cubicBezTo>
                    <a:pt x="714068" y="0"/>
                    <a:pt x="726101" y="12231"/>
                    <a:pt x="726101" y="36691"/>
                  </a:cubicBezTo>
                  <a:lnTo>
                    <a:pt x="726101" y="743179"/>
                  </a:lnTo>
                  <a:cubicBezTo>
                    <a:pt x="726101" y="768046"/>
                    <a:pt x="713671" y="780479"/>
                    <a:pt x="688810" y="780479"/>
                  </a:cubicBezTo>
                  <a:cubicBezTo>
                    <a:pt x="663944" y="780479"/>
                    <a:pt x="651511" y="768046"/>
                    <a:pt x="651511" y="743179"/>
                  </a:cubicBezTo>
                  <a:lnTo>
                    <a:pt x="651511" y="146507"/>
                  </a:lnTo>
                  <a:lnTo>
                    <a:pt x="404756" y="534134"/>
                  </a:lnTo>
                  <a:cubicBezTo>
                    <a:pt x="395047" y="550130"/>
                    <a:pt x="381347" y="558128"/>
                    <a:pt x="363656" y="558128"/>
                  </a:cubicBezTo>
                  <a:cubicBezTo>
                    <a:pt x="345831" y="558128"/>
                    <a:pt x="332055" y="550117"/>
                    <a:pt x="322327" y="534096"/>
                  </a:cubicBezTo>
                  <a:lnTo>
                    <a:pt x="74600" y="139309"/>
                  </a:lnTo>
                  <a:lnTo>
                    <a:pt x="74600" y="743179"/>
                  </a:lnTo>
                  <a:cubicBezTo>
                    <a:pt x="74600" y="768046"/>
                    <a:pt x="62167" y="780479"/>
                    <a:pt x="37300" y="780479"/>
                  </a:cubicBezTo>
                  <a:cubicBezTo>
                    <a:pt x="12433" y="780479"/>
                    <a:pt x="0" y="768046"/>
                    <a:pt x="0" y="743179"/>
                  </a:cubicBezTo>
                  <a:lnTo>
                    <a:pt x="0" y="36691"/>
                  </a:lnTo>
                  <a:cubicBezTo>
                    <a:pt x="0" y="12231"/>
                    <a:pt x="12433" y="0"/>
                    <a:pt x="37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9945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CCE491-0338-4B56-8CF3-1D4418729791}"/>
              </a:ext>
            </a:extLst>
          </p:cNvPr>
          <p:cNvSpPr/>
          <p:nvPr/>
        </p:nvSpPr>
        <p:spPr>
          <a:xfrm>
            <a:off x="7973963" y="961190"/>
            <a:ext cx="4218037" cy="4935620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D799E-AA3D-4CF0-9479-2E50D597C2FC}"/>
              </a:ext>
            </a:extLst>
          </p:cNvPr>
          <p:cNvSpPr txBox="1"/>
          <p:nvPr/>
        </p:nvSpPr>
        <p:spPr>
          <a:xfrm>
            <a:off x="866001" y="2496459"/>
            <a:ext cx="43704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chemeClr val="accent3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Clothes will make you shine</a:t>
            </a:r>
            <a:endParaRPr lang="en-US" sz="3200" b="1" spc="300" dirty="0">
              <a:solidFill>
                <a:schemeClr val="accent3"/>
              </a:solidFill>
              <a:latin typeface="Poppins" panose="00000500000000000000" pitchFamily="50" charset="0"/>
              <a:ea typeface="Open Sans" panose="020B0606030504020204" pitchFamily="34" charset="0"/>
              <a:cs typeface="Poppins" panose="00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B2BC9-81E6-4F5E-BAD7-533761C8A267}"/>
              </a:ext>
            </a:extLst>
          </p:cNvPr>
          <p:cNvSpPr txBox="1"/>
          <p:nvPr/>
        </p:nvSpPr>
        <p:spPr>
          <a:xfrm>
            <a:off x="890715" y="3857886"/>
            <a:ext cx="437041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  <a:endParaRPr lang="en-ID" sz="11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50" charset="0"/>
              <a:ea typeface="Roboto" pitchFamily="2" charset="0"/>
              <a:cs typeface="Poppins" panose="00000500000000000000" pitchFamily="50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6FC505A-6DA8-4689-B08F-B9267F73DF2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4" b="20984"/>
          <a:stretch>
            <a:fillRect/>
          </a:stretch>
        </p:blipFill>
        <p:spPr>
          <a:xfrm>
            <a:off x="6096000" y="1551555"/>
            <a:ext cx="4090218" cy="3571481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A88DA0C-0306-468B-B64A-4BABC86F562F}"/>
              </a:ext>
            </a:extLst>
          </p:cNvPr>
          <p:cNvGrpSpPr/>
          <p:nvPr/>
        </p:nvGrpSpPr>
        <p:grpSpPr>
          <a:xfrm>
            <a:off x="952500" y="2027097"/>
            <a:ext cx="1112156" cy="185153"/>
            <a:chOff x="618054" y="1284372"/>
            <a:chExt cx="1982901" cy="33011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9A76249-E47C-4AEA-904E-F86520B0D01C}"/>
                </a:ext>
              </a:extLst>
            </p:cNvPr>
            <p:cNvSpPr/>
            <p:nvPr/>
          </p:nvSpPr>
          <p:spPr>
            <a:xfrm>
              <a:off x="618054" y="1284374"/>
              <a:ext cx="1295814" cy="330114"/>
            </a:xfrm>
            <a:custGeom>
              <a:avLst/>
              <a:gdLst/>
              <a:ahLst/>
              <a:cxnLst/>
              <a:rect l="l" t="t" r="r" b="b"/>
              <a:pathLst>
                <a:path w="3029407" h="771754">
                  <a:moveTo>
                    <a:pt x="1410843" y="260909"/>
                  </a:moveTo>
                  <a:cubicBezTo>
                    <a:pt x="1351102" y="260096"/>
                    <a:pt x="1309142" y="271780"/>
                    <a:pt x="1284961" y="295961"/>
                  </a:cubicBezTo>
                  <a:cubicBezTo>
                    <a:pt x="1260780" y="320142"/>
                    <a:pt x="1248690" y="362509"/>
                    <a:pt x="1248690" y="423063"/>
                  </a:cubicBezTo>
                  <a:lnTo>
                    <a:pt x="1248690" y="458419"/>
                  </a:lnTo>
                  <a:lnTo>
                    <a:pt x="1672971" y="458419"/>
                  </a:lnTo>
                  <a:lnTo>
                    <a:pt x="1672971" y="423063"/>
                  </a:lnTo>
                  <a:cubicBezTo>
                    <a:pt x="1672971" y="363322"/>
                    <a:pt x="1660881" y="321361"/>
                    <a:pt x="1636700" y="297180"/>
                  </a:cubicBezTo>
                  <a:cubicBezTo>
                    <a:pt x="1612519" y="272999"/>
                    <a:pt x="1570558" y="260909"/>
                    <a:pt x="1510818" y="260909"/>
                  </a:cubicBezTo>
                  <a:close/>
                  <a:moveTo>
                    <a:pt x="1410843" y="209703"/>
                  </a:moveTo>
                  <a:lnTo>
                    <a:pt x="1510818" y="209703"/>
                  </a:lnTo>
                  <a:cubicBezTo>
                    <a:pt x="1585189" y="209703"/>
                    <a:pt x="1639342" y="226670"/>
                    <a:pt x="1673276" y="260604"/>
                  </a:cubicBezTo>
                  <a:cubicBezTo>
                    <a:pt x="1707210" y="294539"/>
                    <a:pt x="1724178" y="348691"/>
                    <a:pt x="1724178" y="423063"/>
                  </a:cubicBezTo>
                  <a:lnTo>
                    <a:pt x="1724178" y="484023"/>
                  </a:lnTo>
                  <a:cubicBezTo>
                    <a:pt x="1724178" y="501091"/>
                    <a:pt x="1715643" y="509626"/>
                    <a:pt x="1698575" y="509626"/>
                  </a:cubicBezTo>
                  <a:lnTo>
                    <a:pt x="1248690" y="509626"/>
                  </a:lnTo>
                  <a:lnTo>
                    <a:pt x="1248690" y="559613"/>
                  </a:lnTo>
                  <a:cubicBezTo>
                    <a:pt x="1248690" y="618541"/>
                    <a:pt x="1260780" y="660096"/>
                    <a:pt x="1284961" y="684277"/>
                  </a:cubicBezTo>
                  <a:cubicBezTo>
                    <a:pt x="1309142" y="708457"/>
                    <a:pt x="1351102" y="720548"/>
                    <a:pt x="1410843" y="720548"/>
                  </a:cubicBezTo>
                  <a:lnTo>
                    <a:pt x="1510818" y="720548"/>
                  </a:lnTo>
                  <a:cubicBezTo>
                    <a:pt x="1565682" y="720548"/>
                    <a:pt x="1605306" y="713029"/>
                    <a:pt x="1629690" y="697993"/>
                  </a:cubicBezTo>
                  <a:cubicBezTo>
                    <a:pt x="1654074" y="682956"/>
                    <a:pt x="1668094" y="657149"/>
                    <a:pt x="1671752" y="620573"/>
                  </a:cubicBezTo>
                  <a:cubicBezTo>
                    <a:pt x="1672565" y="612039"/>
                    <a:pt x="1675105" y="605638"/>
                    <a:pt x="1679372" y="601371"/>
                  </a:cubicBezTo>
                  <a:cubicBezTo>
                    <a:pt x="1683639" y="597104"/>
                    <a:pt x="1690040" y="594970"/>
                    <a:pt x="1698575" y="594970"/>
                  </a:cubicBezTo>
                  <a:cubicBezTo>
                    <a:pt x="1706702" y="594970"/>
                    <a:pt x="1713002" y="597307"/>
                    <a:pt x="1717472" y="601981"/>
                  </a:cubicBezTo>
                  <a:cubicBezTo>
                    <a:pt x="1721942" y="606654"/>
                    <a:pt x="1723771" y="613258"/>
                    <a:pt x="1722958" y="621793"/>
                  </a:cubicBezTo>
                  <a:cubicBezTo>
                    <a:pt x="1718894" y="673405"/>
                    <a:pt x="1699590" y="711302"/>
                    <a:pt x="1665046" y="735483"/>
                  </a:cubicBezTo>
                  <a:cubicBezTo>
                    <a:pt x="1630502" y="759664"/>
                    <a:pt x="1579093" y="771754"/>
                    <a:pt x="1510818" y="771754"/>
                  </a:cubicBezTo>
                  <a:lnTo>
                    <a:pt x="1410843" y="771754"/>
                  </a:lnTo>
                  <a:cubicBezTo>
                    <a:pt x="1336472" y="771754"/>
                    <a:pt x="1282319" y="754787"/>
                    <a:pt x="1248385" y="720853"/>
                  </a:cubicBezTo>
                  <a:cubicBezTo>
                    <a:pt x="1214450" y="686918"/>
                    <a:pt x="1197483" y="633172"/>
                    <a:pt x="1197483" y="559613"/>
                  </a:cubicBezTo>
                  <a:lnTo>
                    <a:pt x="1197483" y="423063"/>
                  </a:lnTo>
                  <a:cubicBezTo>
                    <a:pt x="1197483" y="347879"/>
                    <a:pt x="1214450" y="293319"/>
                    <a:pt x="1248385" y="259385"/>
                  </a:cubicBezTo>
                  <a:cubicBezTo>
                    <a:pt x="1282319" y="225451"/>
                    <a:pt x="1336472" y="208890"/>
                    <a:pt x="1410843" y="209703"/>
                  </a:cubicBezTo>
                  <a:close/>
                  <a:moveTo>
                    <a:pt x="816178" y="209703"/>
                  </a:moveTo>
                  <a:cubicBezTo>
                    <a:pt x="833247" y="209703"/>
                    <a:pt x="841782" y="218237"/>
                    <a:pt x="841782" y="235306"/>
                  </a:cubicBezTo>
                  <a:lnTo>
                    <a:pt x="841782" y="344424"/>
                  </a:lnTo>
                  <a:cubicBezTo>
                    <a:pt x="862102" y="300939"/>
                    <a:pt x="892683" y="267615"/>
                    <a:pt x="933526" y="244450"/>
                  </a:cubicBezTo>
                  <a:cubicBezTo>
                    <a:pt x="974370" y="221285"/>
                    <a:pt x="1023442" y="209703"/>
                    <a:pt x="1080745" y="209703"/>
                  </a:cubicBezTo>
                  <a:cubicBezTo>
                    <a:pt x="1097814" y="209703"/>
                    <a:pt x="1106348" y="218237"/>
                    <a:pt x="1106348" y="235306"/>
                  </a:cubicBezTo>
                  <a:cubicBezTo>
                    <a:pt x="1106348" y="252375"/>
                    <a:pt x="1097814" y="260909"/>
                    <a:pt x="1080745" y="260909"/>
                  </a:cubicBezTo>
                  <a:cubicBezTo>
                    <a:pt x="1007593" y="260909"/>
                    <a:pt x="950697" y="278384"/>
                    <a:pt x="910057" y="313335"/>
                  </a:cubicBezTo>
                  <a:cubicBezTo>
                    <a:pt x="869417" y="348285"/>
                    <a:pt x="846658" y="399085"/>
                    <a:pt x="841782" y="465735"/>
                  </a:cubicBezTo>
                  <a:lnTo>
                    <a:pt x="841782" y="746151"/>
                  </a:lnTo>
                  <a:cubicBezTo>
                    <a:pt x="841782" y="763220"/>
                    <a:pt x="833247" y="771754"/>
                    <a:pt x="816178" y="771754"/>
                  </a:cubicBezTo>
                  <a:cubicBezTo>
                    <a:pt x="799110" y="771754"/>
                    <a:pt x="790575" y="763220"/>
                    <a:pt x="790575" y="746151"/>
                  </a:cubicBezTo>
                  <a:lnTo>
                    <a:pt x="790575" y="235306"/>
                  </a:lnTo>
                  <a:cubicBezTo>
                    <a:pt x="790575" y="218237"/>
                    <a:pt x="799110" y="209703"/>
                    <a:pt x="816178" y="209703"/>
                  </a:cubicBezTo>
                  <a:close/>
                  <a:moveTo>
                    <a:pt x="2674620" y="208483"/>
                  </a:moveTo>
                  <a:lnTo>
                    <a:pt x="2866034" y="208483"/>
                  </a:lnTo>
                  <a:cubicBezTo>
                    <a:pt x="2957068" y="208483"/>
                    <a:pt x="3006242" y="249123"/>
                    <a:pt x="3013558" y="330403"/>
                  </a:cubicBezTo>
                  <a:cubicBezTo>
                    <a:pt x="3014777" y="338938"/>
                    <a:pt x="3013152" y="345542"/>
                    <a:pt x="3008681" y="350215"/>
                  </a:cubicBezTo>
                  <a:cubicBezTo>
                    <a:pt x="3004211" y="354889"/>
                    <a:pt x="2997708" y="357226"/>
                    <a:pt x="2989174" y="357226"/>
                  </a:cubicBezTo>
                  <a:cubicBezTo>
                    <a:pt x="2980639" y="357226"/>
                    <a:pt x="2974340" y="355092"/>
                    <a:pt x="2970276" y="350825"/>
                  </a:cubicBezTo>
                  <a:cubicBezTo>
                    <a:pt x="2966212" y="346558"/>
                    <a:pt x="2963571" y="340157"/>
                    <a:pt x="2962352" y="331623"/>
                  </a:cubicBezTo>
                  <a:cubicBezTo>
                    <a:pt x="2959913" y="304800"/>
                    <a:pt x="2951379" y="286106"/>
                    <a:pt x="2936748" y="275539"/>
                  </a:cubicBezTo>
                  <a:cubicBezTo>
                    <a:pt x="2922118" y="264973"/>
                    <a:pt x="2898547" y="259690"/>
                    <a:pt x="2866034" y="259690"/>
                  </a:cubicBezTo>
                  <a:lnTo>
                    <a:pt x="2674620" y="259690"/>
                  </a:lnTo>
                  <a:cubicBezTo>
                    <a:pt x="2637638" y="259690"/>
                    <a:pt x="2611933" y="266802"/>
                    <a:pt x="2597506" y="281026"/>
                  </a:cubicBezTo>
                  <a:cubicBezTo>
                    <a:pt x="2583079" y="295250"/>
                    <a:pt x="2575865" y="321056"/>
                    <a:pt x="2575865" y="358445"/>
                  </a:cubicBezTo>
                  <a:cubicBezTo>
                    <a:pt x="2575865" y="395021"/>
                    <a:pt x="2583079" y="420421"/>
                    <a:pt x="2597506" y="434645"/>
                  </a:cubicBezTo>
                  <a:cubicBezTo>
                    <a:pt x="2611933" y="448869"/>
                    <a:pt x="2637638" y="455981"/>
                    <a:pt x="2674620" y="455981"/>
                  </a:cubicBezTo>
                  <a:lnTo>
                    <a:pt x="2872131" y="455981"/>
                  </a:lnTo>
                  <a:cubicBezTo>
                    <a:pt x="2926588" y="455981"/>
                    <a:pt x="2966415" y="468579"/>
                    <a:pt x="2991612" y="493776"/>
                  </a:cubicBezTo>
                  <a:cubicBezTo>
                    <a:pt x="3016809" y="518973"/>
                    <a:pt x="3029407" y="558801"/>
                    <a:pt x="3029407" y="613258"/>
                  </a:cubicBezTo>
                  <a:cubicBezTo>
                    <a:pt x="3029407" y="667309"/>
                    <a:pt x="3016809" y="707035"/>
                    <a:pt x="2991612" y="732435"/>
                  </a:cubicBezTo>
                  <a:cubicBezTo>
                    <a:pt x="2966415" y="757835"/>
                    <a:pt x="2926588" y="770535"/>
                    <a:pt x="2872131" y="770535"/>
                  </a:cubicBezTo>
                  <a:lnTo>
                    <a:pt x="2672182" y="770535"/>
                  </a:lnTo>
                  <a:cubicBezTo>
                    <a:pt x="2623007" y="770535"/>
                    <a:pt x="2585822" y="759867"/>
                    <a:pt x="2560625" y="738531"/>
                  </a:cubicBezTo>
                  <a:cubicBezTo>
                    <a:pt x="2535428" y="717195"/>
                    <a:pt x="2520595" y="684378"/>
                    <a:pt x="2516124" y="640081"/>
                  </a:cubicBezTo>
                  <a:cubicBezTo>
                    <a:pt x="2515718" y="631546"/>
                    <a:pt x="2517750" y="624942"/>
                    <a:pt x="2522220" y="620269"/>
                  </a:cubicBezTo>
                  <a:cubicBezTo>
                    <a:pt x="2526691" y="615595"/>
                    <a:pt x="2533193" y="613258"/>
                    <a:pt x="2541727" y="613258"/>
                  </a:cubicBezTo>
                  <a:cubicBezTo>
                    <a:pt x="2549855" y="613258"/>
                    <a:pt x="2556053" y="615392"/>
                    <a:pt x="2560320" y="619659"/>
                  </a:cubicBezTo>
                  <a:cubicBezTo>
                    <a:pt x="2564587" y="623926"/>
                    <a:pt x="2566924" y="630327"/>
                    <a:pt x="2567331" y="638861"/>
                  </a:cubicBezTo>
                  <a:cubicBezTo>
                    <a:pt x="2570582" y="668529"/>
                    <a:pt x="2580234" y="689357"/>
                    <a:pt x="2596287" y="701345"/>
                  </a:cubicBezTo>
                  <a:cubicBezTo>
                    <a:pt x="2612339" y="713334"/>
                    <a:pt x="2637638" y="719329"/>
                    <a:pt x="2672182" y="719329"/>
                  </a:cubicBezTo>
                  <a:lnTo>
                    <a:pt x="2872131" y="719329"/>
                  </a:lnTo>
                  <a:cubicBezTo>
                    <a:pt x="2912364" y="719329"/>
                    <a:pt x="2940101" y="711505"/>
                    <a:pt x="2955341" y="695859"/>
                  </a:cubicBezTo>
                  <a:cubicBezTo>
                    <a:pt x="2970581" y="680213"/>
                    <a:pt x="2978201" y="652679"/>
                    <a:pt x="2978201" y="613258"/>
                  </a:cubicBezTo>
                  <a:cubicBezTo>
                    <a:pt x="2978201" y="573431"/>
                    <a:pt x="2970581" y="545796"/>
                    <a:pt x="2955341" y="530352"/>
                  </a:cubicBezTo>
                  <a:cubicBezTo>
                    <a:pt x="2940101" y="514909"/>
                    <a:pt x="2912364" y="507187"/>
                    <a:pt x="2872131" y="507187"/>
                  </a:cubicBezTo>
                  <a:lnTo>
                    <a:pt x="2674620" y="507187"/>
                  </a:lnTo>
                  <a:cubicBezTo>
                    <a:pt x="2623414" y="507187"/>
                    <a:pt x="2585619" y="495199"/>
                    <a:pt x="2561234" y="471221"/>
                  </a:cubicBezTo>
                  <a:cubicBezTo>
                    <a:pt x="2536850" y="447243"/>
                    <a:pt x="2524658" y="409651"/>
                    <a:pt x="2524658" y="358445"/>
                  </a:cubicBezTo>
                  <a:cubicBezTo>
                    <a:pt x="2524658" y="306426"/>
                    <a:pt x="2536850" y="268427"/>
                    <a:pt x="2561234" y="244450"/>
                  </a:cubicBezTo>
                  <a:cubicBezTo>
                    <a:pt x="2585619" y="220472"/>
                    <a:pt x="2623414" y="208483"/>
                    <a:pt x="2674620" y="208483"/>
                  </a:cubicBezTo>
                  <a:close/>
                  <a:moveTo>
                    <a:pt x="2036445" y="208483"/>
                  </a:moveTo>
                  <a:lnTo>
                    <a:pt x="2227860" y="208483"/>
                  </a:lnTo>
                  <a:cubicBezTo>
                    <a:pt x="2318893" y="208483"/>
                    <a:pt x="2368067" y="249123"/>
                    <a:pt x="2375383" y="330403"/>
                  </a:cubicBezTo>
                  <a:cubicBezTo>
                    <a:pt x="2376602" y="338938"/>
                    <a:pt x="2374976" y="345542"/>
                    <a:pt x="2370506" y="350215"/>
                  </a:cubicBezTo>
                  <a:cubicBezTo>
                    <a:pt x="2366036" y="354889"/>
                    <a:pt x="2359533" y="357226"/>
                    <a:pt x="2350999" y="357226"/>
                  </a:cubicBezTo>
                  <a:cubicBezTo>
                    <a:pt x="2342464" y="357226"/>
                    <a:pt x="2336165" y="355092"/>
                    <a:pt x="2332101" y="350825"/>
                  </a:cubicBezTo>
                  <a:cubicBezTo>
                    <a:pt x="2328037" y="346558"/>
                    <a:pt x="2325396" y="340157"/>
                    <a:pt x="2324176" y="331623"/>
                  </a:cubicBezTo>
                  <a:cubicBezTo>
                    <a:pt x="2321738" y="304800"/>
                    <a:pt x="2313204" y="286106"/>
                    <a:pt x="2298573" y="275539"/>
                  </a:cubicBezTo>
                  <a:cubicBezTo>
                    <a:pt x="2283943" y="264973"/>
                    <a:pt x="2260371" y="259690"/>
                    <a:pt x="2227860" y="259690"/>
                  </a:cubicBezTo>
                  <a:lnTo>
                    <a:pt x="2036445" y="259690"/>
                  </a:lnTo>
                  <a:cubicBezTo>
                    <a:pt x="1999463" y="259690"/>
                    <a:pt x="1973758" y="266802"/>
                    <a:pt x="1959331" y="281026"/>
                  </a:cubicBezTo>
                  <a:cubicBezTo>
                    <a:pt x="1944904" y="295250"/>
                    <a:pt x="1937690" y="321056"/>
                    <a:pt x="1937690" y="358445"/>
                  </a:cubicBezTo>
                  <a:cubicBezTo>
                    <a:pt x="1937690" y="395021"/>
                    <a:pt x="1944904" y="420421"/>
                    <a:pt x="1959331" y="434645"/>
                  </a:cubicBezTo>
                  <a:cubicBezTo>
                    <a:pt x="1973758" y="448869"/>
                    <a:pt x="1999463" y="455981"/>
                    <a:pt x="2036445" y="455981"/>
                  </a:cubicBezTo>
                  <a:lnTo>
                    <a:pt x="2233956" y="455981"/>
                  </a:lnTo>
                  <a:cubicBezTo>
                    <a:pt x="2288413" y="455981"/>
                    <a:pt x="2328240" y="468579"/>
                    <a:pt x="2353437" y="493776"/>
                  </a:cubicBezTo>
                  <a:cubicBezTo>
                    <a:pt x="2378634" y="518973"/>
                    <a:pt x="2391232" y="558801"/>
                    <a:pt x="2391232" y="613258"/>
                  </a:cubicBezTo>
                  <a:cubicBezTo>
                    <a:pt x="2391232" y="667309"/>
                    <a:pt x="2378634" y="707035"/>
                    <a:pt x="2353437" y="732435"/>
                  </a:cubicBezTo>
                  <a:cubicBezTo>
                    <a:pt x="2328240" y="757835"/>
                    <a:pt x="2288413" y="770535"/>
                    <a:pt x="2233956" y="770535"/>
                  </a:cubicBezTo>
                  <a:lnTo>
                    <a:pt x="2034007" y="770535"/>
                  </a:lnTo>
                  <a:cubicBezTo>
                    <a:pt x="1984832" y="770535"/>
                    <a:pt x="1947647" y="759867"/>
                    <a:pt x="1922450" y="738531"/>
                  </a:cubicBezTo>
                  <a:cubicBezTo>
                    <a:pt x="1897253" y="717195"/>
                    <a:pt x="1882420" y="684378"/>
                    <a:pt x="1877949" y="640081"/>
                  </a:cubicBezTo>
                  <a:cubicBezTo>
                    <a:pt x="1877543" y="631546"/>
                    <a:pt x="1879575" y="624942"/>
                    <a:pt x="1884045" y="620269"/>
                  </a:cubicBezTo>
                  <a:cubicBezTo>
                    <a:pt x="1888516" y="615595"/>
                    <a:pt x="1895018" y="613258"/>
                    <a:pt x="1903552" y="613258"/>
                  </a:cubicBezTo>
                  <a:cubicBezTo>
                    <a:pt x="1911680" y="613258"/>
                    <a:pt x="1917878" y="615392"/>
                    <a:pt x="1922145" y="619659"/>
                  </a:cubicBezTo>
                  <a:cubicBezTo>
                    <a:pt x="1926412" y="623926"/>
                    <a:pt x="1928749" y="630327"/>
                    <a:pt x="1929156" y="638861"/>
                  </a:cubicBezTo>
                  <a:cubicBezTo>
                    <a:pt x="1932407" y="668529"/>
                    <a:pt x="1942059" y="689357"/>
                    <a:pt x="1958112" y="701345"/>
                  </a:cubicBezTo>
                  <a:cubicBezTo>
                    <a:pt x="1974164" y="713334"/>
                    <a:pt x="1999463" y="719329"/>
                    <a:pt x="2034007" y="719329"/>
                  </a:cubicBezTo>
                  <a:lnTo>
                    <a:pt x="2233956" y="719329"/>
                  </a:lnTo>
                  <a:cubicBezTo>
                    <a:pt x="2274189" y="719329"/>
                    <a:pt x="2301926" y="711505"/>
                    <a:pt x="2317166" y="695859"/>
                  </a:cubicBezTo>
                  <a:cubicBezTo>
                    <a:pt x="2332406" y="680213"/>
                    <a:pt x="2340026" y="652679"/>
                    <a:pt x="2340026" y="613258"/>
                  </a:cubicBezTo>
                  <a:cubicBezTo>
                    <a:pt x="2340026" y="573431"/>
                    <a:pt x="2332406" y="545796"/>
                    <a:pt x="2317166" y="530352"/>
                  </a:cubicBezTo>
                  <a:cubicBezTo>
                    <a:pt x="2301926" y="514909"/>
                    <a:pt x="2274189" y="507187"/>
                    <a:pt x="2233956" y="507187"/>
                  </a:cubicBezTo>
                  <a:lnTo>
                    <a:pt x="2036445" y="507187"/>
                  </a:lnTo>
                  <a:cubicBezTo>
                    <a:pt x="1985239" y="507187"/>
                    <a:pt x="1947444" y="495199"/>
                    <a:pt x="1923060" y="471221"/>
                  </a:cubicBezTo>
                  <a:cubicBezTo>
                    <a:pt x="1898676" y="447243"/>
                    <a:pt x="1886484" y="409651"/>
                    <a:pt x="1886484" y="358445"/>
                  </a:cubicBezTo>
                  <a:cubicBezTo>
                    <a:pt x="1886484" y="306426"/>
                    <a:pt x="1898676" y="268427"/>
                    <a:pt x="1923060" y="244450"/>
                  </a:cubicBezTo>
                  <a:cubicBezTo>
                    <a:pt x="1947444" y="220472"/>
                    <a:pt x="1985239" y="208483"/>
                    <a:pt x="2036445" y="208483"/>
                  </a:cubicBezTo>
                  <a:close/>
                  <a:moveTo>
                    <a:pt x="51206" y="51207"/>
                  </a:moveTo>
                  <a:lnTo>
                    <a:pt x="51206" y="720548"/>
                  </a:lnTo>
                  <a:lnTo>
                    <a:pt x="319430" y="720548"/>
                  </a:lnTo>
                  <a:cubicBezTo>
                    <a:pt x="375920" y="720548"/>
                    <a:pt x="421233" y="712928"/>
                    <a:pt x="455371" y="697688"/>
                  </a:cubicBezTo>
                  <a:cubicBezTo>
                    <a:pt x="489509" y="682448"/>
                    <a:pt x="514197" y="657759"/>
                    <a:pt x="529437" y="623621"/>
                  </a:cubicBezTo>
                  <a:cubicBezTo>
                    <a:pt x="544678" y="589484"/>
                    <a:pt x="552297" y="544170"/>
                    <a:pt x="552297" y="487680"/>
                  </a:cubicBezTo>
                  <a:lnTo>
                    <a:pt x="552297" y="284074"/>
                  </a:lnTo>
                  <a:cubicBezTo>
                    <a:pt x="552297" y="227584"/>
                    <a:pt x="544678" y="182271"/>
                    <a:pt x="529437" y="148133"/>
                  </a:cubicBezTo>
                  <a:cubicBezTo>
                    <a:pt x="514197" y="113995"/>
                    <a:pt x="489509" y="89307"/>
                    <a:pt x="455371" y="74067"/>
                  </a:cubicBezTo>
                  <a:cubicBezTo>
                    <a:pt x="421233" y="58827"/>
                    <a:pt x="375920" y="51207"/>
                    <a:pt x="319430" y="51207"/>
                  </a:cubicBezTo>
                  <a:close/>
                  <a:moveTo>
                    <a:pt x="25603" y="0"/>
                  </a:moveTo>
                  <a:lnTo>
                    <a:pt x="319430" y="0"/>
                  </a:lnTo>
                  <a:cubicBezTo>
                    <a:pt x="418998" y="0"/>
                    <a:pt x="491236" y="22454"/>
                    <a:pt x="536143" y="67361"/>
                  </a:cubicBezTo>
                  <a:cubicBezTo>
                    <a:pt x="581050" y="112268"/>
                    <a:pt x="603504" y="184506"/>
                    <a:pt x="603504" y="284074"/>
                  </a:cubicBezTo>
                  <a:lnTo>
                    <a:pt x="603504" y="487680"/>
                  </a:lnTo>
                  <a:cubicBezTo>
                    <a:pt x="603504" y="586842"/>
                    <a:pt x="581050" y="658978"/>
                    <a:pt x="536143" y="704089"/>
                  </a:cubicBezTo>
                  <a:cubicBezTo>
                    <a:pt x="491236" y="749199"/>
                    <a:pt x="418998" y="771754"/>
                    <a:pt x="319430" y="771754"/>
                  </a:cubicBezTo>
                  <a:lnTo>
                    <a:pt x="25603" y="771754"/>
                  </a:lnTo>
                  <a:cubicBezTo>
                    <a:pt x="8534" y="771754"/>
                    <a:pt x="0" y="763220"/>
                    <a:pt x="0" y="746151"/>
                  </a:cubicBezTo>
                  <a:lnTo>
                    <a:pt x="0" y="25603"/>
                  </a:lnTo>
                  <a:cubicBezTo>
                    <a:pt x="0" y="8535"/>
                    <a:pt x="8534" y="0"/>
                    <a:pt x="25603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B3B365-9CA7-4E77-8E89-21CBF1E6872F}"/>
                </a:ext>
              </a:extLst>
            </p:cNvPr>
            <p:cNvSpPr/>
            <p:nvPr/>
          </p:nvSpPr>
          <p:spPr>
            <a:xfrm>
              <a:off x="1986480" y="1284372"/>
              <a:ext cx="614475" cy="330115"/>
            </a:xfrm>
            <a:custGeom>
              <a:avLst/>
              <a:gdLst/>
              <a:ahLst/>
              <a:cxnLst/>
              <a:rect l="l" t="t" r="r" b="b"/>
              <a:pathLst>
                <a:path w="1452782" h="780479">
                  <a:moveTo>
                    <a:pt x="1133180" y="279597"/>
                  </a:moveTo>
                  <a:cubicBezTo>
                    <a:pt x="1078107" y="278797"/>
                    <a:pt x="1039902" y="289078"/>
                    <a:pt x="1018566" y="310439"/>
                  </a:cubicBezTo>
                  <a:cubicBezTo>
                    <a:pt x="997230" y="331801"/>
                    <a:pt x="986562" y="370453"/>
                    <a:pt x="986562" y="426397"/>
                  </a:cubicBezTo>
                  <a:lnTo>
                    <a:pt x="986562" y="449476"/>
                  </a:lnTo>
                  <a:lnTo>
                    <a:pt x="1378192" y="449476"/>
                  </a:lnTo>
                  <a:lnTo>
                    <a:pt x="1378192" y="426397"/>
                  </a:lnTo>
                  <a:cubicBezTo>
                    <a:pt x="1378192" y="371374"/>
                    <a:pt x="1367479" y="333152"/>
                    <a:pt x="1346055" y="311730"/>
                  </a:cubicBezTo>
                  <a:cubicBezTo>
                    <a:pt x="1324630" y="290308"/>
                    <a:pt x="1286409" y="279597"/>
                    <a:pt x="1231392" y="279597"/>
                  </a:cubicBezTo>
                  <a:close/>
                  <a:moveTo>
                    <a:pt x="1121179" y="205617"/>
                  </a:moveTo>
                  <a:lnTo>
                    <a:pt x="1231392" y="205617"/>
                  </a:lnTo>
                  <a:cubicBezTo>
                    <a:pt x="1307732" y="205617"/>
                    <a:pt x="1363715" y="223429"/>
                    <a:pt x="1399342" y="259052"/>
                  </a:cubicBezTo>
                  <a:cubicBezTo>
                    <a:pt x="1434969" y="294676"/>
                    <a:pt x="1452782" y="350457"/>
                    <a:pt x="1452782" y="426397"/>
                  </a:cubicBezTo>
                  <a:lnTo>
                    <a:pt x="1452782" y="486166"/>
                  </a:lnTo>
                  <a:cubicBezTo>
                    <a:pt x="1452782" y="511033"/>
                    <a:pt x="1440349" y="523466"/>
                    <a:pt x="1415482" y="523466"/>
                  </a:cubicBezTo>
                  <a:lnTo>
                    <a:pt x="986562" y="523466"/>
                  </a:lnTo>
                  <a:lnTo>
                    <a:pt x="986562" y="560280"/>
                  </a:lnTo>
                  <a:cubicBezTo>
                    <a:pt x="986562" y="615043"/>
                    <a:pt x="997241" y="653103"/>
                    <a:pt x="1018599" y="674461"/>
                  </a:cubicBezTo>
                  <a:cubicBezTo>
                    <a:pt x="1039958" y="695819"/>
                    <a:pt x="1078215" y="706498"/>
                    <a:pt x="1133371" y="706498"/>
                  </a:cubicBezTo>
                  <a:lnTo>
                    <a:pt x="1231392" y="706498"/>
                  </a:lnTo>
                  <a:cubicBezTo>
                    <a:pt x="1282821" y="706498"/>
                    <a:pt x="1319142" y="699958"/>
                    <a:pt x="1340354" y="686877"/>
                  </a:cubicBezTo>
                  <a:cubicBezTo>
                    <a:pt x="1361566" y="673796"/>
                    <a:pt x="1373778" y="651161"/>
                    <a:pt x="1376992" y="618973"/>
                  </a:cubicBezTo>
                  <a:cubicBezTo>
                    <a:pt x="1378046" y="607931"/>
                    <a:pt x="1381746" y="599236"/>
                    <a:pt x="1388093" y="592889"/>
                  </a:cubicBezTo>
                  <a:cubicBezTo>
                    <a:pt x="1394440" y="586542"/>
                    <a:pt x="1403569" y="583369"/>
                    <a:pt x="1415482" y="583369"/>
                  </a:cubicBezTo>
                  <a:cubicBezTo>
                    <a:pt x="1426995" y="583369"/>
                    <a:pt x="1436089" y="586917"/>
                    <a:pt x="1442766" y="594013"/>
                  </a:cubicBezTo>
                  <a:cubicBezTo>
                    <a:pt x="1449444" y="601109"/>
                    <a:pt x="1452290" y="610966"/>
                    <a:pt x="1451306" y="623583"/>
                  </a:cubicBezTo>
                  <a:cubicBezTo>
                    <a:pt x="1447083" y="677177"/>
                    <a:pt x="1426755" y="716725"/>
                    <a:pt x="1390322" y="742227"/>
                  </a:cubicBezTo>
                  <a:cubicBezTo>
                    <a:pt x="1353889" y="767728"/>
                    <a:pt x="1300912" y="780479"/>
                    <a:pt x="1231392" y="780479"/>
                  </a:cubicBezTo>
                  <a:lnTo>
                    <a:pt x="1133371" y="780479"/>
                  </a:lnTo>
                  <a:cubicBezTo>
                    <a:pt x="1056891" y="780479"/>
                    <a:pt x="1000872" y="762699"/>
                    <a:pt x="965312" y="727139"/>
                  </a:cubicBezTo>
                  <a:cubicBezTo>
                    <a:pt x="929752" y="691579"/>
                    <a:pt x="911972" y="635960"/>
                    <a:pt x="911972" y="560280"/>
                  </a:cubicBezTo>
                  <a:lnTo>
                    <a:pt x="911972" y="426397"/>
                  </a:lnTo>
                  <a:cubicBezTo>
                    <a:pt x="911972" y="349536"/>
                    <a:pt x="929733" y="293345"/>
                    <a:pt x="965255" y="257823"/>
                  </a:cubicBezTo>
                  <a:cubicBezTo>
                    <a:pt x="1000776" y="222301"/>
                    <a:pt x="1052751" y="204899"/>
                    <a:pt x="1121179" y="205617"/>
                  </a:cubicBezTo>
                  <a:close/>
                  <a:moveTo>
                    <a:pt x="37300" y="0"/>
                  </a:moveTo>
                  <a:cubicBezTo>
                    <a:pt x="55036" y="0"/>
                    <a:pt x="68749" y="7979"/>
                    <a:pt x="78439" y="23937"/>
                  </a:cubicBezTo>
                  <a:lnTo>
                    <a:pt x="364585" y="476312"/>
                  </a:lnTo>
                  <a:lnTo>
                    <a:pt x="648548" y="24156"/>
                  </a:lnTo>
                  <a:cubicBezTo>
                    <a:pt x="658315" y="8052"/>
                    <a:pt x="672132" y="0"/>
                    <a:pt x="690001" y="0"/>
                  </a:cubicBezTo>
                  <a:cubicBezTo>
                    <a:pt x="714068" y="0"/>
                    <a:pt x="726101" y="12231"/>
                    <a:pt x="726101" y="36691"/>
                  </a:cubicBezTo>
                  <a:lnTo>
                    <a:pt x="726101" y="743179"/>
                  </a:lnTo>
                  <a:cubicBezTo>
                    <a:pt x="726101" y="768046"/>
                    <a:pt x="713671" y="780479"/>
                    <a:pt x="688810" y="780479"/>
                  </a:cubicBezTo>
                  <a:cubicBezTo>
                    <a:pt x="663944" y="780479"/>
                    <a:pt x="651511" y="768046"/>
                    <a:pt x="651511" y="743179"/>
                  </a:cubicBezTo>
                  <a:lnTo>
                    <a:pt x="651511" y="146507"/>
                  </a:lnTo>
                  <a:lnTo>
                    <a:pt x="404756" y="534134"/>
                  </a:lnTo>
                  <a:cubicBezTo>
                    <a:pt x="395047" y="550130"/>
                    <a:pt x="381347" y="558128"/>
                    <a:pt x="363656" y="558128"/>
                  </a:cubicBezTo>
                  <a:cubicBezTo>
                    <a:pt x="345831" y="558128"/>
                    <a:pt x="332055" y="550117"/>
                    <a:pt x="322327" y="534096"/>
                  </a:cubicBezTo>
                  <a:lnTo>
                    <a:pt x="74600" y="139309"/>
                  </a:lnTo>
                  <a:lnTo>
                    <a:pt x="74600" y="743179"/>
                  </a:lnTo>
                  <a:cubicBezTo>
                    <a:pt x="74600" y="768046"/>
                    <a:pt x="62167" y="780479"/>
                    <a:pt x="37300" y="780479"/>
                  </a:cubicBezTo>
                  <a:cubicBezTo>
                    <a:pt x="12433" y="780479"/>
                    <a:pt x="0" y="768046"/>
                    <a:pt x="0" y="743179"/>
                  </a:cubicBezTo>
                  <a:lnTo>
                    <a:pt x="0" y="36691"/>
                  </a:lnTo>
                  <a:cubicBezTo>
                    <a:pt x="0" y="12231"/>
                    <a:pt x="12433" y="0"/>
                    <a:pt x="37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4025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229C44E-8DFB-4F06-AFA1-0352D5E99245}"/>
              </a:ext>
            </a:extLst>
          </p:cNvPr>
          <p:cNvSpPr txBox="1"/>
          <p:nvPr/>
        </p:nvSpPr>
        <p:spPr>
          <a:xfrm>
            <a:off x="858593" y="2438400"/>
            <a:ext cx="46363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chemeClr val="accent3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Imagine the next level of Fashion</a:t>
            </a:r>
            <a:endParaRPr lang="en-US" sz="4000" b="1" spc="300" dirty="0">
              <a:solidFill>
                <a:schemeClr val="accent3"/>
              </a:solidFill>
              <a:latin typeface="Poppins" panose="00000500000000000000" pitchFamily="50" charset="0"/>
              <a:ea typeface="Open Sans" panose="020B0606030504020204" pitchFamily="34" charset="0"/>
              <a:cs typeface="Poppins" panose="000005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AF1C97-A978-4F1D-A43F-B94F927EAD46}"/>
              </a:ext>
            </a:extLst>
          </p:cNvPr>
          <p:cNvSpPr txBox="1"/>
          <p:nvPr/>
        </p:nvSpPr>
        <p:spPr>
          <a:xfrm>
            <a:off x="858593" y="3944545"/>
            <a:ext cx="437041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  <a:endParaRPr lang="en-ID" sz="11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50" charset="0"/>
              <a:ea typeface="Roboto" pitchFamily="2" charset="0"/>
              <a:cs typeface="Poppins" panose="00000500000000000000" pitchFamily="50" charset="0"/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74C6975-BC45-48C2-8D04-ED82528DD34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5" b="38167"/>
          <a:stretch/>
        </p:blipFill>
        <p:spPr>
          <a:xfrm>
            <a:off x="5850192" y="2782530"/>
            <a:ext cx="5483215" cy="3775586"/>
          </a:xfr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1C5B4ACD-C1BF-4185-AEDA-38F3AF0A896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5" b="36527"/>
          <a:stretch/>
        </p:blipFill>
        <p:spPr>
          <a:xfrm>
            <a:off x="5850192" y="299884"/>
            <a:ext cx="5483215" cy="2138516"/>
          </a:xfr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600D52B-9543-4653-B729-57C0FFBB74A0}"/>
              </a:ext>
            </a:extLst>
          </p:cNvPr>
          <p:cNvGrpSpPr/>
          <p:nvPr/>
        </p:nvGrpSpPr>
        <p:grpSpPr>
          <a:xfrm>
            <a:off x="952500" y="2069318"/>
            <a:ext cx="1112156" cy="185153"/>
            <a:chOff x="618054" y="1284372"/>
            <a:chExt cx="1982901" cy="33011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42978F-CCD6-4F8D-BCFA-079D07A90640}"/>
                </a:ext>
              </a:extLst>
            </p:cNvPr>
            <p:cNvSpPr/>
            <p:nvPr/>
          </p:nvSpPr>
          <p:spPr>
            <a:xfrm>
              <a:off x="618054" y="1284374"/>
              <a:ext cx="1295814" cy="330114"/>
            </a:xfrm>
            <a:custGeom>
              <a:avLst/>
              <a:gdLst/>
              <a:ahLst/>
              <a:cxnLst/>
              <a:rect l="l" t="t" r="r" b="b"/>
              <a:pathLst>
                <a:path w="3029407" h="771754">
                  <a:moveTo>
                    <a:pt x="1410843" y="260909"/>
                  </a:moveTo>
                  <a:cubicBezTo>
                    <a:pt x="1351102" y="260096"/>
                    <a:pt x="1309142" y="271780"/>
                    <a:pt x="1284961" y="295961"/>
                  </a:cubicBezTo>
                  <a:cubicBezTo>
                    <a:pt x="1260780" y="320142"/>
                    <a:pt x="1248690" y="362509"/>
                    <a:pt x="1248690" y="423063"/>
                  </a:cubicBezTo>
                  <a:lnTo>
                    <a:pt x="1248690" y="458419"/>
                  </a:lnTo>
                  <a:lnTo>
                    <a:pt x="1672971" y="458419"/>
                  </a:lnTo>
                  <a:lnTo>
                    <a:pt x="1672971" y="423063"/>
                  </a:lnTo>
                  <a:cubicBezTo>
                    <a:pt x="1672971" y="363322"/>
                    <a:pt x="1660881" y="321361"/>
                    <a:pt x="1636700" y="297180"/>
                  </a:cubicBezTo>
                  <a:cubicBezTo>
                    <a:pt x="1612519" y="272999"/>
                    <a:pt x="1570558" y="260909"/>
                    <a:pt x="1510818" y="260909"/>
                  </a:cubicBezTo>
                  <a:close/>
                  <a:moveTo>
                    <a:pt x="1410843" y="209703"/>
                  </a:moveTo>
                  <a:lnTo>
                    <a:pt x="1510818" y="209703"/>
                  </a:lnTo>
                  <a:cubicBezTo>
                    <a:pt x="1585189" y="209703"/>
                    <a:pt x="1639342" y="226670"/>
                    <a:pt x="1673276" y="260604"/>
                  </a:cubicBezTo>
                  <a:cubicBezTo>
                    <a:pt x="1707210" y="294539"/>
                    <a:pt x="1724178" y="348691"/>
                    <a:pt x="1724178" y="423063"/>
                  </a:cubicBezTo>
                  <a:lnTo>
                    <a:pt x="1724178" y="484023"/>
                  </a:lnTo>
                  <a:cubicBezTo>
                    <a:pt x="1724178" y="501091"/>
                    <a:pt x="1715643" y="509626"/>
                    <a:pt x="1698575" y="509626"/>
                  </a:cubicBezTo>
                  <a:lnTo>
                    <a:pt x="1248690" y="509626"/>
                  </a:lnTo>
                  <a:lnTo>
                    <a:pt x="1248690" y="559613"/>
                  </a:lnTo>
                  <a:cubicBezTo>
                    <a:pt x="1248690" y="618541"/>
                    <a:pt x="1260780" y="660096"/>
                    <a:pt x="1284961" y="684277"/>
                  </a:cubicBezTo>
                  <a:cubicBezTo>
                    <a:pt x="1309142" y="708457"/>
                    <a:pt x="1351102" y="720548"/>
                    <a:pt x="1410843" y="720548"/>
                  </a:cubicBezTo>
                  <a:lnTo>
                    <a:pt x="1510818" y="720548"/>
                  </a:lnTo>
                  <a:cubicBezTo>
                    <a:pt x="1565682" y="720548"/>
                    <a:pt x="1605306" y="713029"/>
                    <a:pt x="1629690" y="697993"/>
                  </a:cubicBezTo>
                  <a:cubicBezTo>
                    <a:pt x="1654074" y="682956"/>
                    <a:pt x="1668094" y="657149"/>
                    <a:pt x="1671752" y="620573"/>
                  </a:cubicBezTo>
                  <a:cubicBezTo>
                    <a:pt x="1672565" y="612039"/>
                    <a:pt x="1675105" y="605638"/>
                    <a:pt x="1679372" y="601371"/>
                  </a:cubicBezTo>
                  <a:cubicBezTo>
                    <a:pt x="1683639" y="597104"/>
                    <a:pt x="1690040" y="594970"/>
                    <a:pt x="1698575" y="594970"/>
                  </a:cubicBezTo>
                  <a:cubicBezTo>
                    <a:pt x="1706702" y="594970"/>
                    <a:pt x="1713002" y="597307"/>
                    <a:pt x="1717472" y="601981"/>
                  </a:cubicBezTo>
                  <a:cubicBezTo>
                    <a:pt x="1721942" y="606654"/>
                    <a:pt x="1723771" y="613258"/>
                    <a:pt x="1722958" y="621793"/>
                  </a:cubicBezTo>
                  <a:cubicBezTo>
                    <a:pt x="1718894" y="673405"/>
                    <a:pt x="1699590" y="711302"/>
                    <a:pt x="1665046" y="735483"/>
                  </a:cubicBezTo>
                  <a:cubicBezTo>
                    <a:pt x="1630502" y="759664"/>
                    <a:pt x="1579093" y="771754"/>
                    <a:pt x="1510818" y="771754"/>
                  </a:cubicBezTo>
                  <a:lnTo>
                    <a:pt x="1410843" y="771754"/>
                  </a:lnTo>
                  <a:cubicBezTo>
                    <a:pt x="1336472" y="771754"/>
                    <a:pt x="1282319" y="754787"/>
                    <a:pt x="1248385" y="720853"/>
                  </a:cubicBezTo>
                  <a:cubicBezTo>
                    <a:pt x="1214450" y="686918"/>
                    <a:pt x="1197483" y="633172"/>
                    <a:pt x="1197483" y="559613"/>
                  </a:cubicBezTo>
                  <a:lnTo>
                    <a:pt x="1197483" y="423063"/>
                  </a:lnTo>
                  <a:cubicBezTo>
                    <a:pt x="1197483" y="347879"/>
                    <a:pt x="1214450" y="293319"/>
                    <a:pt x="1248385" y="259385"/>
                  </a:cubicBezTo>
                  <a:cubicBezTo>
                    <a:pt x="1282319" y="225451"/>
                    <a:pt x="1336472" y="208890"/>
                    <a:pt x="1410843" y="209703"/>
                  </a:cubicBezTo>
                  <a:close/>
                  <a:moveTo>
                    <a:pt x="816178" y="209703"/>
                  </a:moveTo>
                  <a:cubicBezTo>
                    <a:pt x="833247" y="209703"/>
                    <a:pt x="841782" y="218237"/>
                    <a:pt x="841782" y="235306"/>
                  </a:cubicBezTo>
                  <a:lnTo>
                    <a:pt x="841782" y="344424"/>
                  </a:lnTo>
                  <a:cubicBezTo>
                    <a:pt x="862102" y="300939"/>
                    <a:pt x="892683" y="267615"/>
                    <a:pt x="933526" y="244450"/>
                  </a:cubicBezTo>
                  <a:cubicBezTo>
                    <a:pt x="974370" y="221285"/>
                    <a:pt x="1023442" y="209703"/>
                    <a:pt x="1080745" y="209703"/>
                  </a:cubicBezTo>
                  <a:cubicBezTo>
                    <a:pt x="1097814" y="209703"/>
                    <a:pt x="1106348" y="218237"/>
                    <a:pt x="1106348" y="235306"/>
                  </a:cubicBezTo>
                  <a:cubicBezTo>
                    <a:pt x="1106348" y="252375"/>
                    <a:pt x="1097814" y="260909"/>
                    <a:pt x="1080745" y="260909"/>
                  </a:cubicBezTo>
                  <a:cubicBezTo>
                    <a:pt x="1007593" y="260909"/>
                    <a:pt x="950697" y="278384"/>
                    <a:pt x="910057" y="313335"/>
                  </a:cubicBezTo>
                  <a:cubicBezTo>
                    <a:pt x="869417" y="348285"/>
                    <a:pt x="846658" y="399085"/>
                    <a:pt x="841782" y="465735"/>
                  </a:cubicBezTo>
                  <a:lnTo>
                    <a:pt x="841782" y="746151"/>
                  </a:lnTo>
                  <a:cubicBezTo>
                    <a:pt x="841782" y="763220"/>
                    <a:pt x="833247" y="771754"/>
                    <a:pt x="816178" y="771754"/>
                  </a:cubicBezTo>
                  <a:cubicBezTo>
                    <a:pt x="799110" y="771754"/>
                    <a:pt x="790575" y="763220"/>
                    <a:pt x="790575" y="746151"/>
                  </a:cubicBezTo>
                  <a:lnTo>
                    <a:pt x="790575" y="235306"/>
                  </a:lnTo>
                  <a:cubicBezTo>
                    <a:pt x="790575" y="218237"/>
                    <a:pt x="799110" y="209703"/>
                    <a:pt x="816178" y="209703"/>
                  </a:cubicBezTo>
                  <a:close/>
                  <a:moveTo>
                    <a:pt x="2674620" y="208483"/>
                  </a:moveTo>
                  <a:lnTo>
                    <a:pt x="2866034" y="208483"/>
                  </a:lnTo>
                  <a:cubicBezTo>
                    <a:pt x="2957068" y="208483"/>
                    <a:pt x="3006242" y="249123"/>
                    <a:pt x="3013558" y="330403"/>
                  </a:cubicBezTo>
                  <a:cubicBezTo>
                    <a:pt x="3014777" y="338938"/>
                    <a:pt x="3013152" y="345542"/>
                    <a:pt x="3008681" y="350215"/>
                  </a:cubicBezTo>
                  <a:cubicBezTo>
                    <a:pt x="3004211" y="354889"/>
                    <a:pt x="2997708" y="357226"/>
                    <a:pt x="2989174" y="357226"/>
                  </a:cubicBezTo>
                  <a:cubicBezTo>
                    <a:pt x="2980639" y="357226"/>
                    <a:pt x="2974340" y="355092"/>
                    <a:pt x="2970276" y="350825"/>
                  </a:cubicBezTo>
                  <a:cubicBezTo>
                    <a:pt x="2966212" y="346558"/>
                    <a:pt x="2963571" y="340157"/>
                    <a:pt x="2962352" y="331623"/>
                  </a:cubicBezTo>
                  <a:cubicBezTo>
                    <a:pt x="2959913" y="304800"/>
                    <a:pt x="2951379" y="286106"/>
                    <a:pt x="2936748" y="275539"/>
                  </a:cubicBezTo>
                  <a:cubicBezTo>
                    <a:pt x="2922118" y="264973"/>
                    <a:pt x="2898547" y="259690"/>
                    <a:pt x="2866034" y="259690"/>
                  </a:cubicBezTo>
                  <a:lnTo>
                    <a:pt x="2674620" y="259690"/>
                  </a:lnTo>
                  <a:cubicBezTo>
                    <a:pt x="2637638" y="259690"/>
                    <a:pt x="2611933" y="266802"/>
                    <a:pt x="2597506" y="281026"/>
                  </a:cubicBezTo>
                  <a:cubicBezTo>
                    <a:pt x="2583079" y="295250"/>
                    <a:pt x="2575865" y="321056"/>
                    <a:pt x="2575865" y="358445"/>
                  </a:cubicBezTo>
                  <a:cubicBezTo>
                    <a:pt x="2575865" y="395021"/>
                    <a:pt x="2583079" y="420421"/>
                    <a:pt x="2597506" y="434645"/>
                  </a:cubicBezTo>
                  <a:cubicBezTo>
                    <a:pt x="2611933" y="448869"/>
                    <a:pt x="2637638" y="455981"/>
                    <a:pt x="2674620" y="455981"/>
                  </a:cubicBezTo>
                  <a:lnTo>
                    <a:pt x="2872131" y="455981"/>
                  </a:lnTo>
                  <a:cubicBezTo>
                    <a:pt x="2926588" y="455981"/>
                    <a:pt x="2966415" y="468579"/>
                    <a:pt x="2991612" y="493776"/>
                  </a:cubicBezTo>
                  <a:cubicBezTo>
                    <a:pt x="3016809" y="518973"/>
                    <a:pt x="3029407" y="558801"/>
                    <a:pt x="3029407" y="613258"/>
                  </a:cubicBezTo>
                  <a:cubicBezTo>
                    <a:pt x="3029407" y="667309"/>
                    <a:pt x="3016809" y="707035"/>
                    <a:pt x="2991612" y="732435"/>
                  </a:cubicBezTo>
                  <a:cubicBezTo>
                    <a:pt x="2966415" y="757835"/>
                    <a:pt x="2926588" y="770535"/>
                    <a:pt x="2872131" y="770535"/>
                  </a:cubicBezTo>
                  <a:lnTo>
                    <a:pt x="2672182" y="770535"/>
                  </a:lnTo>
                  <a:cubicBezTo>
                    <a:pt x="2623007" y="770535"/>
                    <a:pt x="2585822" y="759867"/>
                    <a:pt x="2560625" y="738531"/>
                  </a:cubicBezTo>
                  <a:cubicBezTo>
                    <a:pt x="2535428" y="717195"/>
                    <a:pt x="2520595" y="684378"/>
                    <a:pt x="2516124" y="640081"/>
                  </a:cubicBezTo>
                  <a:cubicBezTo>
                    <a:pt x="2515718" y="631546"/>
                    <a:pt x="2517750" y="624942"/>
                    <a:pt x="2522220" y="620269"/>
                  </a:cubicBezTo>
                  <a:cubicBezTo>
                    <a:pt x="2526691" y="615595"/>
                    <a:pt x="2533193" y="613258"/>
                    <a:pt x="2541727" y="613258"/>
                  </a:cubicBezTo>
                  <a:cubicBezTo>
                    <a:pt x="2549855" y="613258"/>
                    <a:pt x="2556053" y="615392"/>
                    <a:pt x="2560320" y="619659"/>
                  </a:cubicBezTo>
                  <a:cubicBezTo>
                    <a:pt x="2564587" y="623926"/>
                    <a:pt x="2566924" y="630327"/>
                    <a:pt x="2567331" y="638861"/>
                  </a:cubicBezTo>
                  <a:cubicBezTo>
                    <a:pt x="2570582" y="668529"/>
                    <a:pt x="2580234" y="689357"/>
                    <a:pt x="2596287" y="701345"/>
                  </a:cubicBezTo>
                  <a:cubicBezTo>
                    <a:pt x="2612339" y="713334"/>
                    <a:pt x="2637638" y="719329"/>
                    <a:pt x="2672182" y="719329"/>
                  </a:cubicBezTo>
                  <a:lnTo>
                    <a:pt x="2872131" y="719329"/>
                  </a:lnTo>
                  <a:cubicBezTo>
                    <a:pt x="2912364" y="719329"/>
                    <a:pt x="2940101" y="711505"/>
                    <a:pt x="2955341" y="695859"/>
                  </a:cubicBezTo>
                  <a:cubicBezTo>
                    <a:pt x="2970581" y="680213"/>
                    <a:pt x="2978201" y="652679"/>
                    <a:pt x="2978201" y="613258"/>
                  </a:cubicBezTo>
                  <a:cubicBezTo>
                    <a:pt x="2978201" y="573431"/>
                    <a:pt x="2970581" y="545796"/>
                    <a:pt x="2955341" y="530352"/>
                  </a:cubicBezTo>
                  <a:cubicBezTo>
                    <a:pt x="2940101" y="514909"/>
                    <a:pt x="2912364" y="507187"/>
                    <a:pt x="2872131" y="507187"/>
                  </a:cubicBezTo>
                  <a:lnTo>
                    <a:pt x="2674620" y="507187"/>
                  </a:lnTo>
                  <a:cubicBezTo>
                    <a:pt x="2623414" y="507187"/>
                    <a:pt x="2585619" y="495199"/>
                    <a:pt x="2561234" y="471221"/>
                  </a:cubicBezTo>
                  <a:cubicBezTo>
                    <a:pt x="2536850" y="447243"/>
                    <a:pt x="2524658" y="409651"/>
                    <a:pt x="2524658" y="358445"/>
                  </a:cubicBezTo>
                  <a:cubicBezTo>
                    <a:pt x="2524658" y="306426"/>
                    <a:pt x="2536850" y="268427"/>
                    <a:pt x="2561234" y="244450"/>
                  </a:cubicBezTo>
                  <a:cubicBezTo>
                    <a:pt x="2585619" y="220472"/>
                    <a:pt x="2623414" y="208483"/>
                    <a:pt x="2674620" y="208483"/>
                  </a:cubicBezTo>
                  <a:close/>
                  <a:moveTo>
                    <a:pt x="2036445" y="208483"/>
                  </a:moveTo>
                  <a:lnTo>
                    <a:pt x="2227860" y="208483"/>
                  </a:lnTo>
                  <a:cubicBezTo>
                    <a:pt x="2318893" y="208483"/>
                    <a:pt x="2368067" y="249123"/>
                    <a:pt x="2375383" y="330403"/>
                  </a:cubicBezTo>
                  <a:cubicBezTo>
                    <a:pt x="2376602" y="338938"/>
                    <a:pt x="2374976" y="345542"/>
                    <a:pt x="2370506" y="350215"/>
                  </a:cubicBezTo>
                  <a:cubicBezTo>
                    <a:pt x="2366036" y="354889"/>
                    <a:pt x="2359533" y="357226"/>
                    <a:pt x="2350999" y="357226"/>
                  </a:cubicBezTo>
                  <a:cubicBezTo>
                    <a:pt x="2342464" y="357226"/>
                    <a:pt x="2336165" y="355092"/>
                    <a:pt x="2332101" y="350825"/>
                  </a:cubicBezTo>
                  <a:cubicBezTo>
                    <a:pt x="2328037" y="346558"/>
                    <a:pt x="2325396" y="340157"/>
                    <a:pt x="2324176" y="331623"/>
                  </a:cubicBezTo>
                  <a:cubicBezTo>
                    <a:pt x="2321738" y="304800"/>
                    <a:pt x="2313204" y="286106"/>
                    <a:pt x="2298573" y="275539"/>
                  </a:cubicBezTo>
                  <a:cubicBezTo>
                    <a:pt x="2283943" y="264973"/>
                    <a:pt x="2260371" y="259690"/>
                    <a:pt x="2227860" y="259690"/>
                  </a:cubicBezTo>
                  <a:lnTo>
                    <a:pt x="2036445" y="259690"/>
                  </a:lnTo>
                  <a:cubicBezTo>
                    <a:pt x="1999463" y="259690"/>
                    <a:pt x="1973758" y="266802"/>
                    <a:pt x="1959331" y="281026"/>
                  </a:cubicBezTo>
                  <a:cubicBezTo>
                    <a:pt x="1944904" y="295250"/>
                    <a:pt x="1937690" y="321056"/>
                    <a:pt x="1937690" y="358445"/>
                  </a:cubicBezTo>
                  <a:cubicBezTo>
                    <a:pt x="1937690" y="395021"/>
                    <a:pt x="1944904" y="420421"/>
                    <a:pt x="1959331" y="434645"/>
                  </a:cubicBezTo>
                  <a:cubicBezTo>
                    <a:pt x="1973758" y="448869"/>
                    <a:pt x="1999463" y="455981"/>
                    <a:pt x="2036445" y="455981"/>
                  </a:cubicBezTo>
                  <a:lnTo>
                    <a:pt x="2233956" y="455981"/>
                  </a:lnTo>
                  <a:cubicBezTo>
                    <a:pt x="2288413" y="455981"/>
                    <a:pt x="2328240" y="468579"/>
                    <a:pt x="2353437" y="493776"/>
                  </a:cubicBezTo>
                  <a:cubicBezTo>
                    <a:pt x="2378634" y="518973"/>
                    <a:pt x="2391232" y="558801"/>
                    <a:pt x="2391232" y="613258"/>
                  </a:cubicBezTo>
                  <a:cubicBezTo>
                    <a:pt x="2391232" y="667309"/>
                    <a:pt x="2378634" y="707035"/>
                    <a:pt x="2353437" y="732435"/>
                  </a:cubicBezTo>
                  <a:cubicBezTo>
                    <a:pt x="2328240" y="757835"/>
                    <a:pt x="2288413" y="770535"/>
                    <a:pt x="2233956" y="770535"/>
                  </a:cubicBezTo>
                  <a:lnTo>
                    <a:pt x="2034007" y="770535"/>
                  </a:lnTo>
                  <a:cubicBezTo>
                    <a:pt x="1984832" y="770535"/>
                    <a:pt x="1947647" y="759867"/>
                    <a:pt x="1922450" y="738531"/>
                  </a:cubicBezTo>
                  <a:cubicBezTo>
                    <a:pt x="1897253" y="717195"/>
                    <a:pt x="1882420" y="684378"/>
                    <a:pt x="1877949" y="640081"/>
                  </a:cubicBezTo>
                  <a:cubicBezTo>
                    <a:pt x="1877543" y="631546"/>
                    <a:pt x="1879575" y="624942"/>
                    <a:pt x="1884045" y="620269"/>
                  </a:cubicBezTo>
                  <a:cubicBezTo>
                    <a:pt x="1888516" y="615595"/>
                    <a:pt x="1895018" y="613258"/>
                    <a:pt x="1903552" y="613258"/>
                  </a:cubicBezTo>
                  <a:cubicBezTo>
                    <a:pt x="1911680" y="613258"/>
                    <a:pt x="1917878" y="615392"/>
                    <a:pt x="1922145" y="619659"/>
                  </a:cubicBezTo>
                  <a:cubicBezTo>
                    <a:pt x="1926412" y="623926"/>
                    <a:pt x="1928749" y="630327"/>
                    <a:pt x="1929156" y="638861"/>
                  </a:cubicBezTo>
                  <a:cubicBezTo>
                    <a:pt x="1932407" y="668529"/>
                    <a:pt x="1942059" y="689357"/>
                    <a:pt x="1958112" y="701345"/>
                  </a:cubicBezTo>
                  <a:cubicBezTo>
                    <a:pt x="1974164" y="713334"/>
                    <a:pt x="1999463" y="719329"/>
                    <a:pt x="2034007" y="719329"/>
                  </a:cubicBezTo>
                  <a:lnTo>
                    <a:pt x="2233956" y="719329"/>
                  </a:lnTo>
                  <a:cubicBezTo>
                    <a:pt x="2274189" y="719329"/>
                    <a:pt x="2301926" y="711505"/>
                    <a:pt x="2317166" y="695859"/>
                  </a:cubicBezTo>
                  <a:cubicBezTo>
                    <a:pt x="2332406" y="680213"/>
                    <a:pt x="2340026" y="652679"/>
                    <a:pt x="2340026" y="613258"/>
                  </a:cubicBezTo>
                  <a:cubicBezTo>
                    <a:pt x="2340026" y="573431"/>
                    <a:pt x="2332406" y="545796"/>
                    <a:pt x="2317166" y="530352"/>
                  </a:cubicBezTo>
                  <a:cubicBezTo>
                    <a:pt x="2301926" y="514909"/>
                    <a:pt x="2274189" y="507187"/>
                    <a:pt x="2233956" y="507187"/>
                  </a:cubicBezTo>
                  <a:lnTo>
                    <a:pt x="2036445" y="507187"/>
                  </a:lnTo>
                  <a:cubicBezTo>
                    <a:pt x="1985239" y="507187"/>
                    <a:pt x="1947444" y="495199"/>
                    <a:pt x="1923060" y="471221"/>
                  </a:cubicBezTo>
                  <a:cubicBezTo>
                    <a:pt x="1898676" y="447243"/>
                    <a:pt x="1886484" y="409651"/>
                    <a:pt x="1886484" y="358445"/>
                  </a:cubicBezTo>
                  <a:cubicBezTo>
                    <a:pt x="1886484" y="306426"/>
                    <a:pt x="1898676" y="268427"/>
                    <a:pt x="1923060" y="244450"/>
                  </a:cubicBezTo>
                  <a:cubicBezTo>
                    <a:pt x="1947444" y="220472"/>
                    <a:pt x="1985239" y="208483"/>
                    <a:pt x="2036445" y="208483"/>
                  </a:cubicBezTo>
                  <a:close/>
                  <a:moveTo>
                    <a:pt x="51206" y="51207"/>
                  </a:moveTo>
                  <a:lnTo>
                    <a:pt x="51206" y="720548"/>
                  </a:lnTo>
                  <a:lnTo>
                    <a:pt x="319430" y="720548"/>
                  </a:lnTo>
                  <a:cubicBezTo>
                    <a:pt x="375920" y="720548"/>
                    <a:pt x="421233" y="712928"/>
                    <a:pt x="455371" y="697688"/>
                  </a:cubicBezTo>
                  <a:cubicBezTo>
                    <a:pt x="489509" y="682448"/>
                    <a:pt x="514197" y="657759"/>
                    <a:pt x="529437" y="623621"/>
                  </a:cubicBezTo>
                  <a:cubicBezTo>
                    <a:pt x="544678" y="589484"/>
                    <a:pt x="552297" y="544170"/>
                    <a:pt x="552297" y="487680"/>
                  </a:cubicBezTo>
                  <a:lnTo>
                    <a:pt x="552297" y="284074"/>
                  </a:lnTo>
                  <a:cubicBezTo>
                    <a:pt x="552297" y="227584"/>
                    <a:pt x="544678" y="182271"/>
                    <a:pt x="529437" y="148133"/>
                  </a:cubicBezTo>
                  <a:cubicBezTo>
                    <a:pt x="514197" y="113995"/>
                    <a:pt x="489509" y="89307"/>
                    <a:pt x="455371" y="74067"/>
                  </a:cubicBezTo>
                  <a:cubicBezTo>
                    <a:pt x="421233" y="58827"/>
                    <a:pt x="375920" y="51207"/>
                    <a:pt x="319430" y="51207"/>
                  </a:cubicBezTo>
                  <a:close/>
                  <a:moveTo>
                    <a:pt x="25603" y="0"/>
                  </a:moveTo>
                  <a:lnTo>
                    <a:pt x="319430" y="0"/>
                  </a:lnTo>
                  <a:cubicBezTo>
                    <a:pt x="418998" y="0"/>
                    <a:pt x="491236" y="22454"/>
                    <a:pt x="536143" y="67361"/>
                  </a:cubicBezTo>
                  <a:cubicBezTo>
                    <a:pt x="581050" y="112268"/>
                    <a:pt x="603504" y="184506"/>
                    <a:pt x="603504" y="284074"/>
                  </a:cubicBezTo>
                  <a:lnTo>
                    <a:pt x="603504" y="487680"/>
                  </a:lnTo>
                  <a:cubicBezTo>
                    <a:pt x="603504" y="586842"/>
                    <a:pt x="581050" y="658978"/>
                    <a:pt x="536143" y="704089"/>
                  </a:cubicBezTo>
                  <a:cubicBezTo>
                    <a:pt x="491236" y="749199"/>
                    <a:pt x="418998" y="771754"/>
                    <a:pt x="319430" y="771754"/>
                  </a:cubicBezTo>
                  <a:lnTo>
                    <a:pt x="25603" y="771754"/>
                  </a:lnTo>
                  <a:cubicBezTo>
                    <a:pt x="8534" y="771754"/>
                    <a:pt x="0" y="763220"/>
                    <a:pt x="0" y="746151"/>
                  </a:cubicBezTo>
                  <a:lnTo>
                    <a:pt x="0" y="25603"/>
                  </a:lnTo>
                  <a:cubicBezTo>
                    <a:pt x="0" y="8535"/>
                    <a:pt x="8534" y="0"/>
                    <a:pt x="25603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6A6FCAA-14F9-4DB9-B822-458AE978F8CA}"/>
                </a:ext>
              </a:extLst>
            </p:cNvPr>
            <p:cNvSpPr/>
            <p:nvPr/>
          </p:nvSpPr>
          <p:spPr>
            <a:xfrm>
              <a:off x="1986480" y="1284372"/>
              <a:ext cx="614475" cy="330115"/>
            </a:xfrm>
            <a:custGeom>
              <a:avLst/>
              <a:gdLst/>
              <a:ahLst/>
              <a:cxnLst/>
              <a:rect l="l" t="t" r="r" b="b"/>
              <a:pathLst>
                <a:path w="1452782" h="780479">
                  <a:moveTo>
                    <a:pt x="1133180" y="279597"/>
                  </a:moveTo>
                  <a:cubicBezTo>
                    <a:pt x="1078107" y="278797"/>
                    <a:pt x="1039902" y="289078"/>
                    <a:pt x="1018566" y="310439"/>
                  </a:cubicBezTo>
                  <a:cubicBezTo>
                    <a:pt x="997230" y="331801"/>
                    <a:pt x="986562" y="370453"/>
                    <a:pt x="986562" y="426397"/>
                  </a:cubicBezTo>
                  <a:lnTo>
                    <a:pt x="986562" y="449476"/>
                  </a:lnTo>
                  <a:lnTo>
                    <a:pt x="1378192" y="449476"/>
                  </a:lnTo>
                  <a:lnTo>
                    <a:pt x="1378192" y="426397"/>
                  </a:lnTo>
                  <a:cubicBezTo>
                    <a:pt x="1378192" y="371374"/>
                    <a:pt x="1367479" y="333152"/>
                    <a:pt x="1346055" y="311730"/>
                  </a:cubicBezTo>
                  <a:cubicBezTo>
                    <a:pt x="1324630" y="290308"/>
                    <a:pt x="1286409" y="279597"/>
                    <a:pt x="1231392" y="279597"/>
                  </a:cubicBezTo>
                  <a:close/>
                  <a:moveTo>
                    <a:pt x="1121179" y="205617"/>
                  </a:moveTo>
                  <a:lnTo>
                    <a:pt x="1231392" y="205617"/>
                  </a:lnTo>
                  <a:cubicBezTo>
                    <a:pt x="1307732" y="205617"/>
                    <a:pt x="1363715" y="223429"/>
                    <a:pt x="1399342" y="259052"/>
                  </a:cubicBezTo>
                  <a:cubicBezTo>
                    <a:pt x="1434969" y="294676"/>
                    <a:pt x="1452782" y="350457"/>
                    <a:pt x="1452782" y="426397"/>
                  </a:cubicBezTo>
                  <a:lnTo>
                    <a:pt x="1452782" y="486166"/>
                  </a:lnTo>
                  <a:cubicBezTo>
                    <a:pt x="1452782" y="511033"/>
                    <a:pt x="1440349" y="523466"/>
                    <a:pt x="1415482" y="523466"/>
                  </a:cubicBezTo>
                  <a:lnTo>
                    <a:pt x="986562" y="523466"/>
                  </a:lnTo>
                  <a:lnTo>
                    <a:pt x="986562" y="560280"/>
                  </a:lnTo>
                  <a:cubicBezTo>
                    <a:pt x="986562" y="615043"/>
                    <a:pt x="997241" y="653103"/>
                    <a:pt x="1018599" y="674461"/>
                  </a:cubicBezTo>
                  <a:cubicBezTo>
                    <a:pt x="1039958" y="695819"/>
                    <a:pt x="1078215" y="706498"/>
                    <a:pt x="1133371" y="706498"/>
                  </a:cubicBezTo>
                  <a:lnTo>
                    <a:pt x="1231392" y="706498"/>
                  </a:lnTo>
                  <a:cubicBezTo>
                    <a:pt x="1282821" y="706498"/>
                    <a:pt x="1319142" y="699958"/>
                    <a:pt x="1340354" y="686877"/>
                  </a:cubicBezTo>
                  <a:cubicBezTo>
                    <a:pt x="1361566" y="673796"/>
                    <a:pt x="1373778" y="651161"/>
                    <a:pt x="1376992" y="618973"/>
                  </a:cubicBezTo>
                  <a:cubicBezTo>
                    <a:pt x="1378046" y="607931"/>
                    <a:pt x="1381746" y="599236"/>
                    <a:pt x="1388093" y="592889"/>
                  </a:cubicBezTo>
                  <a:cubicBezTo>
                    <a:pt x="1394440" y="586542"/>
                    <a:pt x="1403569" y="583369"/>
                    <a:pt x="1415482" y="583369"/>
                  </a:cubicBezTo>
                  <a:cubicBezTo>
                    <a:pt x="1426995" y="583369"/>
                    <a:pt x="1436089" y="586917"/>
                    <a:pt x="1442766" y="594013"/>
                  </a:cubicBezTo>
                  <a:cubicBezTo>
                    <a:pt x="1449444" y="601109"/>
                    <a:pt x="1452290" y="610966"/>
                    <a:pt x="1451306" y="623583"/>
                  </a:cubicBezTo>
                  <a:cubicBezTo>
                    <a:pt x="1447083" y="677177"/>
                    <a:pt x="1426755" y="716725"/>
                    <a:pt x="1390322" y="742227"/>
                  </a:cubicBezTo>
                  <a:cubicBezTo>
                    <a:pt x="1353889" y="767728"/>
                    <a:pt x="1300912" y="780479"/>
                    <a:pt x="1231392" y="780479"/>
                  </a:cubicBezTo>
                  <a:lnTo>
                    <a:pt x="1133371" y="780479"/>
                  </a:lnTo>
                  <a:cubicBezTo>
                    <a:pt x="1056891" y="780479"/>
                    <a:pt x="1000872" y="762699"/>
                    <a:pt x="965312" y="727139"/>
                  </a:cubicBezTo>
                  <a:cubicBezTo>
                    <a:pt x="929752" y="691579"/>
                    <a:pt x="911972" y="635960"/>
                    <a:pt x="911972" y="560280"/>
                  </a:cubicBezTo>
                  <a:lnTo>
                    <a:pt x="911972" y="426397"/>
                  </a:lnTo>
                  <a:cubicBezTo>
                    <a:pt x="911972" y="349536"/>
                    <a:pt x="929733" y="293345"/>
                    <a:pt x="965255" y="257823"/>
                  </a:cubicBezTo>
                  <a:cubicBezTo>
                    <a:pt x="1000776" y="222301"/>
                    <a:pt x="1052751" y="204899"/>
                    <a:pt x="1121179" y="205617"/>
                  </a:cubicBezTo>
                  <a:close/>
                  <a:moveTo>
                    <a:pt x="37300" y="0"/>
                  </a:moveTo>
                  <a:cubicBezTo>
                    <a:pt x="55036" y="0"/>
                    <a:pt x="68749" y="7979"/>
                    <a:pt x="78439" y="23937"/>
                  </a:cubicBezTo>
                  <a:lnTo>
                    <a:pt x="364585" y="476312"/>
                  </a:lnTo>
                  <a:lnTo>
                    <a:pt x="648548" y="24156"/>
                  </a:lnTo>
                  <a:cubicBezTo>
                    <a:pt x="658315" y="8052"/>
                    <a:pt x="672132" y="0"/>
                    <a:pt x="690001" y="0"/>
                  </a:cubicBezTo>
                  <a:cubicBezTo>
                    <a:pt x="714068" y="0"/>
                    <a:pt x="726101" y="12231"/>
                    <a:pt x="726101" y="36691"/>
                  </a:cubicBezTo>
                  <a:lnTo>
                    <a:pt x="726101" y="743179"/>
                  </a:lnTo>
                  <a:cubicBezTo>
                    <a:pt x="726101" y="768046"/>
                    <a:pt x="713671" y="780479"/>
                    <a:pt x="688810" y="780479"/>
                  </a:cubicBezTo>
                  <a:cubicBezTo>
                    <a:pt x="663944" y="780479"/>
                    <a:pt x="651511" y="768046"/>
                    <a:pt x="651511" y="743179"/>
                  </a:cubicBezTo>
                  <a:lnTo>
                    <a:pt x="651511" y="146507"/>
                  </a:lnTo>
                  <a:lnTo>
                    <a:pt x="404756" y="534134"/>
                  </a:lnTo>
                  <a:cubicBezTo>
                    <a:pt x="395047" y="550130"/>
                    <a:pt x="381347" y="558128"/>
                    <a:pt x="363656" y="558128"/>
                  </a:cubicBezTo>
                  <a:cubicBezTo>
                    <a:pt x="345831" y="558128"/>
                    <a:pt x="332055" y="550117"/>
                    <a:pt x="322327" y="534096"/>
                  </a:cubicBezTo>
                  <a:lnTo>
                    <a:pt x="74600" y="139309"/>
                  </a:lnTo>
                  <a:lnTo>
                    <a:pt x="74600" y="743179"/>
                  </a:lnTo>
                  <a:cubicBezTo>
                    <a:pt x="74600" y="768046"/>
                    <a:pt x="62167" y="780479"/>
                    <a:pt x="37300" y="780479"/>
                  </a:cubicBezTo>
                  <a:cubicBezTo>
                    <a:pt x="12433" y="780479"/>
                    <a:pt x="0" y="768046"/>
                    <a:pt x="0" y="743179"/>
                  </a:cubicBezTo>
                  <a:lnTo>
                    <a:pt x="0" y="36691"/>
                  </a:lnTo>
                  <a:cubicBezTo>
                    <a:pt x="0" y="12231"/>
                    <a:pt x="12433" y="0"/>
                    <a:pt x="37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4257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E8E177-3E5B-4460-AE87-9783E1A00300}"/>
              </a:ext>
            </a:extLst>
          </p:cNvPr>
          <p:cNvSpPr/>
          <p:nvPr/>
        </p:nvSpPr>
        <p:spPr>
          <a:xfrm>
            <a:off x="609599" y="521110"/>
            <a:ext cx="4316361" cy="6336890"/>
          </a:xfrm>
          <a:prstGeom prst="rect">
            <a:avLst/>
          </a:prstGeom>
          <a:solidFill>
            <a:schemeClr val="accent3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26DC5D-2A39-43F4-8185-CCA192BFEB96}"/>
              </a:ext>
            </a:extLst>
          </p:cNvPr>
          <p:cNvSpPr txBox="1"/>
          <p:nvPr/>
        </p:nvSpPr>
        <p:spPr>
          <a:xfrm>
            <a:off x="6096000" y="1466924"/>
            <a:ext cx="53733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chemeClr val="accent3"/>
                </a:solidFill>
                <a:effectLst/>
                <a:latin typeface="Poppins" panose="00000500000000000000" pitchFamily="50" charset="0"/>
                <a:cs typeface="Poppins" panose="00000500000000000000" pitchFamily="50" charset="0"/>
              </a:rPr>
              <a:t>Clothes that will lift you</a:t>
            </a:r>
            <a:endParaRPr lang="en-US" sz="4000" b="1" spc="300" dirty="0">
              <a:solidFill>
                <a:schemeClr val="accent3"/>
              </a:solidFill>
              <a:latin typeface="Poppins" panose="00000500000000000000" pitchFamily="50" charset="0"/>
              <a:ea typeface="Open Sans" panose="020B0606030504020204" pitchFamily="34" charset="0"/>
              <a:cs typeface="Poppins" panose="00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7FB885-EE44-44FF-9C3C-6EFA0B042F17}"/>
              </a:ext>
            </a:extLst>
          </p:cNvPr>
          <p:cNvSpPr txBox="1"/>
          <p:nvPr/>
        </p:nvSpPr>
        <p:spPr>
          <a:xfrm>
            <a:off x="6096000" y="3429000"/>
            <a:ext cx="437041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i="0" dirty="0">
                <a:effectLst/>
                <a:latin typeface="Poppins" panose="00000500000000000000" pitchFamily="50" charset="0"/>
                <a:ea typeface="Roboto" pitchFamily="2" charset="0"/>
                <a:cs typeface="Poppins" panose="00000500000000000000" pitchFamily="50" charset="0"/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</a:t>
            </a:r>
            <a:endParaRPr lang="en-ID" sz="1100" dirty="0">
              <a:latin typeface="Poppins" panose="00000500000000000000" pitchFamily="50" charset="0"/>
              <a:ea typeface="Roboto" pitchFamily="2" charset="0"/>
              <a:cs typeface="Poppins" panose="00000500000000000000" pitchFamily="50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58A1F4E-0984-4FBA-8C38-C7E87135C1A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1" r="1801"/>
          <a:stretch>
            <a:fillRect/>
          </a:stretch>
        </p:blipFill>
        <p:spPr/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7D8758C-6F1A-4CC6-A548-36910626BA91}"/>
              </a:ext>
            </a:extLst>
          </p:cNvPr>
          <p:cNvGrpSpPr/>
          <p:nvPr/>
        </p:nvGrpSpPr>
        <p:grpSpPr>
          <a:xfrm>
            <a:off x="8320537" y="5539746"/>
            <a:ext cx="1112156" cy="185153"/>
            <a:chOff x="618054" y="1284372"/>
            <a:chExt cx="1982901" cy="33011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4068BE1-FC2C-4612-B412-85E1EF9FED4F}"/>
                </a:ext>
              </a:extLst>
            </p:cNvPr>
            <p:cNvSpPr/>
            <p:nvPr/>
          </p:nvSpPr>
          <p:spPr>
            <a:xfrm>
              <a:off x="618054" y="1284374"/>
              <a:ext cx="1295814" cy="330114"/>
            </a:xfrm>
            <a:custGeom>
              <a:avLst/>
              <a:gdLst/>
              <a:ahLst/>
              <a:cxnLst/>
              <a:rect l="l" t="t" r="r" b="b"/>
              <a:pathLst>
                <a:path w="3029407" h="771754">
                  <a:moveTo>
                    <a:pt x="1410843" y="260909"/>
                  </a:moveTo>
                  <a:cubicBezTo>
                    <a:pt x="1351102" y="260096"/>
                    <a:pt x="1309142" y="271780"/>
                    <a:pt x="1284961" y="295961"/>
                  </a:cubicBezTo>
                  <a:cubicBezTo>
                    <a:pt x="1260780" y="320142"/>
                    <a:pt x="1248690" y="362509"/>
                    <a:pt x="1248690" y="423063"/>
                  </a:cubicBezTo>
                  <a:lnTo>
                    <a:pt x="1248690" y="458419"/>
                  </a:lnTo>
                  <a:lnTo>
                    <a:pt x="1672971" y="458419"/>
                  </a:lnTo>
                  <a:lnTo>
                    <a:pt x="1672971" y="423063"/>
                  </a:lnTo>
                  <a:cubicBezTo>
                    <a:pt x="1672971" y="363322"/>
                    <a:pt x="1660881" y="321361"/>
                    <a:pt x="1636700" y="297180"/>
                  </a:cubicBezTo>
                  <a:cubicBezTo>
                    <a:pt x="1612519" y="272999"/>
                    <a:pt x="1570558" y="260909"/>
                    <a:pt x="1510818" y="260909"/>
                  </a:cubicBezTo>
                  <a:close/>
                  <a:moveTo>
                    <a:pt x="1410843" y="209703"/>
                  </a:moveTo>
                  <a:lnTo>
                    <a:pt x="1510818" y="209703"/>
                  </a:lnTo>
                  <a:cubicBezTo>
                    <a:pt x="1585189" y="209703"/>
                    <a:pt x="1639342" y="226670"/>
                    <a:pt x="1673276" y="260604"/>
                  </a:cubicBezTo>
                  <a:cubicBezTo>
                    <a:pt x="1707210" y="294539"/>
                    <a:pt x="1724178" y="348691"/>
                    <a:pt x="1724178" y="423063"/>
                  </a:cubicBezTo>
                  <a:lnTo>
                    <a:pt x="1724178" y="484023"/>
                  </a:lnTo>
                  <a:cubicBezTo>
                    <a:pt x="1724178" y="501091"/>
                    <a:pt x="1715643" y="509626"/>
                    <a:pt x="1698575" y="509626"/>
                  </a:cubicBezTo>
                  <a:lnTo>
                    <a:pt x="1248690" y="509626"/>
                  </a:lnTo>
                  <a:lnTo>
                    <a:pt x="1248690" y="559613"/>
                  </a:lnTo>
                  <a:cubicBezTo>
                    <a:pt x="1248690" y="618541"/>
                    <a:pt x="1260780" y="660096"/>
                    <a:pt x="1284961" y="684277"/>
                  </a:cubicBezTo>
                  <a:cubicBezTo>
                    <a:pt x="1309142" y="708457"/>
                    <a:pt x="1351102" y="720548"/>
                    <a:pt x="1410843" y="720548"/>
                  </a:cubicBezTo>
                  <a:lnTo>
                    <a:pt x="1510818" y="720548"/>
                  </a:lnTo>
                  <a:cubicBezTo>
                    <a:pt x="1565682" y="720548"/>
                    <a:pt x="1605306" y="713029"/>
                    <a:pt x="1629690" y="697993"/>
                  </a:cubicBezTo>
                  <a:cubicBezTo>
                    <a:pt x="1654074" y="682956"/>
                    <a:pt x="1668094" y="657149"/>
                    <a:pt x="1671752" y="620573"/>
                  </a:cubicBezTo>
                  <a:cubicBezTo>
                    <a:pt x="1672565" y="612039"/>
                    <a:pt x="1675105" y="605638"/>
                    <a:pt x="1679372" y="601371"/>
                  </a:cubicBezTo>
                  <a:cubicBezTo>
                    <a:pt x="1683639" y="597104"/>
                    <a:pt x="1690040" y="594970"/>
                    <a:pt x="1698575" y="594970"/>
                  </a:cubicBezTo>
                  <a:cubicBezTo>
                    <a:pt x="1706702" y="594970"/>
                    <a:pt x="1713002" y="597307"/>
                    <a:pt x="1717472" y="601981"/>
                  </a:cubicBezTo>
                  <a:cubicBezTo>
                    <a:pt x="1721942" y="606654"/>
                    <a:pt x="1723771" y="613258"/>
                    <a:pt x="1722958" y="621793"/>
                  </a:cubicBezTo>
                  <a:cubicBezTo>
                    <a:pt x="1718894" y="673405"/>
                    <a:pt x="1699590" y="711302"/>
                    <a:pt x="1665046" y="735483"/>
                  </a:cubicBezTo>
                  <a:cubicBezTo>
                    <a:pt x="1630502" y="759664"/>
                    <a:pt x="1579093" y="771754"/>
                    <a:pt x="1510818" y="771754"/>
                  </a:cubicBezTo>
                  <a:lnTo>
                    <a:pt x="1410843" y="771754"/>
                  </a:lnTo>
                  <a:cubicBezTo>
                    <a:pt x="1336472" y="771754"/>
                    <a:pt x="1282319" y="754787"/>
                    <a:pt x="1248385" y="720853"/>
                  </a:cubicBezTo>
                  <a:cubicBezTo>
                    <a:pt x="1214450" y="686918"/>
                    <a:pt x="1197483" y="633172"/>
                    <a:pt x="1197483" y="559613"/>
                  </a:cubicBezTo>
                  <a:lnTo>
                    <a:pt x="1197483" y="423063"/>
                  </a:lnTo>
                  <a:cubicBezTo>
                    <a:pt x="1197483" y="347879"/>
                    <a:pt x="1214450" y="293319"/>
                    <a:pt x="1248385" y="259385"/>
                  </a:cubicBezTo>
                  <a:cubicBezTo>
                    <a:pt x="1282319" y="225451"/>
                    <a:pt x="1336472" y="208890"/>
                    <a:pt x="1410843" y="209703"/>
                  </a:cubicBezTo>
                  <a:close/>
                  <a:moveTo>
                    <a:pt x="816178" y="209703"/>
                  </a:moveTo>
                  <a:cubicBezTo>
                    <a:pt x="833247" y="209703"/>
                    <a:pt x="841782" y="218237"/>
                    <a:pt x="841782" y="235306"/>
                  </a:cubicBezTo>
                  <a:lnTo>
                    <a:pt x="841782" y="344424"/>
                  </a:lnTo>
                  <a:cubicBezTo>
                    <a:pt x="862102" y="300939"/>
                    <a:pt x="892683" y="267615"/>
                    <a:pt x="933526" y="244450"/>
                  </a:cubicBezTo>
                  <a:cubicBezTo>
                    <a:pt x="974370" y="221285"/>
                    <a:pt x="1023442" y="209703"/>
                    <a:pt x="1080745" y="209703"/>
                  </a:cubicBezTo>
                  <a:cubicBezTo>
                    <a:pt x="1097814" y="209703"/>
                    <a:pt x="1106348" y="218237"/>
                    <a:pt x="1106348" y="235306"/>
                  </a:cubicBezTo>
                  <a:cubicBezTo>
                    <a:pt x="1106348" y="252375"/>
                    <a:pt x="1097814" y="260909"/>
                    <a:pt x="1080745" y="260909"/>
                  </a:cubicBezTo>
                  <a:cubicBezTo>
                    <a:pt x="1007593" y="260909"/>
                    <a:pt x="950697" y="278384"/>
                    <a:pt x="910057" y="313335"/>
                  </a:cubicBezTo>
                  <a:cubicBezTo>
                    <a:pt x="869417" y="348285"/>
                    <a:pt x="846658" y="399085"/>
                    <a:pt x="841782" y="465735"/>
                  </a:cubicBezTo>
                  <a:lnTo>
                    <a:pt x="841782" y="746151"/>
                  </a:lnTo>
                  <a:cubicBezTo>
                    <a:pt x="841782" y="763220"/>
                    <a:pt x="833247" y="771754"/>
                    <a:pt x="816178" y="771754"/>
                  </a:cubicBezTo>
                  <a:cubicBezTo>
                    <a:pt x="799110" y="771754"/>
                    <a:pt x="790575" y="763220"/>
                    <a:pt x="790575" y="746151"/>
                  </a:cubicBezTo>
                  <a:lnTo>
                    <a:pt x="790575" y="235306"/>
                  </a:lnTo>
                  <a:cubicBezTo>
                    <a:pt x="790575" y="218237"/>
                    <a:pt x="799110" y="209703"/>
                    <a:pt x="816178" y="209703"/>
                  </a:cubicBezTo>
                  <a:close/>
                  <a:moveTo>
                    <a:pt x="2674620" y="208483"/>
                  </a:moveTo>
                  <a:lnTo>
                    <a:pt x="2866034" y="208483"/>
                  </a:lnTo>
                  <a:cubicBezTo>
                    <a:pt x="2957068" y="208483"/>
                    <a:pt x="3006242" y="249123"/>
                    <a:pt x="3013558" y="330403"/>
                  </a:cubicBezTo>
                  <a:cubicBezTo>
                    <a:pt x="3014777" y="338938"/>
                    <a:pt x="3013152" y="345542"/>
                    <a:pt x="3008681" y="350215"/>
                  </a:cubicBezTo>
                  <a:cubicBezTo>
                    <a:pt x="3004211" y="354889"/>
                    <a:pt x="2997708" y="357226"/>
                    <a:pt x="2989174" y="357226"/>
                  </a:cubicBezTo>
                  <a:cubicBezTo>
                    <a:pt x="2980639" y="357226"/>
                    <a:pt x="2974340" y="355092"/>
                    <a:pt x="2970276" y="350825"/>
                  </a:cubicBezTo>
                  <a:cubicBezTo>
                    <a:pt x="2966212" y="346558"/>
                    <a:pt x="2963571" y="340157"/>
                    <a:pt x="2962352" y="331623"/>
                  </a:cubicBezTo>
                  <a:cubicBezTo>
                    <a:pt x="2959913" y="304800"/>
                    <a:pt x="2951379" y="286106"/>
                    <a:pt x="2936748" y="275539"/>
                  </a:cubicBezTo>
                  <a:cubicBezTo>
                    <a:pt x="2922118" y="264973"/>
                    <a:pt x="2898547" y="259690"/>
                    <a:pt x="2866034" y="259690"/>
                  </a:cubicBezTo>
                  <a:lnTo>
                    <a:pt x="2674620" y="259690"/>
                  </a:lnTo>
                  <a:cubicBezTo>
                    <a:pt x="2637638" y="259690"/>
                    <a:pt x="2611933" y="266802"/>
                    <a:pt x="2597506" y="281026"/>
                  </a:cubicBezTo>
                  <a:cubicBezTo>
                    <a:pt x="2583079" y="295250"/>
                    <a:pt x="2575865" y="321056"/>
                    <a:pt x="2575865" y="358445"/>
                  </a:cubicBezTo>
                  <a:cubicBezTo>
                    <a:pt x="2575865" y="395021"/>
                    <a:pt x="2583079" y="420421"/>
                    <a:pt x="2597506" y="434645"/>
                  </a:cubicBezTo>
                  <a:cubicBezTo>
                    <a:pt x="2611933" y="448869"/>
                    <a:pt x="2637638" y="455981"/>
                    <a:pt x="2674620" y="455981"/>
                  </a:cubicBezTo>
                  <a:lnTo>
                    <a:pt x="2872131" y="455981"/>
                  </a:lnTo>
                  <a:cubicBezTo>
                    <a:pt x="2926588" y="455981"/>
                    <a:pt x="2966415" y="468579"/>
                    <a:pt x="2991612" y="493776"/>
                  </a:cubicBezTo>
                  <a:cubicBezTo>
                    <a:pt x="3016809" y="518973"/>
                    <a:pt x="3029407" y="558801"/>
                    <a:pt x="3029407" y="613258"/>
                  </a:cubicBezTo>
                  <a:cubicBezTo>
                    <a:pt x="3029407" y="667309"/>
                    <a:pt x="3016809" y="707035"/>
                    <a:pt x="2991612" y="732435"/>
                  </a:cubicBezTo>
                  <a:cubicBezTo>
                    <a:pt x="2966415" y="757835"/>
                    <a:pt x="2926588" y="770535"/>
                    <a:pt x="2872131" y="770535"/>
                  </a:cubicBezTo>
                  <a:lnTo>
                    <a:pt x="2672182" y="770535"/>
                  </a:lnTo>
                  <a:cubicBezTo>
                    <a:pt x="2623007" y="770535"/>
                    <a:pt x="2585822" y="759867"/>
                    <a:pt x="2560625" y="738531"/>
                  </a:cubicBezTo>
                  <a:cubicBezTo>
                    <a:pt x="2535428" y="717195"/>
                    <a:pt x="2520595" y="684378"/>
                    <a:pt x="2516124" y="640081"/>
                  </a:cubicBezTo>
                  <a:cubicBezTo>
                    <a:pt x="2515718" y="631546"/>
                    <a:pt x="2517750" y="624942"/>
                    <a:pt x="2522220" y="620269"/>
                  </a:cubicBezTo>
                  <a:cubicBezTo>
                    <a:pt x="2526691" y="615595"/>
                    <a:pt x="2533193" y="613258"/>
                    <a:pt x="2541727" y="613258"/>
                  </a:cubicBezTo>
                  <a:cubicBezTo>
                    <a:pt x="2549855" y="613258"/>
                    <a:pt x="2556053" y="615392"/>
                    <a:pt x="2560320" y="619659"/>
                  </a:cubicBezTo>
                  <a:cubicBezTo>
                    <a:pt x="2564587" y="623926"/>
                    <a:pt x="2566924" y="630327"/>
                    <a:pt x="2567331" y="638861"/>
                  </a:cubicBezTo>
                  <a:cubicBezTo>
                    <a:pt x="2570582" y="668529"/>
                    <a:pt x="2580234" y="689357"/>
                    <a:pt x="2596287" y="701345"/>
                  </a:cubicBezTo>
                  <a:cubicBezTo>
                    <a:pt x="2612339" y="713334"/>
                    <a:pt x="2637638" y="719329"/>
                    <a:pt x="2672182" y="719329"/>
                  </a:cubicBezTo>
                  <a:lnTo>
                    <a:pt x="2872131" y="719329"/>
                  </a:lnTo>
                  <a:cubicBezTo>
                    <a:pt x="2912364" y="719329"/>
                    <a:pt x="2940101" y="711505"/>
                    <a:pt x="2955341" y="695859"/>
                  </a:cubicBezTo>
                  <a:cubicBezTo>
                    <a:pt x="2970581" y="680213"/>
                    <a:pt x="2978201" y="652679"/>
                    <a:pt x="2978201" y="613258"/>
                  </a:cubicBezTo>
                  <a:cubicBezTo>
                    <a:pt x="2978201" y="573431"/>
                    <a:pt x="2970581" y="545796"/>
                    <a:pt x="2955341" y="530352"/>
                  </a:cubicBezTo>
                  <a:cubicBezTo>
                    <a:pt x="2940101" y="514909"/>
                    <a:pt x="2912364" y="507187"/>
                    <a:pt x="2872131" y="507187"/>
                  </a:cubicBezTo>
                  <a:lnTo>
                    <a:pt x="2674620" y="507187"/>
                  </a:lnTo>
                  <a:cubicBezTo>
                    <a:pt x="2623414" y="507187"/>
                    <a:pt x="2585619" y="495199"/>
                    <a:pt x="2561234" y="471221"/>
                  </a:cubicBezTo>
                  <a:cubicBezTo>
                    <a:pt x="2536850" y="447243"/>
                    <a:pt x="2524658" y="409651"/>
                    <a:pt x="2524658" y="358445"/>
                  </a:cubicBezTo>
                  <a:cubicBezTo>
                    <a:pt x="2524658" y="306426"/>
                    <a:pt x="2536850" y="268427"/>
                    <a:pt x="2561234" y="244450"/>
                  </a:cubicBezTo>
                  <a:cubicBezTo>
                    <a:pt x="2585619" y="220472"/>
                    <a:pt x="2623414" y="208483"/>
                    <a:pt x="2674620" y="208483"/>
                  </a:cubicBezTo>
                  <a:close/>
                  <a:moveTo>
                    <a:pt x="2036445" y="208483"/>
                  </a:moveTo>
                  <a:lnTo>
                    <a:pt x="2227860" y="208483"/>
                  </a:lnTo>
                  <a:cubicBezTo>
                    <a:pt x="2318893" y="208483"/>
                    <a:pt x="2368067" y="249123"/>
                    <a:pt x="2375383" y="330403"/>
                  </a:cubicBezTo>
                  <a:cubicBezTo>
                    <a:pt x="2376602" y="338938"/>
                    <a:pt x="2374976" y="345542"/>
                    <a:pt x="2370506" y="350215"/>
                  </a:cubicBezTo>
                  <a:cubicBezTo>
                    <a:pt x="2366036" y="354889"/>
                    <a:pt x="2359533" y="357226"/>
                    <a:pt x="2350999" y="357226"/>
                  </a:cubicBezTo>
                  <a:cubicBezTo>
                    <a:pt x="2342464" y="357226"/>
                    <a:pt x="2336165" y="355092"/>
                    <a:pt x="2332101" y="350825"/>
                  </a:cubicBezTo>
                  <a:cubicBezTo>
                    <a:pt x="2328037" y="346558"/>
                    <a:pt x="2325396" y="340157"/>
                    <a:pt x="2324176" y="331623"/>
                  </a:cubicBezTo>
                  <a:cubicBezTo>
                    <a:pt x="2321738" y="304800"/>
                    <a:pt x="2313204" y="286106"/>
                    <a:pt x="2298573" y="275539"/>
                  </a:cubicBezTo>
                  <a:cubicBezTo>
                    <a:pt x="2283943" y="264973"/>
                    <a:pt x="2260371" y="259690"/>
                    <a:pt x="2227860" y="259690"/>
                  </a:cubicBezTo>
                  <a:lnTo>
                    <a:pt x="2036445" y="259690"/>
                  </a:lnTo>
                  <a:cubicBezTo>
                    <a:pt x="1999463" y="259690"/>
                    <a:pt x="1973758" y="266802"/>
                    <a:pt x="1959331" y="281026"/>
                  </a:cubicBezTo>
                  <a:cubicBezTo>
                    <a:pt x="1944904" y="295250"/>
                    <a:pt x="1937690" y="321056"/>
                    <a:pt x="1937690" y="358445"/>
                  </a:cubicBezTo>
                  <a:cubicBezTo>
                    <a:pt x="1937690" y="395021"/>
                    <a:pt x="1944904" y="420421"/>
                    <a:pt x="1959331" y="434645"/>
                  </a:cubicBezTo>
                  <a:cubicBezTo>
                    <a:pt x="1973758" y="448869"/>
                    <a:pt x="1999463" y="455981"/>
                    <a:pt x="2036445" y="455981"/>
                  </a:cubicBezTo>
                  <a:lnTo>
                    <a:pt x="2233956" y="455981"/>
                  </a:lnTo>
                  <a:cubicBezTo>
                    <a:pt x="2288413" y="455981"/>
                    <a:pt x="2328240" y="468579"/>
                    <a:pt x="2353437" y="493776"/>
                  </a:cubicBezTo>
                  <a:cubicBezTo>
                    <a:pt x="2378634" y="518973"/>
                    <a:pt x="2391232" y="558801"/>
                    <a:pt x="2391232" y="613258"/>
                  </a:cubicBezTo>
                  <a:cubicBezTo>
                    <a:pt x="2391232" y="667309"/>
                    <a:pt x="2378634" y="707035"/>
                    <a:pt x="2353437" y="732435"/>
                  </a:cubicBezTo>
                  <a:cubicBezTo>
                    <a:pt x="2328240" y="757835"/>
                    <a:pt x="2288413" y="770535"/>
                    <a:pt x="2233956" y="770535"/>
                  </a:cubicBezTo>
                  <a:lnTo>
                    <a:pt x="2034007" y="770535"/>
                  </a:lnTo>
                  <a:cubicBezTo>
                    <a:pt x="1984832" y="770535"/>
                    <a:pt x="1947647" y="759867"/>
                    <a:pt x="1922450" y="738531"/>
                  </a:cubicBezTo>
                  <a:cubicBezTo>
                    <a:pt x="1897253" y="717195"/>
                    <a:pt x="1882420" y="684378"/>
                    <a:pt x="1877949" y="640081"/>
                  </a:cubicBezTo>
                  <a:cubicBezTo>
                    <a:pt x="1877543" y="631546"/>
                    <a:pt x="1879575" y="624942"/>
                    <a:pt x="1884045" y="620269"/>
                  </a:cubicBezTo>
                  <a:cubicBezTo>
                    <a:pt x="1888516" y="615595"/>
                    <a:pt x="1895018" y="613258"/>
                    <a:pt x="1903552" y="613258"/>
                  </a:cubicBezTo>
                  <a:cubicBezTo>
                    <a:pt x="1911680" y="613258"/>
                    <a:pt x="1917878" y="615392"/>
                    <a:pt x="1922145" y="619659"/>
                  </a:cubicBezTo>
                  <a:cubicBezTo>
                    <a:pt x="1926412" y="623926"/>
                    <a:pt x="1928749" y="630327"/>
                    <a:pt x="1929156" y="638861"/>
                  </a:cubicBezTo>
                  <a:cubicBezTo>
                    <a:pt x="1932407" y="668529"/>
                    <a:pt x="1942059" y="689357"/>
                    <a:pt x="1958112" y="701345"/>
                  </a:cubicBezTo>
                  <a:cubicBezTo>
                    <a:pt x="1974164" y="713334"/>
                    <a:pt x="1999463" y="719329"/>
                    <a:pt x="2034007" y="719329"/>
                  </a:cubicBezTo>
                  <a:lnTo>
                    <a:pt x="2233956" y="719329"/>
                  </a:lnTo>
                  <a:cubicBezTo>
                    <a:pt x="2274189" y="719329"/>
                    <a:pt x="2301926" y="711505"/>
                    <a:pt x="2317166" y="695859"/>
                  </a:cubicBezTo>
                  <a:cubicBezTo>
                    <a:pt x="2332406" y="680213"/>
                    <a:pt x="2340026" y="652679"/>
                    <a:pt x="2340026" y="613258"/>
                  </a:cubicBezTo>
                  <a:cubicBezTo>
                    <a:pt x="2340026" y="573431"/>
                    <a:pt x="2332406" y="545796"/>
                    <a:pt x="2317166" y="530352"/>
                  </a:cubicBezTo>
                  <a:cubicBezTo>
                    <a:pt x="2301926" y="514909"/>
                    <a:pt x="2274189" y="507187"/>
                    <a:pt x="2233956" y="507187"/>
                  </a:cubicBezTo>
                  <a:lnTo>
                    <a:pt x="2036445" y="507187"/>
                  </a:lnTo>
                  <a:cubicBezTo>
                    <a:pt x="1985239" y="507187"/>
                    <a:pt x="1947444" y="495199"/>
                    <a:pt x="1923060" y="471221"/>
                  </a:cubicBezTo>
                  <a:cubicBezTo>
                    <a:pt x="1898676" y="447243"/>
                    <a:pt x="1886484" y="409651"/>
                    <a:pt x="1886484" y="358445"/>
                  </a:cubicBezTo>
                  <a:cubicBezTo>
                    <a:pt x="1886484" y="306426"/>
                    <a:pt x="1898676" y="268427"/>
                    <a:pt x="1923060" y="244450"/>
                  </a:cubicBezTo>
                  <a:cubicBezTo>
                    <a:pt x="1947444" y="220472"/>
                    <a:pt x="1985239" y="208483"/>
                    <a:pt x="2036445" y="208483"/>
                  </a:cubicBezTo>
                  <a:close/>
                  <a:moveTo>
                    <a:pt x="51206" y="51207"/>
                  </a:moveTo>
                  <a:lnTo>
                    <a:pt x="51206" y="720548"/>
                  </a:lnTo>
                  <a:lnTo>
                    <a:pt x="319430" y="720548"/>
                  </a:lnTo>
                  <a:cubicBezTo>
                    <a:pt x="375920" y="720548"/>
                    <a:pt x="421233" y="712928"/>
                    <a:pt x="455371" y="697688"/>
                  </a:cubicBezTo>
                  <a:cubicBezTo>
                    <a:pt x="489509" y="682448"/>
                    <a:pt x="514197" y="657759"/>
                    <a:pt x="529437" y="623621"/>
                  </a:cubicBezTo>
                  <a:cubicBezTo>
                    <a:pt x="544678" y="589484"/>
                    <a:pt x="552297" y="544170"/>
                    <a:pt x="552297" y="487680"/>
                  </a:cubicBezTo>
                  <a:lnTo>
                    <a:pt x="552297" y="284074"/>
                  </a:lnTo>
                  <a:cubicBezTo>
                    <a:pt x="552297" y="227584"/>
                    <a:pt x="544678" y="182271"/>
                    <a:pt x="529437" y="148133"/>
                  </a:cubicBezTo>
                  <a:cubicBezTo>
                    <a:pt x="514197" y="113995"/>
                    <a:pt x="489509" y="89307"/>
                    <a:pt x="455371" y="74067"/>
                  </a:cubicBezTo>
                  <a:cubicBezTo>
                    <a:pt x="421233" y="58827"/>
                    <a:pt x="375920" y="51207"/>
                    <a:pt x="319430" y="51207"/>
                  </a:cubicBezTo>
                  <a:close/>
                  <a:moveTo>
                    <a:pt x="25603" y="0"/>
                  </a:moveTo>
                  <a:lnTo>
                    <a:pt x="319430" y="0"/>
                  </a:lnTo>
                  <a:cubicBezTo>
                    <a:pt x="418998" y="0"/>
                    <a:pt x="491236" y="22454"/>
                    <a:pt x="536143" y="67361"/>
                  </a:cubicBezTo>
                  <a:cubicBezTo>
                    <a:pt x="581050" y="112268"/>
                    <a:pt x="603504" y="184506"/>
                    <a:pt x="603504" y="284074"/>
                  </a:cubicBezTo>
                  <a:lnTo>
                    <a:pt x="603504" y="487680"/>
                  </a:lnTo>
                  <a:cubicBezTo>
                    <a:pt x="603504" y="586842"/>
                    <a:pt x="581050" y="658978"/>
                    <a:pt x="536143" y="704089"/>
                  </a:cubicBezTo>
                  <a:cubicBezTo>
                    <a:pt x="491236" y="749199"/>
                    <a:pt x="418998" y="771754"/>
                    <a:pt x="319430" y="771754"/>
                  </a:cubicBezTo>
                  <a:lnTo>
                    <a:pt x="25603" y="771754"/>
                  </a:lnTo>
                  <a:cubicBezTo>
                    <a:pt x="8534" y="771754"/>
                    <a:pt x="0" y="763220"/>
                    <a:pt x="0" y="746151"/>
                  </a:cubicBezTo>
                  <a:lnTo>
                    <a:pt x="0" y="25603"/>
                  </a:lnTo>
                  <a:cubicBezTo>
                    <a:pt x="0" y="8535"/>
                    <a:pt x="8534" y="0"/>
                    <a:pt x="25603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672B829-5304-4889-AC4C-BBCBD41EFBF5}"/>
                </a:ext>
              </a:extLst>
            </p:cNvPr>
            <p:cNvSpPr/>
            <p:nvPr/>
          </p:nvSpPr>
          <p:spPr>
            <a:xfrm>
              <a:off x="1986480" y="1284372"/>
              <a:ext cx="614475" cy="330115"/>
            </a:xfrm>
            <a:custGeom>
              <a:avLst/>
              <a:gdLst/>
              <a:ahLst/>
              <a:cxnLst/>
              <a:rect l="l" t="t" r="r" b="b"/>
              <a:pathLst>
                <a:path w="1452782" h="780479">
                  <a:moveTo>
                    <a:pt x="1133180" y="279597"/>
                  </a:moveTo>
                  <a:cubicBezTo>
                    <a:pt x="1078107" y="278797"/>
                    <a:pt x="1039902" y="289078"/>
                    <a:pt x="1018566" y="310439"/>
                  </a:cubicBezTo>
                  <a:cubicBezTo>
                    <a:pt x="997230" y="331801"/>
                    <a:pt x="986562" y="370453"/>
                    <a:pt x="986562" y="426397"/>
                  </a:cubicBezTo>
                  <a:lnTo>
                    <a:pt x="986562" y="449476"/>
                  </a:lnTo>
                  <a:lnTo>
                    <a:pt x="1378192" y="449476"/>
                  </a:lnTo>
                  <a:lnTo>
                    <a:pt x="1378192" y="426397"/>
                  </a:lnTo>
                  <a:cubicBezTo>
                    <a:pt x="1378192" y="371374"/>
                    <a:pt x="1367479" y="333152"/>
                    <a:pt x="1346055" y="311730"/>
                  </a:cubicBezTo>
                  <a:cubicBezTo>
                    <a:pt x="1324630" y="290308"/>
                    <a:pt x="1286409" y="279597"/>
                    <a:pt x="1231392" y="279597"/>
                  </a:cubicBezTo>
                  <a:close/>
                  <a:moveTo>
                    <a:pt x="1121179" y="205617"/>
                  </a:moveTo>
                  <a:lnTo>
                    <a:pt x="1231392" y="205617"/>
                  </a:lnTo>
                  <a:cubicBezTo>
                    <a:pt x="1307732" y="205617"/>
                    <a:pt x="1363715" y="223429"/>
                    <a:pt x="1399342" y="259052"/>
                  </a:cubicBezTo>
                  <a:cubicBezTo>
                    <a:pt x="1434969" y="294676"/>
                    <a:pt x="1452782" y="350457"/>
                    <a:pt x="1452782" y="426397"/>
                  </a:cubicBezTo>
                  <a:lnTo>
                    <a:pt x="1452782" y="486166"/>
                  </a:lnTo>
                  <a:cubicBezTo>
                    <a:pt x="1452782" y="511033"/>
                    <a:pt x="1440349" y="523466"/>
                    <a:pt x="1415482" y="523466"/>
                  </a:cubicBezTo>
                  <a:lnTo>
                    <a:pt x="986562" y="523466"/>
                  </a:lnTo>
                  <a:lnTo>
                    <a:pt x="986562" y="560280"/>
                  </a:lnTo>
                  <a:cubicBezTo>
                    <a:pt x="986562" y="615043"/>
                    <a:pt x="997241" y="653103"/>
                    <a:pt x="1018599" y="674461"/>
                  </a:cubicBezTo>
                  <a:cubicBezTo>
                    <a:pt x="1039958" y="695819"/>
                    <a:pt x="1078215" y="706498"/>
                    <a:pt x="1133371" y="706498"/>
                  </a:cubicBezTo>
                  <a:lnTo>
                    <a:pt x="1231392" y="706498"/>
                  </a:lnTo>
                  <a:cubicBezTo>
                    <a:pt x="1282821" y="706498"/>
                    <a:pt x="1319142" y="699958"/>
                    <a:pt x="1340354" y="686877"/>
                  </a:cubicBezTo>
                  <a:cubicBezTo>
                    <a:pt x="1361566" y="673796"/>
                    <a:pt x="1373778" y="651161"/>
                    <a:pt x="1376992" y="618973"/>
                  </a:cubicBezTo>
                  <a:cubicBezTo>
                    <a:pt x="1378046" y="607931"/>
                    <a:pt x="1381746" y="599236"/>
                    <a:pt x="1388093" y="592889"/>
                  </a:cubicBezTo>
                  <a:cubicBezTo>
                    <a:pt x="1394440" y="586542"/>
                    <a:pt x="1403569" y="583369"/>
                    <a:pt x="1415482" y="583369"/>
                  </a:cubicBezTo>
                  <a:cubicBezTo>
                    <a:pt x="1426995" y="583369"/>
                    <a:pt x="1436089" y="586917"/>
                    <a:pt x="1442766" y="594013"/>
                  </a:cubicBezTo>
                  <a:cubicBezTo>
                    <a:pt x="1449444" y="601109"/>
                    <a:pt x="1452290" y="610966"/>
                    <a:pt x="1451306" y="623583"/>
                  </a:cubicBezTo>
                  <a:cubicBezTo>
                    <a:pt x="1447083" y="677177"/>
                    <a:pt x="1426755" y="716725"/>
                    <a:pt x="1390322" y="742227"/>
                  </a:cubicBezTo>
                  <a:cubicBezTo>
                    <a:pt x="1353889" y="767728"/>
                    <a:pt x="1300912" y="780479"/>
                    <a:pt x="1231392" y="780479"/>
                  </a:cubicBezTo>
                  <a:lnTo>
                    <a:pt x="1133371" y="780479"/>
                  </a:lnTo>
                  <a:cubicBezTo>
                    <a:pt x="1056891" y="780479"/>
                    <a:pt x="1000872" y="762699"/>
                    <a:pt x="965312" y="727139"/>
                  </a:cubicBezTo>
                  <a:cubicBezTo>
                    <a:pt x="929752" y="691579"/>
                    <a:pt x="911972" y="635960"/>
                    <a:pt x="911972" y="560280"/>
                  </a:cubicBezTo>
                  <a:lnTo>
                    <a:pt x="911972" y="426397"/>
                  </a:lnTo>
                  <a:cubicBezTo>
                    <a:pt x="911972" y="349536"/>
                    <a:pt x="929733" y="293345"/>
                    <a:pt x="965255" y="257823"/>
                  </a:cubicBezTo>
                  <a:cubicBezTo>
                    <a:pt x="1000776" y="222301"/>
                    <a:pt x="1052751" y="204899"/>
                    <a:pt x="1121179" y="205617"/>
                  </a:cubicBezTo>
                  <a:close/>
                  <a:moveTo>
                    <a:pt x="37300" y="0"/>
                  </a:moveTo>
                  <a:cubicBezTo>
                    <a:pt x="55036" y="0"/>
                    <a:pt x="68749" y="7979"/>
                    <a:pt x="78439" y="23937"/>
                  </a:cubicBezTo>
                  <a:lnTo>
                    <a:pt x="364585" y="476312"/>
                  </a:lnTo>
                  <a:lnTo>
                    <a:pt x="648548" y="24156"/>
                  </a:lnTo>
                  <a:cubicBezTo>
                    <a:pt x="658315" y="8052"/>
                    <a:pt x="672132" y="0"/>
                    <a:pt x="690001" y="0"/>
                  </a:cubicBezTo>
                  <a:cubicBezTo>
                    <a:pt x="714068" y="0"/>
                    <a:pt x="726101" y="12231"/>
                    <a:pt x="726101" y="36691"/>
                  </a:cubicBezTo>
                  <a:lnTo>
                    <a:pt x="726101" y="743179"/>
                  </a:lnTo>
                  <a:cubicBezTo>
                    <a:pt x="726101" y="768046"/>
                    <a:pt x="713671" y="780479"/>
                    <a:pt x="688810" y="780479"/>
                  </a:cubicBezTo>
                  <a:cubicBezTo>
                    <a:pt x="663944" y="780479"/>
                    <a:pt x="651511" y="768046"/>
                    <a:pt x="651511" y="743179"/>
                  </a:cubicBezTo>
                  <a:lnTo>
                    <a:pt x="651511" y="146507"/>
                  </a:lnTo>
                  <a:lnTo>
                    <a:pt x="404756" y="534134"/>
                  </a:lnTo>
                  <a:cubicBezTo>
                    <a:pt x="395047" y="550130"/>
                    <a:pt x="381347" y="558128"/>
                    <a:pt x="363656" y="558128"/>
                  </a:cubicBezTo>
                  <a:cubicBezTo>
                    <a:pt x="345831" y="558128"/>
                    <a:pt x="332055" y="550117"/>
                    <a:pt x="322327" y="534096"/>
                  </a:cubicBezTo>
                  <a:lnTo>
                    <a:pt x="74600" y="139309"/>
                  </a:lnTo>
                  <a:lnTo>
                    <a:pt x="74600" y="743179"/>
                  </a:lnTo>
                  <a:cubicBezTo>
                    <a:pt x="74600" y="768046"/>
                    <a:pt x="62167" y="780479"/>
                    <a:pt x="37300" y="780479"/>
                  </a:cubicBezTo>
                  <a:cubicBezTo>
                    <a:pt x="12433" y="780479"/>
                    <a:pt x="0" y="768046"/>
                    <a:pt x="0" y="743179"/>
                  </a:cubicBezTo>
                  <a:lnTo>
                    <a:pt x="0" y="36691"/>
                  </a:lnTo>
                  <a:cubicBezTo>
                    <a:pt x="0" y="12231"/>
                    <a:pt x="12433" y="0"/>
                    <a:pt x="37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62985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0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1F497D"/>
      </a:accent1>
      <a:accent2>
        <a:srgbClr val="AB987A"/>
      </a:accent2>
      <a:accent3>
        <a:srgbClr val="FF533D"/>
      </a:accent3>
      <a:accent4>
        <a:srgbClr val="F5F5F5"/>
      </a:accent4>
      <a:accent5>
        <a:srgbClr val="000000"/>
      </a:accent5>
      <a:accent6>
        <a:srgbClr val="8A8A8A"/>
      </a:accent6>
      <a:hlink>
        <a:srgbClr val="0096D2"/>
      </a:hlink>
      <a:folHlink>
        <a:srgbClr val="00578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12340</TotalTime>
  <Words>1640</Words>
  <Application>Microsoft Office PowerPoint</Application>
  <PresentationFormat>Widescreen</PresentationFormat>
  <Paragraphs>62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Arial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GD Design</dc:creator>
  <cp:lastModifiedBy>Partha Pratim Chanda</cp:lastModifiedBy>
  <cp:revision>2955</cp:revision>
  <dcterms:created xsi:type="dcterms:W3CDTF">2020-10-27T13:35:18Z</dcterms:created>
  <dcterms:modified xsi:type="dcterms:W3CDTF">2021-06-24T17:22:06Z</dcterms:modified>
</cp:coreProperties>
</file>