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2310"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CB702FC-1BE3-4AFC-B03F-48D60650E32D}"/>
              </a:ext>
            </a:extLst>
          </p:cNvPr>
          <p:cNvSpPr>
            <a:spLocks noGrp="1"/>
          </p:cNvSpPr>
          <p:nvPr>
            <p:ph type="pic" sz="quarter" idx="17" hasCustomPrompt="1"/>
          </p:nvPr>
        </p:nvSpPr>
        <p:spPr>
          <a:xfrm>
            <a:off x="0" y="0"/>
            <a:ext cx="12192000"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70681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9BE27E5-4079-4D60-B63F-7BA8D84F0F82}"/>
              </a:ext>
            </a:extLst>
          </p:cNvPr>
          <p:cNvSpPr>
            <a:spLocks noGrp="1"/>
          </p:cNvSpPr>
          <p:nvPr>
            <p:ph type="pic" sz="quarter" idx="17" hasCustomPrompt="1"/>
          </p:nvPr>
        </p:nvSpPr>
        <p:spPr>
          <a:xfrm>
            <a:off x="1669143" y="3788228"/>
            <a:ext cx="5283200" cy="3069772"/>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425939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4DF7932-00D2-415F-B332-FC74A42B4502}"/>
              </a:ext>
            </a:extLst>
          </p:cNvPr>
          <p:cNvSpPr>
            <a:spLocks noGrp="1"/>
          </p:cNvSpPr>
          <p:nvPr>
            <p:ph type="pic" sz="quarter" idx="17" hasCustomPrompt="1"/>
          </p:nvPr>
        </p:nvSpPr>
        <p:spPr>
          <a:xfrm>
            <a:off x="4238171" y="0"/>
            <a:ext cx="3018972"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67722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D1367FB-04B9-4CB4-941D-D96185C0D98A}"/>
              </a:ext>
            </a:extLst>
          </p:cNvPr>
          <p:cNvSpPr>
            <a:spLocks noGrp="1"/>
          </p:cNvSpPr>
          <p:nvPr>
            <p:ph type="pic" sz="quarter" idx="17" hasCustomPrompt="1"/>
          </p:nvPr>
        </p:nvSpPr>
        <p:spPr>
          <a:xfrm>
            <a:off x="4601028" y="1230084"/>
            <a:ext cx="2989943" cy="439782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116137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9E74873D-FDF7-41D3-8511-FA15A0034BE8}"/>
              </a:ext>
            </a:extLst>
          </p:cNvPr>
          <p:cNvSpPr>
            <a:spLocks noGrp="1"/>
          </p:cNvSpPr>
          <p:nvPr>
            <p:ph type="pic" sz="quarter" idx="17" hasCustomPrompt="1"/>
          </p:nvPr>
        </p:nvSpPr>
        <p:spPr>
          <a:xfrm>
            <a:off x="1349828" y="2195285"/>
            <a:ext cx="2467430" cy="246743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Put Your Image Here</a:t>
            </a:r>
            <a:endParaRPr lang="id-ID" dirty="0"/>
          </a:p>
        </p:txBody>
      </p:sp>
      <p:sp>
        <p:nvSpPr>
          <p:cNvPr id="8" name="Picture Placeholder 7">
            <a:extLst>
              <a:ext uri="{FF2B5EF4-FFF2-40B4-BE49-F238E27FC236}">
                <a16:creationId xmlns:a16="http://schemas.microsoft.com/office/drawing/2014/main" id="{99CFCF6C-4E79-4972-ADEE-62C260560032}"/>
              </a:ext>
            </a:extLst>
          </p:cNvPr>
          <p:cNvSpPr>
            <a:spLocks noGrp="1"/>
          </p:cNvSpPr>
          <p:nvPr>
            <p:ph type="pic" sz="quarter" idx="18" hasCustomPrompt="1"/>
          </p:nvPr>
        </p:nvSpPr>
        <p:spPr>
          <a:xfrm>
            <a:off x="4862285" y="2195285"/>
            <a:ext cx="2467430" cy="246743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9" name="Picture Placeholder 7">
            <a:extLst>
              <a:ext uri="{FF2B5EF4-FFF2-40B4-BE49-F238E27FC236}">
                <a16:creationId xmlns:a16="http://schemas.microsoft.com/office/drawing/2014/main" id="{74B5E9F2-5038-4637-ABEC-819882F8A96D}"/>
              </a:ext>
            </a:extLst>
          </p:cNvPr>
          <p:cNvSpPr>
            <a:spLocks noGrp="1"/>
          </p:cNvSpPr>
          <p:nvPr>
            <p:ph type="pic" sz="quarter" idx="19" hasCustomPrompt="1"/>
          </p:nvPr>
        </p:nvSpPr>
        <p:spPr>
          <a:xfrm>
            <a:off x="8374742" y="2195285"/>
            <a:ext cx="2467430" cy="246743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597086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246D117-A3B9-4C53-894F-DCB78526677B}"/>
              </a:ext>
            </a:extLst>
          </p:cNvPr>
          <p:cNvSpPr>
            <a:spLocks noGrp="1"/>
          </p:cNvSpPr>
          <p:nvPr>
            <p:ph type="pic" sz="quarter" idx="17" hasCustomPrompt="1"/>
          </p:nvPr>
        </p:nvSpPr>
        <p:spPr>
          <a:xfrm>
            <a:off x="0" y="2902856"/>
            <a:ext cx="5007427" cy="3955142"/>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6" name="Picture Placeholder 7">
            <a:extLst>
              <a:ext uri="{FF2B5EF4-FFF2-40B4-BE49-F238E27FC236}">
                <a16:creationId xmlns:a16="http://schemas.microsoft.com/office/drawing/2014/main" id="{5CB0D0C0-B761-4A0B-A813-F95CE3A7561D}"/>
              </a:ext>
            </a:extLst>
          </p:cNvPr>
          <p:cNvSpPr>
            <a:spLocks noGrp="1"/>
          </p:cNvSpPr>
          <p:nvPr>
            <p:ph type="pic" sz="quarter" idx="18" hasCustomPrompt="1"/>
          </p:nvPr>
        </p:nvSpPr>
        <p:spPr>
          <a:xfrm>
            <a:off x="9550398" y="2902856"/>
            <a:ext cx="2641599" cy="3955142"/>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732935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C117A82-2D98-4F81-A839-F4DA79F6441E}"/>
              </a:ext>
            </a:extLst>
          </p:cNvPr>
          <p:cNvSpPr>
            <a:spLocks noGrp="1"/>
          </p:cNvSpPr>
          <p:nvPr>
            <p:ph type="pic" sz="quarter" idx="17" hasCustomPrompt="1"/>
          </p:nvPr>
        </p:nvSpPr>
        <p:spPr>
          <a:xfrm>
            <a:off x="1944914" y="0"/>
            <a:ext cx="2670629" cy="267062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7" name="Picture Placeholder 7">
            <a:extLst>
              <a:ext uri="{FF2B5EF4-FFF2-40B4-BE49-F238E27FC236}">
                <a16:creationId xmlns:a16="http://schemas.microsoft.com/office/drawing/2014/main" id="{A8DF8E0E-3812-4564-A9A5-C741E2A25758}"/>
              </a:ext>
            </a:extLst>
          </p:cNvPr>
          <p:cNvSpPr>
            <a:spLocks noGrp="1"/>
          </p:cNvSpPr>
          <p:nvPr>
            <p:ph type="pic" sz="quarter" idx="18" hasCustomPrompt="1"/>
          </p:nvPr>
        </p:nvSpPr>
        <p:spPr>
          <a:xfrm>
            <a:off x="1944914" y="4187370"/>
            <a:ext cx="2670629" cy="267062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8" name="Picture Placeholder 7">
            <a:extLst>
              <a:ext uri="{FF2B5EF4-FFF2-40B4-BE49-F238E27FC236}">
                <a16:creationId xmlns:a16="http://schemas.microsoft.com/office/drawing/2014/main" id="{790CC01D-E007-48A0-8ED7-C35AC8EC955A}"/>
              </a:ext>
            </a:extLst>
          </p:cNvPr>
          <p:cNvSpPr>
            <a:spLocks noGrp="1"/>
          </p:cNvSpPr>
          <p:nvPr>
            <p:ph type="pic" sz="quarter" idx="19" hasCustomPrompt="1"/>
          </p:nvPr>
        </p:nvSpPr>
        <p:spPr>
          <a:xfrm>
            <a:off x="5384799" y="2093684"/>
            <a:ext cx="2670629" cy="267062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3764539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F6B752A7-3E0F-4AE6-95C4-FE95D6E12C0C}"/>
              </a:ext>
            </a:extLst>
          </p:cNvPr>
          <p:cNvSpPr>
            <a:spLocks noGrp="1"/>
          </p:cNvSpPr>
          <p:nvPr>
            <p:ph type="pic" sz="quarter" idx="18" hasCustomPrompt="1"/>
          </p:nvPr>
        </p:nvSpPr>
        <p:spPr>
          <a:xfrm>
            <a:off x="2467429" y="674914"/>
            <a:ext cx="3773714" cy="5515428"/>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3411406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FF425B08-7658-43A4-9EBB-5DA426451F94}"/>
              </a:ext>
            </a:extLst>
          </p:cNvPr>
          <p:cNvSpPr>
            <a:spLocks noGrp="1"/>
          </p:cNvSpPr>
          <p:nvPr>
            <p:ph type="pic" sz="quarter" idx="18" hasCustomPrompt="1"/>
          </p:nvPr>
        </p:nvSpPr>
        <p:spPr>
          <a:xfrm>
            <a:off x="6545942" y="0"/>
            <a:ext cx="3512457"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360669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9FF88F46-BDF5-4B68-87B4-DEB8B14B30BD}"/>
              </a:ext>
            </a:extLst>
          </p:cNvPr>
          <p:cNvSpPr>
            <a:spLocks noGrp="1"/>
          </p:cNvSpPr>
          <p:nvPr>
            <p:ph type="pic" sz="quarter" idx="18" hasCustomPrompt="1"/>
          </p:nvPr>
        </p:nvSpPr>
        <p:spPr>
          <a:xfrm>
            <a:off x="2801257" y="4484914"/>
            <a:ext cx="2685143" cy="2373086"/>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6" name="Picture Placeholder 7">
            <a:extLst>
              <a:ext uri="{FF2B5EF4-FFF2-40B4-BE49-F238E27FC236}">
                <a16:creationId xmlns:a16="http://schemas.microsoft.com/office/drawing/2014/main" id="{096584E7-A4A3-4C63-B49D-D53B53291105}"/>
              </a:ext>
            </a:extLst>
          </p:cNvPr>
          <p:cNvSpPr>
            <a:spLocks noGrp="1"/>
          </p:cNvSpPr>
          <p:nvPr>
            <p:ph type="pic" sz="quarter" idx="19" hasCustomPrompt="1"/>
          </p:nvPr>
        </p:nvSpPr>
        <p:spPr>
          <a:xfrm>
            <a:off x="5718629" y="2830286"/>
            <a:ext cx="6473371" cy="4027714"/>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183739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E1C050F-6CAD-4157-A382-2A0DBD1E1A38}"/>
              </a:ext>
            </a:extLst>
          </p:cNvPr>
          <p:cNvSpPr>
            <a:spLocks noGrp="1"/>
          </p:cNvSpPr>
          <p:nvPr>
            <p:ph type="pic" sz="quarter" idx="20" hasCustomPrompt="1"/>
          </p:nvPr>
        </p:nvSpPr>
        <p:spPr>
          <a:xfrm>
            <a:off x="5833083" y="1190171"/>
            <a:ext cx="1743370" cy="5667828"/>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7" name="Picture Placeholder 7">
            <a:extLst>
              <a:ext uri="{FF2B5EF4-FFF2-40B4-BE49-F238E27FC236}">
                <a16:creationId xmlns:a16="http://schemas.microsoft.com/office/drawing/2014/main" id="{8D557A61-62A6-4D25-8513-4D050CB9636B}"/>
              </a:ext>
            </a:extLst>
          </p:cNvPr>
          <p:cNvSpPr>
            <a:spLocks noGrp="1"/>
          </p:cNvSpPr>
          <p:nvPr>
            <p:ph type="pic" sz="quarter" idx="18" hasCustomPrompt="1"/>
          </p:nvPr>
        </p:nvSpPr>
        <p:spPr>
          <a:xfrm>
            <a:off x="885372" y="3541485"/>
            <a:ext cx="2909795" cy="3316513"/>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8" name="Picture Placeholder 7">
            <a:extLst>
              <a:ext uri="{FF2B5EF4-FFF2-40B4-BE49-F238E27FC236}">
                <a16:creationId xmlns:a16="http://schemas.microsoft.com/office/drawing/2014/main" id="{D6AA8E73-4F2B-4216-BD85-378AF0AB9634}"/>
              </a:ext>
            </a:extLst>
          </p:cNvPr>
          <p:cNvSpPr>
            <a:spLocks noGrp="1"/>
          </p:cNvSpPr>
          <p:nvPr>
            <p:ph type="pic" sz="quarter" idx="19" hasCustomPrompt="1"/>
          </p:nvPr>
        </p:nvSpPr>
        <p:spPr>
          <a:xfrm>
            <a:off x="3942442" y="2598055"/>
            <a:ext cx="1743370" cy="4259943"/>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98414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62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F4811E18-CCE7-41C5-B00F-06469A4CC27F}"/>
              </a:ext>
            </a:extLst>
          </p:cNvPr>
          <p:cNvSpPr>
            <a:spLocks noGrp="1"/>
          </p:cNvSpPr>
          <p:nvPr>
            <p:ph type="pic" sz="quarter" idx="18" hasCustomPrompt="1"/>
          </p:nvPr>
        </p:nvSpPr>
        <p:spPr>
          <a:xfrm>
            <a:off x="1171575" y="3780970"/>
            <a:ext cx="6753225" cy="307702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7" name="Picture Placeholder 7">
            <a:extLst>
              <a:ext uri="{FF2B5EF4-FFF2-40B4-BE49-F238E27FC236}">
                <a16:creationId xmlns:a16="http://schemas.microsoft.com/office/drawing/2014/main" id="{26265DF6-0B2A-4CAF-9D24-5E49F00309B9}"/>
              </a:ext>
            </a:extLst>
          </p:cNvPr>
          <p:cNvSpPr>
            <a:spLocks noGrp="1"/>
          </p:cNvSpPr>
          <p:nvPr>
            <p:ph type="pic" sz="quarter" idx="19" hasCustomPrompt="1"/>
          </p:nvPr>
        </p:nvSpPr>
        <p:spPr>
          <a:xfrm>
            <a:off x="8084460" y="0"/>
            <a:ext cx="1973940" cy="685799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8" name="Picture Placeholder 7">
            <a:extLst>
              <a:ext uri="{FF2B5EF4-FFF2-40B4-BE49-F238E27FC236}">
                <a16:creationId xmlns:a16="http://schemas.microsoft.com/office/drawing/2014/main" id="{19B25E43-86FC-465E-ADF8-D5524A99B2CE}"/>
              </a:ext>
            </a:extLst>
          </p:cNvPr>
          <p:cNvSpPr>
            <a:spLocks noGrp="1"/>
          </p:cNvSpPr>
          <p:nvPr>
            <p:ph type="pic" sz="quarter" idx="20" hasCustomPrompt="1"/>
          </p:nvPr>
        </p:nvSpPr>
        <p:spPr>
          <a:xfrm>
            <a:off x="10218060" y="0"/>
            <a:ext cx="1973940" cy="6857999"/>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88916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5589207F-EB00-4BBC-AA1D-CEBB68CDF40B}"/>
              </a:ext>
            </a:extLst>
          </p:cNvPr>
          <p:cNvSpPr>
            <a:spLocks noGrp="1"/>
          </p:cNvSpPr>
          <p:nvPr>
            <p:ph type="pic" sz="quarter" idx="18" hasCustomPrompt="1"/>
          </p:nvPr>
        </p:nvSpPr>
        <p:spPr>
          <a:xfrm>
            <a:off x="4122057" y="1055914"/>
            <a:ext cx="1973943" cy="4746171"/>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7" name="Picture Placeholder 7">
            <a:extLst>
              <a:ext uri="{FF2B5EF4-FFF2-40B4-BE49-F238E27FC236}">
                <a16:creationId xmlns:a16="http://schemas.microsoft.com/office/drawing/2014/main" id="{CE5833EE-BBB0-401E-B397-98EE37087A26}"/>
              </a:ext>
            </a:extLst>
          </p:cNvPr>
          <p:cNvSpPr>
            <a:spLocks noGrp="1"/>
          </p:cNvSpPr>
          <p:nvPr>
            <p:ph type="pic" sz="quarter" idx="19" hasCustomPrompt="1"/>
          </p:nvPr>
        </p:nvSpPr>
        <p:spPr>
          <a:xfrm>
            <a:off x="6241143" y="1055914"/>
            <a:ext cx="5950857" cy="4746171"/>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48780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5DEAA0C2-8DE0-4445-8BFC-B579BC21A289}"/>
              </a:ext>
            </a:extLst>
          </p:cNvPr>
          <p:cNvSpPr>
            <a:spLocks noGrp="1"/>
          </p:cNvSpPr>
          <p:nvPr>
            <p:ph type="pic" sz="quarter" idx="18" hasCustomPrompt="1"/>
          </p:nvPr>
        </p:nvSpPr>
        <p:spPr>
          <a:xfrm>
            <a:off x="0" y="1"/>
            <a:ext cx="3429000" cy="3429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7" name="Picture Placeholder 7">
            <a:extLst>
              <a:ext uri="{FF2B5EF4-FFF2-40B4-BE49-F238E27FC236}">
                <a16:creationId xmlns:a16="http://schemas.microsoft.com/office/drawing/2014/main" id="{BBFF5B9A-2CB8-47EC-8BD6-B39EA077A3F5}"/>
              </a:ext>
            </a:extLst>
          </p:cNvPr>
          <p:cNvSpPr>
            <a:spLocks noGrp="1"/>
          </p:cNvSpPr>
          <p:nvPr>
            <p:ph type="pic" sz="quarter" idx="19" hasCustomPrompt="1"/>
          </p:nvPr>
        </p:nvSpPr>
        <p:spPr>
          <a:xfrm>
            <a:off x="3429000" y="3429000"/>
            <a:ext cx="3429000" cy="3429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
        <p:nvSpPr>
          <p:cNvPr id="8" name="Picture Placeholder 7">
            <a:extLst>
              <a:ext uri="{FF2B5EF4-FFF2-40B4-BE49-F238E27FC236}">
                <a16:creationId xmlns:a16="http://schemas.microsoft.com/office/drawing/2014/main" id="{C988EC0F-6986-4AA8-973B-77805048EDA0}"/>
              </a:ext>
            </a:extLst>
          </p:cNvPr>
          <p:cNvSpPr>
            <a:spLocks noGrp="1"/>
          </p:cNvSpPr>
          <p:nvPr>
            <p:ph type="pic" sz="quarter" idx="20" hasCustomPrompt="1"/>
          </p:nvPr>
        </p:nvSpPr>
        <p:spPr>
          <a:xfrm>
            <a:off x="7014027" y="5119912"/>
            <a:ext cx="5177971" cy="1738087"/>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1430092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C789B50-1E43-4A19-A1F7-A97C37E369E0}"/>
              </a:ext>
            </a:extLst>
          </p:cNvPr>
          <p:cNvSpPr>
            <a:spLocks noGrp="1"/>
          </p:cNvSpPr>
          <p:nvPr>
            <p:ph type="pic" sz="quarter" idx="19" hasCustomPrompt="1"/>
          </p:nvPr>
        </p:nvSpPr>
        <p:spPr>
          <a:xfrm>
            <a:off x="0" y="0"/>
            <a:ext cx="5420971"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3052446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C249C90-EA16-48D4-8E3E-6CD32380DAA6}"/>
              </a:ext>
            </a:extLst>
          </p:cNvPr>
          <p:cNvSpPr>
            <a:spLocks noGrp="1"/>
          </p:cNvSpPr>
          <p:nvPr>
            <p:ph type="pic" sz="quarter" idx="19" hasCustomPrompt="1"/>
          </p:nvPr>
        </p:nvSpPr>
        <p:spPr>
          <a:xfrm>
            <a:off x="6496335" y="1623560"/>
            <a:ext cx="3391292" cy="361088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Put Your Image Here</a:t>
            </a:r>
            <a:endParaRPr lang="id-ID" dirty="0"/>
          </a:p>
        </p:txBody>
      </p:sp>
    </p:spTree>
    <p:extLst>
      <p:ext uri="{BB962C8B-B14F-4D97-AF65-F5344CB8AC3E}">
        <p14:creationId xmlns:p14="http://schemas.microsoft.com/office/powerpoint/2010/main" val="2636891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EE0ED25-ED05-4BCC-992D-81E75697E4D2}"/>
              </a:ext>
            </a:extLst>
          </p:cNvPr>
          <p:cNvSpPr>
            <a:spLocks noGrp="1"/>
          </p:cNvSpPr>
          <p:nvPr>
            <p:ph type="pic" sz="quarter" idx="19" hasCustomPrompt="1"/>
          </p:nvPr>
        </p:nvSpPr>
        <p:spPr>
          <a:xfrm>
            <a:off x="4159876" y="9724"/>
            <a:ext cx="2950729" cy="5211112"/>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372941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BA7DF0B1-D48B-4741-A7CB-2A34352FE879}"/>
              </a:ext>
            </a:extLst>
          </p:cNvPr>
          <p:cNvSpPr>
            <a:spLocks noGrp="1"/>
          </p:cNvSpPr>
          <p:nvPr>
            <p:ph type="pic" sz="quarter" idx="19" hasCustomPrompt="1"/>
          </p:nvPr>
        </p:nvSpPr>
        <p:spPr>
          <a:xfrm>
            <a:off x="0" y="1505667"/>
            <a:ext cx="5851403" cy="3634666"/>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Put Your Image Here</a:t>
            </a:r>
            <a:endParaRPr lang="id-ID" dirty="0"/>
          </a:p>
        </p:txBody>
      </p:sp>
    </p:spTree>
    <p:extLst>
      <p:ext uri="{BB962C8B-B14F-4D97-AF65-F5344CB8AC3E}">
        <p14:creationId xmlns:p14="http://schemas.microsoft.com/office/powerpoint/2010/main" val="2943031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DD1E21F5-EE64-4FD8-B606-4F80F425EED1}"/>
              </a:ext>
            </a:extLst>
          </p:cNvPr>
          <p:cNvSpPr>
            <a:spLocks noGrp="1"/>
          </p:cNvSpPr>
          <p:nvPr>
            <p:ph type="pic" sz="quarter" idx="17" hasCustomPrompt="1"/>
          </p:nvPr>
        </p:nvSpPr>
        <p:spPr>
          <a:xfrm>
            <a:off x="0" y="0"/>
            <a:ext cx="4364182"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405009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A7B015AC-A8C9-4A58-9518-EE4D8278A223}"/>
              </a:ext>
            </a:extLst>
          </p:cNvPr>
          <p:cNvSpPr>
            <a:spLocks noGrp="1"/>
          </p:cNvSpPr>
          <p:nvPr>
            <p:ph type="pic" sz="quarter" idx="17" hasCustomPrompt="1"/>
          </p:nvPr>
        </p:nvSpPr>
        <p:spPr>
          <a:xfrm>
            <a:off x="0" y="0"/>
            <a:ext cx="3948545"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140460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F3571700-7299-40A8-BA2C-B3D024AE13E3}"/>
              </a:ext>
            </a:extLst>
          </p:cNvPr>
          <p:cNvSpPr>
            <a:spLocks noGrp="1"/>
          </p:cNvSpPr>
          <p:nvPr>
            <p:ph type="pic" sz="quarter" idx="17" hasCustomPrompt="1"/>
          </p:nvPr>
        </p:nvSpPr>
        <p:spPr>
          <a:xfrm>
            <a:off x="5181600" y="0"/>
            <a:ext cx="5633614" cy="4962525"/>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197404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7F96471-FA90-4650-A8A0-AADBDCCE9C07}"/>
              </a:ext>
            </a:extLst>
          </p:cNvPr>
          <p:cNvSpPr>
            <a:spLocks noGrp="1"/>
          </p:cNvSpPr>
          <p:nvPr>
            <p:ph type="pic" sz="quarter" idx="17" hasCustomPrompt="1"/>
          </p:nvPr>
        </p:nvSpPr>
        <p:spPr>
          <a:xfrm>
            <a:off x="1042192" y="1"/>
            <a:ext cx="3906982"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346549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E7185304-D9E9-41EA-8E75-7D40406C138F}"/>
              </a:ext>
            </a:extLst>
          </p:cNvPr>
          <p:cNvSpPr>
            <a:spLocks noGrp="1"/>
          </p:cNvSpPr>
          <p:nvPr>
            <p:ph type="pic" sz="quarter" idx="17" hasCustomPrompt="1"/>
          </p:nvPr>
        </p:nvSpPr>
        <p:spPr>
          <a:xfrm>
            <a:off x="0" y="0"/>
            <a:ext cx="5624944"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Put Your Image Here</a:t>
            </a:r>
            <a:endParaRPr lang="id-ID" dirty="0"/>
          </a:p>
        </p:txBody>
      </p:sp>
    </p:spTree>
    <p:extLst>
      <p:ext uri="{BB962C8B-B14F-4D97-AF65-F5344CB8AC3E}">
        <p14:creationId xmlns:p14="http://schemas.microsoft.com/office/powerpoint/2010/main" val="406436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F7DD869-21AE-4DE9-9648-99C368C51915}"/>
              </a:ext>
            </a:extLst>
          </p:cNvPr>
          <p:cNvSpPr>
            <a:spLocks noGrp="1"/>
          </p:cNvSpPr>
          <p:nvPr>
            <p:ph type="pic" sz="quarter" idx="17" hasCustomPrompt="1"/>
          </p:nvPr>
        </p:nvSpPr>
        <p:spPr>
          <a:xfrm>
            <a:off x="6095999" y="1191492"/>
            <a:ext cx="2521528" cy="4475018"/>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265793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9301E523-52CD-4AB7-9AD2-94B447FD6E2F}"/>
              </a:ext>
            </a:extLst>
          </p:cNvPr>
          <p:cNvSpPr>
            <a:spLocks noGrp="1"/>
          </p:cNvSpPr>
          <p:nvPr>
            <p:ph type="pic" sz="quarter" idx="17" hasCustomPrompt="1"/>
          </p:nvPr>
        </p:nvSpPr>
        <p:spPr>
          <a:xfrm>
            <a:off x="0" y="0"/>
            <a:ext cx="3865418" cy="6858000"/>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819307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596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themeOverride" Target="../theme/themeOverride1.xml"/><Relationship Id="rId5" Type="http://schemas.openxmlformats.org/officeDocument/2006/relationships/image" Target="../media/image24.jp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23.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g"/><Relationship Id="rId1" Type="http://schemas.openxmlformats.org/officeDocument/2006/relationships/slideLayout" Target="../slideLayouts/slideLayout26.xml"/><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308EE587-BC41-4213-99B9-88E3419D92B0}"/>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7813" b="7813"/>
          <a:stretch>
            <a:fillRect/>
          </a:stretch>
        </p:blipFill>
        <p:spPr/>
      </p:pic>
      <p:sp>
        <p:nvSpPr>
          <p:cNvPr id="5" name="Rectangle 4">
            <a:extLst>
              <a:ext uri="{FF2B5EF4-FFF2-40B4-BE49-F238E27FC236}">
                <a16:creationId xmlns:a16="http://schemas.microsoft.com/office/drawing/2014/main" id="{42499450-48D4-4E09-A424-5D3B7CFC9EAF}"/>
              </a:ext>
            </a:extLst>
          </p:cNvPr>
          <p:cNvSpPr/>
          <p:nvPr/>
        </p:nvSpPr>
        <p:spPr>
          <a:xfrm>
            <a:off x="1" y="0"/>
            <a:ext cx="12192000" cy="6858000"/>
          </a:xfrm>
          <a:prstGeom prst="rect">
            <a:avLst/>
          </a:prstGeom>
          <a:solidFill>
            <a:srgbClr val="7030A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CEB03968-5960-46EC-B387-4794CA091E87}"/>
              </a:ext>
            </a:extLst>
          </p:cNvPr>
          <p:cNvGrpSpPr/>
          <p:nvPr/>
        </p:nvGrpSpPr>
        <p:grpSpPr>
          <a:xfrm>
            <a:off x="4218849" y="2734945"/>
            <a:ext cx="3754302" cy="1388110"/>
            <a:chOff x="1282337" y="2734942"/>
            <a:chExt cx="3754302" cy="1388110"/>
          </a:xfrm>
        </p:grpSpPr>
        <p:sp>
          <p:nvSpPr>
            <p:cNvPr id="9" name="Freeform: Shape 8">
              <a:extLst>
                <a:ext uri="{FF2B5EF4-FFF2-40B4-BE49-F238E27FC236}">
                  <a16:creationId xmlns:a16="http://schemas.microsoft.com/office/drawing/2014/main" id="{674DAF47-A5A7-414C-9AAA-1B8F551BE094}"/>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a:extLst>
                <a:ext uri="{FF2B5EF4-FFF2-40B4-BE49-F238E27FC236}">
                  <a16:creationId xmlns:a16="http://schemas.microsoft.com/office/drawing/2014/main" id="{4CA09393-73AE-4E3B-80DA-44F4C5107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913359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138E72-D4BD-4BCA-A5EA-2E1915F4BB4E}"/>
              </a:ext>
            </a:extLst>
          </p:cNvPr>
          <p:cNvSpPr/>
          <p:nvPr/>
        </p:nvSpPr>
        <p:spPr>
          <a:xfrm>
            <a:off x="551543" y="584200"/>
            <a:ext cx="8665028" cy="568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a:extLst>
              <a:ext uri="{FF2B5EF4-FFF2-40B4-BE49-F238E27FC236}">
                <a16:creationId xmlns:a16="http://schemas.microsoft.com/office/drawing/2014/main" id="{DFF08139-4D5C-4DF8-BBB0-6F575CD64D60}"/>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22648" r="38384"/>
          <a:stretch/>
        </p:blipFill>
        <p:spPr>
          <a:xfrm>
            <a:off x="4238171" y="0"/>
            <a:ext cx="3018972" cy="6858000"/>
          </a:xfrm>
        </p:spPr>
      </p:pic>
      <p:sp>
        <p:nvSpPr>
          <p:cNvPr id="5" name="TextBox 4">
            <a:extLst>
              <a:ext uri="{FF2B5EF4-FFF2-40B4-BE49-F238E27FC236}">
                <a16:creationId xmlns:a16="http://schemas.microsoft.com/office/drawing/2014/main" id="{8CF5B38A-F1FE-4B75-B926-64F33FCBAA52}"/>
              </a:ext>
            </a:extLst>
          </p:cNvPr>
          <p:cNvSpPr txBox="1"/>
          <p:nvPr/>
        </p:nvSpPr>
        <p:spPr>
          <a:xfrm>
            <a:off x="7467727" y="1795098"/>
            <a:ext cx="1012742" cy="707886"/>
          </a:xfrm>
          <a:prstGeom prst="rect">
            <a:avLst/>
          </a:prstGeom>
          <a:noFill/>
        </p:spPr>
        <p:txBody>
          <a:bodyPr wrap="square" rtlCol="0">
            <a:spAutoFit/>
          </a:bodyPr>
          <a:lstStyle/>
          <a:p>
            <a:pPr algn="r"/>
            <a:r>
              <a:rPr lang="en-US" sz="4000" b="1">
                <a:solidFill>
                  <a:srgbClr val="7030A0"/>
                </a:solidFill>
              </a:rPr>
              <a:t>1.</a:t>
            </a:r>
            <a:endParaRPr lang="id-ID" sz="4000" b="1">
              <a:solidFill>
                <a:srgbClr val="7030A0"/>
              </a:solidFill>
            </a:endParaRPr>
          </a:p>
        </p:txBody>
      </p:sp>
      <p:sp>
        <p:nvSpPr>
          <p:cNvPr id="6" name="TextBox 5">
            <a:extLst>
              <a:ext uri="{FF2B5EF4-FFF2-40B4-BE49-F238E27FC236}">
                <a16:creationId xmlns:a16="http://schemas.microsoft.com/office/drawing/2014/main" id="{5B633F47-E256-45A7-BC3F-50BB2BDAB6EF}"/>
              </a:ext>
            </a:extLst>
          </p:cNvPr>
          <p:cNvSpPr txBox="1"/>
          <p:nvPr/>
        </p:nvSpPr>
        <p:spPr>
          <a:xfrm>
            <a:off x="8606065" y="2186897"/>
            <a:ext cx="2717383" cy="1084015"/>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a:t>
            </a:r>
            <a:r>
              <a:rPr lang="en-US" sz="1100" dirty="0">
                <a:solidFill>
                  <a:schemeClr val="tx1">
                    <a:lumMod val="75000"/>
                    <a:lumOff val="25000"/>
                  </a:schemeClr>
                </a:solidFill>
              </a:rPr>
              <a:t> </a:t>
            </a:r>
            <a:r>
              <a:rPr lang="id-ID" sz="1100" dirty="0">
                <a:solidFill>
                  <a:schemeClr val="tx1">
                    <a:lumMod val="75000"/>
                    <a:lumOff val="25000"/>
                  </a:schemeClr>
                </a:solidFill>
              </a:rPr>
              <a:t>tetur ac porttitor vitae, fermentum eget</a:t>
            </a:r>
            <a:endParaRPr lang="en-US" sz="1100" dirty="0">
              <a:solidFill>
                <a:schemeClr val="tx1">
                  <a:lumMod val="75000"/>
                  <a:lumOff val="25000"/>
                </a:schemeClr>
              </a:solidFill>
            </a:endParaRPr>
          </a:p>
        </p:txBody>
      </p:sp>
      <p:sp>
        <p:nvSpPr>
          <p:cNvPr id="7" name="TextBox 6">
            <a:extLst>
              <a:ext uri="{FF2B5EF4-FFF2-40B4-BE49-F238E27FC236}">
                <a16:creationId xmlns:a16="http://schemas.microsoft.com/office/drawing/2014/main" id="{07C70B3A-F1EF-4ADB-A36F-707BE84E8F32}"/>
              </a:ext>
            </a:extLst>
          </p:cNvPr>
          <p:cNvSpPr txBox="1"/>
          <p:nvPr/>
        </p:nvSpPr>
        <p:spPr>
          <a:xfrm>
            <a:off x="8606065" y="1879120"/>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8" name="TextBox 7">
            <a:extLst>
              <a:ext uri="{FF2B5EF4-FFF2-40B4-BE49-F238E27FC236}">
                <a16:creationId xmlns:a16="http://schemas.microsoft.com/office/drawing/2014/main" id="{4D822A54-A1B4-4F80-8E81-ABA0FBB0505A}"/>
              </a:ext>
            </a:extLst>
          </p:cNvPr>
          <p:cNvSpPr txBox="1"/>
          <p:nvPr/>
        </p:nvSpPr>
        <p:spPr>
          <a:xfrm>
            <a:off x="7467727" y="3861157"/>
            <a:ext cx="1012742" cy="707886"/>
          </a:xfrm>
          <a:prstGeom prst="rect">
            <a:avLst/>
          </a:prstGeom>
          <a:noFill/>
        </p:spPr>
        <p:txBody>
          <a:bodyPr wrap="square" rtlCol="0">
            <a:spAutoFit/>
          </a:bodyPr>
          <a:lstStyle/>
          <a:p>
            <a:pPr algn="r"/>
            <a:r>
              <a:rPr lang="en-US" sz="4000" b="1">
                <a:solidFill>
                  <a:srgbClr val="7030A0"/>
                </a:solidFill>
              </a:rPr>
              <a:t>2.</a:t>
            </a:r>
            <a:endParaRPr lang="id-ID" sz="4000" b="1">
              <a:solidFill>
                <a:srgbClr val="7030A0"/>
              </a:solidFill>
            </a:endParaRPr>
          </a:p>
        </p:txBody>
      </p:sp>
      <p:sp>
        <p:nvSpPr>
          <p:cNvPr id="9" name="TextBox 8">
            <a:extLst>
              <a:ext uri="{FF2B5EF4-FFF2-40B4-BE49-F238E27FC236}">
                <a16:creationId xmlns:a16="http://schemas.microsoft.com/office/drawing/2014/main" id="{0985AA50-1AB7-47DE-B2A8-C24E610418B6}"/>
              </a:ext>
            </a:extLst>
          </p:cNvPr>
          <p:cNvSpPr txBox="1"/>
          <p:nvPr/>
        </p:nvSpPr>
        <p:spPr>
          <a:xfrm>
            <a:off x="8606065" y="4252956"/>
            <a:ext cx="2717383" cy="1084015"/>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a:t>
            </a:r>
            <a:r>
              <a:rPr lang="en-US" sz="1100">
                <a:solidFill>
                  <a:schemeClr val="tx1">
                    <a:lumMod val="75000"/>
                    <a:lumOff val="25000"/>
                  </a:schemeClr>
                </a:solidFill>
              </a:rPr>
              <a:t> </a:t>
            </a:r>
            <a:r>
              <a:rPr lang="id-ID" sz="1100">
                <a:solidFill>
                  <a:schemeClr val="tx1">
                    <a:lumMod val="75000"/>
                    <a:lumOff val="25000"/>
                  </a:schemeClr>
                </a:solidFill>
              </a:rPr>
              <a:t>tetur ac porttitor vitae, fermentum eget</a:t>
            </a:r>
            <a:endParaRPr lang="en-US" sz="1100">
              <a:solidFill>
                <a:schemeClr val="tx1">
                  <a:lumMod val="75000"/>
                  <a:lumOff val="25000"/>
                </a:schemeClr>
              </a:solidFill>
            </a:endParaRPr>
          </a:p>
        </p:txBody>
      </p:sp>
      <p:sp>
        <p:nvSpPr>
          <p:cNvPr id="10" name="TextBox 9">
            <a:extLst>
              <a:ext uri="{FF2B5EF4-FFF2-40B4-BE49-F238E27FC236}">
                <a16:creationId xmlns:a16="http://schemas.microsoft.com/office/drawing/2014/main" id="{A0D37F60-7E31-4ADA-977F-6FB935B99CB0}"/>
              </a:ext>
            </a:extLst>
          </p:cNvPr>
          <p:cNvSpPr txBox="1"/>
          <p:nvPr/>
        </p:nvSpPr>
        <p:spPr>
          <a:xfrm>
            <a:off x="8606065" y="3945179"/>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grpSp>
        <p:nvGrpSpPr>
          <p:cNvPr id="13" name="Group 12">
            <a:extLst>
              <a:ext uri="{FF2B5EF4-FFF2-40B4-BE49-F238E27FC236}">
                <a16:creationId xmlns:a16="http://schemas.microsoft.com/office/drawing/2014/main" id="{C8CFC58C-5236-4652-9550-D4925FB92BDB}"/>
              </a:ext>
            </a:extLst>
          </p:cNvPr>
          <p:cNvGrpSpPr/>
          <p:nvPr/>
        </p:nvGrpSpPr>
        <p:grpSpPr>
          <a:xfrm>
            <a:off x="1093603" y="1472858"/>
            <a:ext cx="3018972" cy="3912285"/>
            <a:chOff x="1093603" y="1501676"/>
            <a:chExt cx="3018972" cy="3912285"/>
          </a:xfrm>
        </p:grpSpPr>
        <p:sp>
          <p:nvSpPr>
            <p:cNvPr id="3" name="TextBox 2">
              <a:extLst>
                <a:ext uri="{FF2B5EF4-FFF2-40B4-BE49-F238E27FC236}">
                  <a16:creationId xmlns:a16="http://schemas.microsoft.com/office/drawing/2014/main" id="{CA7AC671-352A-4F1E-A346-9CBAFEA77702}"/>
                </a:ext>
              </a:extLst>
            </p:cNvPr>
            <p:cNvSpPr txBox="1"/>
            <p:nvPr/>
          </p:nvSpPr>
          <p:spPr>
            <a:xfrm>
              <a:off x="1093603" y="2517688"/>
              <a:ext cx="3018972" cy="1323439"/>
            </a:xfrm>
            <a:prstGeom prst="rect">
              <a:avLst/>
            </a:prstGeom>
            <a:noFill/>
          </p:spPr>
          <p:txBody>
            <a:bodyPr wrap="square" rtlCol="0">
              <a:spAutoFit/>
            </a:bodyPr>
            <a:lstStyle/>
            <a:p>
              <a:r>
                <a:rPr lang="en-US" sz="4000" b="1" dirty="0">
                  <a:solidFill>
                    <a:srgbClr val="7030A0"/>
                  </a:solidFill>
                  <a:latin typeface="+mj-lt"/>
                </a:rPr>
                <a:t>Dresses to be noticed</a:t>
              </a:r>
              <a:endParaRPr lang="id-ID" sz="4000" b="1" dirty="0">
                <a:solidFill>
                  <a:srgbClr val="7030A0"/>
                </a:solidFill>
                <a:latin typeface="+mj-lt"/>
              </a:endParaRPr>
            </a:p>
          </p:txBody>
        </p:sp>
        <p:sp>
          <p:nvSpPr>
            <p:cNvPr id="11" name="TextBox 10">
              <a:extLst>
                <a:ext uri="{FF2B5EF4-FFF2-40B4-BE49-F238E27FC236}">
                  <a16:creationId xmlns:a16="http://schemas.microsoft.com/office/drawing/2014/main" id="{4AF081FD-3DD6-48B3-AB8D-1753A94F80CB}"/>
                </a:ext>
              </a:extLst>
            </p:cNvPr>
            <p:cNvSpPr txBox="1"/>
            <p:nvPr/>
          </p:nvSpPr>
          <p:spPr>
            <a:xfrm>
              <a:off x="1105931" y="4076031"/>
              <a:ext cx="2893081" cy="1337930"/>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a:t>
              </a:r>
              <a:endParaRPr lang="en-US" sz="1100"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46886978-E6DC-4EFE-B057-CC8299D22E7E}"/>
                </a:ext>
              </a:extLst>
            </p:cNvPr>
            <p:cNvGrpSpPr/>
            <p:nvPr/>
          </p:nvGrpSpPr>
          <p:grpSpPr>
            <a:xfrm>
              <a:off x="1134506" y="1501676"/>
              <a:ext cx="996788" cy="368551"/>
              <a:chOff x="1282337" y="2734942"/>
              <a:chExt cx="3754302" cy="1388110"/>
            </a:xfrm>
          </p:grpSpPr>
          <p:sp>
            <p:nvSpPr>
              <p:cNvPr id="16" name="Freeform: Shape 15">
                <a:extLst>
                  <a:ext uri="{FF2B5EF4-FFF2-40B4-BE49-F238E27FC236}">
                    <a16:creationId xmlns:a16="http://schemas.microsoft.com/office/drawing/2014/main" id="{043E0EDC-4F16-4A8A-9096-C7F4DF1EC6B7}"/>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DCD720B5-16F3-4DF0-B6BD-F4E35DDD50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grpSp>
    </p:spTree>
    <p:extLst>
      <p:ext uri="{BB962C8B-B14F-4D97-AF65-F5344CB8AC3E}">
        <p14:creationId xmlns:p14="http://schemas.microsoft.com/office/powerpoint/2010/main" val="2469376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D70F56-C389-4F8A-9154-554094A029FB}"/>
              </a:ext>
            </a:extLst>
          </p:cNvPr>
          <p:cNvSpPr/>
          <p:nvPr/>
        </p:nvSpPr>
        <p:spPr>
          <a:xfrm>
            <a:off x="4601028" y="1230084"/>
            <a:ext cx="7590972" cy="56279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a:extLst>
              <a:ext uri="{FF2B5EF4-FFF2-40B4-BE49-F238E27FC236}">
                <a16:creationId xmlns:a16="http://schemas.microsoft.com/office/drawing/2014/main" id="{3498875C-203D-4D5D-B96B-07AD1FE527E8}"/>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30873" r="30873"/>
          <a:stretch>
            <a:fillRect/>
          </a:stretch>
        </p:blipFill>
        <p:spPr/>
      </p:pic>
      <p:sp>
        <p:nvSpPr>
          <p:cNvPr id="4" name="TextBox 3">
            <a:extLst>
              <a:ext uri="{FF2B5EF4-FFF2-40B4-BE49-F238E27FC236}">
                <a16:creationId xmlns:a16="http://schemas.microsoft.com/office/drawing/2014/main" id="{7BDD5B9C-673F-48BD-891A-8E22043CE888}"/>
              </a:ext>
            </a:extLst>
          </p:cNvPr>
          <p:cNvSpPr txBox="1"/>
          <p:nvPr/>
        </p:nvSpPr>
        <p:spPr>
          <a:xfrm>
            <a:off x="7757106" y="2201314"/>
            <a:ext cx="1012742" cy="707886"/>
          </a:xfrm>
          <a:prstGeom prst="rect">
            <a:avLst/>
          </a:prstGeom>
          <a:noFill/>
        </p:spPr>
        <p:txBody>
          <a:bodyPr wrap="square" rtlCol="0">
            <a:spAutoFit/>
          </a:bodyPr>
          <a:lstStyle/>
          <a:p>
            <a:pPr algn="r"/>
            <a:r>
              <a:rPr lang="en-US" sz="4000" b="1" dirty="0">
                <a:solidFill>
                  <a:srgbClr val="7030A0"/>
                </a:solidFill>
              </a:rPr>
              <a:t>1.</a:t>
            </a:r>
            <a:endParaRPr lang="id-ID" sz="4000" b="1" dirty="0">
              <a:solidFill>
                <a:srgbClr val="7030A0"/>
              </a:solidFill>
            </a:endParaRPr>
          </a:p>
        </p:txBody>
      </p:sp>
      <p:sp>
        <p:nvSpPr>
          <p:cNvPr id="5" name="TextBox 4">
            <a:extLst>
              <a:ext uri="{FF2B5EF4-FFF2-40B4-BE49-F238E27FC236}">
                <a16:creationId xmlns:a16="http://schemas.microsoft.com/office/drawing/2014/main" id="{FAB2B853-589D-45D0-897E-A50F5D83C7C9}"/>
              </a:ext>
            </a:extLst>
          </p:cNvPr>
          <p:cNvSpPr txBox="1"/>
          <p:nvPr/>
        </p:nvSpPr>
        <p:spPr>
          <a:xfrm>
            <a:off x="8895444" y="2640738"/>
            <a:ext cx="2601231" cy="1084015"/>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a:t>
            </a:r>
            <a:r>
              <a:rPr lang="en-US" sz="1100" dirty="0">
                <a:solidFill>
                  <a:schemeClr val="tx1">
                    <a:lumMod val="75000"/>
                    <a:lumOff val="25000"/>
                  </a:schemeClr>
                </a:solidFill>
              </a:rPr>
              <a:t> </a:t>
            </a:r>
            <a:r>
              <a:rPr lang="id-ID" sz="1100" dirty="0">
                <a:solidFill>
                  <a:schemeClr val="tx1">
                    <a:lumMod val="75000"/>
                    <a:lumOff val="25000"/>
                  </a:schemeClr>
                </a:solidFill>
              </a:rPr>
              <a:t>tetur ac porttitor vitae, fermentum eget</a:t>
            </a:r>
            <a:endParaRPr lang="en-US" sz="1100" dirty="0">
              <a:solidFill>
                <a:schemeClr val="tx1">
                  <a:lumMod val="75000"/>
                  <a:lumOff val="25000"/>
                </a:schemeClr>
              </a:solidFill>
            </a:endParaRPr>
          </a:p>
        </p:txBody>
      </p:sp>
      <p:sp>
        <p:nvSpPr>
          <p:cNvPr id="6" name="TextBox 5">
            <a:extLst>
              <a:ext uri="{FF2B5EF4-FFF2-40B4-BE49-F238E27FC236}">
                <a16:creationId xmlns:a16="http://schemas.microsoft.com/office/drawing/2014/main" id="{DC90FF04-678B-4DF8-95EB-191638D26447}"/>
              </a:ext>
            </a:extLst>
          </p:cNvPr>
          <p:cNvSpPr txBox="1"/>
          <p:nvPr/>
        </p:nvSpPr>
        <p:spPr>
          <a:xfrm>
            <a:off x="8895444" y="2332961"/>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400" b="1" dirty="0">
              <a:solidFill>
                <a:schemeClr val="tx1">
                  <a:lumMod val="75000"/>
                  <a:lumOff val="25000"/>
                </a:schemeClr>
              </a:solidFill>
            </a:endParaRPr>
          </a:p>
        </p:txBody>
      </p:sp>
      <p:sp>
        <p:nvSpPr>
          <p:cNvPr id="7" name="TextBox 6">
            <a:extLst>
              <a:ext uri="{FF2B5EF4-FFF2-40B4-BE49-F238E27FC236}">
                <a16:creationId xmlns:a16="http://schemas.microsoft.com/office/drawing/2014/main" id="{BB6FC68C-667E-4FB6-B575-90E67225573B}"/>
              </a:ext>
            </a:extLst>
          </p:cNvPr>
          <p:cNvSpPr txBox="1"/>
          <p:nvPr/>
        </p:nvSpPr>
        <p:spPr>
          <a:xfrm>
            <a:off x="7757106" y="4067348"/>
            <a:ext cx="1012742" cy="707886"/>
          </a:xfrm>
          <a:prstGeom prst="rect">
            <a:avLst/>
          </a:prstGeom>
          <a:noFill/>
        </p:spPr>
        <p:txBody>
          <a:bodyPr wrap="square" rtlCol="0">
            <a:spAutoFit/>
          </a:bodyPr>
          <a:lstStyle/>
          <a:p>
            <a:pPr algn="r"/>
            <a:r>
              <a:rPr lang="en-US" sz="4000" b="1" dirty="0">
                <a:solidFill>
                  <a:srgbClr val="7030A0"/>
                </a:solidFill>
              </a:rPr>
              <a:t>2.</a:t>
            </a:r>
            <a:endParaRPr lang="id-ID" sz="4000" b="1" dirty="0">
              <a:solidFill>
                <a:srgbClr val="7030A0"/>
              </a:solidFill>
            </a:endParaRPr>
          </a:p>
        </p:txBody>
      </p:sp>
      <p:sp>
        <p:nvSpPr>
          <p:cNvPr id="8" name="TextBox 7">
            <a:extLst>
              <a:ext uri="{FF2B5EF4-FFF2-40B4-BE49-F238E27FC236}">
                <a16:creationId xmlns:a16="http://schemas.microsoft.com/office/drawing/2014/main" id="{24F1E926-5D9A-449B-98A2-6E6DA9440C78}"/>
              </a:ext>
            </a:extLst>
          </p:cNvPr>
          <p:cNvSpPr txBox="1"/>
          <p:nvPr/>
        </p:nvSpPr>
        <p:spPr>
          <a:xfrm>
            <a:off x="8895444" y="4506772"/>
            <a:ext cx="2601231" cy="1084015"/>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a:t>
            </a:r>
            <a:r>
              <a:rPr lang="en-US" sz="1100" dirty="0">
                <a:solidFill>
                  <a:schemeClr val="tx1">
                    <a:lumMod val="75000"/>
                    <a:lumOff val="25000"/>
                  </a:schemeClr>
                </a:solidFill>
              </a:rPr>
              <a:t> </a:t>
            </a:r>
            <a:r>
              <a:rPr lang="id-ID" sz="1100" dirty="0">
                <a:solidFill>
                  <a:schemeClr val="tx1">
                    <a:lumMod val="75000"/>
                    <a:lumOff val="25000"/>
                  </a:schemeClr>
                </a:solidFill>
              </a:rPr>
              <a:t>tetur ac porttitor vitae, fermentum eget</a:t>
            </a:r>
            <a:endParaRPr lang="en-US" sz="1100" dirty="0">
              <a:solidFill>
                <a:schemeClr val="tx1">
                  <a:lumMod val="75000"/>
                  <a:lumOff val="25000"/>
                </a:schemeClr>
              </a:solidFill>
            </a:endParaRPr>
          </a:p>
        </p:txBody>
      </p:sp>
      <p:sp>
        <p:nvSpPr>
          <p:cNvPr id="9" name="TextBox 8">
            <a:extLst>
              <a:ext uri="{FF2B5EF4-FFF2-40B4-BE49-F238E27FC236}">
                <a16:creationId xmlns:a16="http://schemas.microsoft.com/office/drawing/2014/main" id="{C1419A87-680B-417C-A62F-9D15E404E212}"/>
              </a:ext>
            </a:extLst>
          </p:cNvPr>
          <p:cNvSpPr txBox="1"/>
          <p:nvPr/>
        </p:nvSpPr>
        <p:spPr>
          <a:xfrm>
            <a:off x="8895444" y="4198995"/>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400" b="1" dirty="0">
              <a:solidFill>
                <a:schemeClr val="tx1">
                  <a:lumMod val="75000"/>
                  <a:lumOff val="25000"/>
                </a:schemeClr>
              </a:solidFill>
            </a:endParaRPr>
          </a:p>
        </p:txBody>
      </p:sp>
      <p:grpSp>
        <p:nvGrpSpPr>
          <p:cNvPr id="2" name="Group 1">
            <a:extLst>
              <a:ext uri="{FF2B5EF4-FFF2-40B4-BE49-F238E27FC236}">
                <a16:creationId xmlns:a16="http://schemas.microsoft.com/office/drawing/2014/main" id="{66676FEA-C861-4D5A-B2EA-341E77716107}"/>
              </a:ext>
            </a:extLst>
          </p:cNvPr>
          <p:cNvGrpSpPr/>
          <p:nvPr/>
        </p:nvGrpSpPr>
        <p:grpSpPr>
          <a:xfrm>
            <a:off x="496092" y="1332607"/>
            <a:ext cx="3402621" cy="4192786"/>
            <a:chOff x="496092" y="1698469"/>
            <a:chExt cx="3402621" cy="4192786"/>
          </a:xfrm>
        </p:grpSpPr>
        <p:sp>
          <p:nvSpPr>
            <p:cNvPr id="10" name="TextBox 9">
              <a:extLst>
                <a:ext uri="{FF2B5EF4-FFF2-40B4-BE49-F238E27FC236}">
                  <a16:creationId xmlns:a16="http://schemas.microsoft.com/office/drawing/2014/main" id="{C867AE32-A55F-4D5A-B636-3E99FE7366E9}"/>
                </a:ext>
              </a:extLst>
            </p:cNvPr>
            <p:cNvSpPr txBox="1"/>
            <p:nvPr/>
          </p:nvSpPr>
          <p:spPr>
            <a:xfrm>
              <a:off x="496092" y="4045493"/>
              <a:ext cx="3402621" cy="1845762"/>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a:t>
              </a:r>
              <a:endParaRPr lang="en-US" sz="1100" dirty="0">
                <a:solidFill>
                  <a:schemeClr val="tx1">
                    <a:lumMod val="75000"/>
                    <a:lumOff val="25000"/>
                  </a:schemeClr>
                </a:solidFill>
              </a:endParaRPr>
            </a:p>
          </p:txBody>
        </p:sp>
        <p:sp>
          <p:nvSpPr>
            <p:cNvPr id="11" name="TextBox 10">
              <a:extLst>
                <a:ext uri="{FF2B5EF4-FFF2-40B4-BE49-F238E27FC236}">
                  <a16:creationId xmlns:a16="http://schemas.microsoft.com/office/drawing/2014/main" id="{A4F24B72-5C97-4943-95F6-36B55580BD7F}"/>
                </a:ext>
              </a:extLst>
            </p:cNvPr>
            <p:cNvSpPr txBox="1"/>
            <p:nvPr/>
          </p:nvSpPr>
          <p:spPr>
            <a:xfrm>
              <a:off x="496092" y="2542451"/>
              <a:ext cx="3402621" cy="1323439"/>
            </a:xfrm>
            <a:prstGeom prst="rect">
              <a:avLst/>
            </a:prstGeom>
            <a:noFill/>
          </p:spPr>
          <p:txBody>
            <a:bodyPr wrap="square" rtlCol="0">
              <a:spAutoFit/>
            </a:bodyPr>
            <a:lstStyle/>
            <a:p>
              <a:r>
                <a:rPr lang="en-US" sz="4000" b="1" dirty="0">
                  <a:solidFill>
                    <a:srgbClr val="7030A0"/>
                  </a:solidFill>
                  <a:latin typeface="+mj-lt"/>
                </a:rPr>
                <a:t>Clothes that matters</a:t>
              </a:r>
              <a:endParaRPr lang="id-ID" sz="4800" b="1" dirty="0">
                <a:solidFill>
                  <a:srgbClr val="7030A0"/>
                </a:solidFill>
                <a:latin typeface="+mj-lt"/>
              </a:endParaRPr>
            </a:p>
          </p:txBody>
        </p:sp>
        <p:grpSp>
          <p:nvGrpSpPr>
            <p:cNvPr id="15" name="Group 14">
              <a:extLst>
                <a:ext uri="{FF2B5EF4-FFF2-40B4-BE49-F238E27FC236}">
                  <a16:creationId xmlns:a16="http://schemas.microsoft.com/office/drawing/2014/main" id="{1BF5BBAB-36E6-4847-8122-5E5C2FFC54DA}"/>
                </a:ext>
              </a:extLst>
            </p:cNvPr>
            <p:cNvGrpSpPr/>
            <p:nvPr/>
          </p:nvGrpSpPr>
          <p:grpSpPr>
            <a:xfrm>
              <a:off x="598852" y="1698469"/>
              <a:ext cx="996788" cy="368551"/>
              <a:chOff x="1282337" y="2734942"/>
              <a:chExt cx="3754302" cy="1388110"/>
            </a:xfrm>
          </p:grpSpPr>
          <p:sp>
            <p:nvSpPr>
              <p:cNvPr id="16" name="Freeform: Shape 15">
                <a:extLst>
                  <a:ext uri="{FF2B5EF4-FFF2-40B4-BE49-F238E27FC236}">
                    <a16:creationId xmlns:a16="http://schemas.microsoft.com/office/drawing/2014/main" id="{DE477A62-BF71-460D-A27E-78BAD46E16A6}"/>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9D788EDC-BF86-4713-AEFA-6559FCEE4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grpSp>
    </p:spTree>
    <p:extLst>
      <p:ext uri="{BB962C8B-B14F-4D97-AF65-F5344CB8AC3E}">
        <p14:creationId xmlns:p14="http://schemas.microsoft.com/office/powerpoint/2010/main" val="2161955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F1C1E5-0171-49F0-BDE8-A7225D6290AB}"/>
              </a:ext>
            </a:extLst>
          </p:cNvPr>
          <p:cNvSpPr/>
          <p:nvPr/>
        </p:nvSpPr>
        <p:spPr>
          <a:xfrm>
            <a:off x="4862284" y="0"/>
            <a:ext cx="7329715" cy="50645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C173AF-099B-4379-BBB9-3970126EB0DA}"/>
              </a:ext>
            </a:extLst>
          </p:cNvPr>
          <p:cNvSpPr txBox="1"/>
          <p:nvPr/>
        </p:nvSpPr>
        <p:spPr>
          <a:xfrm>
            <a:off x="2431143" y="1090630"/>
            <a:ext cx="7329715" cy="1323439"/>
          </a:xfrm>
          <a:prstGeom prst="rect">
            <a:avLst/>
          </a:prstGeom>
          <a:noFill/>
        </p:spPr>
        <p:txBody>
          <a:bodyPr wrap="square" rtlCol="0">
            <a:spAutoFit/>
          </a:bodyPr>
          <a:lstStyle/>
          <a:p>
            <a:pPr algn="ctr"/>
            <a:r>
              <a:rPr lang="en-US" sz="4000" b="1" dirty="0">
                <a:solidFill>
                  <a:srgbClr val="7030A0"/>
                </a:solidFill>
                <a:latin typeface="+mj-lt"/>
              </a:rPr>
              <a:t>Make people fall in love with your clothes</a:t>
            </a:r>
            <a:endParaRPr lang="id-ID" sz="4800" b="1" dirty="0">
              <a:solidFill>
                <a:srgbClr val="7030A0"/>
              </a:solidFill>
              <a:latin typeface="+mj-lt"/>
            </a:endParaRPr>
          </a:p>
        </p:txBody>
      </p:sp>
      <p:sp>
        <p:nvSpPr>
          <p:cNvPr id="8" name="TextBox 7">
            <a:extLst>
              <a:ext uri="{FF2B5EF4-FFF2-40B4-BE49-F238E27FC236}">
                <a16:creationId xmlns:a16="http://schemas.microsoft.com/office/drawing/2014/main" id="{5EB7F6D1-9E05-48CF-A8EF-DC7D7014619F}"/>
              </a:ext>
            </a:extLst>
          </p:cNvPr>
          <p:cNvSpPr txBox="1"/>
          <p:nvPr/>
        </p:nvSpPr>
        <p:spPr>
          <a:xfrm>
            <a:off x="2351314" y="5436978"/>
            <a:ext cx="7489372" cy="820674"/>
          </a:xfrm>
          <a:prstGeom prst="rect">
            <a:avLst/>
          </a:prstGeom>
          <a:noFill/>
        </p:spPr>
        <p:txBody>
          <a:bodyPr wrap="square" rtlCol="0">
            <a:spAutoFit/>
          </a:bodyPr>
          <a:lstStyle/>
          <a:p>
            <a:pPr algn="ct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a:t>
            </a:r>
            <a:endParaRPr lang="en-US" sz="1100" dirty="0">
              <a:solidFill>
                <a:schemeClr val="tx1">
                  <a:lumMod val="75000"/>
                  <a:lumOff val="25000"/>
                </a:schemeClr>
              </a:solidFill>
            </a:endParaRPr>
          </a:p>
        </p:txBody>
      </p:sp>
      <p:pic>
        <p:nvPicPr>
          <p:cNvPr id="6" name="Picture Placeholder 5">
            <a:extLst>
              <a:ext uri="{FF2B5EF4-FFF2-40B4-BE49-F238E27FC236}">
                <a16:creationId xmlns:a16="http://schemas.microsoft.com/office/drawing/2014/main" id="{9D617AD8-09AE-4AD4-8888-9D4C2E85D23F}"/>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6650" r="16650"/>
          <a:stretch/>
        </p:blipFill>
        <p:spPr>
          <a:xfrm>
            <a:off x="1349375" y="2588007"/>
            <a:ext cx="2468563" cy="2466975"/>
          </a:xfrm>
        </p:spPr>
      </p:pic>
      <p:pic>
        <p:nvPicPr>
          <p:cNvPr id="11" name="Picture Placeholder 10">
            <a:extLst>
              <a:ext uri="{FF2B5EF4-FFF2-40B4-BE49-F238E27FC236}">
                <a16:creationId xmlns:a16="http://schemas.microsoft.com/office/drawing/2014/main" id="{07C20D88-7C86-4AE0-BE02-22A795411B8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6649" r="16649"/>
          <a:stretch/>
        </p:blipFill>
        <p:spPr>
          <a:xfrm>
            <a:off x="4862513" y="2588007"/>
            <a:ext cx="2466975" cy="2466975"/>
          </a:xfrm>
        </p:spPr>
      </p:pic>
      <p:pic>
        <p:nvPicPr>
          <p:cNvPr id="13" name="Picture Placeholder 12">
            <a:extLst>
              <a:ext uri="{FF2B5EF4-FFF2-40B4-BE49-F238E27FC236}">
                <a16:creationId xmlns:a16="http://schemas.microsoft.com/office/drawing/2014/main" id="{B19CCC38-9F16-4286-A4C5-550D18DCF947}"/>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6642" r="16642"/>
          <a:stretch/>
        </p:blipFill>
        <p:spPr>
          <a:xfrm>
            <a:off x="8374063" y="2588007"/>
            <a:ext cx="2468562" cy="2466975"/>
          </a:xfrm>
        </p:spPr>
      </p:pic>
      <p:grpSp>
        <p:nvGrpSpPr>
          <p:cNvPr id="14" name="Group 13">
            <a:extLst>
              <a:ext uri="{FF2B5EF4-FFF2-40B4-BE49-F238E27FC236}">
                <a16:creationId xmlns:a16="http://schemas.microsoft.com/office/drawing/2014/main" id="{78D1A87A-99B6-4846-8E88-629436145603}"/>
              </a:ext>
            </a:extLst>
          </p:cNvPr>
          <p:cNvGrpSpPr/>
          <p:nvPr/>
        </p:nvGrpSpPr>
        <p:grpSpPr>
          <a:xfrm>
            <a:off x="5597606" y="493925"/>
            <a:ext cx="996788" cy="368551"/>
            <a:chOff x="1282337" y="2734942"/>
            <a:chExt cx="3754302" cy="1388110"/>
          </a:xfrm>
        </p:grpSpPr>
        <p:sp>
          <p:nvSpPr>
            <p:cNvPr id="15" name="Freeform: Shape 14">
              <a:extLst>
                <a:ext uri="{FF2B5EF4-FFF2-40B4-BE49-F238E27FC236}">
                  <a16:creationId xmlns:a16="http://schemas.microsoft.com/office/drawing/2014/main" id="{89B6E80E-96B2-49E3-A7DA-6F6875558D76}"/>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9D49EEDF-EB78-4B3B-A8E5-EEBC8D4679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248489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F2A27-7E08-47C3-AFE9-118462C268E4}"/>
              </a:ext>
            </a:extLst>
          </p:cNvPr>
          <p:cNvSpPr/>
          <p:nvPr/>
        </p:nvSpPr>
        <p:spPr>
          <a:xfrm>
            <a:off x="1" y="0"/>
            <a:ext cx="12191996"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4AED6E-B408-40AA-8871-4B369F0BF6CD}"/>
              </a:ext>
            </a:extLst>
          </p:cNvPr>
          <p:cNvSpPr txBox="1"/>
          <p:nvPr/>
        </p:nvSpPr>
        <p:spPr>
          <a:xfrm>
            <a:off x="2371559" y="1606347"/>
            <a:ext cx="7448881" cy="707886"/>
          </a:xfrm>
          <a:prstGeom prst="rect">
            <a:avLst/>
          </a:prstGeom>
          <a:noFill/>
        </p:spPr>
        <p:txBody>
          <a:bodyPr wrap="square" rtlCol="0">
            <a:spAutoFit/>
          </a:bodyPr>
          <a:lstStyle/>
          <a:p>
            <a:r>
              <a:rPr lang="en-US" sz="4000" b="1" dirty="0">
                <a:solidFill>
                  <a:srgbClr val="7030A0"/>
                </a:solidFill>
                <a:latin typeface="+mj-lt"/>
              </a:rPr>
              <a:t>Dress like a bride every day</a:t>
            </a:r>
            <a:endParaRPr lang="id-ID" sz="4800" b="1" dirty="0">
              <a:solidFill>
                <a:srgbClr val="7030A0"/>
              </a:solidFill>
              <a:latin typeface="+mj-lt"/>
            </a:endParaRPr>
          </a:p>
        </p:txBody>
      </p:sp>
      <p:sp>
        <p:nvSpPr>
          <p:cNvPr id="6" name="TextBox 5">
            <a:extLst>
              <a:ext uri="{FF2B5EF4-FFF2-40B4-BE49-F238E27FC236}">
                <a16:creationId xmlns:a16="http://schemas.microsoft.com/office/drawing/2014/main" id="{8A429D0F-1B44-4DDC-84C8-67CAFBD964F2}"/>
              </a:ext>
            </a:extLst>
          </p:cNvPr>
          <p:cNvSpPr txBox="1"/>
          <p:nvPr/>
        </p:nvSpPr>
        <p:spPr>
          <a:xfrm>
            <a:off x="5791626" y="2733660"/>
            <a:ext cx="2980900" cy="3369256"/>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pic>
        <p:nvPicPr>
          <p:cNvPr id="7" name="Picture Placeholder 6">
            <a:extLst>
              <a:ext uri="{FF2B5EF4-FFF2-40B4-BE49-F238E27FC236}">
                <a16:creationId xmlns:a16="http://schemas.microsoft.com/office/drawing/2014/main" id="{442DB8F5-7A70-4DDC-8985-6AB4A7C8E87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7783" r="7783"/>
          <a:stretch/>
        </p:blipFill>
        <p:spPr>
          <a:xfrm>
            <a:off x="0" y="2902856"/>
            <a:ext cx="5007427" cy="3955142"/>
          </a:xfrm>
        </p:spPr>
      </p:pic>
      <p:pic>
        <p:nvPicPr>
          <p:cNvPr id="10" name="Picture Placeholder 9">
            <a:extLst>
              <a:ext uri="{FF2B5EF4-FFF2-40B4-BE49-F238E27FC236}">
                <a16:creationId xmlns:a16="http://schemas.microsoft.com/office/drawing/2014/main" id="{CBF8951A-C6E0-4051-9338-492FBF45331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7742" r="27742"/>
          <a:stretch/>
        </p:blipFill>
        <p:spPr>
          <a:xfrm>
            <a:off x="9550398" y="2902856"/>
            <a:ext cx="2641599" cy="3955142"/>
          </a:xfrm>
        </p:spPr>
      </p:pic>
      <p:grpSp>
        <p:nvGrpSpPr>
          <p:cNvPr id="11" name="Group 10">
            <a:extLst>
              <a:ext uri="{FF2B5EF4-FFF2-40B4-BE49-F238E27FC236}">
                <a16:creationId xmlns:a16="http://schemas.microsoft.com/office/drawing/2014/main" id="{55232AA0-50EF-4B6D-A2EF-E59BD3350738}"/>
              </a:ext>
            </a:extLst>
          </p:cNvPr>
          <p:cNvGrpSpPr/>
          <p:nvPr/>
        </p:nvGrpSpPr>
        <p:grpSpPr>
          <a:xfrm>
            <a:off x="5597605" y="743539"/>
            <a:ext cx="996788" cy="368551"/>
            <a:chOff x="1282337" y="2734942"/>
            <a:chExt cx="3754302" cy="1388110"/>
          </a:xfrm>
        </p:grpSpPr>
        <p:sp>
          <p:nvSpPr>
            <p:cNvPr id="12" name="Freeform: Shape 11">
              <a:extLst>
                <a:ext uri="{FF2B5EF4-FFF2-40B4-BE49-F238E27FC236}">
                  <a16:creationId xmlns:a16="http://schemas.microsoft.com/office/drawing/2014/main" id="{8FE42274-D5EB-47EE-9988-46D593425739}"/>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23A441FB-33B1-42FF-8462-4CB79F6F64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230041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67D8F3-7289-459D-812A-95CADDFFDDB6}"/>
              </a:ext>
            </a:extLst>
          </p:cNvPr>
          <p:cNvSpPr/>
          <p:nvPr/>
        </p:nvSpPr>
        <p:spPr>
          <a:xfrm>
            <a:off x="6785854" y="1"/>
            <a:ext cx="5406146"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C6A657-07C7-4C72-8ED1-4CC4321022D0}"/>
              </a:ext>
            </a:extLst>
          </p:cNvPr>
          <p:cNvSpPr txBox="1"/>
          <p:nvPr/>
        </p:nvSpPr>
        <p:spPr>
          <a:xfrm>
            <a:off x="8476668" y="2093684"/>
            <a:ext cx="3540836" cy="2554545"/>
          </a:xfrm>
          <a:prstGeom prst="rect">
            <a:avLst/>
          </a:prstGeom>
          <a:noFill/>
        </p:spPr>
        <p:txBody>
          <a:bodyPr wrap="square" rtlCol="0">
            <a:spAutoFit/>
          </a:bodyPr>
          <a:lstStyle/>
          <a:p>
            <a:r>
              <a:rPr lang="en-US" sz="4000" b="1" dirty="0">
                <a:solidFill>
                  <a:srgbClr val="7030A0"/>
                </a:solidFill>
                <a:latin typeface="+mj-lt"/>
              </a:rPr>
              <a:t>Choose happiness, choose clothes</a:t>
            </a:r>
            <a:endParaRPr lang="id-ID" sz="4800" b="1" dirty="0">
              <a:solidFill>
                <a:srgbClr val="7030A0"/>
              </a:solidFill>
              <a:latin typeface="+mj-lt"/>
            </a:endParaRPr>
          </a:p>
        </p:txBody>
      </p:sp>
      <p:sp>
        <p:nvSpPr>
          <p:cNvPr id="6" name="TextBox 5">
            <a:extLst>
              <a:ext uri="{FF2B5EF4-FFF2-40B4-BE49-F238E27FC236}">
                <a16:creationId xmlns:a16="http://schemas.microsoft.com/office/drawing/2014/main" id="{DF46A9C0-E97F-416C-B56A-BA5F04E8B5DD}"/>
              </a:ext>
            </a:extLst>
          </p:cNvPr>
          <p:cNvSpPr txBox="1"/>
          <p:nvPr/>
        </p:nvSpPr>
        <p:spPr>
          <a:xfrm>
            <a:off x="5384799" y="5308585"/>
            <a:ext cx="5406146" cy="1074590"/>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t>
            </a:r>
            <a:endParaRPr lang="en-US" sz="1100">
              <a:solidFill>
                <a:schemeClr val="tx1">
                  <a:lumMod val="75000"/>
                  <a:lumOff val="25000"/>
                </a:schemeClr>
              </a:solidFill>
            </a:endParaRPr>
          </a:p>
        </p:txBody>
      </p:sp>
      <p:pic>
        <p:nvPicPr>
          <p:cNvPr id="4" name="Picture Placeholder 3">
            <a:extLst>
              <a:ext uri="{FF2B5EF4-FFF2-40B4-BE49-F238E27FC236}">
                <a16:creationId xmlns:a16="http://schemas.microsoft.com/office/drawing/2014/main" id="{17E329CF-229C-4EA3-9D80-2FA12BC64D61}"/>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00" r="16600"/>
          <a:stretch>
            <a:fillRect/>
          </a:stretch>
        </p:blipFill>
        <p:spPr/>
      </p:pic>
      <p:pic>
        <p:nvPicPr>
          <p:cNvPr id="13" name="Picture Placeholder 12">
            <a:extLst>
              <a:ext uri="{FF2B5EF4-FFF2-40B4-BE49-F238E27FC236}">
                <a16:creationId xmlns:a16="http://schemas.microsoft.com/office/drawing/2014/main" id="{0F60B511-C466-431F-9145-9A3C63C4111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1" name="Picture Placeholder 10">
            <a:extLst>
              <a:ext uri="{FF2B5EF4-FFF2-40B4-BE49-F238E27FC236}">
                <a16:creationId xmlns:a16="http://schemas.microsoft.com/office/drawing/2014/main" id="{68FC4FB3-148B-485C-A00A-520512DC5C35}"/>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1877" r="21877"/>
          <a:stretch>
            <a:fillRect/>
          </a:stretch>
        </p:blipFill>
        <p:spPr/>
      </p:pic>
      <p:grpSp>
        <p:nvGrpSpPr>
          <p:cNvPr id="14" name="Group 13">
            <a:extLst>
              <a:ext uri="{FF2B5EF4-FFF2-40B4-BE49-F238E27FC236}">
                <a16:creationId xmlns:a16="http://schemas.microsoft.com/office/drawing/2014/main" id="{8CFFC012-1D95-4A54-B85B-AFE5DAC45D3E}"/>
              </a:ext>
            </a:extLst>
          </p:cNvPr>
          <p:cNvGrpSpPr/>
          <p:nvPr/>
        </p:nvGrpSpPr>
        <p:grpSpPr>
          <a:xfrm>
            <a:off x="8476668" y="1064777"/>
            <a:ext cx="996788" cy="368551"/>
            <a:chOff x="1282337" y="2734942"/>
            <a:chExt cx="3754302" cy="1388110"/>
          </a:xfrm>
        </p:grpSpPr>
        <p:sp>
          <p:nvSpPr>
            <p:cNvPr id="15" name="Freeform: Shape 14">
              <a:extLst>
                <a:ext uri="{FF2B5EF4-FFF2-40B4-BE49-F238E27FC236}">
                  <a16:creationId xmlns:a16="http://schemas.microsoft.com/office/drawing/2014/main" id="{1378AEFA-BF7B-40D7-91F4-9CFB258A5233}"/>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442F868F-5B5B-40CB-B799-85410EFC89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184162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CC00A6-C7AE-463E-A6A0-C2AC2F7B40C5}"/>
              </a:ext>
            </a:extLst>
          </p:cNvPr>
          <p:cNvSpPr/>
          <p:nvPr/>
        </p:nvSpPr>
        <p:spPr>
          <a:xfrm>
            <a:off x="0" y="1"/>
            <a:ext cx="4295775"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7942BB-E663-4492-BF53-43E05F71B6AA}"/>
              </a:ext>
            </a:extLst>
          </p:cNvPr>
          <p:cNvSpPr txBox="1"/>
          <p:nvPr/>
        </p:nvSpPr>
        <p:spPr>
          <a:xfrm>
            <a:off x="6884760" y="1887093"/>
            <a:ext cx="4441047" cy="1323439"/>
          </a:xfrm>
          <a:prstGeom prst="rect">
            <a:avLst/>
          </a:prstGeom>
          <a:noFill/>
        </p:spPr>
        <p:txBody>
          <a:bodyPr wrap="square" rtlCol="0">
            <a:spAutoFit/>
          </a:bodyPr>
          <a:lstStyle/>
          <a:p>
            <a:r>
              <a:rPr lang="en-US" sz="4000" b="1" dirty="0">
                <a:solidFill>
                  <a:srgbClr val="7030A0"/>
                </a:solidFill>
                <a:latin typeface="+mj-lt"/>
              </a:rPr>
              <a:t>Clothes for satisfied souls</a:t>
            </a:r>
            <a:endParaRPr lang="id-ID" sz="4800" b="1" dirty="0">
              <a:solidFill>
                <a:srgbClr val="7030A0"/>
              </a:solidFill>
              <a:latin typeface="+mj-lt"/>
            </a:endParaRPr>
          </a:p>
        </p:txBody>
      </p:sp>
      <p:sp>
        <p:nvSpPr>
          <p:cNvPr id="5" name="TextBox 4">
            <a:extLst>
              <a:ext uri="{FF2B5EF4-FFF2-40B4-BE49-F238E27FC236}">
                <a16:creationId xmlns:a16="http://schemas.microsoft.com/office/drawing/2014/main" id="{A5B95268-3655-4A7F-AB57-B17D2A0729C1}"/>
              </a:ext>
            </a:extLst>
          </p:cNvPr>
          <p:cNvSpPr txBox="1"/>
          <p:nvPr/>
        </p:nvSpPr>
        <p:spPr>
          <a:xfrm>
            <a:off x="6894285" y="3544072"/>
            <a:ext cx="4230489" cy="2090252"/>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8DACE7FF-A7EB-4E74-9427-EF1ABA4D72E4}"/>
              </a:ext>
            </a:extLst>
          </p:cNvPr>
          <p:cNvGrpSpPr/>
          <p:nvPr/>
        </p:nvGrpSpPr>
        <p:grpSpPr>
          <a:xfrm>
            <a:off x="6903810" y="855125"/>
            <a:ext cx="996788" cy="368551"/>
            <a:chOff x="1282337" y="2734942"/>
            <a:chExt cx="3754302" cy="1388110"/>
          </a:xfrm>
        </p:grpSpPr>
        <p:sp>
          <p:nvSpPr>
            <p:cNvPr id="10" name="Freeform: Shape 9">
              <a:extLst>
                <a:ext uri="{FF2B5EF4-FFF2-40B4-BE49-F238E27FC236}">
                  <a16:creationId xmlns:a16="http://schemas.microsoft.com/office/drawing/2014/main" id="{B355409E-478A-426B-B86D-BFDD88FBB1EF}"/>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Graphic 10">
              <a:extLst>
                <a:ext uri="{FF2B5EF4-FFF2-40B4-BE49-F238E27FC236}">
                  <a16:creationId xmlns:a16="http://schemas.microsoft.com/office/drawing/2014/main" id="{81409503-DD0B-4823-94CD-D98872548F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pic>
        <p:nvPicPr>
          <p:cNvPr id="12" name="Picture Placeholder 11">
            <a:extLst>
              <a:ext uri="{FF2B5EF4-FFF2-40B4-BE49-F238E27FC236}">
                <a16:creationId xmlns:a16="http://schemas.microsoft.com/office/drawing/2014/main" id="{4B1ACA18-E928-44EC-B9BB-BC2155BCD990}"/>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7414" r="7414"/>
          <a:stretch>
            <a:fillRect/>
          </a:stretch>
        </p:blipFill>
        <p:spPr/>
      </p:pic>
    </p:spTree>
    <p:extLst>
      <p:ext uri="{BB962C8B-B14F-4D97-AF65-F5344CB8AC3E}">
        <p14:creationId xmlns:p14="http://schemas.microsoft.com/office/powerpoint/2010/main" val="148601762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A331F5-D44D-4781-88D7-F53B1E2F868B}"/>
              </a:ext>
            </a:extLst>
          </p:cNvPr>
          <p:cNvSpPr/>
          <p:nvPr/>
        </p:nvSpPr>
        <p:spPr>
          <a:xfrm flipH="1">
            <a:off x="6219825" y="180975"/>
            <a:ext cx="4162425" cy="64960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EBD3FBE-2B4C-48E7-9DF8-38319AE5A79B}"/>
              </a:ext>
            </a:extLst>
          </p:cNvPr>
          <p:cNvGrpSpPr/>
          <p:nvPr/>
        </p:nvGrpSpPr>
        <p:grpSpPr>
          <a:xfrm>
            <a:off x="914400" y="1049607"/>
            <a:ext cx="4419600" cy="4758786"/>
            <a:chOff x="914400" y="1193021"/>
            <a:chExt cx="4419600" cy="4758786"/>
          </a:xfrm>
        </p:grpSpPr>
        <p:sp>
          <p:nvSpPr>
            <p:cNvPr id="4" name="TextBox 3">
              <a:extLst>
                <a:ext uri="{FF2B5EF4-FFF2-40B4-BE49-F238E27FC236}">
                  <a16:creationId xmlns:a16="http://schemas.microsoft.com/office/drawing/2014/main" id="{97FD412A-D3BD-4D15-98BD-B80FEA03D599}"/>
                </a:ext>
              </a:extLst>
            </p:cNvPr>
            <p:cNvSpPr txBox="1"/>
            <p:nvPr/>
          </p:nvSpPr>
          <p:spPr>
            <a:xfrm>
              <a:off x="914400" y="2163108"/>
              <a:ext cx="4419600" cy="1938992"/>
            </a:xfrm>
            <a:prstGeom prst="rect">
              <a:avLst/>
            </a:prstGeom>
            <a:noFill/>
          </p:spPr>
          <p:txBody>
            <a:bodyPr wrap="square" rtlCol="0">
              <a:spAutoFit/>
            </a:bodyPr>
            <a:lstStyle/>
            <a:p>
              <a:r>
                <a:rPr lang="en-US" sz="4000" b="1" dirty="0">
                  <a:solidFill>
                    <a:srgbClr val="7030A0"/>
                  </a:solidFill>
                  <a:latin typeface="+mj-lt"/>
                </a:rPr>
                <a:t>Make people fall in love with your clothes</a:t>
              </a:r>
              <a:endParaRPr lang="id-ID" sz="4800" b="1" dirty="0">
                <a:solidFill>
                  <a:srgbClr val="7030A0"/>
                </a:solidFill>
                <a:latin typeface="+mj-lt"/>
              </a:endParaRPr>
            </a:p>
          </p:txBody>
        </p:sp>
        <p:sp>
          <p:nvSpPr>
            <p:cNvPr id="5" name="TextBox 4">
              <a:extLst>
                <a:ext uri="{FF2B5EF4-FFF2-40B4-BE49-F238E27FC236}">
                  <a16:creationId xmlns:a16="http://schemas.microsoft.com/office/drawing/2014/main" id="{D8F09E17-212F-4347-AD86-8BB42EE87CD9}"/>
                </a:ext>
              </a:extLst>
            </p:cNvPr>
            <p:cNvSpPr txBox="1"/>
            <p:nvPr/>
          </p:nvSpPr>
          <p:spPr>
            <a:xfrm>
              <a:off x="914400" y="4359961"/>
              <a:ext cx="4230489" cy="1591846"/>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a:t>
              </a:r>
              <a:endParaRPr lang="en-US" sz="110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93E0D718-377C-4D0A-8D0E-479DF1D776C6}"/>
                </a:ext>
              </a:extLst>
            </p:cNvPr>
            <p:cNvGrpSpPr/>
            <p:nvPr/>
          </p:nvGrpSpPr>
          <p:grpSpPr>
            <a:xfrm>
              <a:off x="962025" y="1193021"/>
              <a:ext cx="996788" cy="368551"/>
              <a:chOff x="1282337" y="2734942"/>
              <a:chExt cx="3754302" cy="1388110"/>
            </a:xfrm>
          </p:grpSpPr>
          <p:sp>
            <p:nvSpPr>
              <p:cNvPr id="10" name="Freeform: Shape 9">
                <a:extLst>
                  <a:ext uri="{FF2B5EF4-FFF2-40B4-BE49-F238E27FC236}">
                    <a16:creationId xmlns:a16="http://schemas.microsoft.com/office/drawing/2014/main" id="{B12B3156-78A1-453F-AC45-5B8B04916B70}"/>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pic>
            <p:nvPicPr>
              <p:cNvPr id="11" name="Graphic 10">
                <a:extLst>
                  <a:ext uri="{FF2B5EF4-FFF2-40B4-BE49-F238E27FC236}">
                    <a16:creationId xmlns:a16="http://schemas.microsoft.com/office/drawing/2014/main" id="{BE08B56F-24FC-4E93-B814-F74BD49B92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grpSp>
      <p:pic>
        <p:nvPicPr>
          <p:cNvPr id="15" name="Picture Placeholder 14">
            <a:extLst>
              <a:ext uri="{FF2B5EF4-FFF2-40B4-BE49-F238E27FC236}">
                <a16:creationId xmlns:a16="http://schemas.microsoft.com/office/drawing/2014/main" id="{011CDA67-09ED-466B-94A0-FF8F09FC3748}"/>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17980" r="17980"/>
          <a:stretch/>
        </p:blipFill>
        <p:spPr>
          <a:xfrm>
            <a:off x="6545942" y="0"/>
            <a:ext cx="3512457" cy="6858000"/>
          </a:xfrm>
        </p:spPr>
      </p:pic>
    </p:spTree>
    <p:extLst>
      <p:ext uri="{BB962C8B-B14F-4D97-AF65-F5344CB8AC3E}">
        <p14:creationId xmlns:p14="http://schemas.microsoft.com/office/powerpoint/2010/main" val="1311006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8F7B5-5D10-4FA7-9908-ABA215EEA623}"/>
              </a:ext>
            </a:extLst>
          </p:cNvPr>
          <p:cNvSpPr/>
          <p:nvPr/>
        </p:nvSpPr>
        <p:spPr>
          <a:xfrm>
            <a:off x="2801256" y="0"/>
            <a:ext cx="7257143" cy="600840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1C560D6E-C147-40D6-96DC-4D698C0FBF9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5217" r="5217"/>
          <a:stretch>
            <a:fillRect/>
          </a:stretch>
        </p:blipFill>
        <p:spPr/>
      </p:pic>
      <p:pic>
        <p:nvPicPr>
          <p:cNvPr id="10" name="Picture Placeholder 9">
            <a:extLst>
              <a:ext uri="{FF2B5EF4-FFF2-40B4-BE49-F238E27FC236}">
                <a16:creationId xmlns:a16="http://schemas.microsoft.com/office/drawing/2014/main" id="{E34F6E0F-62B9-4478-90F3-DC2883BD73F2}"/>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3341" b="3341"/>
          <a:stretch>
            <a:fillRect/>
          </a:stretch>
        </p:blipFill>
        <p:spPr/>
      </p:pic>
      <p:sp>
        <p:nvSpPr>
          <p:cNvPr id="4" name="TextBox 3">
            <a:extLst>
              <a:ext uri="{FF2B5EF4-FFF2-40B4-BE49-F238E27FC236}">
                <a16:creationId xmlns:a16="http://schemas.microsoft.com/office/drawing/2014/main" id="{83E3C4A0-B608-4753-8858-3A6009F5DA44}"/>
              </a:ext>
            </a:extLst>
          </p:cNvPr>
          <p:cNvSpPr txBox="1"/>
          <p:nvPr/>
        </p:nvSpPr>
        <p:spPr>
          <a:xfrm>
            <a:off x="747939" y="2382611"/>
            <a:ext cx="4658761" cy="1323439"/>
          </a:xfrm>
          <a:prstGeom prst="rect">
            <a:avLst/>
          </a:prstGeom>
          <a:noFill/>
        </p:spPr>
        <p:txBody>
          <a:bodyPr wrap="square" rtlCol="0">
            <a:spAutoFit/>
          </a:bodyPr>
          <a:lstStyle/>
          <a:p>
            <a:r>
              <a:rPr lang="en-US" sz="4000" b="1" dirty="0">
                <a:solidFill>
                  <a:srgbClr val="7030A0"/>
                </a:solidFill>
                <a:latin typeface="+mj-lt"/>
              </a:rPr>
              <a:t>New Clothes New Passion</a:t>
            </a:r>
            <a:endParaRPr lang="id-ID" sz="4800" b="1" dirty="0">
              <a:solidFill>
                <a:srgbClr val="7030A0"/>
              </a:solidFill>
              <a:latin typeface="+mj-lt"/>
            </a:endParaRPr>
          </a:p>
        </p:txBody>
      </p:sp>
      <p:sp>
        <p:nvSpPr>
          <p:cNvPr id="5" name="TextBox 4">
            <a:extLst>
              <a:ext uri="{FF2B5EF4-FFF2-40B4-BE49-F238E27FC236}">
                <a16:creationId xmlns:a16="http://schemas.microsoft.com/office/drawing/2014/main" id="{42E52885-7859-428D-98D4-13AF370DA41D}"/>
              </a:ext>
            </a:extLst>
          </p:cNvPr>
          <p:cNvSpPr txBox="1"/>
          <p:nvPr/>
        </p:nvSpPr>
        <p:spPr>
          <a:xfrm>
            <a:off x="3286125" y="790665"/>
            <a:ext cx="8434161" cy="1084015"/>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grpSp>
        <p:nvGrpSpPr>
          <p:cNvPr id="12" name="Group 11">
            <a:extLst>
              <a:ext uri="{FF2B5EF4-FFF2-40B4-BE49-F238E27FC236}">
                <a16:creationId xmlns:a16="http://schemas.microsoft.com/office/drawing/2014/main" id="{DB3B27AB-5280-49FA-AE80-40E5AA4FF42A}"/>
              </a:ext>
            </a:extLst>
          </p:cNvPr>
          <p:cNvGrpSpPr/>
          <p:nvPr/>
        </p:nvGrpSpPr>
        <p:grpSpPr>
          <a:xfrm>
            <a:off x="795564" y="1426065"/>
            <a:ext cx="996788" cy="368551"/>
            <a:chOff x="1282337" y="2734942"/>
            <a:chExt cx="3754302" cy="1388110"/>
          </a:xfrm>
        </p:grpSpPr>
        <p:sp>
          <p:nvSpPr>
            <p:cNvPr id="14" name="Freeform: Shape 13">
              <a:extLst>
                <a:ext uri="{FF2B5EF4-FFF2-40B4-BE49-F238E27FC236}">
                  <a16:creationId xmlns:a16="http://schemas.microsoft.com/office/drawing/2014/main" id="{1C2E63E5-AEF2-4D6D-AA74-53D1D35D033B}"/>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Graphic 14">
              <a:extLst>
                <a:ext uri="{FF2B5EF4-FFF2-40B4-BE49-F238E27FC236}">
                  <a16:creationId xmlns:a16="http://schemas.microsoft.com/office/drawing/2014/main" id="{4B698F5A-42D6-43C8-A55A-27D2BC7C6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2400850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40CCA9-93C9-458D-9269-89575B94DC7C}"/>
              </a:ext>
            </a:extLst>
          </p:cNvPr>
          <p:cNvSpPr/>
          <p:nvPr/>
        </p:nvSpPr>
        <p:spPr>
          <a:xfrm>
            <a:off x="0" y="0"/>
            <a:ext cx="7924800" cy="688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FA1DF2-4931-4E51-B14B-53906267BD84}"/>
              </a:ext>
            </a:extLst>
          </p:cNvPr>
          <p:cNvSpPr txBox="1"/>
          <p:nvPr/>
        </p:nvSpPr>
        <p:spPr>
          <a:xfrm>
            <a:off x="1034901" y="1449446"/>
            <a:ext cx="6674784" cy="707886"/>
          </a:xfrm>
          <a:prstGeom prst="rect">
            <a:avLst/>
          </a:prstGeom>
          <a:noFill/>
        </p:spPr>
        <p:txBody>
          <a:bodyPr wrap="square" rtlCol="0">
            <a:spAutoFit/>
          </a:bodyPr>
          <a:lstStyle/>
          <a:p>
            <a:r>
              <a:rPr lang="en-US" sz="4000" b="1" dirty="0">
                <a:solidFill>
                  <a:srgbClr val="7030A0"/>
                </a:solidFill>
                <a:latin typeface="+mj-lt"/>
              </a:rPr>
              <a:t>Feel the peace</a:t>
            </a:r>
            <a:endParaRPr lang="id-ID" sz="4800" b="1" dirty="0">
              <a:solidFill>
                <a:srgbClr val="7030A0"/>
              </a:solidFill>
              <a:latin typeface="+mj-lt"/>
            </a:endParaRPr>
          </a:p>
        </p:txBody>
      </p:sp>
      <p:sp>
        <p:nvSpPr>
          <p:cNvPr id="6" name="TextBox 5">
            <a:extLst>
              <a:ext uri="{FF2B5EF4-FFF2-40B4-BE49-F238E27FC236}">
                <a16:creationId xmlns:a16="http://schemas.microsoft.com/office/drawing/2014/main" id="{D57013C5-4DAD-4EB2-808C-B85F15633317}"/>
              </a:ext>
            </a:extLst>
          </p:cNvPr>
          <p:cNvSpPr txBox="1"/>
          <p:nvPr/>
        </p:nvSpPr>
        <p:spPr>
          <a:xfrm>
            <a:off x="1060552" y="2349101"/>
            <a:ext cx="5390597" cy="830099"/>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a:t>
            </a:r>
            <a:r>
              <a:rPr lang="en-US" sz="1100" dirty="0">
                <a:solidFill>
                  <a:schemeClr val="tx1">
                    <a:lumMod val="75000"/>
                    <a:lumOff val="25000"/>
                  </a:schemeClr>
                </a:solidFill>
              </a:rPr>
              <a:t>.</a:t>
            </a:r>
          </a:p>
        </p:txBody>
      </p:sp>
      <p:grpSp>
        <p:nvGrpSpPr>
          <p:cNvPr id="15" name="Group 14">
            <a:extLst>
              <a:ext uri="{FF2B5EF4-FFF2-40B4-BE49-F238E27FC236}">
                <a16:creationId xmlns:a16="http://schemas.microsoft.com/office/drawing/2014/main" id="{2F1C5C11-5064-49BF-973C-F0551A2347B6}"/>
              </a:ext>
            </a:extLst>
          </p:cNvPr>
          <p:cNvGrpSpPr/>
          <p:nvPr/>
        </p:nvGrpSpPr>
        <p:grpSpPr>
          <a:xfrm>
            <a:off x="1092051" y="693775"/>
            <a:ext cx="996788" cy="368551"/>
            <a:chOff x="1282337" y="2734942"/>
            <a:chExt cx="3754302" cy="1388110"/>
          </a:xfrm>
        </p:grpSpPr>
        <p:sp>
          <p:nvSpPr>
            <p:cNvPr id="16" name="Freeform: Shape 15">
              <a:extLst>
                <a:ext uri="{FF2B5EF4-FFF2-40B4-BE49-F238E27FC236}">
                  <a16:creationId xmlns:a16="http://schemas.microsoft.com/office/drawing/2014/main" id="{798A591F-A7D7-40A4-AC27-8966C767C4D6}"/>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Graphic 17">
              <a:extLst>
                <a:ext uri="{FF2B5EF4-FFF2-40B4-BE49-F238E27FC236}">
                  <a16:creationId xmlns:a16="http://schemas.microsoft.com/office/drawing/2014/main" id="{05350437-6DFD-479C-94E3-C004B2BB01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41" name="Picture Placeholder 40">
            <a:extLst>
              <a:ext uri="{FF2B5EF4-FFF2-40B4-BE49-F238E27FC236}">
                <a16:creationId xmlns:a16="http://schemas.microsoft.com/office/drawing/2014/main" id="{067CC12A-A695-4315-9F86-9CE33F49B475}"/>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t="16972" b="46572"/>
          <a:stretch/>
        </p:blipFill>
        <p:spPr>
          <a:xfrm>
            <a:off x="1171575" y="3781425"/>
            <a:ext cx="6753225" cy="3076575"/>
          </a:xfrm>
        </p:spPr>
      </p:pic>
      <p:pic>
        <p:nvPicPr>
          <p:cNvPr id="37" name="Picture Placeholder 36">
            <a:extLst>
              <a:ext uri="{FF2B5EF4-FFF2-40B4-BE49-F238E27FC236}">
                <a16:creationId xmlns:a16="http://schemas.microsoft.com/office/drawing/2014/main" id="{0BC38CA1-F216-4420-9384-37552FC17A3B}"/>
              </a:ext>
            </a:extLst>
          </p:cNvPr>
          <p:cNvPicPr>
            <a:picLocks noGrp="1" noChangeAspect="1"/>
          </p:cNvPicPr>
          <p:nvPr>
            <p:ph type="pic" sz="quarter" idx="19"/>
          </p:nvPr>
        </p:nvPicPr>
        <p:blipFill rotWithShape="1">
          <a:blip r:embed="rId5">
            <a:extLst>
              <a:ext uri="{28A0092B-C50C-407E-A947-70E740481C1C}">
                <a14:useLocalDpi xmlns:a14="http://schemas.microsoft.com/office/drawing/2010/main" val="0"/>
              </a:ext>
            </a:extLst>
          </a:blip>
          <a:srcRect l="27407" r="27407"/>
          <a:stretch/>
        </p:blipFill>
        <p:spPr>
          <a:xfrm>
            <a:off x="8084460" y="0"/>
            <a:ext cx="1973940" cy="6857999"/>
          </a:xfrm>
        </p:spPr>
      </p:pic>
      <p:pic>
        <p:nvPicPr>
          <p:cNvPr id="33" name="Picture Placeholder 32">
            <a:extLst>
              <a:ext uri="{FF2B5EF4-FFF2-40B4-BE49-F238E27FC236}">
                <a16:creationId xmlns:a16="http://schemas.microsoft.com/office/drawing/2014/main" id="{949AB923-2F93-436A-BB7F-850BED2D4FA7}"/>
              </a:ext>
            </a:extLst>
          </p:cNvPr>
          <p:cNvPicPr>
            <a:picLocks noGrp="1" noChangeAspect="1"/>
          </p:cNvPicPr>
          <p:nvPr>
            <p:ph type="pic" sz="quarter" idx="20"/>
          </p:nvPr>
        </p:nvPicPr>
        <p:blipFill rotWithShape="1">
          <a:blip r:embed="rId6">
            <a:extLst>
              <a:ext uri="{28A0092B-C50C-407E-A947-70E740481C1C}">
                <a14:useLocalDpi xmlns:a14="http://schemas.microsoft.com/office/drawing/2010/main" val="0"/>
              </a:ext>
            </a:extLst>
          </a:blip>
          <a:srcRect l="33395" t="16182" r="30297"/>
          <a:stretch/>
        </p:blipFill>
        <p:spPr>
          <a:xfrm>
            <a:off x="10218738" y="0"/>
            <a:ext cx="1973262" cy="6858000"/>
          </a:xfrm>
        </p:spPr>
      </p:pic>
    </p:spTree>
    <p:extLst>
      <p:ext uri="{BB962C8B-B14F-4D97-AF65-F5344CB8AC3E}">
        <p14:creationId xmlns:p14="http://schemas.microsoft.com/office/powerpoint/2010/main" val="205698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EEC09-5D61-4A28-93CB-014A55FD4DE8}"/>
              </a:ext>
            </a:extLst>
          </p:cNvPr>
          <p:cNvSpPr/>
          <p:nvPr/>
        </p:nvSpPr>
        <p:spPr>
          <a:xfrm>
            <a:off x="4122057" y="1055913"/>
            <a:ext cx="5239657" cy="58274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A390F8-7983-4236-BAC2-A0B3597AAA0D}"/>
              </a:ext>
            </a:extLst>
          </p:cNvPr>
          <p:cNvSpPr txBox="1"/>
          <p:nvPr/>
        </p:nvSpPr>
        <p:spPr>
          <a:xfrm>
            <a:off x="638627" y="2143447"/>
            <a:ext cx="3004457" cy="1323439"/>
          </a:xfrm>
          <a:prstGeom prst="rect">
            <a:avLst/>
          </a:prstGeom>
          <a:noFill/>
        </p:spPr>
        <p:txBody>
          <a:bodyPr wrap="square" rtlCol="0">
            <a:spAutoFit/>
          </a:bodyPr>
          <a:lstStyle/>
          <a:p>
            <a:r>
              <a:rPr lang="en-US" sz="4000" b="1" dirty="0">
                <a:solidFill>
                  <a:srgbClr val="7030A0"/>
                </a:solidFill>
                <a:latin typeface="+mj-lt"/>
              </a:rPr>
              <a:t>Wear and set trends</a:t>
            </a:r>
            <a:endParaRPr lang="id-ID" sz="4800" b="1" dirty="0">
              <a:solidFill>
                <a:srgbClr val="7030A0"/>
              </a:solidFill>
              <a:latin typeface="+mj-lt"/>
            </a:endParaRPr>
          </a:p>
        </p:txBody>
      </p:sp>
      <p:sp>
        <p:nvSpPr>
          <p:cNvPr id="6" name="TextBox 5">
            <a:extLst>
              <a:ext uri="{FF2B5EF4-FFF2-40B4-BE49-F238E27FC236}">
                <a16:creationId xmlns:a16="http://schemas.microsoft.com/office/drawing/2014/main" id="{C72E8ABA-FBE8-40EB-BDCC-1F511A76C378}"/>
              </a:ext>
            </a:extLst>
          </p:cNvPr>
          <p:cNvSpPr txBox="1"/>
          <p:nvPr/>
        </p:nvSpPr>
        <p:spPr>
          <a:xfrm>
            <a:off x="638628" y="3791574"/>
            <a:ext cx="3004457" cy="18363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a:t>
            </a:r>
            <a:endParaRPr lang="en-US" sz="1100">
              <a:solidFill>
                <a:schemeClr val="tx1">
                  <a:lumMod val="75000"/>
                  <a:lumOff val="25000"/>
                </a:schemeClr>
              </a:solidFill>
            </a:endParaRPr>
          </a:p>
        </p:txBody>
      </p:sp>
      <p:grpSp>
        <p:nvGrpSpPr>
          <p:cNvPr id="16" name="Group 15">
            <a:extLst>
              <a:ext uri="{FF2B5EF4-FFF2-40B4-BE49-F238E27FC236}">
                <a16:creationId xmlns:a16="http://schemas.microsoft.com/office/drawing/2014/main" id="{23983210-6416-4B67-89C1-2EF71EAF8777}"/>
              </a:ext>
            </a:extLst>
          </p:cNvPr>
          <p:cNvGrpSpPr/>
          <p:nvPr/>
        </p:nvGrpSpPr>
        <p:grpSpPr>
          <a:xfrm>
            <a:off x="682170" y="1107346"/>
            <a:ext cx="996788" cy="368551"/>
            <a:chOff x="1282337" y="2734942"/>
            <a:chExt cx="3754302" cy="1388110"/>
          </a:xfrm>
        </p:grpSpPr>
        <p:sp>
          <p:nvSpPr>
            <p:cNvPr id="17" name="Freeform: Shape 16">
              <a:extLst>
                <a:ext uri="{FF2B5EF4-FFF2-40B4-BE49-F238E27FC236}">
                  <a16:creationId xmlns:a16="http://schemas.microsoft.com/office/drawing/2014/main" id="{ED12864A-57C4-40D8-BEE0-395FEA5DC1D1}"/>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Graphic 17">
              <a:extLst>
                <a:ext uri="{FF2B5EF4-FFF2-40B4-BE49-F238E27FC236}">
                  <a16:creationId xmlns:a16="http://schemas.microsoft.com/office/drawing/2014/main" id="{C6AD6574-E68B-406D-A38A-340BE73CE8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13" name="Picture Placeholder 12">
            <a:extLst>
              <a:ext uri="{FF2B5EF4-FFF2-40B4-BE49-F238E27FC236}">
                <a16:creationId xmlns:a16="http://schemas.microsoft.com/office/drawing/2014/main" id="{50BF31AA-B103-4E02-9E7D-685CE28BAA8C}"/>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8821" r="18821"/>
          <a:stretch>
            <a:fillRect/>
          </a:stretch>
        </p:blipFill>
        <p:spPr/>
      </p:pic>
      <p:pic>
        <p:nvPicPr>
          <p:cNvPr id="10" name="Picture Placeholder 9">
            <a:extLst>
              <a:ext uri="{FF2B5EF4-FFF2-40B4-BE49-F238E27FC236}">
                <a16:creationId xmlns:a16="http://schemas.microsoft.com/office/drawing/2014/main" id="{CAF39BE7-4DF3-41DF-87A3-6652E453108B}"/>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8205" r="8205"/>
          <a:stretch>
            <a:fillRect/>
          </a:stretch>
        </p:blipFill>
        <p:spPr/>
      </p:pic>
    </p:spTree>
    <p:extLst>
      <p:ext uri="{BB962C8B-B14F-4D97-AF65-F5344CB8AC3E}">
        <p14:creationId xmlns:p14="http://schemas.microsoft.com/office/powerpoint/2010/main" val="386743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21FB0-2E8B-417B-82C6-B9E2E807B9D2}"/>
              </a:ext>
            </a:extLst>
          </p:cNvPr>
          <p:cNvSpPr/>
          <p:nvPr/>
        </p:nvSpPr>
        <p:spPr>
          <a:xfrm>
            <a:off x="0" y="0"/>
            <a:ext cx="6810376"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11">
            <a:extLst>
              <a:ext uri="{FF2B5EF4-FFF2-40B4-BE49-F238E27FC236}">
                <a16:creationId xmlns:a16="http://schemas.microsoft.com/office/drawing/2014/main" id="{2F3F089B-D485-4A15-803C-19B4CD34F15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4899" r="10095"/>
          <a:stretch/>
        </p:blipFill>
        <p:spPr>
          <a:xfrm>
            <a:off x="0" y="0"/>
            <a:ext cx="4364038" cy="6858000"/>
          </a:xfrm>
        </p:spPr>
      </p:pic>
      <p:grpSp>
        <p:nvGrpSpPr>
          <p:cNvPr id="2" name="Group 1">
            <a:extLst>
              <a:ext uri="{FF2B5EF4-FFF2-40B4-BE49-F238E27FC236}">
                <a16:creationId xmlns:a16="http://schemas.microsoft.com/office/drawing/2014/main" id="{EECCFFCE-A471-49F0-A714-B58F2647E841}"/>
              </a:ext>
            </a:extLst>
          </p:cNvPr>
          <p:cNvGrpSpPr/>
          <p:nvPr/>
        </p:nvGrpSpPr>
        <p:grpSpPr>
          <a:xfrm>
            <a:off x="5310829" y="1686349"/>
            <a:ext cx="5923228" cy="3485303"/>
            <a:chOff x="5310829" y="1325096"/>
            <a:chExt cx="5923228" cy="3485303"/>
          </a:xfrm>
        </p:grpSpPr>
        <p:sp>
          <p:nvSpPr>
            <p:cNvPr id="5" name="TextBox 4">
              <a:extLst>
                <a:ext uri="{FF2B5EF4-FFF2-40B4-BE49-F238E27FC236}">
                  <a16:creationId xmlns:a16="http://schemas.microsoft.com/office/drawing/2014/main" id="{2C22561A-C327-4D7D-8D0B-4D661CF68E95}"/>
                </a:ext>
              </a:extLst>
            </p:cNvPr>
            <p:cNvSpPr txBox="1"/>
            <p:nvPr/>
          </p:nvSpPr>
          <p:spPr>
            <a:xfrm>
              <a:off x="5310829" y="3215732"/>
              <a:ext cx="5923228" cy="1594667"/>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sp>
          <p:nvSpPr>
            <p:cNvPr id="4" name="TextBox 3">
              <a:extLst>
                <a:ext uri="{FF2B5EF4-FFF2-40B4-BE49-F238E27FC236}">
                  <a16:creationId xmlns:a16="http://schemas.microsoft.com/office/drawing/2014/main" id="{6DC92AA4-3110-474C-9CE9-E292606FFC3C}"/>
                </a:ext>
              </a:extLst>
            </p:cNvPr>
            <p:cNvSpPr txBox="1"/>
            <p:nvPr/>
          </p:nvSpPr>
          <p:spPr>
            <a:xfrm>
              <a:off x="5310829" y="2363504"/>
              <a:ext cx="4364182" cy="707886"/>
            </a:xfrm>
            <a:prstGeom prst="rect">
              <a:avLst/>
            </a:prstGeom>
            <a:noFill/>
          </p:spPr>
          <p:txBody>
            <a:bodyPr wrap="square" rtlCol="0">
              <a:spAutoFit/>
            </a:bodyPr>
            <a:lstStyle/>
            <a:p>
              <a:r>
                <a:rPr lang="en-US" sz="4000" b="1" dirty="0">
                  <a:solidFill>
                    <a:srgbClr val="7030A0"/>
                  </a:solidFill>
                  <a:latin typeface="+mj-lt"/>
                </a:rPr>
                <a:t>Wear the best</a:t>
              </a:r>
              <a:endParaRPr lang="id-ID" sz="4000" b="1" dirty="0">
                <a:solidFill>
                  <a:srgbClr val="7030A0"/>
                </a:solidFill>
                <a:latin typeface="+mj-lt"/>
              </a:endParaRPr>
            </a:p>
          </p:txBody>
        </p:sp>
        <p:grpSp>
          <p:nvGrpSpPr>
            <p:cNvPr id="13" name="Group 12">
              <a:extLst>
                <a:ext uri="{FF2B5EF4-FFF2-40B4-BE49-F238E27FC236}">
                  <a16:creationId xmlns:a16="http://schemas.microsoft.com/office/drawing/2014/main" id="{A389185F-AA8C-4725-BE12-6908525B1201}"/>
                </a:ext>
              </a:extLst>
            </p:cNvPr>
            <p:cNvGrpSpPr/>
            <p:nvPr/>
          </p:nvGrpSpPr>
          <p:grpSpPr>
            <a:xfrm>
              <a:off x="5362232" y="1325096"/>
              <a:ext cx="996788" cy="368551"/>
              <a:chOff x="1282337" y="2734942"/>
              <a:chExt cx="3754302" cy="1388110"/>
            </a:xfrm>
          </p:grpSpPr>
          <p:sp>
            <p:nvSpPr>
              <p:cNvPr id="14" name="Freeform: Shape 13">
                <a:extLst>
                  <a:ext uri="{FF2B5EF4-FFF2-40B4-BE49-F238E27FC236}">
                    <a16:creationId xmlns:a16="http://schemas.microsoft.com/office/drawing/2014/main" id="{439102BF-123E-4D70-B0E6-1CBE008AF5B0}"/>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Graphic 14">
                <a:extLst>
                  <a:ext uri="{FF2B5EF4-FFF2-40B4-BE49-F238E27FC236}">
                    <a16:creationId xmlns:a16="http://schemas.microsoft.com/office/drawing/2014/main" id="{5744AF81-5FA1-47B9-9583-AC4A42325A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grpSp>
    </p:spTree>
    <p:extLst>
      <p:ext uri="{BB962C8B-B14F-4D97-AF65-F5344CB8AC3E}">
        <p14:creationId xmlns:p14="http://schemas.microsoft.com/office/powerpoint/2010/main" val="407137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59B328-E734-4AE5-8243-7E41C7D023AD}"/>
              </a:ext>
            </a:extLst>
          </p:cNvPr>
          <p:cNvSpPr/>
          <p:nvPr/>
        </p:nvSpPr>
        <p:spPr>
          <a:xfrm>
            <a:off x="3429001" y="554182"/>
            <a:ext cx="6440714" cy="63292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D0277D33-EDEB-4F4E-8441-7DCD168FC9D9}"/>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17271" r="26486"/>
          <a:stretch/>
        </p:blipFill>
        <p:spPr>
          <a:xfrm>
            <a:off x="0" y="1"/>
            <a:ext cx="3429000" cy="3429000"/>
          </a:xfrm>
        </p:spPr>
      </p:pic>
      <p:pic>
        <p:nvPicPr>
          <p:cNvPr id="14" name="Picture Placeholder 13">
            <a:extLst>
              <a:ext uri="{FF2B5EF4-FFF2-40B4-BE49-F238E27FC236}">
                <a16:creationId xmlns:a16="http://schemas.microsoft.com/office/drawing/2014/main" id="{233FC874-C7F0-4D71-9C2D-26BBB8C11D3D}"/>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t="16536" b="33112"/>
          <a:stretch/>
        </p:blipFill>
        <p:spPr>
          <a:xfrm>
            <a:off x="7014027" y="5119912"/>
            <a:ext cx="5177971" cy="1738087"/>
          </a:xfrm>
        </p:spPr>
      </p:pic>
      <p:pic>
        <p:nvPicPr>
          <p:cNvPr id="12" name="Picture Placeholder 11">
            <a:extLst>
              <a:ext uri="{FF2B5EF4-FFF2-40B4-BE49-F238E27FC236}">
                <a16:creationId xmlns:a16="http://schemas.microsoft.com/office/drawing/2014/main" id="{45017252-D48C-4185-A122-272A348E98B2}"/>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6465" r="16465"/>
          <a:stretch>
            <a:fillRect/>
          </a:stretch>
        </p:blipFill>
        <p:spPr/>
      </p:pic>
      <p:sp>
        <p:nvSpPr>
          <p:cNvPr id="5" name="TextBox 4">
            <a:extLst>
              <a:ext uri="{FF2B5EF4-FFF2-40B4-BE49-F238E27FC236}">
                <a16:creationId xmlns:a16="http://schemas.microsoft.com/office/drawing/2014/main" id="{21CFE79B-E9DD-4D8E-A7E3-318CEB5C0F6D}"/>
              </a:ext>
            </a:extLst>
          </p:cNvPr>
          <p:cNvSpPr txBox="1"/>
          <p:nvPr/>
        </p:nvSpPr>
        <p:spPr>
          <a:xfrm>
            <a:off x="4415970" y="1606630"/>
            <a:ext cx="6121401" cy="1323439"/>
          </a:xfrm>
          <a:prstGeom prst="rect">
            <a:avLst/>
          </a:prstGeom>
          <a:noFill/>
        </p:spPr>
        <p:txBody>
          <a:bodyPr wrap="square" rtlCol="0">
            <a:spAutoFit/>
          </a:bodyPr>
          <a:lstStyle/>
          <a:p>
            <a:r>
              <a:rPr lang="en-US" sz="4000" b="1" dirty="0">
                <a:solidFill>
                  <a:srgbClr val="7030A0"/>
                </a:solidFill>
                <a:latin typeface="+mj-lt"/>
              </a:rPr>
              <a:t>Make people fall in love with your clothes</a:t>
            </a:r>
            <a:endParaRPr lang="id-ID" sz="4800" b="1" dirty="0">
              <a:solidFill>
                <a:srgbClr val="7030A0"/>
              </a:solidFill>
              <a:latin typeface="+mj-lt"/>
            </a:endParaRPr>
          </a:p>
        </p:txBody>
      </p:sp>
      <p:sp>
        <p:nvSpPr>
          <p:cNvPr id="6" name="TextBox 5">
            <a:extLst>
              <a:ext uri="{FF2B5EF4-FFF2-40B4-BE49-F238E27FC236}">
                <a16:creationId xmlns:a16="http://schemas.microsoft.com/office/drawing/2014/main" id="{261098FA-A266-466C-8DD2-78AD84DEBDDB}"/>
              </a:ext>
            </a:extLst>
          </p:cNvPr>
          <p:cNvSpPr txBox="1"/>
          <p:nvPr/>
        </p:nvSpPr>
        <p:spPr>
          <a:xfrm>
            <a:off x="7387770" y="3324598"/>
            <a:ext cx="4430485" cy="1328505"/>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r>
              <a:rPr lang="en-US" sz="1100" dirty="0">
                <a:solidFill>
                  <a:schemeClr val="tx1">
                    <a:lumMod val="75000"/>
                    <a:lumOff val="25000"/>
                  </a:schemeClr>
                </a:solidFill>
              </a:rPr>
              <a:t>.</a:t>
            </a:r>
          </a:p>
        </p:txBody>
      </p:sp>
      <p:grpSp>
        <p:nvGrpSpPr>
          <p:cNvPr id="15" name="Group 14">
            <a:extLst>
              <a:ext uri="{FF2B5EF4-FFF2-40B4-BE49-F238E27FC236}">
                <a16:creationId xmlns:a16="http://schemas.microsoft.com/office/drawing/2014/main" id="{E1B38241-02E1-4119-BA30-2D0CF5F2386A}"/>
              </a:ext>
            </a:extLst>
          </p:cNvPr>
          <p:cNvGrpSpPr/>
          <p:nvPr/>
        </p:nvGrpSpPr>
        <p:grpSpPr>
          <a:xfrm>
            <a:off x="4474026" y="990473"/>
            <a:ext cx="996788" cy="368551"/>
            <a:chOff x="1282337" y="2734942"/>
            <a:chExt cx="3754302" cy="1388110"/>
          </a:xfrm>
        </p:grpSpPr>
        <p:sp>
          <p:nvSpPr>
            <p:cNvPr id="16" name="Freeform: Shape 15">
              <a:extLst>
                <a:ext uri="{FF2B5EF4-FFF2-40B4-BE49-F238E27FC236}">
                  <a16:creationId xmlns:a16="http://schemas.microsoft.com/office/drawing/2014/main" id="{D8D765F9-E782-4CDB-82BD-4A365966CD26}"/>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5B65358D-ACFA-4A11-AE39-3846459B1B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1416229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930C40-3265-467C-B1EF-F7331DB35A91}"/>
              </a:ext>
            </a:extLst>
          </p:cNvPr>
          <p:cNvSpPr/>
          <p:nvPr/>
        </p:nvSpPr>
        <p:spPr>
          <a:xfrm>
            <a:off x="1560912" y="554183"/>
            <a:ext cx="10631088" cy="5715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15091D54-11C6-45B4-B278-0650099562BA}"/>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23647" r="23647"/>
          <a:stretch/>
        </p:blipFill>
        <p:spPr>
          <a:xfrm>
            <a:off x="0" y="0"/>
            <a:ext cx="5420971" cy="6858000"/>
          </a:xfrm>
        </p:spPr>
      </p:pic>
      <p:grpSp>
        <p:nvGrpSpPr>
          <p:cNvPr id="6" name="Group 5">
            <a:extLst>
              <a:ext uri="{FF2B5EF4-FFF2-40B4-BE49-F238E27FC236}">
                <a16:creationId xmlns:a16="http://schemas.microsoft.com/office/drawing/2014/main" id="{27AB7DCB-E82A-4867-909E-BA312EFAA391}"/>
              </a:ext>
            </a:extLst>
          </p:cNvPr>
          <p:cNvGrpSpPr/>
          <p:nvPr/>
        </p:nvGrpSpPr>
        <p:grpSpPr>
          <a:xfrm>
            <a:off x="5904411" y="1449192"/>
            <a:ext cx="5939246" cy="3925579"/>
            <a:chOff x="5904411" y="1233052"/>
            <a:chExt cx="5939246" cy="3925579"/>
          </a:xfrm>
        </p:grpSpPr>
        <p:sp>
          <p:nvSpPr>
            <p:cNvPr id="8" name="TextBox 7">
              <a:extLst>
                <a:ext uri="{FF2B5EF4-FFF2-40B4-BE49-F238E27FC236}">
                  <a16:creationId xmlns:a16="http://schemas.microsoft.com/office/drawing/2014/main" id="{55810B46-8F7F-476E-8F5F-12C61A64D65E}"/>
                </a:ext>
              </a:extLst>
            </p:cNvPr>
            <p:cNvSpPr txBox="1"/>
            <p:nvPr/>
          </p:nvSpPr>
          <p:spPr>
            <a:xfrm>
              <a:off x="5904411" y="2011322"/>
              <a:ext cx="4726678" cy="1323439"/>
            </a:xfrm>
            <a:prstGeom prst="rect">
              <a:avLst/>
            </a:prstGeom>
            <a:noFill/>
          </p:spPr>
          <p:txBody>
            <a:bodyPr wrap="square" rtlCol="0">
              <a:spAutoFit/>
            </a:bodyPr>
            <a:lstStyle/>
            <a:p>
              <a:r>
                <a:rPr lang="en-US" sz="4000" b="1" dirty="0">
                  <a:solidFill>
                    <a:srgbClr val="7030A0"/>
                  </a:solidFill>
                  <a:latin typeface="+mj-lt"/>
                </a:rPr>
                <a:t>Clothes for your best moments</a:t>
              </a:r>
              <a:endParaRPr lang="id-ID" sz="4800" b="1" dirty="0">
                <a:solidFill>
                  <a:srgbClr val="7030A0"/>
                </a:solidFill>
                <a:latin typeface="+mj-lt"/>
              </a:endParaRPr>
            </a:p>
          </p:txBody>
        </p:sp>
        <p:sp>
          <p:nvSpPr>
            <p:cNvPr id="9" name="TextBox 8">
              <a:extLst>
                <a:ext uri="{FF2B5EF4-FFF2-40B4-BE49-F238E27FC236}">
                  <a16:creationId xmlns:a16="http://schemas.microsoft.com/office/drawing/2014/main" id="{9EFFA866-763F-4DC0-A3B4-BD1425DAD4F2}"/>
                </a:ext>
              </a:extLst>
            </p:cNvPr>
            <p:cNvSpPr txBox="1"/>
            <p:nvPr/>
          </p:nvSpPr>
          <p:spPr>
            <a:xfrm>
              <a:off x="5904411" y="3566785"/>
              <a:ext cx="5939246" cy="1591846"/>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grpSp>
          <p:nvGrpSpPr>
            <p:cNvPr id="12" name="Group 11">
              <a:extLst>
                <a:ext uri="{FF2B5EF4-FFF2-40B4-BE49-F238E27FC236}">
                  <a16:creationId xmlns:a16="http://schemas.microsoft.com/office/drawing/2014/main" id="{433AEF40-78B3-45E3-968D-90A59D41594A}"/>
                </a:ext>
              </a:extLst>
            </p:cNvPr>
            <p:cNvGrpSpPr/>
            <p:nvPr/>
          </p:nvGrpSpPr>
          <p:grpSpPr>
            <a:xfrm>
              <a:off x="5969328" y="1233052"/>
              <a:ext cx="996788" cy="368551"/>
              <a:chOff x="1282337" y="2734942"/>
              <a:chExt cx="3754302" cy="1388110"/>
            </a:xfrm>
          </p:grpSpPr>
          <p:sp>
            <p:nvSpPr>
              <p:cNvPr id="13" name="Freeform: Shape 12">
                <a:extLst>
                  <a:ext uri="{FF2B5EF4-FFF2-40B4-BE49-F238E27FC236}">
                    <a16:creationId xmlns:a16="http://schemas.microsoft.com/office/drawing/2014/main" id="{F4D64C30-2A1B-42C3-84BB-2654DDC23AE6}"/>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a:extLst>
                  <a:ext uri="{FF2B5EF4-FFF2-40B4-BE49-F238E27FC236}">
                    <a16:creationId xmlns:a16="http://schemas.microsoft.com/office/drawing/2014/main" id="{E18F89B9-40F9-41DA-BBCF-90B02F238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grpSp>
    </p:spTree>
    <p:extLst>
      <p:ext uri="{BB962C8B-B14F-4D97-AF65-F5344CB8AC3E}">
        <p14:creationId xmlns:p14="http://schemas.microsoft.com/office/powerpoint/2010/main" val="168051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63167-6282-485D-9DC5-06FF8D47FCB3}"/>
              </a:ext>
            </a:extLst>
          </p:cNvPr>
          <p:cNvSpPr/>
          <p:nvPr/>
        </p:nvSpPr>
        <p:spPr>
          <a:xfrm>
            <a:off x="3570513" y="0"/>
            <a:ext cx="6317113"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3315EE-B4AF-4468-B102-5375F1983C78}"/>
              </a:ext>
            </a:extLst>
          </p:cNvPr>
          <p:cNvSpPr txBox="1"/>
          <p:nvPr/>
        </p:nvSpPr>
        <p:spPr>
          <a:xfrm>
            <a:off x="1272545" y="2182624"/>
            <a:ext cx="4147655" cy="1938992"/>
          </a:xfrm>
          <a:prstGeom prst="rect">
            <a:avLst/>
          </a:prstGeom>
          <a:noFill/>
        </p:spPr>
        <p:txBody>
          <a:bodyPr wrap="square" rtlCol="0">
            <a:spAutoFit/>
          </a:bodyPr>
          <a:lstStyle/>
          <a:p>
            <a:r>
              <a:rPr lang="en-US" sz="4000" b="1" dirty="0">
                <a:solidFill>
                  <a:srgbClr val="7030A0"/>
                </a:solidFill>
                <a:latin typeface="+mj-lt"/>
              </a:rPr>
              <a:t>Choose happiness choose clothes</a:t>
            </a:r>
            <a:endParaRPr lang="id-ID" sz="4800" b="1" dirty="0">
              <a:solidFill>
                <a:srgbClr val="7030A0"/>
              </a:solidFill>
              <a:latin typeface="+mj-lt"/>
            </a:endParaRPr>
          </a:p>
        </p:txBody>
      </p:sp>
      <p:sp>
        <p:nvSpPr>
          <p:cNvPr id="7" name="TextBox 6">
            <a:extLst>
              <a:ext uri="{FF2B5EF4-FFF2-40B4-BE49-F238E27FC236}">
                <a16:creationId xmlns:a16="http://schemas.microsoft.com/office/drawing/2014/main" id="{5498A708-549C-4F40-9A05-652C534F1112}"/>
              </a:ext>
            </a:extLst>
          </p:cNvPr>
          <p:cNvSpPr txBox="1"/>
          <p:nvPr/>
        </p:nvSpPr>
        <p:spPr>
          <a:xfrm>
            <a:off x="1272545" y="4481073"/>
            <a:ext cx="3909055" cy="1340752"/>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a:t>
            </a:r>
            <a:endParaRPr lang="en-US" sz="1100" dirty="0">
              <a:solidFill>
                <a:schemeClr val="tx1">
                  <a:lumMod val="75000"/>
                  <a:lumOff val="25000"/>
                </a:schemeClr>
              </a:solidFill>
            </a:endParaRPr>
          </a:p>
        </p:txBody>
      </p:sp>
      <p:grpSp>
        <p:nvGrpSpPr>
          <p:cNvPr id="10" name="Group 9">
            <a:extLst>
              <a:ext uri="{FF2B5EF4-FFF2-40B4-BE49-F238E27FC236}">
                <a16:creationId xmlns:a16="http://schemas.microsoft.com/office/drawing/2014/main" id="{8258C361-BED1-4DC2-BFE2-B35CCA525818}"/>
              </a:ext>
            </a:extLst>
          </p:cNvPr>
          <p:cNvGrpSpPr/>
          <p:nvPr/>
        </p:nvGrpSpPr>
        <p:grpSpPr>
          <a:xfrm>
            <a:off x="1286565" y="1384471"/>
            <a:ext cx="996788" cy="368551"/>
            <a:chOff x="1282337" y="2734942"/>
            <a:chExt cx="3754302" cy="1388110"/>
          </a:xfrm>
        </p:grpSpPr>
        <p:sp>
          <p:nvSpPr>
            <p:cNvPr id="11" name="Freeform: Shape 10">
              <a:extLst>
                <a:ext uri="{FF2B5EF4-FFF2-40B4-BE49-F238E27FC236}">
                  <a16:creationId xmlns:a16="http://schemas.microsoft.com/office/drawing/2014/main" id="{9C9224FD-A590-484B-A7C9-8930D9B0E767}"/>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a:extLst>
                <a:ext uri="{FF2B5EF4-FFF2-40B4-BE49-F238E27FC236}">
                  <a16:creationId xmlns:a16="http://schemas.microsoft.com/office/drawing/2014/main" id="{A2A7D29B-B205-4604-898A-CE773846E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16" name="Picture Placeholder 15">
            <a:extLst>
              <a:ext uri="{FF2B5EF4-FFF2-40B4-BE49-F238E27FC236}">
                <a16:creationId xmlns:a16="http://schemas.microsoft.com/office/drawing/2014/main" id="{73302D39-8E75-418E-9429-A9B33BA332D4}"/>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8690" r="18690"/>
          <a:stretch/>
        </p:blipFill>
        <p:spPr>
          <a:xfrm>
            <a:off x="6496335" y="1623560"/>
            <a:ext cx="3391292" cy="3610880"/>
          </a:xfrm>
        </p:spPr>
      </p:pic>
    </p:spTree>
    <p:extLst>
      <p:ext uri="{BB962C8B-B14F-4D97-AF65-F5344CB8AC3E}">
        <p14:creationId xmlns:p14="http://schemas.microsoft.com/office/powerpoint/2010/main" val="1423663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1D304-C873-440F-8685-EBC03A04BE39}"/>
              </a:ext>
            </a:extLst>
          </p:cNvPr>
          <p:cNvSpPr/>
          <p:nvPr/>
        </p:nvSpPr>
        <p:spPr>
          <a:xfrm>
            <a:off x="1" y="1676352"/>
            <a:ext cx="7110604" cy="52208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EE5878-C7E3-44C8-801A-18A00854FD68}"/>
              </a:ext>
            </a:extLst>
          </p:cNvPr>
          <p:cNvSpPr txBox="1"/>
          <p:nvPr/>
        </p:nvSpPr>
        <p:spPr>
          <a:xfrm>
            <a:off x="695834" y="3429000"/>
            <a:ext cx="3643380" cy="1938992"/>
          </a:xfrm>
          <a:prstGeom prst="rect">
            <a:avLst/>
          </a:prstGeom>
          <a:noFill/>
        </p:spPr>
        <p:txBody>
          <a:bodyPr wrap="square" rtlCol="0">
            <a:spAutoFit/>
          </a:bodyPr>
          <a:lstStyle/>
          <a:p>
            <a:r>
              <a:rPr lang="en-US" sz="4000" b="1" dirty="0">
                <a:solidFill>
                  <a:srgbClr val="7030A0"/>
                </a:solidFill>
                <a:latin typeface="+mj-lt"/>
              </a:rPr>
              <a:t>Dress like a bride every day</a:t>
            </a:r>
            <a:endParaRPr lang="id-ID" sz="4800" b="1" dirty="0">
              <a:solidFill>
                <a:srgbClr val="7030A0"/>
              </a:solidFill>
              <a:latin typeface="+mj-lt"/>
            </a:endParaRPr>
          </a:p>
        </p:txBody>
      </p:sp>
      <p:sp>
        <p:nvSpPr>
          <p:cNvPr id="6" name="TextBox 5">
            <a:extLst>
              <a:ext uri="{FF2B5EF4-FFF2-40B4-BE49-F238E27FC236}">
                <a16:creationId xmlns:a16="http://schemas.microsoft.com/office/drawing/2014/main" id="{53270076-C6C5-496E-96BE-0BC20269A03F}"/>
              </a:ext>
            </a:extLst>
          </p:cNvPr>
          <p:cNvSpPr txBox="1"/>
          <p:nvPr/>
        </p:nvSpPr>
        <p:spPr>
          <a:xfrm>
            <a:off x="7540283" y="3457947"/>
            <a:ext cx="4238171" cy="2090252"/>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a:solidFill>
                <a:schemeClr val="tx1">
                  <a:lumMod val="75000"/>
                  <a:lumOff val="25000"/>
                </a:schemeClr>
              </a:solidFill>
            </a:endParaRPr>
          </a:p>
        </p:txBody>
      </p:sp>
      <p:grpSp>
        <p:nvGrpSpPr>
          <p:cNvPr id="11" name="Group 10">
            <a:extLst>
              <a:ext uri="{FF2B5EF4-FFF2-40B4-BE49-F238E27FC236}">
                <a16:creationId xmlns:a16="http://schemas.microsoft.com/office/drawing/2014/main" id="{60900213-7519-41A0-B249-9360FCB12179}"/>
              </a:ext>
            </a:extLst>
          </p:cNvPr>
          <p:cNvGrpSpPr/>
          <p:nvPr/>
        </p:nvGrpSpPr>
        <p:grpSpPr>
          <a:xfrm>
            <a:off x="751254" y="2571219"/>
            <a:ext cx="996788" cy="368551"/>
            <a:chOff x="1282337" y="2734942"/>
            <a:chExt cx="3754302" cy="1388110"/>
          </a:xfrm>
        </p:grpSpPr>
        <p:sp>
          <p:nvSpPr>
            <p:cNvPr id="12" name="Freeform: Shape 11">
              <a:extLst>
                <a:ext uri="{FF2B5EF4-FFF2-40B4-BE49-F238E27FC236}">
                  <a16:creationId xmlns:a16="http://schemas.microsoft.com/office/drawing/2014/main" id="{E2465B90-630B-467D-A829-0F02DC257A25}"/>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2F510C61-38CD-4DEF-8E21-67AD1CAA9A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17" name="Picture Placeholder 16">
            <a:extLst>
              <a:ext uri="{FF2B5EF4-FFF2-40B4-BE49-F238E27FC236}">
                <a16:creationId xmlns:a16="http://schemas.microsoft.com/office/drawing/2014/main" id="{FA2DC9AE-1AD1-4861-923F-667EEBB4E2A8}"/>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7528" r="7528"/>
          <a:stretch>
            <a:fillRect/>
          </a:stretch>
        </p:blipFill>
        <p:spPr/>
      </p:pic>
    </p:spTree>
    <p:extLst>
      <p:ext uri="{BB962C8B-B14F-4D97-AF65-F5344CB8AC3E}">
        <p14:creationId xmlns:p14="http://schemas.microsoft.com/office/powerpoint/2010/main" val="84698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45C039-D9F0-4EA5-B01D-5C259C09CDF1}"/>
              </a:ext>
            </a:extLst>
          </p:cNvPr>
          <p:cNvSpPr/>
          <p:nvPr/>
        </p:nvSpPr>
        <p:spPr>
          <a:xfrm>
            <a:off x="1582057" y="2207064"/>
            <a:ext cx="7242629" cy="46509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6937A456-C29F-483F-9BC1-565FBBB025BF}"/>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100" b="3100"/>
          <a:stretch/>
        </p:blipFill>
        <p:spPr>
          <a:xfrm>
            <a:off x="0" y="1505667"/>
            <a:ext cx="5851403" cy="3634666"/>
          </a:xfrm>
        </p:spPr>
      </p:pic>
      <p:sp>
        <p:nvSpPr>
          <p:cNvPr id="7" name="TextBox 6">
            <a:extLst>
              <a:ext uri="{FF2B5EF4-FFF2-40B4-BE49-F238E27FC236}">
                <a16:creationId xmlns:a16="http://schemas.microsoft.com/office/drawing/2014/main" id="{3E8BDBBA-6B29-4BCC-8259-495E3218675B}"/>
              </a:ext>
            </a:extLst>
          </p:cNvPr>
          <p:cNvSpPr txBox="1"/>
          <p:nvPr/>
        </p:nvSpPr>
        <p:spPr>
          <a:xfrm>
            <a:off x="7078755" y="1692057"/>
            <a:ext cx="4599628" cy="1323439"/>
          </a:xfrm>
          <a:prstGeom prst="rect">
            <a:avLst/>
          </a:prstGeom>
          <a:noFill/>
        </p:spPr>
        <p:txBody>
          <a:bodyPr wrap="square" rtlCol="0">
            <a:spAutoFit/>
          </a:bodyPr>
          <a:lstStyle/>
          <a:p>
            <a:r>
              <a:rPr lang="en-US" sz="4000" b="1" dirty="0">
                <a:solidFill>
                  <a:srgbClr val="7030A0"/>
                </a:solidFill>
                <a:latin typeface="+mj-lt"/>
              </a:rPr>
              <a:t>New Clothes, New Passion</a:t>
            </a:r>
            <a:endParaRPr lang="id-ID" sz="4800" b="1" dirty="0">
              <a:solidFill>
                <a:srgbClr val="7030A0"/>
              </a:solidFill>
              <a:latin typeface="+mj-lt"/>
            </a:endParaRPr>
          </a:p>
        </p:txBody>
      </p:sp>
      <p:sp>
        <p:nvSpPr>
          <p:cNvPr id="8" name="TextBox 7">
            <a:extLst>
              <a:ext uri="{FF2B5EF4-FFF2-40B4-BE49-F238E27FC236}">
                <a16:creationId xmlns:a16="http://schemas.microsoft.com/office/drawing/2014/main" id="{1D366100-E8DB-48A1-93A7-CBA2EE746761}"/>
              </a:ext>
            </a:extLst>
          </p:cNvPr>
          <p:cNvSpPr txBox="1"/>
          <p:nvPr/>
        </p:nvSpPr>
        <p:spPr>
          <a:xfrm>
            <a:off x="7093269" y="3256620"/>
            <a:ext cx="4238171" cy="2090252"/>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grpSp>
        <p:nvGrpSpPr>
          <p:cNvPr id="16" name="Group 15">
            <a:extLst>
              <a:ext uri="{FF2B5EF4-FFF2-40B4-BE49-F238E27FC236}">
                <a16:creationId xmlns:a16="http://schemas.microsoft.com/office/drawing/2014/main" id="{8121B31A-FBCF-440C-9A93-D61E6DF090A3}"/>
              </a:ext>
            </a:extLst>
          </p:cNvPr>
          <p:cNvGrpSpPr/>
          <p:nvPr/>
        </p:nvGrpSpPr>
        <p:grpSpPr>
          <a:xfrm>
            <a:off x="7134428" y="977571"/>
            <a:ext cx="996788" cy="368551"/>
            <a:chOff x="1282337" y="2734942"/>
            <a:chExt cx="3754302" cy="1388110"/>
          </a:xfrm>
        </p:grpSpPr>
        <p:sp>
          <p:nvSpPr>
            <p:cNvPr id="17" name="Freeform: Shape 16">
              <a:extLst>
                <a:ext uri="{FF2B5EF4-FFF2-40B4-BE49-F238E27FC236}">
                  <a16:creationId xmlns:a16="http://schemas.microsoft.com/office/drawing/2014/main" id="{11EFFE4A-6AC7-43C6-84A3-9704E06780B8}"/>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Graphic 17">
              <a:extLst>
                <a:ext uri="{FF2B5EF4-FFF2-40B4-BE49-F238E27FC236}">
                  <a16:creationId xmlns:a16="http://schemas.microsoft.com/office/drawing/2014/main" id="{DB7F637B-AA34-46B7-8387-958E06042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2847917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661C4DF-9E04-43EC-B191-A1C6F78D9C9D}"/>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31254" b="31254"/>
          <a:stretch>
            <a:fillRect/>
          </a:stretch>
        </p:blipFill>
        <p:spPr/>
      </p:pic>
      <p:sp>
        <p:nvSpPr>
          <p:cNvPr id="5" name="Rectangle 4">
            <a:extLst>
              <a:ext uri="{FF2B5EF4-FFF2-40B4-BE49-F238E27FC236}">
                <a16:creationId xmlns:a16="http://schemas.microsoft.com/office/drawing/2014/main" id="{42499450-48D4-4E09-A424-5D3B7CFC9EAF}"/>
              </a:ext>
            </a:extLst>
          </p:cNvPr>
          <p:cNvSpPr/>
          <p:nvPr/>
        </p:nvSpPr>
        <p:spPr>
          <a:xfrm>
            <a:off x="1" y="-1"/>
            <a:ext cx="12192000" cy="6857999"/>
          </a:xfrm>
          <a:prstGeom prst="rect">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3B9216A-B1A3-46EC-B84F-B36F67A35D56}"/>
              </a:ext>
            </a:extLst>
          </p:cNvPr>
          <p:cNvGrpSpPr/>
          <p:nvPr/>
        </p:nvGrpSpPr>
        <p:grpSpPr>
          <a:xfrm>
            <a:off x="4749965" y="2667676"/>
            <a:ext cx="2692070" cy="1522649"/>
            <a:chOff x="4749965" y="2614235"/>
            <a:chExt cx="2692070" cy="1522649"/>
          </a:xfrm>
        </p:grpSpPr>
        <p:sp>
          <p:nvSpPr>
            <p:cNvPr id="6" name="TextBox 5">
              <a:extLst>
                <a:ext uri="{FF2B5EF4-FFF2-40B4-BE49-F238E27FC236}">
                  <a16:creationId xmlns:a16="http://schemas.microsoft.com/office/drawing/2014/main" id="{F21A392E-890E-4F9C-92BD-90CB5F1561F4}"/>
                </a:ext>
              </a:extLst>
            </p:cNvPr>
            <p:cNvSpPr txBox="1"/>
            <p:nvPr/>
          </p:nvSpPr>
          <p:spPr>
            <a:xfrm>
              <a:off x="4749965" y="3428998"/>
              <a:ext cx="2692070" cy="707886"/>
            </a:xfrm>
            <a:prstGeom prst="rect">
              <a:avLst/>
            </a:prstGeom>
            <a:noFill/>
          </p:spPr>
          <p:txBody>
            <a:bodyPr wrap="square" rtlCol="0">
              <a:spAutoFit/>
            </a:bodyPr>
            <a:lstStyle/>
            <a:p>
              <a:pPr algn="ctr"/>
              <a:r>
                <a:rPr lang="en-US" sz="4000" b="1" dirty="0">
                  <a:solidFill>
                    <a:schemeClr val="bg1"/>
                  </a:solidFill>
                  <a:latin typeface="+mj-lt"/>
                </a:rPr>
                <a:t>THANKS</a:t>
              </a:r>
              <a:endParaRPr lang="id-ID" sz="4000" b="1" dirty="0">
                <a:solidFill>
                  <a:schemeClr val="bg1"/>
                </a:solidFill>
                <a:latin typeface="+mj-lt"/>
              </a:endParaRPr>
            </a:p>
          </p:txBody>
        </p:sp>
        <p:grpSp>
          <p:nvGrpSpPr>
            <p:cNvPr id="7" name="Group 6">
              <a:extLst>
                <a:ext uri="{FF2B5EF4-FFF2-40B4-BE49-F238E27FC236}">
                  <a16:creationId xmlns:a16="http://schemas.microsoft.com/office/drawing/2014/main" id="{1C71EE93-5A6D-4549-AC4D-DBD59A9BFB2C}"/>
                </a:ext>
              </a:extLst>
            </p:cNvPr>
            <p:cNvGrpSpPr/>
            <p:nvPr/>
          </p:nvGrpSpPr>
          <p:grpSpPr>
            <a:xfrm>
              <a:off x="5597606" y="2614235"/>
              <a:ext cx="996788" cy="368551"/>
              <a:chOff x="1282337" y="2734942"/>
              <a:chExt cx="3754302" cy="1388110"/>
            </a:xfrm>
          </p:grpSpPr>
          <p:sp>
            <p:nvSpPr>
              <p:cNvPr id="8" name="Freeform: Shape 7">
                <a:extLst>
                  <a:ext uri="{FF2B5EF4-FFF2-40B4-BE49-F238E27FC236}">
                    <a16:creationId xmlns:a16="http://schemas.microsoft.com/office/drawing/2014/main" id="{CB380489-5A96-465E-B1A6-94FF412E253E}"/>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BAB0506E-E9CF-4753-B9C4-C41A82D44A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282337" y="2734942"/>
                <a:ext cx="1388110" cy="1388110"/>
              </a:xfrm>
              <a:prstGeom prst="rect">
                <a:avLst/>
              </a:prstGeom>
            </p:spPr>
          </p:pic>
        </p:grpSp>
      </p:grpSp>
    </p:spTree>
    <p:extLst>
      <p:ext uri="{BB962C8B-B14F-4D97-AF65-F5344CB8AC3E}">
        <p14:creationId xmlns:p14="http://schemas.microsoft.com/office/powerpoint/2010/main" val="39244939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51F1B5-343A-4269-A4E0-90CA7E0BA7CA}"/>
              </a:ext>
            </a:extLst>
          </p:cNvPr>
          <p:cNvSpPr/>
          <p:nvPr/>
        </p:nvSpPr>
        <p:spPr>
          <a:xfrm>
            <a:off x="-1" y="1"/>
            <a:ext cx="12192001" cy="34956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14C65DF-9B5C-4C4B-B2A5-B87713185095}"/>
              </a:ext>
            </a:extLst>
          </p:cNvPr>
          <p:cNvGrpSpPr/>
          <p:nvPr/>
        </p:nvGrpSpPr>
        <p:grpSpPr>
          <a:xfrm>
            <a:off x="5280816" y="1445285"/>
            <a:ext cx="5873448" cy="3967430"/>
            <a:chOff x="5280816" y="809943"/>
            <a:chExt cx="5873448" cy="3967430"/>
          </a:xfrm>
        </p:grpSpPr>
        <p:sp>
          <p:nvSpPr>
            <p:cNvPr id="5" name="TextBox 4">
              <a:extLst>
                <a:ext uri="{FF2B5EF4-FFF2-40B4-BE49-F238E27FC236}">
                  <a16:creationId xmlns:a16="http://schemas.microsoft.com/office/drawing/2014/main" id="{7186FF8A-E1D9-4163-9DD0-42B6830805B2}"/>
                </a:ext>
              </a:extLst>
            </p:cNvPr>
            <p:cNvSpPr txBox="1"/>
            <p:nvPr/>
          </p:nvSpPr>
          <p:spPr>
            <a:xfrm>
              <a:off x="5280816" y="1470219"/>
              <a:ext cx="5284586" cy="1323439"/>
            </a:xfrm>
            <a:prstGeom prst="rect">
              <a:avLst/>
            </a:prstGeom>
            <a:noFill/>
          </p:spPr>
          <p:txBody>
            <a:bodyPr wrap="square" rtlCol="0">
              <a:spAutoFit/>
            </a:bodyPr>
            <a:lstStyle/>
            <a:p>
              <a:r>
                <a:rPr lang="en-US" sz="4000" b="1" dirty="0">
                  <a:solidFill>
                    <a:srgbClr val="7030A0"/>
                  </a:solidFill>
                  <a:latin typeface="+mj-lt"/>
                </a:rPr>
                <a:t>Clothes for your best moments</a:t>
              </a:r>
              <a:endParaRPr lang="id-ID" sz="4000" b="1" dirty="0">
                <a:solidFill>
                  <a:srgbClr val="7030A0"/>
                </a:solidFill>
                <a:latin typeface="+mj-lt"/>
              </a:endParaRPr>
            </a:p>
          </p:txBody>
        </p:sp>
        <p:sp>
          <p:nvSpPr>
            <p:cNvPr id="6" name="TextBox 5">
              <a:extLst>
                <a:ext uri="{FF2B5EF4-FFF2-40B4-BE49-F238E27FC236}">
                  <a16:creationId xmlns:a16="http://schemas.microsoft.com/office/drawing/2014/main" id="{DDF77B7E-62BA-4E75-8915-B6365FED7238}"/>
                </a:ext>
              </a:extLst>
            </p:cNvPr>
            <p:cNvSpPr txBox="1"/>
            <p:nvPr/>
          </p:nvSpPr>
          <p:spPr>
            <a:xfrm>
              <a:off x="5309390" y="3185527"/>
              <a:ext cx="5844874" cy="1591846"/>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grpSp>
          <p:nvGrpSpPr>
            <p:cNvPr id="12" name="Group 11">
              <a:extLst>
                <a:ext uri="{FF2B5EF4-FFF2-40B4-BE49-F238E27FC236}">
                  <a16:creationId xmlns:a16="http://schemas.microsoft.com/office/drawing/2014/main" id="{3FD64E55-3108-41C3-B5D5-CB1005F2780E}"/>
                </a:ext>
              </a:extLst>
            </p:cNvPr>
            <p:cNvGrpSpPr/>
            <p:nvPr/>
          </p:nvGrpSpPr>
          <p:grpSpPr>
            <a:xfrm>
              <a:off x="5318915" y="809943"/>
              <a:ext cx="996788" cy="368551"/>
              <a:chOff x="1318208" y="2734942"/>
              <a:chExt cx="3754302" cy="1388110"/>
            </a:xfrm>
          </p:grpSpPr>
          <p:sp>
            <p:nvSpPr>
              <p:cNvPr id="13" name="Freeform: Shape 12">
                <a:extLst>
                  <a:ext uri="{FF2B5EF4-FFF2-40B4-BE49-F238E27FC236}">
                    <a16:creationId xmlns:a16="http://schemas.microsoft.com/office/drawing/2014/main" id="{CE69FD12-CEA3-4122-8EFE-8DF0D894B581}"/>
                  </a:ext>
                </a:extLst>
              </p:cNvPr>
              <p:cNvSpPr/>
              <p:nvPr/>
            </p:nvSpPr>
            <p:spPr>
              <a:xfrm>
                <a:off x="2706318"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a:extLst>
                  <a:ext uri="{FF2B5EF4-FFF2-40B4-BE49-F238E27FC236}">
                    <a16:creationId xmlns:a16="http://schemas.microsoft.com/office/drawing/2014/main" id="{7C0E1CF2-CE5F-4006-B257-B0822C8D87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318208" y="2734942"/>
                <a:ext cx="1388110" cy="1388110"/>
              </a:xfrm>
              <a:prstGeom prst="rect">
                <a:avLst/>
              </a:prstGeom>
            </p:spPr>
          </p:pic>
        </p:grpSp>
      </p:grpSp>
      <p:pic>
        <p:nvPicPr>
          <p:cNvPr id="18" name="Picture Placeholder 17">
            <a:extLst>
              <a:ext uri="{FF2B5EF4-FFF2-40B4-BE49-F238E27FC236}">
                <a16:creationId xmlns:a16="http://schemas.microsoft.com/office/drawing/2014/main" id="{0596441C-5405-45EE-9C33-CC155AB2A3A1}"/>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6840" r="6840"/>
          <a:stretch/>
        </p:blipFill>
        <p:spPr>
          <a:xfrm>
            <a:off x="0" y="0"/>
            <a:ext cx="3948545" cy="6858000"/>
          </a:xfrm>
        </p:spPr>
      </p:pic>
    </p:spTree>
    <p:extLst>
      <p:ext uri="{BB962C8B-B14F-4D97-AF65-F5344CB8AC3E}">
        <p14:creationId xmlns:p14="http://schemas.microsoft.com/office/powerpoint/2010/main" val="4203597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38771-0E9B-4206-86AB-58A5F6C58100}"/>
              </a:ext>
            </a:extLst>
          </p:cNvPr>
          <p:cNvSpPr/>
          <p:nvPr/>
        </p:nvSpPr>
        <p:spPr>
          <a:xfrm>
            <a:off x="5181600" y="0"/>
            <a:ext cx="7010400"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F6071EE1-EB0E-4979-9ED4-9DA3F8A52D68}"/>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2160" r="12160"/>
          <a:stretch/>
        </p:blipFill>
        <p:spPr>
          <a:xfrm>
            <a:off x="5181600" y="0"/>
            <a:ext cx="5633614" cy="4962525"/>
          </a:xfrm>
        </p:spPr>
      </p:pic>
      <p:sp>
        <p:nvSpPr>
          <p:cNvPr id="6" name="TextBox 5">
            <a:extLst>
              <a:ext uri="{FF2B5EF4-FFF2-40B4-BE49-F238E27FC236}">
                <a16:creationId xmlns:a16="http://schemas.microsoft.com/office/drawing/2014/main" id="{6C0E6168-D013-436C-B6C1-96AAE88582DC}"/>
              </a:ext>
            </a:extLst>
          </p:cNvPr>
          <p:cNvSpPr txBox="1"/>
          <p:nvPr/>
        </p:nvSpPr>
        <p:spPr>
          <a:xfrm>
            <a:off x="709749" y="1739431"/>
            <a:ext cx="3719376" cy="2607509"/>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sp>
        <p:nvSpPr>
          <p:cNvPr id="4" name="TextBox 3">
            <a:extLst>
              <a:ext uri="{FF2B5EF4-FFF2-40B4-BE49-F238E27FC236}">
                <a16:creationId xmlns:a16="http://schemas.microsoft.com/office/drawing/2014/main" id="{B586DF44-1E2B-48B3-9B45-D65F2E1F25C2}"/>
              </a:ext>
            </a:extLst>
          </p:cNvPr>
          <p:cNvSpPr txBox="1"/>
          <p:nvPr/>
        </p:nvSpPr>
        <p:spPr>
          <a:xfrm>
            <a:off x="5695042" y="5317550"/>
            <a:ext cx="5825309" cy="1200329"/>
          </a:xfrm>
          <a:prstGeom prst="rect">
            <a:avLst/>
          </a:prstGeom>
          <a:noFill/>
        </p:spPr>
        <p:txBody>
          <a:bodyPr wrap="square" rtlCol="0">
            <a:spAutoFit/>
          </a:bodyPr>
          <a:lstStyle/>
          <a:p>
            <a:r>
              <a:rPr lang="en-US" sz="3600" b="1" dirty="0">
                <a:solidFill>
                  <a:srgbClr val="7030A0"/>
                </a:solidFill>
                <a:latin typeface="+mj-lt"/>
              </a:rPr>
              <a:t>Stylish clothes,</a:t>
            </a:r>
          </a:p>
          <a:p>
            <a:r>
              <a:rPr lang="en-US" sz="3600" b="1" dirty="0">
                <a:solidFill>
                  <a:srgbClr val="7030A0"/>
                </a:solidFill>
                <a:latin typeface="+mj-lt"/>
              </a:rPr>
              <a:t>Stylish life.</a:t>
            </a:r>
            <a:endParaRPr lang="id-ID" sz="4400" b="1" dirty="0">
              <a:solidFill>
                <a:srgbClr val="7030A0"/>
              </a:solidFill>
              <a:latin typeface="+mj-lt"/>
            </a:endParaRPr>
          </a:p>
        </p:txBody>
      </p:sp>
      <p:grpSp>
        <p:nvGrpSpPr>
          <p:cNvPr id="12" name="Group 11">
            <a:extLst>
              <a:ext uri="{FF2B5EF4-FFF2-40B4-BE49-F238E27FC236}">
                <a16:creationId xmlns:a16="http://schemas.microsoft.com/office/drawing/2014/main" id="{20A06DED-0D06-4DE1-AFC4-3616C83505EA}"/>
              </a:ext>
            </a:extLst>
          </p:cNvPr>
          <p:cNvGrpSpPr/>
          <p:nvPr/>
        </p:nvGrpSpPr>
        <p:grpSpPr>
          <a:xfrm>
            <a:off x="737391" y="782233"/>
            <a:ext cx="996788" cy="368551"/>
            <a:chOff x="1282337" y="2734942"/>
            <a:chExt cx="3754302" cy="1388110"/>
          </a:xfrm>
        </p:grpSpPr>
        <p:sp>
          <p:nvSpPr>
            <p:cNvPr id="13" name="Freeform: Shape 12">
              <a:extLst>
                <a:ext uri="{FF2B5EF4-FFF2-40B4-BE49-F238E27FC236}">
                  <a16:creationId xmlns:a16="http://schemas.microsoft.com/office/drawing/2014/main" id="{557E04B5-65ED-493F-BA5E-5785C69AB2E6}"/>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a:extLst>
                <a:ext uri="{FF2B5EF4-FFF2-40B4-BE49-F238E27FC236}">
                  <a16:creationId xmlns:a16="http://schemas.microsoft.com/office/drawing/2014/main" id="{E534FAB5-505A-4078-9B97-3EFE392170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282337" y="2734942"/>
              <a:ext cx="1388110" cy="1388110"/>
            </a:xfrm>
            <a:prstGeom prst="rect">
              <a:avLst/>
            </a:prstGeom>
          </p:spPr>
        </p:pic>
      </p:grpSp>
    </p:spTree>
    <p:extLst>
      <p:ext uri="{BB962C8B-B14F-4D97-AF65-F5344CB8AC3E}">
        <p14:creationId xmlns:p14="http://schemas.microsoft.com/office/powerpoint/2010/main" val="285039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F4EC1A-55B6-44FD-862B-5CB232450EB6}"/>
              </a:ext>
            </a:extLst>
          </p:cNvPr>
          <p:cNvSpPr/>
          <p:nvPr/>
        </p:nvSpPr>
        <p:spPr>
          <a:xfrm>
            <a:off x="1" y="0"/>
            <a:ext cx="5943599"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6996063-F0DC-4A43-B5E5-9459882F8C52}"/>
              </a:ext>
            </a:extLst>
          </p:cNvPr>
          <p:cNvGrpSpPr/>
          <p:nvPr/>
        </p:nvGrpSpPr>
        <p:grpSpPr>
          <a:xfrm>
            <a:off x="6638967" y="1137588"/>
            <a:ext cx="4511633" cy="4582824"/>
            <a:chOff x="6638967" y="1488816"/>
            <a:chExt cx="4511633" cy="4582824"/>
          </a:xfrm>
        </p:grpSpPr>
        <p:sp>
          <p:nvSpPr>
            <p:cNvPr id="4" name="TextBox 3">
              <a:extLst>
                <a:ext uri="{FF2B5EF4-FFF2-40B4-BE49-F238E27FC236}">
                  <a16:creationId xmlns:a16="http://schemas.microsoft.com/office/drawing/2014/main" id="{AD954576-17AF-4AA2-9D23-785668832165}"/>
                </a:ext>
              </a:extLst>
            </p:cNvPr>
            <p:cNvSpPr txBox="1"/>
            <p:nvPr/>
          </p:nvSpPr>
          <p:spPr>
            <a:xfrm>
              <a:off x="6638967" y="2376054"/>
              <a:ext cx="3468915" cy="1323439"/>
            </a:xfrm>
            <a:prstGeom prst="rect">
              <a:avLst/>
            </a:prstGeom>
            <a:noFill/>
          </p:spPr>
          <p:txBody>
            <a:bodyPr wrap="square" rtlCol="0">
              <a:spAutoFit/>
            </a:bodyPr>
            <a:lstStyle/>
            <a:p>
              <a:r>
                <a:rPr lang="en-US" sz="4000" b="1" dirty="0">
                  <a:solidFill>
                    <a:srgbClr val="7030A0"/>
                  </a:solidFill>
                  <a:latin typeface="+mj-lt"/>
                </a:rPr>
                <a:t>Wear and set trends</a:t>
              </a:r>
              <a:endParaRPr lang="id-ID" sz="4000" b="1" dirty="0">
                <a:solidFill>
                  <a:srgbClr val="7030A0"/>
                </a:solidFill>
                <a:latin typeface="+mj-lt"/>
              </a:endParaRPr>
            </a:p>
          </p:txBody>
        </p:sp>
        <p:sp>
          <p:nvSpPr>
            <p:cNvPr id="9" name="TextBox 8">
              <a:extLst>
                <a:ext uri="{FF2B5EF4-FFF2-40B4-BE49-F238E27FC236}">
                  <a16:creationId xmlns:a16="http://schemas.microsoft.com/office/drawing/2014/main" id="{03D1985E-A2ED-4939-BE20-AF8489AACA34}"/>
                </a:ext>
              </a:extLst>
            </p:cNvPr>
            <p:cNvSpPr txBox="1"/>
            <p:nvPr/>
          </p:nvSpPr>
          <p:spPr>
            <a:xfrm>
              <a:off x="6638967" y="3969141"/>
              <a:ext cx="4511633" cy="2102499"/>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tx1">
                    <a:lumMod val="75000"/>
                    <a:lumOff val="25000"/>
                  </a:schemeClr>
                </a:solidFill>
              </a:endParaRPr>
            </a:p>
          </p:txBody>
        </p:sp>
        <p:grpSp>
          <p:nvGrpSpPr>
            <p:cNvPr id="11" name="Group 10">
              <a:extLst>
                <a:ext uri="{FF2B5EF4-FFF2-40B4-BE49-F238E27FC236}">
                  <a16:creationId xmlns:a16="http://schemas.microsoft.com/office/drawing/2014/main" id="{06B95528-4868-4BA3-9B43-34CAD7F53C38}"/>
                </a:ext>
              </a:extLst>
            </p:cNvPr>
            <p:cNvGrpSpPr/>
            <p:nvPr/>
          </p:nvGrpSpPr>
          <p:grpSpPr>
            <a:xfrm>
              <a:off x="6666676" y="1488816"/>
              <a:ext cx="996788" cy="368551"/>
              <a:chOff x="1282337" y="2734942"/>
              <a:chExt cx="3754302" cy="1388110"/>
            </a:xfrm>
          </p:grpSpPr>
          <p:sp>
            <p:nvSpPr>
              <p:cNvPr id="12" name="Freeform: Shape 11">
                <a:extLst>
                  <a:ext uri="{FF2B5EF4-FFF2-40B4-BE49-F238E27FC236}">
                    <a16:creationId xmlns:a16="http://schemas.microsoft.com/office/drawing/2014/main" id="{B8712601-0AF7-42C4-8AE2-A3E0FFFECF2D}"/>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a:extLst>
                  <a:ext uri="{FF2B5EF4-FFF2-40B4-BE49-F238E27FC236}">
                    <a16:creationId xmlns:a16="http://schemas.microsoft.com/office/drawing/2014/main" id="{700D25B5-D1AB-4A06-A5F6-1E6D4F788F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grpSp>
      <p:pic>
        <p:nvPicPr>
          <p:cNvPr id="16" name="Picture Placeholder 15">
            <a:extLst>
              <a:ext uri="{FF2B5EF4-FFF2-40B4-BE49-F238E27FC236}">
                <a16:creationId xmlns:a16="http://schemas.microsoft.com/office/drawing/2014/main" id="{5E72556C-F7BE-47BF-ACC7-2C9C7EC30D0A}"/>
              </a:ext>
            </a:extLst>
          </p:cNvPr>
          <p:cNvPicPr>
            <a:picLocks noGrp="1" noChangeAspect="1"/>
          </p:cNvPicPr>
          <p:nvPr>
            <p:ph type="pic" sz="quarter" idx="17"/>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4381" r="14381"/>
          <a:stretch>
            <a:fillRect/>
          </a:stretch>
        </p:blipFill>
        <p:spPr/>
      </p:pic>
    </p:spTree>
    <p:extLst>
      <p:ext uri="{BB962C8B-B14F-4D97-AF65-F5344CB8AC3E}">
        <p14:creationId xmlns:p14="http://schemas.microsoft.com/office/powerpoint/2010/main" val="109410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2883EC-13A9-4DE4-84A0-ADAA7DE060C3}"/>
              </a:ext>
            </a:extLst>
          </p:cNvPr>
          <p:cNvSpPr/>
          <p:nvPr/>
        </p:nvSpPr>
        <p:spPr>
          <a:xfrm>
            <a:off x="0" y="0"/>
            <a:ext cx="5624513"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788959-3078-491B-AA6F-0A6771D43B85}"/>
              </a:ext>
            </a:extLst>
          </p:cNvPr>
          <p:cNvSpPr txBox="1"/>
          <p:nvPr/>
        </p:nvSpPr>
        <p:spPr>
          <a:xfrm>
            <a:off x="6404477" y="2217167"/>
            <a:ext cx="4644942" cy="1323439"/>
          </a:xfrm>
          <a:prstGeom prst="rect">
            <a:avLst/>
          </a:prstGeom>
          <a:noFill/>
        </p:spPr>
        <p:txBody>
          <a:bodyPr wrap="square" rtlCol="0">
            <a:spAutoFit/>
          </a:bodyPr>
          <a:lstStyle/>
          <a:p>
            <a:r>
              <a:rPr lang="en-US" sz="4000" b="1" dirty="0">
                <a:solidFill>
                  <a:srgbClr val="7030A0"/>
                </a:solidFill>
                <a:latin typeface="+mj-lt"/>
              </a:rPr>
              <a:t>Clothes for satisfied souls</a:t>
            </a:r>
            <a:endParaRPr lang="id-ID" sz="4000" b="1" dirty="0">
              <a:solidFill>
                <a:srgbClr val="7030A0"/>
              </a:solidFill>
              <a:latin typeface="+mj-lt"/>
            </a:endParaRPr>
          </a:p>
        </p:txBody>
      </p:sp>
      <p:sp>
        <p:nvSpPr>
          <p:cNvPr id="6" name="TextBox 5">
            <a:extLst>
              <a:ext uri="{FF2B5EF4-FFF2-40B4-BE49-F238E27FC236}">
                <a16:creationId xmlns:a16="http://schemas.microsoft.com/office/drawing/2014/main" id="{71550E3E-4519-4C18-8B6E-17F37FB857B0}"/>
              </a:ext>
            </a:extLst>
          </p:cNvPr>
          <p:cNvSpPr txBox="1"/>
          <p:nvPr/>
        </p:nvSpPr>
        <p:spPr>
          <a:xfrm>
            <a:off x="6404477" y="3753734"/>
            <a:ext cx="4959926" cy="1848583"/>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a:t>
            </a:r>
            <a:r>
              <a:rPr lang="en-US" sz="1100" dirty="0">
                <a:solidFill>
                  <a:schemeClr val="tx1">
                    <a:lumMod val="75000"/>
                    <a:lumOff val="25000"/>
                  </a:schemeClr>
                </a:solidFill>
              </a:rPr>
              <a:t>.</a:t>
            </a:r>
          </a:p>
        </p:txBody>
      </p:sp>
      <p:grpSp>
        <p:nvGrpSpPr>
          <p:cNvPr id="12" name="Group 11">
            <a:extLst>
              <a:ext uri="{FF2B5EF4-FFF2-40B4-BE49-F238E27FC236}">
                <a16:creationId xmlns:a16="http://schemas.microsoft.com/office/drawing/2014/main" id="{4C988A19-0C91-4144-B071-C49E23B08AFE}"/>
              </a:ext>
            </a:extLst>
          </p:cNvPr>
          <p:cNvGrpSpPr/>
          <p:nvPr/>
        </p:nvGrpSpPr>
        <p:grpSpPr>
          <a:xfrm>
            <a:off x="6487034" y="1255684"/>
            <a:ext cx="996788" cy="368551"/>
            <a:chOff x="1282337" y="2734942"/>
            <a:chExt cx="3754302" cy="1388110"/>
          </a:xfrm>
        </p:grpSpPr>
        <p:sp>
          <p:nvSpPr>
            <p:cNvPr id="13" name="Freeform: Shape 12">
              <a:extLst>
                <a:ext uri="{FF2B5EF4-FFF2-40B4-BE49-F238E27FC236}">
                  <a16:creationId xmlns:a16="http://schemas.microsoft.com/office/drawing/2014/main" id="{C273A1F3-B869-4789-A829-A1D0753257EB}"/>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a:extLst>
                <a:ext uri="{FF2B5EF4-FFF2-40B4-BE49-F238E27FC236}">
                  <a16:creationId xmlns:a16="http://schemas.microsoft.com/office/drawing/2014/main" id="{9710422C-9A2D-4D70-BDF8-8A4A57DF07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23" name="Picture Placeholder 22">
            <a:extLst>
              <a:ext uri="{FF2B5EF4-FFF2-40B4-BE49-F238E27FC236}">
                <a16:creationId xmlns:a16="http://schemas.microsoft.com/office/drawing/2014/main" id="{066CA154-2EE1-48D7-A7BB-4D04E89CD163}"/>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224" b="1224"/>
          <a:stretch>
            <a:fillRect/>
          </a:stretch>
        </p:blipFill>
        <p:spPr/>
      </p:pic>
    </p:spTree>
    <p:extLst>
      <p:ext uri="{BB962C8B-B14F-4D97-AF65-F5344CB8AC3E}">
        <p14:creationId xmlns:p14="http://schemas.microsoft.com/office/powerpoint/2010/main" val="77754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63777C-3EB8-443E-A341-C4C07CF056E3}"/>
              </a:ext>
            </a:extLst>
          </p:cNvPr>
          <p:cNvSpPr/>
          <p:nvPr/>
        </p:nvSpPr>
        <p:spPr>
          <a:xfrm>
            <a:off x="0" y="498764"/>
            <a:ext cx="7398327" cy="586047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060F35-0A04-4814-A08D-D72DEA21C119}"/>
              </a:ext>
            </a:extLst>
          </p:cNvPr>
          <p:cNvSpPr txBox="1"/>
          <p:nvPr/>
        </p:nvSpPr>
        <p:spPr>
          <a:xfrm>
            <a:off x="599685" y="1225260"/>
            <a:ext cx="1012742" cy="707886"/>
          </a:xfrm>
          <a:prstGeom prst="rect">
            <a:avLst/>
          </a:prstGeom>
          <a:noFill/>
        </p:spPr>
        <p:txBody>
          <a:bodyPr wrap="square" rtlCol="0">
            <a:spAutoFit/>
          </a:bodyPr>
          <a:lstStyle/>
          <a:p>
            <a:pPr algn="r"/>
            <a:r>
              <a:rPr lang="en-US" sz="4000" b="1" dirty="0">
                <a:solidFill>
                  <a:srgbClr val="7030A0"/>
                </a:solidFill>
              </a:rPr>
              <a:t>1.</a:t>
            </a:r>
            <a:endParaRPr lang="id-ID" sz="4800" b="1" dirty="0">
              <a:solidFill>
                <a:srgbClr val="7030A0"/>
              </a:solidFill>
            </a:endParaRPr>
          </a:p>
        </p:txBody>
      </p:sp>
      <p:sp>
        <p:nvSpPr>
          <p:cNvPr id="5" name="TextBox 4">
            <a:extLst>
              <a:ext uri="{FF2B5EF4-FFF2-40B4-BE49-F238E27FC236}">
                <a16:creationId xmlns:a16="http://schemas.microsoft.com/office/drawing/2014/main" id="{D8F4A476-906B-43D7-B5FA-AA9701D1662F}"/>
              </a:ext>
            </a:extLst>
          </p:cNvPr>
          <p:cNvSpPr txBox="1"/>
          <p:nvPr/>
        </p:nvSpPr>
        <p:spPr>
          <a:xfrm>
            <a:off x="1728498" y="1611865"/>
            <a:ext cx="3284258" cy="825867"/>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a:t>
            </a:r>
            <a:r>
              <a:rPr lang="en-US" sz="1100" dirty="0">
                <a:solidFill>
                  <a:schemeClr val="tx1">
                    <a:lumMod val="75000"/>
                    <a:lumOff val="25000"/>
                  </a:schemeClr>
                </a:solidFill>
              </a:rPr>
              <a:t> </a:t>
            </a:r>
            <a:r>
              <a:rPr lang="id-ID" sz="1100" dirty="0">
                <a:solidFill>
                  <a:schemeClr val="tx1">
                    <a:lumMod val="75000"/>
                    <a:lumOff val="25000"/>
                  </a:schemeClr>
                </a:solidFill>
              </a:rPr>
              <a:t>tetur ac porttitor vitae, fermentum eget</a:t>
            </a:r>
            <a:endParaRPr lang="en-US" sz="1100" dirty="0">
              <a:solidFill>
                <a:schemeClr val="tx1">
                  <a:lumMod val="75000"/>
                  <a:lumOff val="25000"/>
                </a:schemeClr>
              </a:solidFill>
            </a:endParaRPr>
          </a:p>
        </p:txBody>
      </p:sp>
      <p:sp>
        <p:nvSpPr>
          <p:cNvPr id="6" name="TextBox 5">
            <a:extLst>
              <a:ext uri="{FF2B5EF4-FFF2-40B4-BE49-F238E27FC236}">
                <a16:creationId xmlns:a16="http://schemas.microsoft.com/office/drawing/2014/main" id="{39FBBBE5-9AD5-4D5B-8F32-E8F92AF8D7E4}"/>
              </a:ext>
            </a:extLst>
          </p:cNvPr>
          <p:cNvSpPr txBox="1"/>
          <p:nvPr/>
        </p:nvSpPr>
        <p:spPr>
          <a:xfrm>
            <a:off x="1728498" y="1304088"/>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7" name="TextBox 6">
            <a:extLst>
              <a:ext uri="{FF2B5EF4-FFF2-40B4-BE49-F238E27FC236}">
                <a16:creationId xmlns:a16="http://schemas.microsoft.com/office/drawing/2014/main" id="{931DFF26-0777-4DE5-9F37-C62F9A11A56C}"/>
              </a:ext>
            </a:extLst>
          </p:cNvPr>
          <p:cNvSpPr txBox="1"/>
          <p:nvPr/>
        </p:nvSpPr>
        <p:spPr>
          <a:xfrm>
            <a:off x="599685" y="2776969"/>
            <a:ext cx="1012742" cy="707886"/>
          </a:xfrm>
          <a:prstGeom prst="rect">
            <a:avLst/>
          </a:prstGeom>
          <a:noFill/>
        </p:spPr>
        <p:txBody>
          <a:bodyPr wrap="square" rtlCol="0">
            <a:spAutoFit/>
          </a:bodyPr>
          <a:lstStyle/>
          <a:p>
            <a:pPr algn="r"/>
            <a:r>
              <a:rPr lang="en-US" sz="4000" b="1">
                <a:solidFill>
                  <a:srgbClr val="7030A0"/>
                </a:solidFill>
              </a:rPr>
              <a:t>2.</a:t>
            </a:r>
            <a:endParaRPr lang="id-ID" sz="4800" b="1">
              <a:solidFill>
                <a:srgbClr val="7030A0"/>
              </a:solidFill>
            </a:endParaRPr>
          </a:p>
        </p:txBody>
      </p:sp>
      <p:sp>
        <p:nvSpPr>
          <p:cNvPr id="8" name="TextBox 7">
            <a:extLst>
              <a:ext uri="{FF2B5EF4-FFF2-40B4-BE49-F238E27FC236}">
                <a16:creationId xmlns:a16="http://schemas.microsoft.com/office/drawing/2014/main" id="{A2865B03-31D9-4DCF-AB95-09E098E1C78E}"/>
              </a:ext>
            </a:extLst>
          </p:cNvPr>
          <p:cNvSpPr txBox="1"/>
          <p:nvPr/>
        </p:nvSpPr>
        <p:spPr>
          <a:xfrm>
            <a:off x="1728498" y="3163574"/>
            <a:ext cx="3284258" cy="82586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a:t>
            </a:r>
            <a:r>
              <a:rPr lang="en-US" sz="1100">
                <a:solidFill>
                  <a:schemeClr val="tx1">
                    <a:lumMod val="75000"/>
                    <a:lumOff val="25000"/>
                  </a:schemeClr>
                </a:solidFill>
              </a:rPr>
              <a:t> </a:t>
            </a:r>
            <a:r>
              <a:rPr lang="id-ID" sz="1100">
                <a:solidFill>
                  <a:schemeClr val="tx1">
                    <a:lumMod val="75000"/>
                    <a:lumOff val="25000"/>
                  </a:schemeClr>
                </a:solidFill>
              </a:rPr>
              <a:t>tetur ac porttitor vitae, fermentum eget</a:t>
            </a:r>
            <a:endParaRPr lang="en-US" sz="1100">
              <a:solidFill>
                <a:schemeClr val="tx1">
                  <a:lumMod val="75000"/>
                  <a:lumOff val="25000"/>
                </a:schemeClr>
              </a:solidFill>
            </a:endParaRPr>
          </a:p>
        </p:txBody>
      </p:sp>
      <p:sp>
        <p:nvSpPr>
          <p:cNvPr id="9" name="TextBox 8">
            <a:extLst>
              <a:ext uri="{FF2B5EF4-FFF2-40B4-BE49-F238E27FC236}">
                <a16:creationId xmlns:a16="http://schemas.microsoft.com/office/drawing/2014/main" id="{EED438F9-E437-4B2C-B05F-08CE4A703998}"/>
              </a:ext>
            </a:extLst>
          </p:cNvPr>
          <p:cNvSpPr txBox="1"/>
          <p:nvPr/>
        </p:nvSpPr>
        <p:spPr>
          <a:xfrm>
            <a:off x="1728498" y="2855797"/>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10" name="TextBox 9">
            <a:extLst>
              <a:ext uri="{FF2B5EF4-FFF2-40B4-BE49-F238E27FC236}">
                <a16:creationId xmlns:a16="http://schemas.microsoft.com/office/drawing/2014/main" id="{31989474-32B3-4C96-89EC-4857D838B414}"/>
              </a:ext>
            </a:extLst>
          </p:cNvPr>
          <p:cNvSpPr txBox="1"/>
          <p:nvPr/>
        </p:nvSpPr>
        <p:spPr>
          <a:xfrm>
            <a:off x="599685" y="4463562"/>
            <a:ext cx="1012742" cy="707886"/>
          </a:xfrm>
          <a:prstGeom prst="rect">
            <a:avLst/>
          </a:prstGeom>
          <a:noFill/>
        </p:spPr>
        <p:txBody>
          <a:bodyPr wrap="square" rtlCol="0">
            <a:spAutoFit/>
          </a:bodyPr>
          <a:lstStyle/>
          <a:p>
            <a:pPr algn="r"/>
            <a:r>
              <a:rPr lang="en-US" sz="4000" b="1">
                <a:solidFill>
                  <a:srgbClr val="7030A0"/>
                </a:solidFill>
              </a:rPr>
              <a:t>3.</a:t>
            </a:r>
            <a:endParaRPr lang="id-ID" sz="4800" b="1">
              <a:solidFill>
                <a:srgbClr val="7030A0"/>
              </a:solidFill>
            </a:endParaRPr>
          </a:p>
        </p:txBody>
      </p:sp>
      <p:sp>
        <p:nvSpPr>
          <p:cNvPr id="11" name="TextBox 10">
            <a:extLst>
              <a:ext uri="{FF2B5EF4-FFF2-40B4-BE49-F238E27FC236}">
                <a16:creationId xmlns:a16="http://schemas.microsoft.com/office/drawing/2014/main" id="{AF20B3A4-B86C-4829-8CBE-1541B5ACF199}"/>
              </a:ext>
            </a:extLst>
          </p:cNvPr>
          <p:cNvSpPr txBox="1"/>
          <p:nvPr/>
        </p:nvSpPr>
        <p:spPr>
          <a:xfrm>
            <a:off x="1728498" y="4850167"/>
            <a:ext cx="3284258" cy="82586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a:t>
            </a:r>
            <a:r>
              <a:rPr lang="en-US" sz="1100">
                <a:solidFill>
                  <a:schemeClr val="tx1">
                    <a:lumMod val="75000"/>
                    <a:lumOff val="25000"/>
                  </a:schemeClr>
                </a:solidFill>
              </a:rPr>
              <a:t> </a:t>
            </a:r>
            <a:r>
              <a:rPr lang="id-ID" sz="1100">
                <a:solidFill>
                  <a:schemeClr val="tx1">
                    <a:lumMod val="75000"/>
                    <a:lumOff val="25000"/>
                  </a:schemeClr>
                </a:solidFill>
              </a:rPr>
              <a:t>tetur ac porttitor vitae, fermentum eget</a:t>
            </a:r>
            <a:endParaRPr lang="en-US" sz="1100">
              <a:solidFill>
                <a:schemeClr val="tx1">
                  <a:lumMod val="75000"/>
                  <a:lumOff val="25000"/>
                </a:schemeClr>
              </a:solidFill>
            </a:endParaRPr>
          </a:p>
        </p:txBody>
      </p:sp>
      <p:sp>
        <p:nvSpPr>
          <p:cNvPr id="12" name="TextBox 11">
            <a:extLst>
              <a:ext uri="{FF2B5EF4-FFF2-40B4-BE49-F238E27FC236}">
                <a16:creationId xmlns:a16="http://schemas.microsoft.com/office/drawing/2014/main" id="{E5F7A27C-7AC5-4D46-901C-300FCDC9FC35}"/>
              </a:ext>
            </a:extLst>
          </p:cNvPr>
          <p:cNvSpPr txBox="1"/>
          <p:nvPr/>
        </p:nvSpPr>
        <p:spPr>
          <a:xfrm>
            <a:off x="1728498" y="4542390"/>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13" name="TextBox 12">
            <a:extLst>
              <a:ext uri="{FF2B5EF4-FFF2-40B4-BE49-F238E27FC236}">
                <a16:creationId xmlns:a16="http://schemas.microsoft.com/office/drawing/2014/main" id="{5D71F2B7-EB8E-486E-A9ED-E8C20D2C0E29}"/>
              </a:ext>
            </a:extLst>
          </p:cNvPr>
          <p:cNvSpPr txBox="1"/>
          <p:nvPr/>
        </p:nvSpPr>
        <p:spPr>
          <a:xfrm>
            <a:off x="8962963" y="3335305"/>
            <a:ext cx="3158837" cy="2554545"/>
          </a:xfrm>
          <a:prstGeom prst="rect">
            <a:avLst/>
          </a:prstGeom>
          <a:noFill/>
        </p:spPr>
        <p:txBody>
          <a:bodyPr wrap="square" rtlCol="0">
            <a:spAutoFit/>
          </a:bodyPr>
          <a:lstStyle/>
          <a:p>
            <a:r>
              <a:rPr lang="en-US" sz="4000" b="1" dirty="0">
                <a:solidFill>
                  <a:srgbClr val="7030A0"/>
                </a:solidFill>
                <a:latin typeface="+mj-lt"/>
              </a:rPr>
              <a:t>Choose happiness, choose clothes</a:t>
            </a:r>
            <a:endParaRPr lang="id-ID" sz="4000" b="1" dirty="0">
              <a:solidFill>
                <a:srgbClr val="7030A0"/>
              </a:solidFill>
              <a:latin typeface="+mj-lt"/>
            </a:endParaRPr>
          </a:p>
        </p:txBody>
      </p:sp>
      <p:grpSp>
        <p:nvGrpSpPr>
          <p:cNvPr id="17" name="Group 16">
            <a:extLst>
              <a:ext uri="{FF2B5EF4-FFF2-40B4-BE49-F238E27FC236}">
                <a16:creationId xmlns:a16="http://schemas.microsoft.com/office/drawing/2014/main" id="{ADC67CD9-2D0F-49CD-A4E9-E890F1DACCDA}"/>
              </a:ext>
            </a:extLst>
          </p:cNvPr>
          <p:cNvGrpSpPr/>
          <p:nvPr/>
        </p:nvGrpSpPr>
        <p:grpSpPr>
          <a:xfrm>
            <a:off x="8960744" y="1180263"/>
            <a:ext cx="996788" cy="368551"/>
            <a:chOff x="1282337" y="2734942"/>
            <a:chExt cx="3754302" cy="1388110"/>
          </a:xfrm>
        </p:grpSpPr>
        <p:sp>
          <p:nvSpPr>
            <p:cNvPr id="18" name="Freeform: Shape 17">
              <a:extLst>
                <a:ext uri="{FF2B5EF4-FFF2-40B4-BE49-F238E27FC236}">
                  <a16:creationId xmlns:a16="http://schemas.microsoft.com/office/drawing/2014/main" id="{536511D5-82EE-4F80-B9B0-14A58F18F70C}"/>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18">
              <a:extLst>
                <a:ext uri="{FF2B5EF4-FFF2-40B4-BE49-F238E27FC236}">
                  <a16:creationId xmlns:a16="http://schemas.microsoft.com/office/drawing/2014/main" id="{3630F908-8EC7-4D41-BAEA-E9DFE5DD4B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20" name="Picture Placeholder 19">
            <a:extLst>
              <a:ext uri="{FF2B5EF4-FFF2-40B4-BE49-F238E27FC236}">
                <a16:creationId xmlns:a16="http://schemas.microsoft.com/office/drawing/2014/main" id="{A7DFF64E-6DBC-4463-B6BA-5042945D874A}"/>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31216" r="31216"/>
          <a:stretch>
            <a:fillRect/>
          </a:stretch>
        </p:blipFill>
        <p:spPr/>
      </p:pic>
    </p:spTree>
    <p:extLst>
      <p:ext uri="{BB962C8B-B14F-4D97-AF65-F5344CB8AC3E}">
        <p14:creationId xmlns:p14="http://schemas.microsoft.com/office/powerpoint/2010/main" val="268488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0187A8-680A-4AD9-9734-E3AE54C31D40}"/>
              </a:ext>
            </a:extLst>
          </p:cNvPr>
          <p:cNvSpPr/>
          <p:nvPr/>
        </p:nvSpPr>
        <p:spPr>
          <a:xfrm>
            <a:off x="0" y="498764"/>
            <a:ext cx="7157278" cy="586047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5ABFC0-1C3C-4E19-A9E5-DB02AC3A108F}"/>
              </a:ext>
            </a:extLst>
          </p:cNvPr>
          <p:cNvSpPr txBox="1"/>
          <p:nvPr/>
        </p:nvSpPr>
        <p:spPr>
          <a:xfrm>
            <a:off x="7157278" y="1290830"/>
            <a:ext cx="1012742" cy="707886"/>
          </a:xfrm>
          <a:prstGeom prst="rect">
            <a:avLst/>
          </a:prstGeom>
          <a:noFill/>
        </p:spPr>
        <p:txBody>
          <a:bodyPr wrap="square" rtlCol="0">
            <a:spAutoFit/>
          </a:bodyPr>
          <a:lstStyle/>
          <a:p>
            <a:pPr algn="r"/>
            <a:r>
              <a:rPr lang="en-US" sz="4000" b="1">
                <a:solidFill>
                  <a:srgbClr val="7030A0"/>
                </a:solidFill>
              </a:rPr>
              <a:t>1.</a:t>
            </a:r>
            <a:endParaRPr lang="id-ID" sz="4800" b="1">
              <a:solidFill>
                <a:srgbClr val="7030A0"/>
              </a:solidFill>
            </a:endParaRPr>
          </a:p>
        </p:txBody>
      </p:sp>
      <p:sp>
        <p:nvSpPr>
          <p:cNvPr id="5" name="TextBox 4">
            <a:extLst>
              <a:ext uri="{FF2B5EF4-FFF2-40B4-BE49-F238E27FC236}">
                <a16:creationId xmlns:a16="http://schemas.microsoft.com/office/drawing/2014/main" id="{AB867718-81C2-480D-BE31-5F40135202E0}"/>
              </a:ext>
            </a:extLst>
          </p:cNvPr>
          <p:cNvSpPr txBox="1"/>
          <p:nvPr/>
        </p:nvSpPr>
        <p:spPr>
          <a:xfrm>
            <a:off x="8251211" y="1602340"/>
            <a:ext cx="3135924" cy="82586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a:t>
            </a:r>
            <a:r>
              <a:rPr lang="en-US" sz="1100">
                <a:solidFill>
                  <a:schemeClr val="tx1">
                    <a:lumMod val="75000"/>
                    <a:lumOff val="25000"/>
                  </a:schemeClr>
                </a:solidFill>
              </a:rPr>
              <a:t> </a:t>
            </a:r>
            <a:r>
              <a:rPr lang="id-ID" sz="1100">
                <a:solidFill>
                  <a:schemeClr val="tx1">
                    <a:lumMod val="75000"/>
                    <a:lumOff val="25000"/>
                  </a:schemeClr>
                </a:solidFill>
              </a:rPr>
              <a:t>tetur ac porttitor vitae, fermentum eget</a:t>
            </a:r>
            <a:endParaRPr lang="en-US" sz="1100">
              <a:solidFill>
                <a:schemeClr val="tx1">
                  <a:lumMod val="75000"/>
                  <a:lumOff val="25000"/>
                </a:schemeClr>
              </a:solidFill>
            </a:endParaRPr>
          </a:p>
        </p:txBody>
      </p:sp>
      <p:sp>
        <p:nvSpPr>
          <p:cNvPr id="6" name="TextBox 5">
            <a:extLst>
              <a:ext uri="{FF2B5EF4-FFF2-40B4-BE49-F238E27FC236}">
                <a16:creationId xmlns:a16="http://schemas.microsoft.com/office/drawing/2014/main" id="{F5A41F9C-5A68-4E42-8EBB-3C6A6900E68C}"/>
              </a:ext>
            </a:extLst>
          </p:cNvPr>
          <p:cNvSpPr txBox="1"/>
          <p:nvPr/>
        </p:nvSpPr>
        <p:spPr>
          <a:xfrm>
            <a:off x="8251211" y="1294563"/>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7" name="TextBox 6">
            <a:extLst>
              <a:ext uri="{FF2B5EF4-FFF2-40B4-BE49-F238E27FC236}">
                <a16:creationId xmlns:a16="http://schemas.microsoft.com/office/drawing/2014/main" id="{CAD0BC4B-FD5E-4A0C-9C92-C49AC77D5B3D}"/>
              </a:ext>
            </a:extLst>
          </p:cNvPr>
          <p:cNvSpPr txBox="1"/>
          <p:nvPr/>
        </p:nvSpPr>
        <p:spPr>
          <a:xfrm>
            <a:off x="7157278" y="2842539"/>
            <a:ext cx="1012742" cy="707886"/>
          </a:xfrm>
          <a:prstGeom prst="rect">
            <a:avLst/>
          </a:prstGeom>
          <a:noFill/>
        </p:spPr>
        <p:txBody>
          <a:bodyPr wrap="square" rtlCol="0">
            <a:spAutoFit/>
          </a:bodyPr>
          <a:lstStyle/>
          <a:p>
            <a:pPr algn="r"/>
            <a:r>
              <a:rPr lang="en-US" sz="4000" b="1" dirty="0">
                <a:solidFill>
                  <a:srgbClr val="7030A0"/>
                </a:solidFill>
              </a:rPr>
              <a:t>2.</a:t>
            </a:r>
            <a:endParaRPr lang="id-ID" sz="4800" b="1" dirty="0">
              <a:solidFill>
                <a:srgbClr val="7030A0"/>
              </a:solidFill>
            </a:endParaRPr>
          </a:p>
        </p:txBody>
      </p:sp>
      <p:sp>
        <p:nvSpPr>
          <p:cNvPr id="8" name="TextBox 7">
            <a:extLst>
              <a:ext uri="{FF2B5EF4-FFF2-40B4-BE49-F238E27FC236}">
                <a16:creationId xmlns:a16="http://schemas.microsoft.com/office/drawing/2014/main" id="{7FE501C5-1677-4451-A688-84ACDBE54914}"/>
              </a:ext>
            </a:extLst>
          </p:cNvPr>
          <p:cNvSpPr txBox="1"/>
          <p:nvPr/>
        </p:nvSpPr>
        <p:spPr>
          <a:xfrm>
            <a:off x="8251211" y="3154049"/>
            <a:ext cx="3135924" cy="825867"/>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a:t>
            </a:r>
            <a:r>
              <a:rPr lang="en-US" sz="1100" dirty="0">
                <a:solidFill>
                  <a:schemeClr val="tx1">
                    <a:lumMod val="75000"/>
                    <a:lumOff val="25000"/>
                  </a:schemeClr>
                </a:solidFill>
              </a:rPr>
              <a:t> </a:t>
            </a:r>
            <a:r>
              <a:rPr lang="id-ID" sz="1100" dirty="0">
                <a:solidFill>
                  <a:schemeClr val="tx1">
                    <a:lumMod val="75000"/>
                    <a:lumOff val="25000"/>
                  </a:schemeClr>
                </a:solidFill>
              </a:rPr>
              <a:t>tetur ac porttitor vitae, fermentum eget</a:t>
            </a:r>
            <a:endParaRPr lang="en-US" sz="1100" dirty="0">
              <a:solidFill>
                <a:schemeClr val="tx1">
                  <a:lumMod val="75000"/>
                  <a:lumOff val="25000"/>
                </a:schemeClr>
              </a:solidFill>
            </a:endParaRPr>
          </a:p>
        </p:txBody>
      </p:sp>
      <p:sp>
        <p:nvSpPr>
          <p:cNvPr id="9" name="TextBox 8">
            <a:extLst>
              <a:ext uri="{FF2B5EF4-FFF2-40B4-BE49-F238E27FC236}">
                <a16:creationId xmlns:a16="http://schemas.microsoft.com/office/drawing/2014/main" id="{A5AD3DF4-8CD2-42ED-9580-A25F8D040966}"/>
              </a:ext>
            </a:extLst>
          </p:cNvPr>
          <p:cNvSpPr txBox="1"/>
          <p:nvPr/>
        </p:nvSpPr>
        <p:spPr>
          <a:xfrm>
            <a:off x="8251211" y="2846272"/>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10" name="TextBox 9">
            <a:extLst>
              <a:ext uri="{FF2B5EF4-FFF2-40B4-BE49-F238E27FC236}">
                <a16:creationId xmlns:a16="http://schemas.microsoft.com/office/drawing/2014/main" id="{68A12126-104E-48D2-B204-9F6C64DDD8FF}"/>
              </a:ext>
            </a:extLst>
          </p:cNvPr>
          <p:cNvSpPr txBox="1"/>
          <p:nvPr/>
        </p:nvSpPr>
        <p:spPr>
          <a:xfrm>
            <a:off x="7157278" y="4529132"/>
            <a:ext cx="1012742" cy="707886"/>
          </a:xfrm>
          <a:prstGeom prst="rect">
            <a:avLst/>
          </a:prstGeom>
          <a:noFill/>
        </p:spPr>
        <p:txBody>
          <a:bodyPr wrap="square" rtlCol="0">
            <a:spAutoFit/>
          </a:bodyPr>
          <a:lstStyle/>
          <a:p>
            <a:pPr algn="r"/>
            <a:r>
              <a:rPr lang="en-US" sz="4000" b="1">
                <a:solidFill>
                  <a:srgbClr val="7030A0"/>
                </a:solidFill>
              </a:rPr>
              <a:t>3.</a:t>
            </a:r>
            <a:endParaRPr lang="id-ID" sz="4800" b="1">
              <a:solidFill>
                <a:srgbClr val="7030A0"/>
              </a:solidFill>
            </a:endParaRPr>
          </a:p>
        </p:txBody>
      </p:sp>
      <p:sp>
        <p:nvSpPr>
          <p:cNvPr id="11" name="TextBox 10">
            <a:extLst>
              <a:ext uri="{FF2B5EF4-FFF2-40B4-BE49-F238E27FC236}">
                <a16:creationId xmlns:a16="http://schemas.microsoft.com/office/drawing/2014/main" id="{A5F31F47-0AA6-4E07-878D-FEFA76435CE5}"/>
              </a:ext>
            </a:extLst>
          </p:cNvPr>
          <p:cNvSpPr txBox="1"/>
          <p:nvPr/>
        </p:nvSpPr>
        <p:spPr>
          <a:xfrm>
            <a:off x="8251211" y="4840642"/>
            <a:ext cx="3135924" cy="82586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a:t>
            </a:r>
            <a:r>
              <a:rPr lang="en-US" sz="1100">
                <a:solidFill>
                  <a:schemeClr val="tx1">
                    <a:lumMod val="75000"/>
                    <a:lumOff val="25000"/>
                  </a:schemeClr>
                </a:solidFill>
              </a:rPr>
              <a:t> </a:t>
            </a:r>
            <a:r>
              <a:rPr lang="id-ID" sz="1100">
                <a:solidFill>
                  <a:schemeClr val="tx1">
                    <a:lumMod val="75000"/>
                    <a:lumOff val="25000"/>
                  </a:schemeClr>
                </a:solidFill>
              </a:rPr>
              <a:t>tetur ac porttitor vitae, fermentum eget</a:t>
            </a:r>
            <a:endParaRPr lang="en-US" sz="1100">
              <a:solidFill>
                <a:schemeClr val="tx1">
                  <a:lumMod val="75000"/>
                  <a:lumOff val="25000"/>
                </a:schemeClr>
              </a:solidFill>
            </a:endParaRPr>
          </a:p>
        </p:txBody>
      </p:sp>
      <p:sp>
        <p:nvSpPr>
          <p:cNvPr id="12" name="TextBox 11">
            <a:extLst>
              <a:ext uri="{FF2B5EF4-FFF2-40B4-BE49-F238E27FC236}">
                <a16:creationId xmlns:a16="http://schemas.microsoft.com/office/drawing/2014/main" id="{2D8BB923-DDB1-47B3-8F81-37C4B6140068}"/>
              </a:ext>
            </a:extLst>
          </p:cNvPr>
          <p:cNvSpPr txBox="1"/>
          <p:nvPr/>
        </p:nvSpPr>
        <p:spPr>
          <a:xfrm>
            <a:off x="8251211" y="4532865"/>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13" name="TextBox 12">
            <a:extLst>
              <a:ext uri="{FF2B5EF4-FFF2-40B4-BE49-F238E27FC236}">
                <a16:creationId xmlns:a16="http://schemas.microsoft.com/office/drawing/2014/main" id="{A0AF2586-922D-4526-8767-4757CF0A2473}"/>
              </a:ext>
            </a:extLst>
          </p:cNvPr>
          <p:cNvSpPr txBox="1"/>
          <p:nvPr/>
        </p:nvSpPr>
        <p:spPr>
          <a:xfrm>
            <a:off x="4112600" y="3338631"/>
            <a:ext cx="3135925" cy="1938992"/>
          </a:xfrm>
          <a:prstGeom prst="rect">
            <a:avLst/>
          </a:prstGeom>
          <a:noFill/>
        </p:spPr>
        <p:txBody>
          <a:bodyPr wrap="square" rtlCol="0">
            <a:spAutoFit/>
          </a:bodyPr>
          <a:lstStyle/>
          <a:p>
            <a:r>
              <a:rPr lang="en-US" sz="4000" b="1" dirty="0">
                <a:solidFill>
                  <a:srgbClr val="7030A0"/>
                </a:solidFill>
                <a:latin typeface="+mj-lt"/>
              </a:rPr>
              <a:t>Dress like a bride every day</a:t>
            </a:r>
            <a:endParaRPr lang="id-ID" sz="4000" b="1" dirty="0">
              <a:solidFill>
                <a:srgbClr val="7030A0"/>
              </a:solidFill>
              <a:latin typeface="+mj-lt"/>
            </a:endParaRPr>
          </a:p>
        </p:txBody>
      </p:sp>
      <p:grpSp>
        <p:nvGrpSpPr>
          <p:cNvPr id="17" name="Group 16">
            <a:extLst>
              <a:ext uri="{FF2B5EF4-FFF2-40B4-BE49-F238E27FC236}">
                <a16:creationId xmlns:a16="http://schemas.microsoft.com/office/drawing/2014/main" id="{1BE6C395-24FE-4AB6-95E9-696DBDDF86A5}"/>
              </a:ext>
            </a:extLst>
          </p:cNvPr>
          <p:cNvGrpSpPr/>
          <p:nvPr/>
        </p:nvGrpSpPr>
        <p:grpSpPr>
          <a:xfrm>
            <a:off x="4195707" y="2608526"/>
            <a:ext cx="996788" cy="368551"/>
            <a:chOff x="1282337" y="2734942"/>
            <a:chExt cx="3754302" cy="1388110"/>
          </a:xfrm>
        </p:grpSpPr>
        <p:sp>
          <p:nvSpPr>
            <p:cNvPr id="18" name="Freeform: Shape 17">
              <a:extLst>
                <a:ext uri="{FF2B5EF4-FFF2-40B4-BE49-F238E27FC236}">
                  <a16:creationId xmlns:a16="http://schemas.microsoft.com/office/drawing/2014/main" id="{4EF1C338-9963-4212-8064-DDFA645F4535}"/>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18">
              <a:extLst>
                <a:ext uri="{FF2B5EF4-FFF2-40B4-BE49-F238E27FC236}">
                  <a16:creationId xmlns:a16="http://schemas.microsoft.com/office/drawing/2014/main" id="{8F0DE714-9E93-4EE5-9CF4-A2B624FA21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pic>
        <p:nvPicPr>
          <p:cNvPr id="24" name="Picture Placeholder 23">
            <a:extLst>
              <a:ext uri="{FF2B5EF4-FFF2-40B4-BE49-F238E27FC236}">
                <a16:creationId xmlns:a16="http://schemas.microsoft.com/office/drawing/2014/main" id="{2A288F1B-4A58-4651-B851-20C8E8BCA2A4}"/>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7726" r="7726"/>
          <a:stretch>
            <a:fillRect/>
          </a:stretch>
        </p:blipFill>
        <p:spPr/>
      </p:pic>
    </p:spTree>
    <p:extLst>
      <p:ext uri="{BB962C8B-B14F-4D97-AF65-F5344CB8AC3E}">
        <p14:creationId xmlns:p14="http://schemas.microsoft.com/office/powerpoint/2010/main" val="23416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8A934-FF93-4F00-8563-C8448853F242}"/>
              </a:ext>
            </a:extLst>
          </p:cNvPr>
          <p:cNvSpPr/>
          <p:nvPr/>
        </p:nvSpPr>
        <p:spPr>
          <a:xfrm>
            <a:off x="0" y="0"/>
            <a:ext cx="6952343" cy="568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3C09C4-0197-48B6-A8C4-016AC6A126A5}"/>
              </a:ext>
            </a:extLst>
          </p:cNvPr>
          <p:cNvSpPr txBox="1"/>
          <p:nvPr/>
        </p:nvSpPr>
        <p:spPr>
          <a:xfrm>
            <a:off x="1484149" y="535738"/>
            <a:ext cx="1012742" cy="707886"/>
          </a:xfrm>
          <a:prstGeom prst="rect">
            <a:avLst/>
          </a:prstGeom>
          <a:noFill/>
        </p:spPr>
        <p:txBody>
          <a:bodyPr wrap="square" rtlCol="0">
            <a:spAutoFit/>
          </a:bodyPr>
          <a:lstStyle/>
          <a:p>
            <a:pPr algn="r"/>
            <a:r>
              <a:rPr lang="en-US" sz="4000" b="1">
                <a:solidFill>
                  <a:srgbClr val="7030A0"/>
                </a:solidFill>
              </a:rPr>
              <a:t>1.</a:t>
            </a:r>
            <a:endParaRPr lang="id-ID" sz="4000" b="1">
              <a:solidFill>
                <a:srgbClr val="7030A0"/>
              </a:solidFill>
            </a:endParaRPr>
          </a:p>
        </p:txBody>
      </p:sp>
      <p:sp>
        <p:nvSpPr>
          <p:cNvPr id="4" name="TextBox 3">
            <a:extLst>
              <a:ext uri="{FF2B5EF4-FFF2-40B4-BE49-F238E27FC236}">
                <a16:creationId xmlns:a16="http://schemas.microsoft.com/office/drawing/2014/main" id="{B480ED73-4837-4CB4-8A00-A3C4919C96EB}"/>
              </a:ext>
            </a:extLst>
          </p:cNvPr>
          <p:cNvSpPr txBox="1"/>
          <p:nvPr/>
        </p:nvSpPr>
        <p:spPr>
          <a:xfrm>
            <a:off x="2636341" y="891140"/>
            <a:ext cx="3373933" cy="82586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a:t>
            </a:r>
            <a:r>
              <a:rPr lang="en-US" sz="1100">
                <a:solidFill>
                  <a:schemeClr val="tx1">
                    <a:lumMod val="75000"/>
                    <a:lumOff val="25000"/>
                  </a:schemeClr>
                </a:solidFill>
              </a:rPr>
              <a:t> </a:t>
            </a:r>
            <a:r>
              <a:rPr lang="id-ID" sz="1100">
                <a:solidFill>
                  <a:schemeClr val="tx1">
                    <a:lumMod val="75000"/>
                    <a:lumOff val="25000"/>
                  </a:schemeClr>
                </a:solidFill>
              </a:rPr>
              <a:t>tetur ac porttitor vitae, fermentum eget</a:t>
            </a:r>
            <a:endParaRPr lang="en-US" sz="1100">
              <a:solidFill>
                <a:schemeClr val="tx1">
                  <a:lumMod val="75000"/>
                  <a:lumOff val="25000"/>
                </a:schemeClr>
              </a:solidFill>
            </a:endParaRPr>
          </a:p>
        </p:txBody>
      </p:sp>
      <p:sp>
        <p:nvSpPr>
          <p:cNvPr id="5" name="TextBox 4">
            <a:extLst>
              <a:ext uri="{FF2B5EF4-FFF2-40B4-BE49-F238E27FC236}">
                <a16:creationId xmlns:a16="http://schemas.microsoft.com/office/drawing/2014/main" id="{ADC786DB-6BD8-4147-893D-D883D2ED0760}"/>
              </a:ext>
            </a:extLst>
          </p:cNvPr>
          <p:cNvSpPr txBox="1"/>
          <p:nvPr/>
        </p:nvSpPr>
        <p:spPr>
          <a:xfrm>
            <a:off x="2636342" y="583363"/>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sp>
        <p:nvSpPr>
          <p:cNvPr id="6" name="TextBox 5">
            <a:extLst>
              <a:ext uri="{FF2B5EF4-FFF2-40B4-BE49-F238E27FC236}">
                <a16:creationId xmlns:a16="http://schemas.microsoft.com/office/drawing/2014/main" id="{7246EAC0-F2FE-4F55-946B-D054D168F6E0}"/>
              </a:ext>
            </a:extLst>
          </p:cNvPr>
          <p:cNvSpPr txBox="1"/>
          <p:nvPr/>
        </p:nvSpPr>
        <p:spPr>
          <a:xfrm>
            <a:off x="1484149" y="2087447"/>
            <a:ext cx="1012742" cy="707886"/>
          </a:xfrm>
          <a:prstGeom prst="rect">
            <a:avLst/>
          </a:prstGeom>
          <a:noFill/>
        </p:spPr>
        <p:txBody>
          <a:bodyPr wrap="square" rtlCol="0">
            <a:spAutoFit/>
          </a:bodyPr>
          <a:lstStyle/>
          <a:p>
            <a:pPr algn="r"/>
            <a:r>
              <a:rPr lang="en-US" sz="4000" b="1" dirty="0">
                <a:solidFill>
                  <a:srgbClr val="7030A0"/>
                </a:solidFill>
              </a:rPr>
              <a:t>2.</a:t>
            </a:r>
            <a:endParaRPr lang="id-ID" sz="4000" b="1" dirty="0">
              <a:solidFill>
                <a:srgbClr val="7030A0"/>
              </a:solidFill>
            </a:endParaRPr>
          </a:p>
        </p:txBody>
      </p:sp>
      <p:sp>
        <p:nvSpPr>
          <p:cNvPr id="7" name="TextBox 6">
            <a:extLst>
              <a:ext uri="{FF2B5EF4-FFF2-40B4-BE49-F238E27FC236}">
                <a16:creationId xmlns:a16="http://schemas.microsoft.com/office/drawing/2014/main" id="{F5648BF9-6211-47D1-9837-CCD3AB25A194}"/>
              </a:ext>
            </a:extLst>
          </p:cNvPr>
          <p:cNvSpPr txBox="1"/>
          <p:nvPr/>
        </p:nvSpPr>
        <p:spPr>
          <a:xfrm>
            <a:off x="2636341" y="2442849"/>
            <a:ext cx="3373933" cy="825867"/>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a:t>
            </a:r>
            <a:r>
              <a:rPr lang="en-US" sz="1100" dirty="0">
                <a:solidFill>
                  <a:schemeClr val="tx1">
                    <a:lumMod val="75000"/>
                    <a:lumOff val="25000"/>
                  </a:schemeClr>
                </a:solidFill>
              </a:rPr>
              <a:t> </a:t>
            </a:r>
            <a:r>
              <a:rPr lang="id-ID" sz="1100" dirty="0">
                <a:solidFill>
                  <a:schemeClr val="tx1">
                    <a:lumMod val="75000"/>
                    <a:lumOff val="25000"/>
                  </a:schemeClr>
                </a:solidFill>
              </a:rPr>
              <a:t>tetur ac porttitor vitae, fermentum eget</a:t>
            </a:r>
            <a:endParaRPr lang="en-US" sz="1100" dirty="0">
              <a:solidFill>
                <a:schemeClr val="tx1">
                  <a:lumMod val="75000"/>
                  <a:lumOff val="25000"/>
                </a:schemeClr>
              </a:solidFill>
            </a:endParaRPr>
          </a:p>
        </p:txBody>
      </p:sp>
      <p:sp>
        <p:nvSpPr>
          <p:cNvPr id="8" name="TextBox 7">
            <a:extLst>
              <a:ext uri="{FF2B5EF4-FFF2-40B4-BE49-F238E27FC236}">
                <a16:creationId xmlns:a16="http://schemas.microsoft.com/office/drawing/2014/main" id="{782FF796-5217-4020-9195-C9294F34B119}"/>
              </a:ext>
            </a:extLst>
          </p:cNvPr>
          <p:cNvSpPr txBox="1"/>
          <p:nvPr/>
        </p:nvSpPr>
        <p:spPr>
          <a:xfrm>
            <a:off x="2636342" y="2135072"/>
            <a:ext cx="2071171" cy="261610"/>
          </a:xfrm>
          <a:prstGeom prst="rect">
            <a:avLst/>
          </a:prstGeom>
          <a:noFill/>
        </p:spPr>
        <p:txBody>
          <a:bodyPr wrap="square" rtlCol="0">
            <a:spAutoFit/>
          </a:bodyPr>
          <a:lstStyle/>
          <a:p>
            <a:r>
              <a:rPr lang="en-US" sz="1100" b="1" dirty="0">
                <a:solidFill>
                  <a:schemeClr val="tx1">
                    <a:lumMod val="75000"/>
                    <a:lumOff val="25000"/>
                  </a:schemeClr>
                </a:solidFill>
              </a:rPr>
              <a:t>Some Title Right Here</a:t>
            </a:r>
            <a:endParaRPr lang="id-ID" sz="1100" b="1" dirty="0">
              <a:solidFill>
                <a:schemeClr val="tx1">
                  <a:lumMod val="75000"/>
                  <a:lumOff val="25000"/>
                </a:schemeClr>
              </a:solidFill>
            </a:endParaRPr>
          </a:p>
        </p:txBody>
      </p:sp>
      <p:grpSp>
        <p:nvGrpSpPr>
          <p:cNvPr id="19" name="Group 18">
            <a:extLst>
              <a:ext uri="{FF2B5EF4-FFF2-40B4-BE49-F238E27FC236}">
                <a16:creationId xmlns:a16="http://schemas.microsoft.com/office/drawing/2014/main" id="{C1D2E0B4-4594-40F9-B9FF-2FF3E8B3C68C}"/>
              </a:ext>
            </a:extLst>
          </p:cNvPr>
          <p:cNvGrpSpPr/>
          <p:nvPr/>
        </p:nvGrpSpPr>
        <p:grpSpPr>
          <a:xfrm>
            <a:off x="7532375" y="1212680"/>
            <a:ext cx="4829504" cy="4432641"/>
            <a:chOff x="7656200" y="2135072"/>
            <a:chExt cx="4829504" cy="4432641"/>
          </a:xfrm>
        </p:grpSpPr>
        <p:sp>
          <p:nvSpPr>
            <p:cNvPr id="10" name="TextBox 9">
              <a:extLst>
                <a:ext uri="{FF2B5EF4-FFF2-40B4-BE49-F238E27FC236}">
                  <a16:creationId xmlns:a16="http://schemas.microsoft.com/office/drawing/2014/main" id="{18D3AD7F-1CA3-422F-9990-0B6CDC4C30EB}"/>
                </a:ext>
              </a:extLst>
            </p:cNvPr>
            <p:cNvSpPr txBox="1"/>
            <p:nvPr/>
          </p:nvSpPr>
          <p:spPr>
            <a:xfrm>
              <a:off x="7656200" y="2954097"/>
              <a:ext cx="4829504" cy="1323439"/>
            </a:xfrm>
            <a:prstGeom prst="rect">
              <a:avLst/>
            </a:prstGeom>
            <a:noFill/>
          </p:spPr>
          <p:txBody>
            <a:bodyPr wrap="square" rtlCol="0">
              <a:spAutoFit/>
            </a:bodyPr>
            <a:lstStyle/>
            <a:p>
              <a:r>
                <a:rPr lang="en-US" sz="4000" b="1" dirty="0">
                  <a:solidFill>
                    <a:srgbClr val="7030A0"/>
                  </a:solidFill>
                  <a:latin typeface="+mj-lt"/>
                </a:rPr>
                <a:t>Dress like a </a:t>
              </a:r>
            </a:p>
            <a:p>
              <a:r>
                <a:rPr lang="en-US" sz="4000" b="1" dirty="0">
                  <a:solidFill>
                    <a:srgbClr val="7030A0"/>
                  </a:solidFill>
                  <a:latin typeface="+mj-lt"/>
                </a:rPr>
                <a:t>bride every day</a:t>
              </a:r>
              <a:endParaRPr lang="id-ID" sz="4000" b="1" dirty="0">
                <a:solidFill>
                  <a:srgbClr val="7030A0"/>
                </a:solidFill>
                <a:latin typeface="+mj-lt"/>
              </a:endParaRPr>
            </a:p>
          </p:txBody>
        </p:sp>
        <p:sp>
          <p:nvSpPr>
            <p:cNvPr id="11" name="TextBox 10">
              <a:extLst>
                <a:ext uri="{FF2B5EF4-FFF2-40B4-BE49-F238E27FC236}">
                  <a16:creationId xmlns:a16="http://schemas.microsoft.com/office/drawing/2014/main" id="{F3E80BC8-1880-444E-B34F-74B8DA9C4BE2}"/>
                </a:ext>
              </a:extLst>
            </p:cNvPr>
            <p:cNvSpPr txBox="1"/>
            <p:nvPr/>
          </p:nvSpPr>
          <p:spPr>
            <a:xfrm>
              <a:off x="7684775" y="4468036"/>
              <a:ext cx="3630925" cy="2099677"/>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t>
              </a:r>
              <a:endParaRPr lang="en-US" sz="1100"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C481AF4B-1E7D-4017-BE12-8F7628FDE1FF}"/>
                </a:ext>
              </a:extLst>
            </p:cNvPr>
            <p:cNvGrpSpPr/>
            <p:nvPr/>
          </p:nvGrpSpPr>
          <p:grpSpPr>
            <a:xfrm>
              <a:off x="7684775" y="2135072"/>
              <a:ext cx="996788" cy="368551"/>
              <a:chOff x="1282337" y="2734942"/>
              <a:chExt cx="3754302" cy="1388110"/>
            </a:xfrm>
          </p:grpSpPr>
          <p:sp>
            <p:nvSpPr>
              <p:cNvPr id="16" name="Freeform: Shape 15">
                <a:extLst>
                  <a:ext uri="{FF2B5EF4-FFF2-40B4-BE49-F238E27FC236}">
                    <a16:creationId xmlns:a16="http://schemas.microsoft.com/office/drawing/2014/main" id="{0FBB5A25-5D50-4822-ADFE-5D28CA1DF3B8}"/>
                  </a:ext>
                </a:extLst>
              </p:cNvPr>
              <p:cNvSpPr/>
              <p:nvPr/>
            </p:nvSpPr>
            <p:spPr>
              <a:xfrm>
                <a:off x="2670447" y="2734942"/>
                <a:ext cx="2366192" cy="1388110"/>
              </a:xfrm>
              <a:custGeom>
                <a:avLst/>
                <a:gdLst/>
                <a:ahLst/>
                <a:cxnLst/>
                <a:rect l="l" t="t" r="r" b="b"/>
                <a:pathLst>
                  <a:path w="3472390" h="2037055">
                    <a:moveTo>
                      <a:pt x="680582" y="1354455"/>
                    </a:moveTo>
                    <a:lnTo>
                      <a:pt x="628173" y="1711671"/>
                    </a:lnTo>
                    <a:lnTo>
                      <a:pt x="732991" y="1711671"/>
                    </a:lnTo>
                    <a:close/>
                    <a:moveTo>
                      <a:pt x="2663251" y="1281181"/>
                    </a:moveTo>
                    <a:cubicBezTo>
                      <a:pt x="2639172" y="1281332"/>
                      <a:pt x="2620204" y="1288643"/>
                      <a:pt x="2606347" y="1303116"/>
                    </a:cubicBezTo>
                    <a:cubicBezTo>
                      <a:pt x="2592489" y="1317587"/>
                      <a:pt x="2585420" y="1338314"/>
                      <a:pt x="2585141" y="1365294"/>
                    </a:cubicBezTo>
                    <a:lnTo>
                      <a:pt x="2585141" y="1831149"/>
                    </a:lnTo>
                    <a:cubicBezTo>
                      <a:pt x="2585420" y="1858128"/>
                      <a:pt x="2592489" y="1878852"/>
                      <a:pt x="2606347" y="1893323"/>
                    </a:cubicBezTo>
                    <a:cubicBezTo>
                      <a:pt x="2620204" y="1907793"/>
                      <a:pt x="2639172" y="1915104"/>
                      <a:pt x="2663251" y="1915255"/>
                    </a:cubicBezTo>
                    <a:cubicBezTo>
                      <a:pt x="2687325" y="1915104"/>
                      <a:pt x="2706281" y="1907793"/>
                      <a:pt x="2720119" y="1893323"/>
                    </a:cubicBezTo>
                    <a:cubicBezTo>
                      <a:pt x="2733957" y="1878852"/>
                      <a:pt x="2741014" y="1858128"/>
                      <a:pt x="2741291" y="1831149"/>
                    </a:cubicBezTo>
                    <a:lnTo>
                      <a:pt x="2741291" y="1365294"/>
                    </a:lnTo>
                    <a:cubicBezTo>
                      <a:pt x="2741014" y="1338314"/>
                      <a:pt x="2733957" y="1317587"/>
                      <a:pt x="2720119" y="1303116"/>
                    </a:cubicBezTo>
                    <a:cubicBezTo>
                      <a:pt x="2706281" y="1288643"/>
                      <a:pt x="2687325" y="1281332"/>
                      <a:pt x="2663251" y="1281181"/>
                    </a:cubicBezTo>
                    <a:close/>
                    <a:moveTo>
                      <a:pt x="3038475" y="1171575"/>
                    </a:moveTo>
                    <a:lnTo>
                      <a:pt x="3181034" y="1171575"/>
                    </a:lnTo>
                    <a:lnTo>
                      <a:pt x="3345724" y="1744498"/>
                    </a:lnTo>
                    <a:lnTo>
                      <a:pt x="3345724" y="1171575"/>
                    </a:lnTo>
                    <a:lnTo>
                      <a:pt x="3472390" y="1171575"/>
                    </a:lnTo>
                    <a:lnTo>
                      <a:pt x="3472390" y="2024863"/>
                    </a:lnTo>
                    <a:lnTo>
                      <a:pt x="3335982" y="2024863"/>
                    </a:lnTo>
                    <a:lnTo>
                      <a:pt x="3165172" y="1478761"/>
                    </a:lnTo>
                    <a:lnTo>
                      <a:pt x="3165172" y="2024863"/>
                    </a:lnTo>
                    <a:lnTo>
                      <a:pt x="3038475" y="2024863"/>
                    </a:lnTo>
                    <a:close/>
                    <a:moveTo>
                      <a:pt x="2162186" y="1171575"/>
                    </a:moveTo>
                    <a:lnTo>
                      <a:pt x="2291290" y="1171575"/>
                    </a:lnTo>
                    <a:lnTo>
                      <a:pt x="2291290" y="2024863"/>
                    </a:lnTo>
                    <a:lnTo>
                      <a:pt x="2162186" y="2024863"/>
                    </a:lnTo>
                    <a:close/>
                    <a:moveTo>
                      <a:pt x="1571635" y="1171575"/>
                    </a:moveTo>
                    <a:lnTo>
                      <a:pt x="1700758" y="1171575"/>
                    </a:lnTo>
                    <a:lnTo>
                      <a:pt x="1700758" y="1531239"/>
                    </a:lnTo>
                    <a:lnTo>
                      <a:pt x="1854491" y="1531239"/>
                    </a:lnTo>
                    <a:lnTo>
                      <a:pt x="1854491" y="1171575"/>
                    </a:lnTo>
                    <a:lnTo>
                      <a:pt x="1983594" y="1171575"/>
                    </a:lnTo>
                    <a:lnTo>
                      <a:pt x="1983594" y="2024863"/>
                    </a:lnTo>
                    <a:lnTo>
                      <a:pt x="1854491" y="2024863"/>
                    </a:lnTo>
                    <a:lnTo>
                      <a:pt x="1854491" y="1653016"/>
                    </a:lnTo>
                    <a:lnTo>
                      <a:pt x="1700758" y="1653016"/>
                    </a:lnTo>
                    <a:lnTo>
                      <a:pt x="1700758" y="2024863"/>
                    </a:lnTo>
                    <a:lnTo>
                      <a:pt x="1571635" y="2024863"/>
                    </a:lnTo>
                    <a:close/>
                    <a:moveTo>
                      <a:pt x="595265" y="1171575"/>
                    </a:moveTo>
                    <a:lnTo>
                      <a:pt x="768336" y="1171575"/>
                    </a:lnTo>
                    <a:lnTo>
                      <a:pt x="909718" y="2024863"/>
                    </a:lnTo>
                    <a:lnTo>
                      <a:pt x="778087" y="2024863"/>
                    </a:lnTo>
                    <a:lnTo>
                      <a:pt x="750054" y="1835887"/>
                    </a:lnTo>
                    <a:lnTo>
                      <a:pt x="611110" y="1835887"/>
                    </a:lnTo>
                    <a:lnTo>
                      <a:pt x="583077" y="2024863"/>
                    </a:lnTo>
                    <a:lnTo>
                      <a:pt x="453879" y="2024863"/>
                    </a:lnTo>
                    <a:close/>
                    <a:moveTo>
                      <a:pt x="0" y="1171575"/>
                    </a:moveTo>
                    <a:lnTo>
                      <a:pt x="360763" y="1171575"/>
                    </a:lnTo>
                    <a:lnTo>
                      <a:pt x="360763" y="1293352"/>
                    </a:lnTo>
                    <a:lnTo>
                      <a:pt x="129114" y="1293352"/>
                    </a:lnTo>
                    <a:lnTo>
                      <a:pt x="129114" y="1543419"/>
                    </a:lnTo>
                    <a:lnTo>
                      <a:pt x="311994" y="1543419"/>
                    </a:lnTo>
                    <a:lnTo>
                      <a:pt x="311994" y="1665199"/>
                    </a:lnTo>
                    <a:lnTo>
                      <a:pt x="129114" y="1665199"/>
                    </a:lnTo>
                    <a:lnTo>
                      <a:pt x="129114" y="2024863"/>
                    </a:lnTo>
                    <a:lnTo>
                      <a:pt x="0" y="2024863"/>
                    </a:lnTo>
                    <a:close/>
                    <a:moveTo>
                      <a:pt x="2663251" y="1159383"/>
                    </a:moveTo>
                    <a:cubicBezTo>
                      <a:pt x="2726271" y="1160270"/>
                      <a:pt x="2776338" y="1179202"/>
                      <a:pt x="2813449" y="1216181"/>
                    </a:cubicBezTo>
                    <a:cubicBezTo>
                      <a:pt x="2850561" y="1253159"/>
                      <a:pt x="2869548" y="1302864"/>
                      <a:pt x="2870410" y="1365294"/>
                    </a:cubicBezTo>
                    <a:lnTo>
                      <a:pt x="2870410" y="1831149"/>
                    </a:lnTo>
                    <a:cubicBezTo>
                      <a:pt x="2869548" y="1893577"/>
                      <a:pt x="2850561" y="1943279"/>
                      <a:pt x="2813449" y="1980257"/>
                    </a:cubicBezTo>
                    <a:cubicBezTo>
                      <a:pt x="2776338" y="2017236"/>
                      <a:pt x="2726271" y="2036168"/>
                      <a:pt x="2663251" y="2037055"/>
                    </a:cubicBezTo>
                    <a:cubicBezTo>
                      <a:pt x="2600175" y="2036168"/>
                      <a:pt x="2550080" y="2017236"/>
                      <a:pt x="2512966" y="1980257"/>
                    </a:cubicBezTo>
                    <a:cubicBezTo>
                      <a:pt x="2475853" y="1943280"/>
                      <a:pt x="2456867" y="1893577"/>
                      <a:pt x="2456009" y="1831149"/>
                    </a:cubicBezTo>
                    <a:lnTo>
                      <a:pt x="2456009" y="1365294"/>
                    </a:lnTo>
                    <a:cubicBezTo>
                      <a:pt x="2456867" y="1302864"/>
                      <a:pt x="2475853" y="1253159"/>
                      <a:pt x="2512966" y="1216181"/>
                    </a:cubicBezTo>
                    <a:cubicBezTo>
                      <a:pt x="2550080" y="1179202"/>
                      <a:pt x="2600175" y="1160270"/>
                      <a:pt x="2663251" y="1159383"/>
                    </a:cubicBezTo>
                    <a:close/>
                    <a:moveTo>
                      <a:pt x="1212506" y="1159383"/>
                    </a:moveTo>
                    <a:cubicBezTo>
                      <a:pt x="1274585" y="1160167"/>
                      <a:pt x="1322697" y="1179300"/>
                      <a:pt x="1356841" y="1216781"/>
                    </a:cubicBezTo>
                    <a:cubicBezTo>
                      <a:pt x="1390986" y="1254263"/>
                      <a:pt x="1408297" y="1305393"/>
                      <a:pt x="1408775" y="1370172"/>
                    </a:cubicBezTo>
                    <a:lnTo>
                      <a:pt x="1408775" y="1392123"/>
                    </a:lnTo>
                    <a:lnTo>
                      <a:pt x="1284512" y="1405537"/>
                    </a:lnTo>
                    <a:lnTo>
                      <a:pt x="1284512" y="1381147"/>
                    </a:lnTo>
                    <a:cubicBezTo>
                      <a:pt x="1284385" y="1348170"/>
                      <a:pt x="1278232" y="1323272"/>
                      <a:pt x="1266053" y="1306453"/>
                    </a:cubicBezTo>
                    <a:cubicBezTo>
                      <a:pt x="1253874" y="1289634"/>
                      <a:pt x="1236432" y="1281199"/>
                      <a:pt x="1213727" y="1281148"/>
                    </a:cubicBezTo>
                    <a:cubicBezTo>
                      <a:pt x="1191022" y="1281199"/>
                      <a:pt x="1173585" y="1288110"/>
                      <a:pt x="1161416" y="1301880"/>
                    </a:cubicBezTo>
                    <a:cubicBezTo>
                      <a:pt x="1149246" y="1315650"/>
                      <a:pt x="1143098" y="1335975"/>
                      <a:pt x="1142972" y="1362855"/>
                    </a:cubicBezTo>
                    <a:cubicBezTo>
                      <a:pt x="1142183" y="1388286"/>
                      <a:pt x="1150466" y="1414251"/>
                      <a:pt x="1167823" y="1440750"/>
                    </a:cubicBezTo>
                    <a:cubicBezTo>
                      <a:pt x="1185180" y="1467249"/>
                      <a:pt x="1216347" y="1502665"/>
                      <a:pt x="1261324" y="1546999"/>
                    </a:cubicBezTo>
                    <a:cubicBezTo>
                      <a:pt x="1322565" y="1607237"/>
                      <a:pt x="1365521" y="1657795"/>
                      <a:pt x="1390191" y="1698674"/>
                    </a:cubicBezTo>
                    <a:cubicBezTo>
                      <a:pt x="1414861" y="1739552"/>
                      <a:pt x="1426739" y="1782489"/>
                      <a:pt x="1425823" y="1827483"/>
                    </a:cubicBezTo>
                    <a:cubicBezTo>
                      <a:pt x="1424838" y="1889547"/>
                      <a:pt x="1405498" y="1939713"/>
                      <a:pt x="1367803" y="1977982"/>
                    </a:cubicBezTo>
                    <a:cubicBezTo>
                      <a:pt x="1330107" y="2016250"/>
                      <a:pt x="1279969" y="2035942"/>
                      <a:pt x="1217388" y="2037055"/>
                    </a:cubicBezTo>
                    <a:cubicBezTo>
                      <a:pt x="1154837" y="2035942"/>
                      <a:pt x="1104714" y="2016250"/>
                      <a:pt x="1067019" y="1977982"/>
                    </a:cubicBezTo>
                    <a:cubicBezTo>
                      <a:pt x="1029325" y="1939713"/>
                      <a:pt x="1009983" y="1889547"/>
                      <a:pt x="1008996" y="1827483"/>
                    </a:cubicBezTo>
                    <a:lnTo>
                      <a:pt x="1008996" y="1796996"/>
                    </a:lnTo>
                    <a:lnTo>
                      <a:pt x="1133230" y="1783581"/>
                    </a:lnTo>
                    <a:lnTo>
                      <a:pt x="1133230" y="1815288"/>
                    </a:lnTo>
                    <a:cubicBezTo>
                      <a:pt x="1133482" y="1846665"/>
                      <a:pt x="1140898" y="1871106"/>
                      <a:pt x="1155476" y="1888611"/>
                    </a:cubicBezTo>
                    <a:cubicBezTo>
                      <a:pt x="1170056" y="1906116"/>
                      <a:pt x="1190286" y="1915008"/>
                      <a:pt x="1216167" y="1915287"/>
                    </a:cubicBezTo>
                    <a:cubicBezTo>
                      <a:pt x="1242051" y="1915008"/>
                      <a:pt x="1262290" y="1907640"/>
                      <a:pt x="1276885" y="1893184"/>
                    </a:cubicBezTo>
                    <a:cubicBezTo>
                      <a:pt x="1291479" y="1878728"/>
                      <a:pt x="1298903" y="1858860"/>
                      <a:pt x="1299158" y="1833581"/>
                    </a:cubicBezTo>
                    <a:cubicBezTo>
                      <a:pt x="1300251" y="1808149"/>
                      <a:pt x="1292572" y="1782184"/>
                      <a:pt x="1276122" y="1755685"/>
                    </a:cubicBezTo>
                    <a:cubicBezTo>
                      <a:pt x="1259671" y="1729187"/>
                      <a:pt x="1227889" y="1693770"/>
                      <a:pt x="1180774" y="1649437"/>
                    </a:cubicBezTo>
                    <a:cubicBezTo>
                      <a:pt x="1117957" y="1590799"/>
                      <a:pt x="1074557" y="1540698"/>
                      <a:pt x="1050573" y="1499134"/>
                    </a:cubicBezTo>
                    <a:cubicBezTo>
                      <a:pt x="1026590" y="1457569"/>
                      <a:pt x="1015169" y="1414175"/>
                      <a:pt x="1016311" y="1368952"/>
                    </a:cubicBezTo>
                    <a:cubicBezTo>
                      <a:pt x="1016791" y="1304758"/>
                      <a:pt x="1034101" y="1253984"/>
                      <a:pt x="1068240" y="1216629"/>
                    </a:cubicBezTo>
                    <a:cubicBezTo>
                      <a:pt x="1102379" y="1179274"/>
                      <a:pt x="1150468" y="1160192"/>
                      <a:pt x="1212506" y="1159383"/>
                    </a:cubicBezTo>
                    <a:close/>
                    <a:moveTo>
                      <a:pt x="2201602" y="0"/>
                    </a:moveTo>
                    <a:lnTo>
                      <a:pt x="2339372" y="0"/>
                    </a:lnTo>
                    <a:lnTo>
                      <a:pt x="2439293" y="325471"/>
                    </a:lnTo>
                    <a:lnTo>
                      <a:pt x="2541607" y="0"/>
                    </a:lnTo>
                    <a:lnTo>
                      <a:pt x="2676938" y="0"/>
                    </a:lnTo>
                    <a:lnTo>
                      <a:pt x="2503833" y="496128"/>
                    </a:lnTo>
                    <a:lnTo>
                      <a:pt x="2503833" y="853288"/>
                    </a:lnTo>
                    <a:lnTo>
                      <a:pt x="2374729" y="853288"/>
                    </a:lnTo>
                    <a:lnTo>
                      <a:pt x="2374729" y="496128"/>
                    </a:lnTo>
                    <a:close/>
                    <a:moveTo>
                      <a:pt x="1666875" y="0"/>
                    </a:moveTo>
                    <a:lnTo>
                      <a:pt x="1795990" y="0"/>
                    </a:lnTo>
                    <a:lnTo>
                      <a:pt x="1795990" y="346193"/>
                    </a:lnTo>
                    <a:lnTo>
                      <a:pt x="1966678" y="0"/>
                    </a:lnTo>
                    <a:lnTo>
                      <a:pt x="2105667" y="0"/>
                    </a:lnTo>
                    <a:lnTo>
                      <a:pt x="1924006" y="362040"/>
                    </a:lnTo>
                    <a:lnTo>
                      <a:pt x="2119078" y="853288"/>
                    </a:lnTo>
                    <a:lnTo>
                      <a:pt x="1980089" y="853288"/>
                    </a:lnTo>
                    <a:lnTo>
                      <a:pt x="1844758" y="502223"/>
                    </a:lnTo>
                    <a:lnTo>
                      <a:pt x="1795990" y="596084"/>
                    </a:lnTo>
                    <a:lnTo>
                      <a:pt x="1795990" y="853288"/>
                    </a:lnTo>
                    <a:lnTo>
                      <a:pt x="1666875" y="853288"/>
                    </a:lnTo>
                    <a:close/>
                    <a:moveTo>
                      <a:pt x="1057275" y="0"/>
                    </a:moveTo>
                    <a:lnTo>
                      <a:pt x="1199834" y="0"/>
                    </a:lnTo>
                    <a:lnTo>
                      <a:pt x="1364523" y="572923"/>
                    </a:lnTo>
                    <a:lnTo>
                      <a:pt x="1364523" y="0"/>
                    </a:lnTo>
                    <a:lnTo>
                      <a:pt x="1491189" y="0"/>
                    </a:lnTo>
                    <a:lnTo>
                      <a:pt x="1491189" y="853288"/>
                    </a:lnTo>
                    <a:lnTo>
                      <a:pt x="1354781" y="853288"/>
                    </a:lnTo>
                    <a:lnTo>
                      <a:pt x="1183971" y="307186"/>
                    </a:lnTo>
                    <a:lnTo>
                      <a:pt x="1183971" y="853288"/>
                    </a:lnTo>
                    <a:lnTo>
                      <a:pt x="1057275" y="853288"/>
                    </a:lnTo>
                    <a:close/>
                    <a:moveTo>
                      <a:pt x="490428" y="0"/>
                    </a:moveTo>
                    <a:lnTo>
                      <a:pt x="619563" y="0"/>
                    </a:lnTo>
                    <a:lnTo>
                      <a:pt x="619563" y="665684"/>
                    </a:lnTo>
                    <a:cubicBezTo>
                      <a:pt x="619970" y="690802"/>
                      <a:pt x="626784" y="710049"/>
                      <a:pt x="640006" y="723427"/>
                    </a:cubicBezTo>
                    <a:cubicBezTo>
                      <a:pt x="653227" y="736804"/>
                      <a:pt x="670416" y="743556"/>
                      <a:pt x="691570" y="743681"/>
                    </a:cubicBezTo>
                    <a:cubicBezTo>
                      <a:pt x="712723" y="743556"/>
                      <a:pt x="729904" y="736804"/>
                      <a:pt x="743112" y="723427"/>
                    </a:cubicBezTo>
                    <a:cubicBezTo>
                      <a:pt x="756321" y="710049"/>
                      <a:pt x="763127" y="690802"/>
                      <a:pt x="763532" y="665684"/>
                    </a:cubicBezTo>
                    <a:lnTo>
                      <a:pt x="763532" y="0"/>
                    </a:lnTo>
                    <a:lnTo>
                      <a:pt x="890200" y="0"/>
                    </a:lnTo>
                    <a:lnTo>
                      <a:pt x="890200" y="665684"/>
                    </a:lnTo>
                    <a:cubicBezTo>
                      <a:pt x="889314" y="726250"/>
                      <a:pt x="870989" y="774475"/>
                      <a:pt x="835225" y="810360"/>
                    </a:cubicBezTo>
                    <a:cubicBezTo>
                      <a:pt x="799461" y="846245"/>
                      <a:pt x="751576" y="864618"/>
                      <a:pt x="691570" y="865480"/>
                    </a:cubicBezTo>
                    <a:cubicBezTo>
                      <a:pt x="631417" y="864618"/>
                      <a:pt x="583102" y="846245"/>
                      <a:pt x="546623" y="810360"/>
                    </a:cubicBezTo>
                    <a:cubicBezTo>
                      <a:pt x="510145" y="774475"/>
                      <a:pt x="491413" y="726250"/>
                      <a:pt x="490428" y="665684"/>
                    </a:cubicBezTo>
                    <a:close/>
                    <a:moveTo>
                      <a:pt x="0" y="0"/>
                    </a:moveTo>
                    <a:lnTo>
                      <a:pt x="360762" y="0"/>
                    </a:lnTo>
                    <a:lnTo>
                      <a:pt x="360762" y="121776"/>
                    </a:lnTo>
                    <a:lnTo>
                      <a:pt x="129114" y="121776"/>
                    </a:lnTo>
                    <a:lnTo>
                      <a:pt x="129114" y="371844"/>
                    </a:lnTo>
                    <a:lnTo>
                      <a:pt x="311994" y="371844"/>
                    </a:lnTo>
                    <a:lnTo>
                      <a:pt x="311994" y="493624"/>
                    </a:lnTo>
                    <a:lnTo>
                      <a:pt x="129114" y="493624"/>
                    </a:lnTo>
                    <a:lnTo>
                      <a:pt x="129114" y="853288"/>
                    </a:lnTo>
                    <a:lnTo>
                      <a:pt x="0" y="85328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ED9E8325-EA91-4A7D-A14D-AC72838628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282337" y="2734942"/>
                <a:ext cx="1388110" cy="1388110"/>
              </a:xfrm>
              <a:prstGeom prst="rect">
                <a:avLst/>
              </a:prstGeom>
            </p:spPr>
          </p:pic>
        </p:grpSp>
      </p:grpSp>
      <p:pic>
        <p:nvPicPr>
          <p:cNvPr id="18" name="Picture Placeholder 17">
            <a:extLst>
              <a:ext uri="{FF2B5EF4-FFF2-40B4-BE49-F238E27FC236}">
                <a16:creationId xmlns:a16="http://schemas.microsoft.com/office/drawing/2014/main" id="{B4FFC2FE-6EAD-40E6-8A34-30935626123B}"/>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30629" b="30629"/>
          <a:stretch>
            <a:fillRect/>
          </a:stretch>
        </p:blipFill>
        <p:spPr/>
      </p:pic>
    </p:spTree>
    <p:extLst>
      <p:ext uri="{BB962C8B-B14F-4D97-AF65-F5344CB8AC3E}">
        <p14:creationId xmlns:p14="http://schemas.microsoft.com/office/powerpoint/2010/main" val="2360899559"/>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469</TotalTime>
  <Words>1742</Words>
  <Application>Microsoft Office PowerPoint</Application>
  <PresentationFormat>Widescreen</PresentationFormat>
  <Paragraphs>83</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Partha Pratim Chanda</cp:lastModifiedBy>
  <cp:revision>100</cp:revision>
  <dcterms:created xsi:type="dcterms:W3CDTF">2019-09-05T16:40:56Z</dcterms:created>
  <dcterms:modified xsi:type="dcterms:W3CDTF">2021-06-24T20:32:24Z</dcterms:modified>
</cp:coreProperties>
</file>