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Lst>
  <p:notesMasterIdLst>
    <p:notesMasterId r:id="rId27"/>
  </p:notesMasterIdLst>
  <p:sldIdLst>
    <p:sldId id="256" r:id="rId2"/>
    <p:sldId id="259" r:id="rId3"/>
    <p:sldId id="260" r:id="rId4"/>
    <p:sldId id="261" r:id="rId5"/>
    <p:sldId id="262" r:id="rId6"/>
    <p:sldId id="264" r:id="rId7"/>
    <p:sldId id="265" r:id="rId8"/>
    <p:sldId id="266" r:id="rId9"/>
    <p:sldId id="267" r:id="rId10"/>
    <p:sldId id="268" r:id="rId11"/>
    <p:sldId id="269" r:id="rId12"/>
    <p:sldId id="271" r:id="rId13"/>
    <p:sldId id="272" r:id="rId14"/>
    <p:sldId id="273" r:id="rId15"/>
    <p:sldId id="274" r:id="rId16"/>
    <p:sldId id="275" r:id="rId17"/>
    <p:sldId id="276" r:id="rId18"/>
    <p:sldId id="277" r:id="rId19"/>
    <p:sldId id="278" r:id="rId20"/>
    <p:sldId id="281" r:id="rId21"/>
    <p:sldId id="291" r:id="rId22"/>
    <p:sldId id="292" r:id="rId23"/>
    <p:sldId id="293" r:id="rId24"/>
    <p:sldId id="294" r:id="rId25"/>
    <p:sldId id="290" r:id="rId26"/>
  </p:sldIdLst>
  <p:sldSz cx="12193588"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rid nurjamil" initials="fn" lastIdx="1" clrIdx="0">
    <p:extLst>
      <p:ext uri="{19B8F6BF-5375-455C-9EA6-DF929625EA0E}">
        <p15:presenceInfo xmlns:p15="http://schemas.microsoft.com/office/powerpoint/2012/main" userId="8f222afd016eafa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FCF"/>
    <a:srgbClr val="F3F3F3"/>
    <a:srgbClr val="EEEEF0"/>
    <a:srgbClr val="DDDE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73" autoAdjust="0"/>
    <p:restoredTop sz="91683" autoAdjust="0"/>
  </p:normalViewPr>
  <p:slideViewPr>
    <p:cSldViewPr snapToGrid="0">
      <p:cViewPr>
        <p:scale>
          <a:sx n="100" d="100"/>
          <a:sy n="100" d="100"/>
        </p:scale>
        <p:origin x="1152" y="30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5234"/>
    </p:cViewPr>
  </p:sorterViewPr>
  <p:notesViewPr>
    <p:cSldViewPr snapToGrid="0" showGuides="1">
      <p:cViewPr varScale="1">
        <p:scale>
          <a:sx n="59" d="100"/>
          <a:sy n="59" d="100"/>
        </p:scale>
        <p:origin x="2790" y="84"/>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8939A9-F7F4-4ABA-B53D-5991DD400101}" type="datetimeFigureOut">
              <a:rPr lang="en-ID" smtClean="0"/>
              <a:t>25/06/2021</a:t>
            </a:fld>
            <a:endParaRPr lang="en-ID"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D"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EE7763-7AA7-4511-95D0-0DC176BB7E31}" type="slidenum">
              <a:rPr lang="en-ID" smtClean="0"/>
              <a:t>‹#›</a:t>
            </a:fld>
            <a:endParaRPr lang="en-ID" dirty="0"/>
          </a:p>
        </p:txBody>
      </p:sp>
    </p:spTree>
    <p:extLst>
      <p:ext uri="{BB962C8B-B14F-4D97-AF65-F5344CB8AC3E}">
        <p14:creationId xmlns:p14="http://schemas.microsoft.com/office/powerpoint/2010/main" val="2274929329"/>
      </p:ext>
    </p:extLst>
  </p:cSld>
  <p:clrMap bg1="lt1" tx1="dk1" bg2="lt2" tx2="dk2" accent1="accent1" accent2="accent2" accent3="accent3" accent4="accent4" accent5="accent5" accent6="accent6" hlink="hlink" folHlink="folHlink"/>
  <p:notesStyle>
    <a:lvl1pPr marL="0" algn="l" defTabSz="658399" rtl="0" eaLnBrk="1" latinLnBrk="0" hangingPunct="1">
      <a:defRPr sz="864" kern="1200">
        <a:solidFill>
          <a:schemeClr val="tx1"/>
        </a:solidFill>
        <a:latin typeface="+mn-lt"/>
        <a:ea typeface="+mn-ea"/>
        <a:cs typeface="+mn-cs"/>
      </a:defRPr>
    </a:lvl1pPr>
    <a:lvl2pPr marL="329199" algn="l" defTabSz="658399" rtl="0" eaLnBrk="1" latinLnBrk="0" hangingPunct="1">
      <a:defRPr sz="864" kern="1200">
        <a:solidFill>
          <a:schemeClr val="tx1"/>
        </a:solidFill>
        <a:latin typeface="+mn-lt"/>
        <a:ea typeface="+mn-ea"/>
        <a:cs typeface="+mn-cs"/>
      </a:defRPr>
    </a:lvl2pPr>
    <a:lvl3pPr marL="658399" algn="l" defTabSz="658399" rtl="0" eaLnBrk="1" latinLnBrk="0" hangingPunct="1">
      <a:defRPr sz="864" kern="1200">
        <a:solidFill>
          <a:schemeClr val="tx1"/>
        </a:solidFill>
        <a:latin typeface="+mn-lt"/>
        <a:ea typeface="+mn-ea"/>
        <a:cs typeface="+mn-cs"/>
      </a:defRPr>
    </a:lvl3pPr>
    <a:lvl4pPr marL="987597" algn="l" defTabSz="658399" rtl="0" eaLnBrk="1" latinLnBrk="0" hangingPunct="1">
      <a:defRPr sz="864" kern="1200">
        <a:solidFill>
          <a:schemeClr val="tx1"/>
        </a:solidFill>
        <a:latin typeface="+mn-lt"/>
        <a:ea typeface="+mn-ea"/>
        <a:cs typeface="+mn-cs"/>
      </a:defRPr>
    </a:lvl4pPr>
    <a:lvl5pPr marL="1316797" algn="l" defTabSz="658399" rtl="0" eaLnBrk="1" latinLnBrk="0" hangingPunct="1">
      <a:defRPr sz="864" kern="1200">
        <a:solidFill>
          <a:schemeClr val="tx1"/>
        </a:solidFill>
        <a:latin typeface="+mn-lt"/>
        <a:ea typeface="+mn-ea"/>
        <a:cs typeface="+mn-cs"/>
      </a:defRPr>
    </a:lvl5pPr>
    <a:lvl6pPr marL="1645996" algn="l" defTabSz="658399" rtl="0" eaLnBrk="1" latinLnBrk="0" hangingPunct="1">
      <a:defRPr sz="864" kern="1200">
        <a:solidFill>
          <a:schemeClr val="tx1"/>
        </a:solidFill>
        <a:latin typeface="+mn-lt"/>
        <a:ea typeface="+mn-ea"/>
        <a:cs typeface="+mn-cs"/>
      </a:defRPr>
    </a:lvl6pPr>
    <a:lvl7pPr marL="1975195" algn="l" defTabSz="658399" rtl="0" eaLnBrk="1" latinLnBrk="0" hangingPunct="1">
      <a:defRPr sz="864" kern="1200">
        <a:solidFill>
          <a:schemeClr val="tx1"/>
        </a:solidFill>
        <a:latin typeface="+mn-lt"/>
        <a:ea typeface="+mn-ea"/>
        <a:cs typeface="+mn-cs"/>
      </a:defRPr>
    </a:lvl7pPr>
    <a:lvl8pPr marL="2304395" algn="l" defTabSz="658399" rtl="0" eaLnBrk="1" latinLnBrk="0" hangingPunct="1">
      <a:defRPr sz="864" kern="1200">
        <a:solidFill>
          <a:schemeClr val="tx1"/>
        </a:solidFill>
        <a:latin typeface="+mn-lt"/>
        <a:ea typeface="+mn-ea"/>
        <a:cs typeface="+mn-cs"/>
      </a:defRPr>
    </a:lvl8pPr>
    <a:lvl9pPr marL="2633594" algn="l" defTabSz="658399" rtl="0" eaLnBrk="1" latinLnBrk="0" hangingPunct="1">
      <a:defRPr sz="86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87EE7763-7AA7-4511-95D0-0DC176BB7E31}" type="slidenum">
              <a:rPr lang="en-ID" smtClean="0"/>
              <a:t>3</a:t>
            </a:fld>
            <a:endParaRPr lang="en-ID" dirty="0"/>
          </a:p>
        </p:txBody>
      </p:sp>
    </p:spTree>
    <p:extLst>
      <p:ext uri="{BB962C8B-B14F-4D97-AF65-F5344CB8AC3E}">
        <p14:creationId xmlns:p14="http://schemas.microsoft.com/office/powerpoint/2010/main" val="1196915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1_Title Onl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0AB9C90-5480-4994-9DA4-F163AB78EB25}"/>
              </a:ext>
            </a:extLst>
          </p:cNvPr>
          <p:cNvSpPr>
            <a:spLocks noGrp="1"/>
          </p:cNvSpPr>
          <p:nvPr>
            <p:ph type="pic" sz="quarter" idx="10"/>
          </p:nvPr>
        </p:nvSpPr>
        <p:spPr>
          <a:xfrm>
            <a:off x="7656593" y="0"/>
            <a:ext cx="3634691" cy="5777203"/>
          </a:xfrm>
          <a:custGeom>
            <a:avLst/>
            <a:gdLst>
              <a:gd name="connsiteX0" fmla="*/ 0 w 2736055"/>
              <a:gd name="connsiteY0" fmla="*/ 0 h 3020006"/>
              <a:gd name="connsiteX1" fmla="*/ 2736055 w 2736055"/>
              <a:gd name="connsiteY1" fmla="*/ 0 h 3020006"/>
              <a:gd name="connsiteX2" fmla="*/ 2736055 w 2736055"/>
              <a:gd name="connsiteY2" fmla="*/ 3020006 h 3020006"/>
              <a:gd name="connsiteX3" fmla="*/ 0 w 2736055"/>
              <a:gd name="connsiteY3" fmla="*/ 3020006 h 3020006"/>
            </a:gdLst>
            <a:ahLst/>
            <a:cxnLst>
              <a:cxn ang="0">
                <a:pos x="connsiteX0" y="connsiteY0"/>
              </a:cxn>
              <a:cxn ang="0">
                <a:pos x="connsiteX1" y="connsiteY1"/>
              </a:cxn>
              <a:cxn ang="0">
                <a:pos x="connsiteX2" y="connsiteY2"/>
              </a:cxn>
              <a:cxn ang="0">
                <a:pos x="connsiteX3" y="connsiteY3"/>
              </a:cxn>
            </a:cxnLst>
            <a:rect l="l" t="t" r="r" b="b"/>
            <a:pathLst>
              <a:path w="2736055" h="3020006">
                <a:moveTo>
                  <a:pt x="0" y="0"/>
                </a:moveTo>
                <a:lnTo>
                  <a:pt x="2736055" y="0"/>
                </a:lnTo>
                <a:lnTo>
                  <a:pt x="2736055" y="3020006"/>
                </a:lnTo>
                <a:lnTo>
                  <a:pt x="0" y="3020006"/>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US" dirty="0"/>
          </a:p>
        </p:txBody>
      </p:sp>
    </p:spTree>
    <p:extLst>
      <p:ext uri="{BB962C8B-B14F-4D97-AF65-F5344CB8AC3E}">
        <p14:creationId xmlns:p14="http://schemas.microsoft.com/office/powerpoint/2010/main" val="797991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63977941-7357-4584-BA4C-DA3B57537D95}"/>
              </a:ext>
            </a:extLst>
          </p:cNvPr>
          <p:cNvSpPr>
            <a:spLocks noGrp="1"/>
          </p:cNvSpPr>
          <p:nvPr>
            <p:ph type="pic" sz="quarter" idx="12"/>
          </p:nvPr>
        </p:nvSpPr>
        <p:spPr>
          <a:xfrm>
            <a:off x="8994273" y="408993"/>
            <a:ext cx="2808485" cy="5791782"/>
          </a:xfrm>
          <a:custGeom>
            <a:avLst/>
            <a:gdLst>
              <a:gd name="connsiteX0" fmla="*/ 0 w 2808485"/>
              <a:gd name="connsiteY0" fmla="*/ 0 h 5791782"/>
              <a:gd name="connsiteX1" fmla="*/ 2808485 w 2808485"/>
              <a:gd name="connsiteY1" fmla="*/ 0 h 5791782"/>
              <a:gd name="connsiteX2" fmla="*/ 2808485 w 2808485"/>
              <a:gd name="connsiteY2" fmla="*/ 5791782 h 5791782"/>
              <a:gd name="connsiteX3" fmla="*/ 0 w 2808485"/>
              <a:gd name="connsiteY3" fmla="*/ 5791782 h 5791782"/>
            </a:gdLst>
            <a:ahLst/>
            <a:cxnLst>
              <a:cxn ang="0">
                <a:pos x="connsiteX0" y="connsiteY0"/>
              </a:cxn>
              <a:cxn ang="0">
                <a:pos x="connsiteX1" y="connsiteY1"/>
              </a:cxn>
              <a:cxn ang="0">
                <a:pos x="connsiteX2" y="connsiteY2"/>
              </a:cxn>
              <a:cxn ang="0">
                <a:pos x="connsiteX3" y="connsiteY3"/>
              </a:cxn>
            </a:cxnLst>
            <a:rect l="l" t="t" r="r" b="b"/>
            <a:pathLst>
              <a:path w="2808485" h="5791782">
                <a:moveTo>
                  <a:pt x="0" y="0"/>
                </a:moveTo>
                <a:lnTo>
                  <a:pt x="2808485" y="0"/>
                </a:lnTo>
                <a:lnTo>
                  <a:pt x="2808485" y="5791782"/>
                </a:lnTo>
                <a:lnTo>
                  <a:pt x="0" y="5791782"/>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US" dirty="0"/>
          </a:p>
        </p:txBody>
      </p:sp>
      <p:sp>
        <p:nvSpPr>
          <p:cNvPr id="11" name="Picture Placeholder 10">
            <a:extLst>
              <a:ext uri="{FF2B5EF4-FFF2-40B4-BE49-F238E27FC236}">
                <a16:creationId xmlns:a16="http://schemas.microsoft.com/office/drawing/2014/main" id="{B79289F2-9F40-4578-B0D1-24536931E6E5}"/>
              </a:ext>
            </a:extLst>
          </p:cNvPr>
          <p:cNvSpPr>
            <a:spLocks noGrp="1"/>
          </p:cNvSpPr>
          <p:nvPr>
            <p:ph type="pic" sz="quarter" idx="11"/>
          </p:nvPr>
        </p:nvSpPr>
        <p:spPr>
          <a:xfrm>
            <a:off x="3429141" y="404813"/>
            <a:ext cx="2523638" cy="2995511"/>
          </a:xfrm>
          <a:custGeom>
            <a:avLst/>
            <a:gdLst>
              <a:gd name="connsiteX0" fmla="*/ 0 w 2523638"/>
              <a:gd name="connsiteY0" fmla="*/ 0 h 2995511"/>
              <a:gd name="connsiteX1" fmla="*/ 2523638 w 2523638"/>
              <a:gd name="connsiteY1" fmla="*/ 0 h 2995511"/>
              <a:gd name="connsiteX2" fmla="*/ 2523638 w 2523638"/>
              <a:gd name="connsiteY2" fmla="*/ 2995511 h 2995511"/>
              <a:gd name="connsiteX3" fmla="*/ 0 w 2523638"/>
              <a:gd name="connsiteY3" fmla="*/ 2995511 h 2995511"/>
            </a:gdLst>
            <a:ahLst/>
            <a:cxnLst>
              <a:cxn ang="0">
                <a:pos x="connsiteX0" y="connsiteY0"/>
              </a:cxn>
              <a:cxn ang="0">
                <a:pos x="connsiteX1" y="connsiteY1"/>
              </a:cxn>
              <a:cxn ang="0">
                <a:pos x="connsiteX2" y="connsiteY2"/>
              </a:cxn>
              <a:cxn ang="0">
                <a:pos x="connsiteX3" y="connsiteY3"/>
              </a:cxn>
            </a:cxnLst>
            <a:rect l="l" t="t" r="r" b="b"/>
            <a:pathLst>
              <a:path w="2523638" h="2995511">
                <a:moveTo>
                  <a:pt x="0" y="0"/>
                </a:moveTo>
                <a:lnTo>
                  <a:pt x="2523638" y="0"/>
                </a:lnTo>
                <a:lnTo>
                  <a:pt x="2523638" y="2995511"/>
                </a:lnTo>
                <a:lnTo>
                  <a:pt x="0" y="2995511"/>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US" dirty="0"/>
          </a:p>
        </p:txBody>
      </p:sp>
      <p:sp>
        <p:nvSpPr>
          <p:cNvPr id="9" name="Picture Placeholder 8">
            <a:extLst>
              <a:ext uri="{FF2B5EF4-FFF2-40B4-BE49-F238E27FC236}">
                <a16:creationId xmlns:a16="http://schemas.microsoft.com/office/drawing/2014/main" id="{010CB284-EA8A-4AE0-9B4A-A9778789847A}"/>
              </a:ext>
            </a:extLst>
          </p:cNvPr>
          <p:cNvSpPr>
            <a:spLocks noGrp="1"/>
          </p:cNvSpPr>
          <p:nvPr userDrawn="1">
            <p:ph type="pic" sz="quarter" idx="10"/>
          </p:nvPr>
        </p:nvSpPr>
        <p:spPr>
          <a:xfrm>
            <a:off x="6257967" y="404813"/>
            <a:ext cx="2523638" cy="2995511"/>
          </a:xfrm>
          <a:custGeom>
            <a:avLst/>
            <a:gdLst>
              <a:gd name="connsiteX0" fmla="*/ 0 w 2523638"/>
              <a:gd name="connsiteY0" fmla="*/ 0 h 2995511"/>
              <a:gd name="connsiteX1" fmla="*/ 2523638 w 2523638"/>
              <a:gd name="connsiteY1" fmla="*/ 0 h 2995511"/>
              <a:gd name="connsiteX2" fmla="*/ 2523638 w 2523638"/>
              <a:gd name="connsiteY2" fmla="*/ 2995511 h 2995511"/>
              <a:gd name="connsiteX3" fmla="*/ 0 w 2523638"/>
              <a:gd name="connsiteY3" fmla="*/ 2995511 h 2995511"/>
            </a:gdLst>
            <a:ahLst/>
            <a:cxnLst>
              <a:cxn ang="0">
                <a:pos x="connsiteX0" y="connsiteY0"/>
              </a:cxn>
              <a:cxn ang="0">
                <a:pos x="connsiteX1" y="connsiteY1"/>
              </a:cxn>
              <a:cxn ang="0">
                <a:pos x="connsiteX2" y="connsiteY2"/>
              </a:cxn>
              <a:cxn ang="0">
                <a:pos x="connsiteX3" y="connsiteY3"/>
              </a:cxn>
            </a:cxnLst>
            <a:rect l="l" t="t" r="r" b="b"/>
            <a:pathLst>
              <a:path w="2523638" h="2995511">
                <a:moveTo>
                  <a:pt x="0" y="0"/>
                </a:moveTo>
                <a:lnTo>
                  <a:pt x="2523638" y="0"/>
                </a:lnTo>
                <a:lnTo>
                  <a:pt x="2523638" y="2995511"/>
                </a:lnTo>
                <a:lnTo>
                  <a:pt x="0" y="2995511"/>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US" dirty="0"/>
          </a:p>
        </p:txBody>
      </p:sp>
    </p:spTree>
    <p:extLst>
      <p:ext uri="{BB962C8B-B14F-4D97-AF65-F5344CB8AC3E}">
        <p14:creationId xmlns:p14="http://schemas.microsoft.com/office/powerpoint/2010/main" val="940765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E3CDFB4-EC34-4D5A-9C4A-A37C6E1A29E5}"/>
              </a:ext>
            </a:extLst>
          </p:cNvPr>
          <p:cNvSpPr>
            <a:spLocks noGrp="1"/>
          </p:cNvSpPr>
          <p:nvPr>
            <p:ph type="pic" sz="quarter" idx="11"/>
          </p:nvPr>
        </p:nvSpPr>
        <p:spPr>
          <a:xfrm>
            <a:off x="816536" y="3429001"/>
            <a:ext cx="4032199" cy="3020006"/>
          </a:xfrm>
          <a:custGeom>
            <a:avLst/>
            <a:gdLst>
              <a:gd name="connsiteX0" fmla="*/ 0 w 4032199"/>
              <a:gd name="connsiteY0" fmla="*/ 0 h 3020006"/>
              <a:gd name="connsiteX1" fmla="*/ 4032199 w 4032199"/>
              <a:gd name="connsiteY1" fmla="*/ 0 h 3020006"/>
              <a:gd name="connsiteX2" fmla="*/ 4032199 w 4032199"/>
              <a:gd name="connsiteY2" fmla="*/ 3020006 h 3020006"/>
              <a:gd name="connsiteX3" fmla="*/ 0 w 4032199"/>
              <a:gd name="connsiteY3" fmla="*/ 3020006 h 3020006"/>
            </a:gdLst>
            <a:ahLst/>
            <a:cxnLst>
              <a:cxn ang="0">
                <a:pos x="connsiteX0" y="connsiteY0"/>
              </a:cxn>
              <a:cxn ang="0">
                <a:pos x="connsiteX1" y="connsiteY1"/>
              </a:cxn>
              <a:cxn ang="0">
                <a:pos x="connsiteX2" y="connsiteY2"/>
              </a:cxn>
              <a:cxn ang="0">
                <a:pos x="connsiteX3" y="connsiteY3"/>
              </a:cxn>
            </a:cxnLst>
            <a:rect l="l" t="t" r="r" b="b"/>
            <a:pathLst>
              <a:path w="4032199" h="3020006">
                <a:moveTo>
                  <a:pt x="0" y="0"/>
                </a:moveTo>
                <a:lnTo>
                  <a:pt x="4032199" y="0"/>
                </a:lnTo>
                <a:lnTo>
                  <a:pt x="4032199" y="3020006"/>
                </a:lnTo>
                <a:lnTo>
                  <a:pt x="0" y="3020006"/>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US" dirty="0"/>
          </a:p>
        </p:txBody>
      </p:sp>
      <p:sp>
        <p:nvSpPr>
          <p:cNvPr id="7" name="Picture Placeholder 6">
            <a:extLst>
              <a:ext uri="{FF2B5EF4-FFF2-40B4-BE49-F238E27FC236}">
                <a16:creationId xmlns:a16="http://schemas.microsoft.com/office/drawing/2014/main" id="{54BB1985-5027-4846-97DC-C9CFAA2AEFD1}"/>
              </a:ext>
            </a:extLst>
          </p:cNvPr>
          <p:cNvSpPr>
            <a:spLocks noGrp="1"/>
          </p:cNvSpPr>
          <p:nvPr userDrawn="1">
            <p:ph type="pic" sz="quarter" idx="10"/>
          </p:nvPr>
        </p:nvSpPr>
        <p:spPr>
          <a:xfrm>
            <a:off x="2496395" y="404813"/>
            <a:ext cx="4032199" cy="3020006"/>
          </a:xfrm>
          <a:custGeom>
            <a:avLst/>
            <a:gdLst>
              <a:gd name="connsiteX0" fmla="*/ 0 w 4032199"/>
              <a:gd name="connsiteY0" fmla="*/ 0 h 3020006"/>
              <a:gd name="connsiteX1" fmla="*/ 4032199 w 4032199"/>
              <a:gd name="connsiteY1" fmla="*/ 0 h 3020006"/>
              <a:gd name="connsiteX2" fmla="*/ 4032199 w 4032199"/>
              <a:gd name="connsiteY2" fmla="*/ 3020006 h 3020006"/>
              <a:gd name="connsiteX3" fmla="*/ 0 w 4032199"/>
              <a:gd name="connsiteY3" fmla="*/ 3020006 h 3020006"/>
            </a:gdLst>
            <a:ahLst/>
            <a:cxnLst>
              <a:cxn ang="0">
                <a:pos x="connsiteX0" y="connsiteY0"/>
              </a:cxn>
              <a:cxn ang="0">
                <a:pos x="connsiteX1" y="connsiteY1"/>
              </a:cxn>
              <a:cxn ang="0">
                <a:pos x="connsiteX2" y="connsiteY2"/>
              </a:cxn>
              <a:cxn ang="0">
                <a:pos x="connsiteX3" y="connsiteY3"/>
              </a:cxn>
            </a:cxnLst>
            <a:rect l="l" t="t" r="r" b="b"/>
            <a:pathLst>
              <a:path w="4032199" h="3020006">
                <a:moveTo>
                  <a:pt x="0" y="0"/>
                </a:moveTo>
                <a:lnTo>
                  <a:pt x="4032199" y="0"/>
                </a:lnTo>
                <a:lnTo>
                  <a:pt x="4032199" y="3020006"/>
                </a:lnTo>
                <a:lnTo>
                  <a:pt x="0" y="3020006"/>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US" dirty="0"/>
          </a:p>
        </p:txBody>
      </p:sp>
    </p:spTree>
    <p:extLst>
      <p:ext uri="{BB962C8B-B14F-4D97-AF65-F5344CB8AC3E}">
        <p14:creationId xmlns:p14="http://schemas.microsoft.com/office/powerpoint/2010/main" val="1423465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7AC744D-62AD-416B-812B-93B0F2FBA4E6}"/>
              </a:ext>
            </a:extLst>
          </p:cNvPr>
          <p:cNvSpPr>
            <a:spLocks noGrp="1"/>
          </p:cNvSpPr>
          <p:nvPr>
            <p:ph type="pic" sz="quarter" idx="12"/>
          </p:nvPr>
        </p:nvSpPr>
        <p:spPr>
          <a:xfrm>
            <a:off x="713504" y="4694475"/>
            <a:ext cx="4032199" cy="2153781"/>
          </a:xfrm>
          <a:custGeom>
            <a:avLst/>
            <a:gdLst>
              <a:gd name="connsiteX0" fmla="*/ 0 w 4032199"/>
              <a:gd name="connsiteY0" fmla="*/ 0 h 2153781"/>
              <a:gd name="connsiteX1" fmla="*/ 4032199 w 4032199"/>
              <a:gd name="connsiteY1" fmla="*/ 0 h 2153781"/>
              <a:gd name="connsiteX2" fmla="*/ 4032199 w 4032199"/>
              <a:gd name="connsiteY2" fmla="*/ 2153781 h 2153781"/>
              <a:gd name="connsiteX3" fmla="*/ 0 w 4032199"/>
              <a:gd name="connsiteY3" fmla="*/ 2153781 h 2153781"/>
            </a:gdLst>
            <a:ahLst/>
            <a:cxnLst>
              <a:cxn ang="0">
                <a:pos x="connsiteX0" y="connsiteY0"/>
              </a:cxn>
              <a:cxn ang="0">
                <a:pos x="connsiteX1" y="connsiteY1"/>
              </a:cxn>
              <a:cxn ang="0">
                <a:pos x="connsiteX2" y="connsiteY2"/>
              </a:cxn>
              <a:cxn ang="0">
                <a:pos x="connsiteX3" y="connsiteY3"/>
              </a:cxn>
            </a:cxnLst>
            <a:rect l="l" t="t" r="r" b="b"/>
            <a:pathLst>
              <a:path w="4032199" h="2153781">
                <a:moveTo>
                  <a:pt x="0" y="0"/>
                </a:moveTo>
                <a:lnTo>
                  <a:pt x="4032199" y="0"/>
                </a:lnTo>
                <a:lnTo>
                  <a:pt x="4032199" y="2153781"/>
                </a:lnTo>
                <a:lnTo>
                  <a:pt x="0" y="2153781"/>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US" dirty="0"/>
          </a:p>
        </p:txBody>
      </p:sp>
      <p:sp>
        <p:nvSpPr>
          <p:cNvPr id="10" name="Picture Placeholder 9">
            <a:extLst>
              <a:ext uri="{FF2B5EF4-FFF2-40B4-BE49-F238E27FC236}">
                <a16:creationId xmlns:a16="http://schemas.microsoft.com/office/drawing/2014/main" id="{0A88DA2B-4630-4E78-AE03-A85AB94E5FD8}"/>
              </a:ext>
            </a:extLst>
          </p:cNvPr>
          <p:cNvSpPr>
            <a:spLocks noGrp="1"/>
          </p:cNvSpPr>
          <p:nvPr>
            <p:ph type="pic" sz="quarter" idx="11"/>
          </p:nvPr>
        </p:nvSpPr>
        <p:spPr>
          <a:xfrm>
            <a:off x="4867717" y="4698657"/>
            <a:ext cx="4032199" cy="2153781"/>
          </a:xfrm>
          <a:custGeom>
            <a:avLst/>
            <a:gdLst>
              <a:gd name="connsiteX0" fmla="*/ 0 w 4032199"/>
              <a:gd name="connsiteY0" fmla="*/ 0 h 2153781"/>
              <a:gd name="connsiteX1" fmla="*/ 4032199 w 4032199"/>
              <a:gd name="connsiteY1" fmla="*/ 0 h 2153781"/>
              <a:gd name="connsiteX2" fmla="*/ 4032199 w 4032199"/>
              <a:gd name="connsiteY2" fmla="*/ 2153781 h 2153781"/>
              <a:gd name="connsiteX3" fmla="*/ 0 w 4032199"/>
              <a:gd name="connsiteY3" fmla="*/ 2153781 h 2153781"/>
            </a:gdLst>
            <a:ahLst/>
            <a:cxnLst>
              <a:cxn ang="0">
                <a:pos x="connsiteX0" y="connsiteY0"/>
              </a:cxn>
              <a:cxn ang="0">
                <a:pos x="connsiteX1" y="connsiteY1"/>
              </a:cxn>
              <a:cxn ang="0">
                <a:pos x="connsiteX2" y="connsiteY2"/>
              </a:cxn>
              <a:cxn ang="0">
                <a:pos x="connsiteX3" y="connsiteY3"/>
              </a:cxn>
            </a:cxnLst>
            <a:rect l="l" t="t" r="r" b="b"/>
            <a:pathLst>
              <a:path w="4032199" h="2153781">
                <a:moveTo>
                  <a:pt x="0" y="0"/>
                </a:moveTo>
                <a:lnTo>
                  <a:pt x="4032199" y="0"/>
                </a:lnTo>
                <a:lnTo>
                  <a:pt x="4032199" y="2153781"/>
                </a:lnTo>
                <a:lnTo>
                  <a:pt x="0" y="2153781"/>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US" dirty="0"/>
          </a:p>
        </p:txBody>
      </p:sp>
      <p:sp>
        <p:nvSpPr>
          <p:cNvPr id="8" name="Picture Placeholder 7">
            <a:extLst>
              <a:ext uri="{FF2B5EF4-FFF2-40B4-BE49-F238E27FC236}">
                <a16:creationId xmlns:a16="http://schemas.microsoft.com/office/drawing/2014/main" id="{6E323A28-8EE1-4180-B498-1EE986945A22}"/>
              </a:ext>
            </a:extLst>
          </p:cNvPr>
          <p:cNvSpPr>
            <a:spLocks noGrp="1"/>
          </p:cNvSpPr>
          <p:nvPr userDrawn="1">
            <p:ph type="pic" sz="quarter" idx="10"/>
          </p:nvPr>
        </p:nvSpPr>
        <p:spPr>
          <a:xfrm>
            <a:off x="9658793" y="407014"/>
            <a:ext cx="2153781" cy="4629217"/>
          </a:xfrm>
          <a:custGeom>
            <a:avLst/>
            <a:gdLst>
              <a:gd name="connsiteX0" fmla="*/ 0 w 2153781"/>
              <a:gd name="connsiteY0" fmla="*/ 0 h 4629217"/>
              <a:gd name="connsiteX1" fmla="*/ 2153781 w 2153781"/>
              <a:gd name="connsiteY1" fmla="*/ 0 h 4629217"/>
              <a:gd name="connsiteX2" fmla="*/ 2153781 w 2153781"/>
              <a:gd name="connsiteY2" fmla="*/ 4629217 h 4629217"/>
              <a:gd name="connsiteX3" fmla="*/ 0 w 2153781"/>
              <a:gd name="connsiteY3" fmla="*/ 4629217 h 4629217"/>
            </a:gdLst>
            <a:ahLst/>
            <a:cxnLst>
              <a:cxn ang="0">
                <a:pos x="connsiteX0" y="connsiteY0"/>
              </a:cxn>
              <a:cxn ang="0">
                <a:pos x="connsiteX1" y="connsiteY1"/>
              </a:cxn>
              <a:cxn ang="0">
                <a:pos x="connsiteX2" y="connsiteY2"/>
              </a:cxn>
              <a:cxn ang="0">
                <a:pos x="connsiteX3" y="connsiteY3"/>
              </a:cxn>
            </a:cxnLst>
            <a:rect l="l" t="t" r="r" b="b"/>
            <a:pathLst>
              <a:path w="2153781" h="4629217">
                <a:moveTo>
                  <a:pt x="0" y="0"/>
                </a:moveTo>
                <a:lnTo>
                  <a:pt x="2153781" y="0"/>
                </a:lnTo>
                <a:lnTo>
                  <a:pt x="2153781" y="4629217"/>
                </a:lnTo>
                <a:lnTo>
                  <a:pt x="0" y="4629217"/>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US" dirty="0"/>
          </a:p>
        </p:txBody>
      </p:sp>
    </p:spTree>
    <p:extLst>
      <p:ext uri="{BB962C8B-B14F-4D97-AF65-F5344CB8AC3E}">
        <p14:creationId xmlns:p14="http://schemas.microsoft.com/office/powerpoint/2010/main" val="3577580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321E99D-FD4A-4C3D-9EEE-1F9136B31EC1}"/>
              </a:ext>
            </a:extLst>
          </p:cNvPr>
          <p:cNvSpPr>
            <a:spLocks noGrp="1"/>
          </p:cNvSpPr>
          <p:nvPr>
            <p:ph type="pic" sz="quarter" idx="11"/>
          </p:nvPr>
        </p:nvSpPr>
        <p:spPr>
          <a:xfrm>
            <a:off x="1152889" y="2687921"/>
            <a:ext cx="2996988" cy="2996988"/>
          </a:xfrm>
          <a:custGeom>
            <a:avLst/>
            <a:gdLst>
              <a:gd name="connsiteX0" fmla="*/ 1474035 w 2996988"/>
              <a:gd name="connsiteY0" fmla="*/ 0 h 2996988"/>
              <a:gd name="connsiteX1" fmla="*/ 2996988 w 2996988"/>
              <a:gd name="connsiteY1" fmla="*/ 1522953 h 2996988"/>
              <a:gd name="connsiteX2" fmla="*/ 1522954 w 2996988"/>
              <a:gd name="connsiteY2" fmla="*/ 2996988 h 2996988"/>
              <a:gd name="connsiteX3" fmla="*/ 0 w 2996988"/>
              <a:gd name="connsiteY3" fmla="*/ 1474034 h 2996988"/>
            </a:gdLst>
            <a:ahLst/>
            <a:cxnLst>
              <a:cxn ang="0">
                <a:pos x="connsiteX0" y="connsiteY0"/>
              </a:cxn>
              <a:cxn ang="0">
                <a:pos x="connsiteX1" y="connsiteY1"/>
              </a:cxn>
              <a:cxn ang="0">
                <a:pos x="connsiteX2" y="connsiteY2"/>
              </a:cxn>
              <a:cxn ang="0">
                <a:pos x="connsiteX3" y="connsiteY3"/>
              </a:cxn>
            </a:cxnLst>
            <a:rect l="l" t="t" r="r" b="b"/>
            <a:pathLst>
              <a:path w="2996988" h="2996988">
                <a:moveTo>
                  <a:pt x="1474035" y="0"/>
                </a:moveTo>
                <a:lnTo>
                  <a:pt x="2996988" y="1522953"/>
                </a:lnTo>
                <a:lnTo>
                  <a:pt x="1522954" y="2996988"/>
                </a:lnTo>
                <a:lnTo>
                  <a:pt x="0" y="1474034"/>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US" dirty="0"/>
          </a:p>
        </p:txBody>
      </p:sp>
      <p:sp>
        <p:nvSpPr>
          <p:cNvPr id="7" name="Picture Placeholder 6">
            <a:extLst>
              <a:ext uri="{FF2B5EF4-FFF2-40B4-BE49-F238E27FC236}">
                <a16:creationId xmlns:a16="http://schemas.microsoft.com/office/drawing/2014/main" id="{80EFB1DD-C6A6-42B9-A834-A1781C9B7042}"/>
              </a:ext>
            </a:extLst>
          </p:cNvPr>
          <p:cNvSpPr>
            <a:spLocks noGrp="1"/>
          </p:cNvSpPr>
          <p:nvPr userDrawn="1">
            <p:ph type="pic" sz="quarter" idx="10"/>
          </p:nvPr>
        </p:nvSpPr>
        <p:spPr>
          <a:xfrm>
            <a:off x="2674484" y="1172240"/>
            <a:ext cx="2996988" cy="2996988"/>
          </a:xfrm>
          <a:custGeom>
            <a:avLst/>
            <a:gdLst>
              <a:gd name="connsiteX0" fmla="*/ 1474035 w 2996988"/>
              <a:gd name="connsiteY0" fmla="*/ 0 h 2996988"/>
              <a:gd name="connsiteX1" fmla="*/ 2996988 w 2996988"/>
              <a:gd name="connsiteY1" fmla="*/ 1522953 h 2996988"/>
              <a:gd name="connsiteX2" fmla="*/ 1522953 w 2996988"/>
              <a:gd name="connsiteY2" fmla="*/ 2996988 h 2996988"/>
              <a:gd name="connsiteX3" fmla="*/ 0 w 2996988"/>
              <a:gd name="connsiteY3" fmla="*/ 1474034 h 2996988"/>
            </a:gdLst>
            <a:ahLst/>
            <a:cxnLst>
              <a:cxn ang="0">
                <a:pos x="connsiteX0" y="connsiteY0"/>
              </a:cxn>
              <a:cxn ang="0">
                <a:pos x="connsiteX1" y="connsiteY1"/>
              </a:cxn>
              <a:cxn ang="0">
                <a:pos x="connsiteX2" y="connsiteY2"/>
              </a:cxn>
              <a:cxn ang="0">
                <a:pos x="connsiteX3" y="connsiteY3"/>
              </a:cxn>
            </a:cxnLst>
            <a:rect l="l" t="t" r="r" b="b"/>
            <a:pathLst>
              <a:path w="2996988" h="2996988">
                <a:moveTo>
                  <a:pt x="1474035" y="0"/>
                </a:moveTo>
                <a:lnTo>
                  <a:pt x="2996988" y="1522953"/>
                </a:lnTo>
                <a:lnTo>
                  <a:pt x="1522953" y="2996988"/>
                </a:lnTo>
                <a:lnTo>
                  <a:pt x="0" y="1474034"/>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US" dirty="0"/>
          </a:p>
        </p:txBody>
      </p:sp>
    </p:spTree>
    <p:extLst>
      <p:ext uri="{BB962C8B-B14F-4D97-AF65-F5344CB8AC3E}">
        <p14:creationId xmlns:p14="http://schemas.microsoft.com/office/powerpoint/2010/main" val="5666107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3CEEB23-4419-4DE0-AA6F-8C397C67BC4A}"/>
              </a:ext>
            </a:extLst>
          </p:cNvPr>
          <p:cNvSpPr>
            <a:spLocks noGrp="1"/>
          </p:cNvSpPr>
          <p:nvPr>
            <p:ph type="pic" sz="quarter" idx="10"/>
          </p:nvPr>
        </p:nvSpPr>
        <p:spPr>
          <a:xfrm>
            <a:off x="7536955" y="1845001"/>
            <a:ext cx="3066241" cy="3167999"/>
          </a:xfrm>
          <a:custGeom>
            <a:avLst/>
            <a:gdLst>
              <a:gd name="connsiteX0" fmla="*/ 0 w 3066241"/>
              <a:gd name="connsiteY0" fmla="*/ 0 h 3167999"/>
              <a:gd name="connsiteX1" fmla="*/ 3066241 w 3066241"/>
              <a:gd name="connsiteY1" fmla="*/ 0 h 3167999"/>
              <a:gd name="connsiteX2" fmla="*/ 3066241 w 3066241"/>
              <a:gd name="connsiteY2" fmla="*/ 3167999 h 3167999"/>
              <a:gd name="connsiteX3" fmla="*/ 0 w 3066241"/>
              <a:gd name="connsiteY3" fmla="*/ 3167999 h 3167999"/>
            </a:gdLst>
            <a:ahLst/>
            <a:cxnLst>
              <a:cxn ang="0">
                <a:pos x="connsiteX0" y="connsiteY0"/>
              </a:cxn>
              <a:cxn ang="0">
                <a:pos x="connsiteX1" y="connsiteY1"/>
              </a:cxn>
              <a:cxn ang="0">
                <a:pos x="connsiteX2" y="connsiteY2"/>
              </a:cxn>
              <a:cxn ang="0">
                <a:pos x="connsiteX3" y="connsiteY3"/>
              </a:cxn>
            </a:cxnLst>
            <a:rect l="l" t="t" r="r" b="b"/>
            <a:pathLst>
              <a:path w="3066241" h="3167999">
                <a:moveTo>
                  <a:pt x="0" y="0"/>
                </a:moveTo>
                <a:lnTo>
                  <a:pt x="3066241" y="0"/>
                </a:lnTo>
                <a:lnTo>
                  <a:pt x="3066241" y="3167999"/>
                </a:lnTo>
                <a:lnTo>
                  <a:pt x="0" y="3167999"/>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US" dirty="0"/>
          </a:p>
        </p:txBody>
      </p:sp>
    </p:spTree>
    <p:extLst>
      <p:ext uri="{BB962C8B-B14F-4D97-AF65-F5344CB8AC3E}">
        <p14:creationId xmlns:p14="http://schemas.microsoft.com/office/powerpoint/2010/main" val="608219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3D1C6B9-8030-4FF0-BB25-009DEC6388AC}"/>
              </a:ext>
            </a:extLst>
          </p:cNvPr>
          <p:cNvSpPr>
            <a:spLocks noGrp="1"/>
          </p:cNvSpPr>
          <p:nvPr>
            <p:ph type="pic" sz="quarter" idx="12"/>
          </p:nvPr>
        </p:nvSpPr>
        <p:spPr>
          <a:xfrm>
            <a:off x="0" y="-312954"/>
            <a:ext cx="5088682" cy="2517819"/>
          </a:xfrm>
          <a:custGeom>
            <a:avLst/>
            <a:gdLst>
              <a:gd name="connsiteX0" fmla="*/ 0 w 5088682"/>
              <a:gd name="connsiteY0" fmla="*/ 0 h 2204864"/>
              <a:gd name="connsiteX1" fmla="*/ 5088682 w 5088682"/>
              <a:gd name="connsiteY1" fmla="*/ 0 h 2204864"/>
              <a:gd name="connsiteX2" fmla="*/ 5088682 w 5088682"/>
              <a:gd name="connsiteY2" fmla="*/ 2204864 h 2204864"/>
              <a:gd name="connsiteX3" fmla="*/ 0 w 5088682"/>
              <a:gd name="connsiteY3" fmla="*/ 2204864 h 2204864"/>
            </a:gdLst>
            <a:ahLst/>
            <a:cxnLst>
              <a:cxn ang="0">
                <a:pos x="connsiteX0" y="connsiteY0"/>
              </a:cxn>
              <a:cxn ang="0">
                <a:pos x="connsiteX1" y="connsiteY1"/>
              </a:cxn>
              <a:cxn ang="0">
                <a:pos x="connsiteX2" y="connsiteY2"/>
              </a:cxn>
              <a:cxn ang="0">
                <a:pos x="connsiteX3" y="connsiteY3"/>
              </a:cxn>
            </a:cxnLst>
            <a:rect l="l" t="t" r="r" b="b"/>
            <a:pathLst>
              <a:path w="5088682" h="2204864">
                <a:moveTo>
                  <a:pt x="0" y="0"/>
                </a:moveTo>
                <a:lnTo>
                  <a:pt x="5088682" y="0"/>
                </a:lnTo>
                <a:lnTo>
                  <a:pt x="5088682" y="2204864"/>
                </a:lnTo>
                <a:lnTo>
                  <a:pt x="0" y="2204864"/>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US" dirty="0"/>
          </a:p>
        </p:txBody>
      </p:sp>
      <p:sp>
        <p:nvSpPr>
          <p:cNvPr id="10" name="Picture Placeholder 9">
            <a:extLst>
              <a:ext uri="{FF2B5EF4-FFF2-40B4-BE49-F238E27FC236}">
                <a16:creationId xmlns:a16="http://schemas.microsoft.com/office/drawing/2014/main" id="{0C780566-248C-4440-BA3A-9DBE1EA98DB2}"/>
              </a:ext>
            </a:extLst>
          </p:cNvPr>
          <p:cNvSpPr>
            <a:spLocks noGrp="1"/>
          </p:cNvSpPr>
          <p:nvPr>
            <p:ph type="pic" sz="quarter" idx="11"/>
          </p:nvPr>
        </p:nvSpPr>
        <p:spPr>
          <a:xfrm>
            <a:off x="0" y="1891910"/>
            <a:ext cx="5088682" cy="2517819"/>
          </a:xfrm>
          <a:custGeom>
            <a:avLst/>
            <a:gdLst>
              <a:gd name="connsiteX0" fmla="*/ 0 w 5088682"/>
              <a:gd name="connsiteY0" fmla="*/ 0 h 2204864"/>
              <a:gd name="connsiteX1" fmla="*/ 5088682 w 5088682"/>
              <a:gd name="connsiteY1" fmla="*/ 0 h 2204864"/>
              <a:gd name="connsiteX2" fmla="*/ 5088682 w 5088682"/>
              <a:gd name="connsiteY2" fmla="*/ 2204864 h 2204864"/>
              <a:gd name="connsiteX3" fmla="*/ 0 w 5088682"/>
              <a:gd name="connsiteY3" fmla="*/ 2204864 h 2204864"/>
            </a:gdLst>
            <a:ahLst/>
            <a:cxnLst>
              <a:cxn ang="0">
                <a:pos x="connsiteX0" y="connsiteY0"/>
              </a:cxn>
              <a:cxn ang="0">
                <a:pos x="connsiteX1" y="connsiteY1"/>
              </a:cxn>
              <a:cxn ang="0">
                <a:pos x="connsiteX2" y="connsiteY2"/>
              </a:cxn>
              <a:cxn ang="0">
                <a:pos x="connsiteX3" y="connsiteY3"/>
              </a:cxn>
            </a:cxnLst>
            <a:rect l="l" t="t" r="r" b="b"/>
            <a:pathLst>
              <a:path w="5088682" h="2204864">
                <a:moveTo>
                  <a:pt x="0" y="0"/>
                </a:moveTo>
                <a:lnTo>
                  <a:pt x="5088682" y="0"/>
                </a:lnTo>
                <a:lnTo>
                  <a:pt x="5088682" y="2204864"/>
                </a:lnTo>
                <a:lnTo>
                  <a:pt x="0" y="2204864"/>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US" dirty="0"/>
          </a:p>
        </p:txBody>
      </p:sp>
      <p:sp>
        <p:nvSpPr>
          <p:cNvPr id="8" name="Picture Placeholder 7">
            <a:extLst>
              <a:ext uri="{FF2B5EF4-FFF2-40B4-BE49-F238E27FC236}">
                <a16:creationId xmlns:a16="http://schemas.microsoft.com/office/drawing/2014/main" id="{6FDD5363-D3D7-4C37-8525-42FFF48D94CC}"/>
              </a:ext>
            </a:extLst>
          </p:cNvPr>
          <p:cNvSpPr>
            <a:spLocks noGrp="1"/>
          </p:cNvSpPr>
          <p:nvPr userDrawn="1">
            <p:ph type="pic" sz="quarter" idx="10"/>
          </p:nvPr>
        </p:nvSpPr>
        <p:spPr>
          <a:xfrm>
            <a:off x="0" y="4340180"/>
            <a:ext cx="5088682" cy="2517819"/>
          </a:xfrm>
          <a:custGeom>
            <a:avLst/>
            <a:gdLst>
              <a:gd name="connsiteX0" fmla="*/ 0 w 5088682"/>
              <a:gd name="connsiteY0" fmla="*/ 0 h 2204864"/>
              <a:gd name="connsiteX1" fmla="*/ 5088682 w 5088682"/>
              <a:gd name="connsiteY1" fmla="*/ 0 h 2204864"/>
              <a:gd name="connsiteX2" fmla="*/ 5088682 w 5088682"/>
              <a:gd name="connsiteY2" fmla="*/ 2204864 h 2204864"/>
              <a:gd name="connsiteX3" fmla="*/ 0 w 5088682"/>
              <a:gd name="connsiteY3" fmla="*/ 2204864 h 2204864"/>
            </a:gdLst>
            <a:ahLst/>
            <a:cxnLst>
              <a:cxn ang="0">
                <a:pos x="connsiteX0" y="connsiteY0"/>
              </a:cxn>
              <a:cxn ang="0">
                <a:pos x="connsiteX1" y="connsiteY1"/>
              </a:cxn>
              <a:cxn ang="0">
                <a:pos x="connsiteX2" y="connsiteY2"/>
              </a:cxn>
              <a:cxn ang="0">
                <a:pos x="connsiteX3" y="connsiteY3"/>
              </a:cxn>
            </a:cxnLst>
            <a:rect l="l" t="t" r="r" b="b"/>
            <a:pathLst>
              <a:path w="5088682" h="2204864">
                <a:moveTo>
                  <a:pt x="0" y="0"/>
                </a:moveTo>
                <a:lnTo>
                  <a:pt x="5088682" y="0"/>
                </a:lnTo>
                <a:lnTo>
                  <a:pt x="5088682" y="2204864"/>
                </a:lnTo>
                <a:lnTo>
                  <a:pt x="0" y="2204864"/>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US" dirty="0"/>
          </a:p>
        </p:txBody>
      </p:sp>
      <p:sp>
        <p:nvSpPr>
          <p:cNvPr id="5" name="Picture Placeholder 9">
            <a:extLst>
              <a:ext uri="{FF2B5EF4-FFF2-40B4-BE49-F238E27FC236}">
                <a16:creationId xmlns:a16="http://schemas.microsoft.com/office/drawing/2014/main" id="{D95DE4B1-A4F1-4C61-9A74-11F341C73B64}"/>
              </a:ext>
            </a:extLst>
          </p:cNvPr>
          <p:cNvSpPr>
            <a:spLocks noGrp="1"/>
          </p:cNvSpPr>
          <p:nvPr>
            <p:ph type="pic" sz="quarter" idx="13"/>
          </p:nvPr>
        </p:nvSpPr>
        <p:spPr>
          <a:xfrm>
            <a:off x="6444506" y="4340179"/>
            <a:ext cx="5088682" cy="2517819"/>
          </a:xfrm>
          <a:custGeom>
            <a:avLst/>
            <a:gdLst>
              <a:gd name="connsiteX0" fmla="*/ 0 w 5088682"/>
              <a:gd name="connsiteY0" fmla="*/ 0 h 2204864"/>
              <a:gd name="connsiteX1" fmla="*/ 5088682 w 5088682"/>
              <a:gd name="connsiteY1" fmla="*/ 0 h 2204864"/>
              <a:gd name="connsiteX2" fmla="*/ 5088682 w 5088682"/>
              <a:gd name="connsiteY2" fmla="*/ 2204864 h 2204864"/>
              <a:gd name="connsiteX3" fmla="*/ 0 w 5088682"/>
              <a:gd name="connsiteY3" fmla="*/ 2204864 h 2204864"/>
            </a:gdLst>
            <a:ahLst/>
            <a:cxnLst>
              <a:cxn ang="0">
                <a:pos x="connsiteX0" y="connsiteY0"/>
              </a:cxn>
              <a:cxn ang="0">
                <a:pos x="connsiteX1" y="connsiteY1"/>
              </a:cxn>
              <a:cxn ang="0">
                <a:pos x="connsiteX2" y="connsiteY2"/>
              </a:cxn>
              <a:cxn ang="0">
                <a:pos x="connsiteX3" y="connsiteY3"/>
              </a:cxn>
            </a:cxnLst>
            <a:rect l="l" t="t" r="r" b="b"/>
            <a:pathLst>
              <a:path w="5088682" h="2204864">
                <a:moveTo>
                  <a:pt x="0" y="0"/>
                </a:moveTo>
                <a:lnTo>
                  <a:pt x="5088682" y="0"/>
                </a:lnTo>
                <a:lnTo>
                  <a:pt x="5088682" y="2204864"/>
                </a:lnTo>
                <a:lnTo>
                  <a:pt x="0" y="2204864"/>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US" dirty="0"/>
          </a:p>
        </p:txBody>
      </p:sp>
    </p:spTree>
    <p:extLst>
      <p:ext uri="{BB962C8B-B14F-4D97-AF65-F5344CB8AC3E}">
        <p14:creationId xmlns:p14="http://schemas.microsoft.com/office/powerpoint/2010/main" val="37418147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BBD8A65F-34DB-41AB-8DF2-B83528E14CF2}"/>
              </a:ext>
            </a:extLst>
          </p:cNvPr>
          <p:cNvSpPr>
            <a:spLocks noGrp="1"/>
          </p:cNvSpPr>
          <p:nvPr>
            <p:ph type="pic" sz="quarter" idx="12"/>
          </p:nvPr>
        </p:nvSpPr>
        <p:spPr>
          <a:xfrm>
            <a:off x="5064402" y="1533187"/>
            <a:ext cx="2508338" cy="2591581"/>
          </a:xfrm>
          <a:custGeom>
            <a:avLst/>
            <a:gdLst>
              <a:gd name="connsiteX0" fmla="*/ 0 w 2508338"/>
              <a:gd name="connsiteY0" fmla="*/ 0 h 2591581"/>
              <a:gd name="connsiteX1" fmla="*/ 2508338 w 2508338"/>
              <a:gd name="connsiteY1" fmla="*/ 0 h 2591581"/>
              <a:gd name="connsiteX2" fmla="*/ 2508338 w 2508338"/>
              <a:gd name="connsiteY2" fmla="*/ 2591581 h 2591581"/>
              <a:gd name="connsiteX3" fmla="*/ 0 w 2508338"/>
              <a:gd name="connsiteY3" fmla="*/ 2591581 h 2591581"/>
            </a:gdLst>
            <a:ahLst/>
            <a:cxnLst>
              <a:cxn ang="0">
                <a:pos x="connsiteX0" y="connsiteY0"/>
              </a:cxn>
              <a:cxn ang="0">
                <a:pos x="connsiteX1" y="connsiteY1"/>
              </a:cxn>
              <a:cxn ang="0">
                <a:pos x="connsiteX2" y="connsiteY2"/>
              </a:cxn>
              <a:cxn ang="0">
                <a:pos x="connsiteX3" y="connsiteY3"/>
              </a:cxn>
            </a:cxnLst>
            <a:rect l="l" t="t" r="r" b="b"/>
            <a:pathLst>
              <a:path w="2508338" h="2591581">
                <a:moveTo>
                  <a:pt x="0" y="0"/>
                </a:moveTo>
                <a:lnTo>
                  <a:pt x="2508338" y="0"/>
                </a:lnTo>
                <a:lnTo>
                  <a:pt x="2508338" y="2591581"/>
                </a:lnTo>
                <a:lnTo>
                  <a:pt x="0" y="2591581"/>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US" dirty="0"/>
          </a:p>
        </p:txBody>
      </p:sp>
      <p:sp>
        <p:nvSpPr>
          <p:cNvPr id="10" name="Picture Placeholder 9">
            <a:extLst>
              <a:ext uri="{FF2B5EF4-FFF2-40B4-BE49-F238E27FC236}">
                <a16:creationId xmlns:a16="http://schemas.microsoft.com/office/drawing/2014/main" id="{F83A2108-5BF4-47E9-BC63-77CB251A8438}"/>
              </a:ext>
            </a:extLst>
          </p:cNvPr>
          <p:cNvSpPr>
            <a:spLocks noGrp="1"/>
          </p:cNvSpPr>
          <p:nvPr>
            <p:ph type="pic" sz="quarter" idx="11"/>
          </p:nvPr>
        </p:nvSpPr>
        <p:spPr>
          <a:xfrm>
            <a:off x="9005299" y="657226"/>
            <a:ext cx="2508338" cy="5543550"/>
          </a:xfrm>
          <a:custGeom>
            <a:avLst/>
            <a:gdLst>
              <a:gd name="connsiteX0" fmla="*/ 0 w 2508338"/>
              <a:gd name="connsiteY0" fmla="*/ 0 h 2591581"/>
              <a:gd name="connsiteX1" fmla="*/ 2508338 w 2508338"/>
              <a:gd name="connsiteY1" fmla="*/ 0 h 2591581"/>
              <a:gd name="connsiteX2" fmla="*/ 2508338 w 2508338"/>
              <a:gd name="connsiteY2" fmla="*/ 2591581 h 2591581"/>
              <a:gd name="connsiteX3" fmla="*/ 0 w 2508338"/>
              <a:gd name="connsiteY3" fmla="*/ 2591581 h 2591581"/>
            </a:gdLst>
            <a:ahLst/>
            <a:cxnLst>
              <a:cxn ang="0">
                <a:pos x="connsiteX0" y="connsiteY0"/>
              </a:cxn>
              <a:cxn ang="0">
                <a:pos x="connsiteX1" y="connsiteY1"/>
              </a:cxn>
              <a:cxn ang="0">
                <a:pos x="connsiteX2" y="connsiteY2"/>
              </a:cxn>
              <a:cxn ang="0">
                <a:pos x="connsiteX3" y="connsiteY3"/>
              </a:cxn>
            </a:cxnLst>
            <a:rect l="l" t="t" r="r" b="b"/>
            <a:pathLst>
              <a:path w="2508338" h="2591581">
                <a:moveTo>
                  <a:pt x="0" y="0"/>
                </a:moveTo>
                <a:lnTo>
                  <a:pt x="2508338" y="0"/>
                </a:lnTo>
                <a:lnTo>
                  <a:pt x="2508338" y="2591581"/>
                </a:lnTo>
                <a:lnTo>
                  <a:pt x="0" y="2591581"/>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US" dirty="0"/>
          </a:p>
        </p:txBody>
      </p:sp>
      <p:sp>
        <p:nvSpPr>
          <p:cNvPr id="8" name="Picture Placeholder 7">
            <a:extLst>
              <a:ext uri="{FF2B5EF4-FFF2-40B4-BE49-F238E27FC236}">
                <a16:creationId xmlns:a16="http://schemas.microsoft.com/office/drawing/2014/main" id="{5B04F35E-72FB-4511-A98C-DD4017BB7C98}"/>
              </a:ext>
            </a:extLst>
          </p:cNvPr>
          <p:cNvSpPr>
            <a:spLocks noGrp="1"/>
          </p:cNvSpPr>
          <p:nvPr userDrawn="1">
            <p:ph type="pic" sz="quarter" idx="10"/>
          </p:nvPr>
        </p:nvSpPr>
        <p:spPr>
          <a:xfrm>
            <a:off x="7034851" y="2828977"/>
            <a:ext cx="2508338" cy="2591581"/>
          </a:xfrm>
          <a:custGeom>
            <a:avLst/>
            <a:gdLst>
              <a:gd name="connsiteX0" fmla="*/ 0 w 2508338"/>
              <a:gd name="connsiteY0" fmla="*/ 0 h 2591581"/>
              <a:gd name="connsiteX1" fmla="*/ 2508338 w 2508338"/>
              <a:gd name="connsiteY1" fmla="*/ 0 h 2591581"/>
              <a:gd name="connsiteX2" fmla="*/ 2508338 w 2508338"/>
              <a:gd name="connsiteY2" fmla="*/ 2591581 h 2591581"/>
              <a:gd name="connsiteX3" fmla="*/ 0 w 2508338"/>
              <a:gd name="connsiteY3" fmla="*/ 2591581 h 2591581"/>
            </a:gdLst>
            <a:ahLst/>
            <a:cxnLst>
              <a:cxn ang="0">
                <a:pos x="connsiteX0" y="connsiteY0"/>
              </a:cxn>
              <a:cxn ang="0">
                <a:pos x="connsiteX1" y="connsiteY1"/>
              </a:cxn>
              <a:cxn ang="0">
                <a:pos x="connsiteX2" y="connsiteY2"/>
              </a:cxn>
              <a:cxn ang="0">
                <a:pos x="connsiteX3" y="connsiteY3"/>
              </a:cxn>
            </a:cxnLst>
            <a:rect l="l" t="t" r="r" b="b"/>
            <a:pathLst>
              <a:path w="2508338" h="2591581">
                <a:moveTo>
                  <a:pt x="0" y="0"/>
                </a:moveTo>
                <a:lnTo>
                  <a:pt x="2508338" y="0"/>
                </a:lnTo>
                <a:lnTo>
                  <a:pt x="2508338" y="2591581"/>
                </a:lnTo>
                <a:lnTo>
                  <a:pt x="0" y="2591581"/>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US" dirty="0"/>
          </a:p>
        </p:txBody>
      </p:sp>
    </p:spTree>
    <p:extLst>
      <p:ext uri="{BB962C8B-B14F-4D97-AF65-F5344CB8AC3E}">
        <p14:creationId xmlns:p14="http://schemas.microsoft.com/office/powerpoint/2010/main" val="30715166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C8DF81B-924C-47D9-A1C7-B0CB9B7FC28D}"/>
              </a:ext>
            </a:extLst>
          </p:cNvPr>
          <p:cNvSpPr>
            <a:spLocks noGrp="1"/>
          </p:cNvSpPr>
          <p:nvPr>
            <p:ph type="pic" sz="quarter" idx="10"/>
          </p:nvPr>
        </p:nvSpPr>
        <p:spPr>
          <a:xfrm>
            <a:off x="0" y="0"/>
            <a:ext cx="4428168" cy="6858000"/>
          </a:xfrm>
          <a:custGeom>
            <a:avLst/>
            <a:gdLst>
              <a:gd name="connsiteX0" fmla="*/ 0 w 4428168"/>
              <a:gd name="connsiteY0" fmla="*/ 0 h 6858000"/>
              <a:gd name="connsiteX1" fmla="*/ 4428168 w 4428168"/>
              <a:gd name="connsiteY1" fmla="*/ 0 h 6858000"/>
              <a:gd name="connsiteX2" fmla="*/ 4428168 w 4428168"/>
              <a:gd name="connsiteY2" fmla="*/ 6858000 h 6858000"/>
              <a:gd name="connsiteX3" fmla="*/ 0 w 442816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28168" h="6858000">
                <a:moveTo>
                  <a:pt x="0" y="0"/>
                </a:moveTo>
                <a:lnTo>
                  <a:pt x="4428168" y="0"/>
                </a:lnTo>
                <a:lnTo>
                  <a:pt x="4428168" y="6858000"/>
                </a:lnTo>
                <a:lnTo>
                  <a:pt x="0" y="6858000"/>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US" dirty="0"/>
          </a:p>
        </p:txBody>
      </p:sp>
    </p:spTree>
    <p:extLst>
      <p:ext uri="{BB962C8B-B14F-4D97-AF65-F5344CB8AC3E}">
        <p14:creationId xmlns:p14="http://schemas.microsoft.com/office/powerpoint/2010/main" val="13214363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091AB45-2406-4FA4-9030-D9564E1B1A07}"/>
              </a:ext>
            </a:extLst>
          </p:cNvPr>
          <p:cNvSpPr>
            <a:spLocks noGrp="1"/>
          </p:cNvSpPr>
          <p:nvPr>
            <p:ph type="pic" sz="quarter" idx="10"/>
          </p:nvPr>
        </p:nvSpPr>
        <p:spPr>
          <a:xfrm>
            <a:off x="4428170" y="0"/>
            <a:ext cx="7765418" cy="6858000"/>
          </a:xfrm>
          <a:custGeom>
            <a:avLst/>
            <a:gdLst>
              <a:gd name="connsiteX0" fmla="*/ 0 w 7765418"/>
              <a:gd name="connsiteY0" fmla="*/ 0 h 6858000"/>
              <a:gd name="connsiteX1" fmla="*/ 7765418 w 7765418"/>
              <a:gd name="connsiteY1" fmla="*/ 0 h 6858000"/>
              <a:gd name="connsiteX2" fmla="*/ 7765418 w 7765418"/>
              <a:gd name="connsiteY2" fmla="*/ 6858000 h 6858000"/>
              <a:gd name="connsiteX3" fmla="*/ 0 w 7765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765418" h="6858000">
                <a:moveTo>
                  <a:pt x="0" y="0"/>
                </a:moveTo>
                <a:lnTo>
                  <a:pt x="7765418" y="0"/>
                </a:lnTo>
                <a:lnTo>
                  <a:pt x="7765418" y="6858000"/>
                </a:lnTo>
                <a:lnTo>
                  <a:pt x="0" y="6858000"/>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US" dirty="0"/>
          </a:p>
        </p:txBody>
      </p:sp>
    </p:spTree>
    <p:extLst>
      <p:ext uri="{BB962C8B-B14F-4D97-AF65-F5344CB8AC3E}">
        <p14:creationId xmlns:p14="http://schemas.microsoft.com/office/powerpoint/2010/main" val="4392769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9BB2DE2-702B-4179-8659-68BB205AF6FF}"/>
              </a:ext>
            </a:extLst>
          </p:cNvPr>
          <p:cNvSpPr>
            <a:spLocks noGrp="1"/>
          </p:cNvSpPr>
          <p:nvPr>
            <p:ph type="pic" sz="quarter" idx="10"/>
          </p:nvPr>
        </p:nvSpPr>
        <p:spPr>
          <a:xfrm>
            <a:off x="5501138" y="1169337"/>
            <a:ext cx="6012458" cy="4643983"/>
          </a:xfrm>
          <a:custGeom>
            <a:avLst/>
            <a:gdLst>
              <a:gd name="connsiteX0" fmla="*/ 0 w 6012458"/>
              <a:gd name="connsiteY0" fmla="*/ 0 h 4643983"/>
              <a:gd name="connsiteX1" fmla="*/ 6012458 w 6012458"/>
              <a:gd name="connsiteY1" fmla="*/ 0 h 4643983"/>
              <a:gd name="connsiteX2" fmla="*/ 6012458 w 6012458"/>
              <a:gd name="connsiteY2" fmla="*/ 4643983 h 4643983"/>
              <a:gd name="connsiteX3" fmla="*/ 0 w 6012458"/>
              <a:gd name="connsiteY3" fmla="*/ 4643983 h 4643983"/>
            </a:gdLst>
            <a:ahLst/>
            <a:cxnLst>
              <a:cxn ang="0">
                <a:pos x="connsiteX0" y="connsiteY0"/>
              </a:cxn>
              <a:cxn ang="0">
                <a:pos x="connsiteX1" y="connsiteY1"/>
              </a:cxn>
              <a:cxn ang="0">
                <a:pos x="connsiteX2" y="connsiteY2"/>
              </a:cxn>
              <a:cxn ang="0">
                <a:pos x="connsiteX3" y="connsiteY3"/>
              </a:cxn>
            </a:cxnLst>
            <a:rect l="l" t="t" r="r" b="b"/>
            <a:pathLst>
              <a:path w="6012458" h="4643983">
                <a:moveTo>
                  <a:pt x="0" y="0"/>
                </a:moveTo>
                <a:lnTo>
                  <a:pt x="6012458" y="0"/>
                </a:lnTo>
                <a:lnTo>
                  <a:pt x="6012458" y="4643983"/>
                </a:lnTo>
                <a:lnTo>
                  <a:pt x="0" y="4643983"/>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US" dirty="0"/>
          </a:p>
        </p:txBody>
      </p:sp>
    </p:spTree>
    <p:extLst>
      <p:ext uri="{BB962C8B-B14F-4D97-AF65-F5344CB8AC3E}">
        <p14:creationId xmlns:p14="http://schemas.microsoft.com/office/powerpoint/2010/main" val="1309740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0_Title Only">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77D18E0-EF9D-4409-B557-29CCE6664050}"/>
              </a:ext>
            </a:extLst>
          </p:cNvPr>
          <p:cNvSpPr>
            <a:spLocks noGrp="1"/>
          </p:cNvSpPr>
          <p:nvPr>
            <p:ph type="pic" sz="quarter" idx="11"/>
          </p:nvPr>
        </p:nvSpPr>
        <p:spPr>
          <a:xfrm>
            <a:off x="3985423" y="3040891"/>
            <a:ext cx="2736055" cy="3020006"/>
          </a:xfrm>
          <a:custGeom>
            <a:avLst/>
            <a:gdLst>
              <a:gd name="connsiteX0" fmla="*/ 0 w 2736055"/>
              <a:gd name="connsiteY0" fmla="*/ 0 h 3020006"/>
              <a:gd name="connsiteX1" fmla="*/ 2736055 w 2736055"/>
              <a:gd name="connsiteY1" fmla="*/ 0 h 3020006"/>
              <a:gd name="connsiteX2" fmla="*/ 2736055 w 2736055"/>
              <a:gd name="connsiteY2" fmla="*/ 3020006 h 3020006"/>
              <a:gd name="connsiteX3" fmla="*/ 0 w 2736055"/>
              <a:gd name="connsiteY3" fmla="*/ 3020006 h 3020006"/>
            </a:gdLst>
            <a:ahLst/>
            <a:cxnLst>
              <a:cxn ang="0">
                <a:pos x="connsiteX0" y="connsiteY0"/>
              </a:cxn>
              <a:cxn ang="0">
                <a:pos x="connsiteX1" y="connsiteY1"/>
              </a:cxn>
              <a:cxn ang="0">
                <a:pos x="connsiteX2" y="connsiteY2"/>
              </a:cxn>
              <a:cxn ang="0">
                <a:pos x="connsiteX3" y="connsiteY3"/>
              </a:cxn>
            </a:cxnLst>
            <a:rect l="l" t="t" r="r" b="b"/>
            <a:pathLst>
              <a:path w="2736055" h="3020006">
                <a:moveTo>
                  <a:pt x="0" y="0"/>
                </a:moveTo>
                <a:lnTo>
                  <a:pt x="2736055" y="0"/>
                </a:lnTo>
                <a:lnTo>
                  <a:pt x="2736055" y="3020006"/>
                </a:lnTo>
                <a:lnTo>
                  <a:pt x="0" y="3020006"/>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US" dirty="0"/>
          </a:p>
        </p:txBody>
      </p:sp>
      <p:sp>
        <p:nvSpPr>
          <p:cNvPr id="7" name="Picture Placeholder 6">
            <a:extLst>
              <a:ext uri="{FF2B5EF4-FFF2-40B4-BE49-F238E27FC236}">
                <a16:creationId xmlns:a16="http://schemas.microsoft.com/office/drawing/2014/main" id="{5D7E1B2D-1FFE-4F67-861D-99C1A9672F74}"/>
              </a:ext>
            </a:extLst>
          </p:cNvPr>
          <p:cNvSpPr>
            <a:spLocks noGrp="1"/>
          </p:cNvSpPr>
          <p:nvPr userDrawn="1">
            <p:ph type="pic" sz="quarter" idx="10"/>
          </p:nvPr>
        </p:nvSpPr>
        <p:spPr>
          <a:xfrm>
            <a:off x="7340600" y="408993"/>
            <a:ext cx="4449983" cy="3020006"/>
          </a:xfrm>
          <a:custGeom>
            <a:avLst/>
            <a:gdLst>
              <a:gd name="connsiteX0" fmla="*/ 0 w 2736055"/>
              <a:gd name="connsiteY0" fmla="*/ 0 h 3020006"/>
              <a:gd name="connsiteX1" fmla="*/ 2736055 w 2736055"/>
              <a:gd name="connsiteY1" fmla="*/ 0 h 3020006"/>
              <a:gd name="connsiteX2" fmla="*/ 2736055 w 2736055"/>
              <a:gd name="connsiteY2" fmla="*/ 3020006 h 3020006"/>
              <a:gd name="connsiteX3" fmla="*/ 0 w 2736055"/>
              <a:gd name="connsiteY3" fmla="*/ 3020006 h 3020006"/>
            </a:gdLst>
            <a:ahLst/>
            <a:cxnLst>
              <a:cxn ang="0">
                <a:pos x="connsiteX0" y="connsiteY0"/>
              </a:cxn>
              <a:cxn ang="0">
                <a:pos x="connsiteX1" y="connsiteY1"/>
              </a:cxn>
              <a:cxn ang="0">
                <a:pos x="connsiteX2" y="connsiteY2"/>
              </a:cxn>
              <a:cxn ang="0">
                <a:pos x="connsiteX3" y="connsiteY3"/>
              </a:cxn>
            </a:cxnLst>
            <a:rect l="l" t="t" r="r" b="b"/>
            <a:pathLst>
              <a:path w="2736055" h="3020006">
                <a:moveTo>
                  <a:pt x="0" y="0"/>
                </a:moveTo>
                <a:lnTo>
                  <a:pt x="2736055" y="0"/>
                </a:lnTo>
                <a:lnTo>
                  <a:pt x="2736055" y="3020006"/>
                </a:lnTo>
                <a:lnTo>
                  <a:pt x="0" y="3020006"/>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US" dirty="0"/>
          </a:p>
        </p:txBody>
      </p:sp>
    </p:spTree>
    <p:extLst>
      <p:ext uri="{BB962C8B-B14F-4D97-AF65-F5344CB8AC3E}">
        <p14:creationId xmlns:p14="http://schemas.microsoft.com/office/powerpoint/2010/main" val="36574056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97B521C-1F4B-4067-9882-853EBEB6FE38}"/>
              </a:ext>
            </a:extLst>
          </p:cNvPr>
          <p:cNvSpPr>
            <a:spLocks noGrp="1"/>
          </p:cNvSpPr>
          <p:nvPr>
            <p:ph type="pic" sz="quarter" idx="10"/>
          </p:nvPr>
        </p:nvSpPr>
        <p:spPr>
          <a:xfrm>
            <a:off x="4845754" y="2423706"/>
            <a:ext cx="2385994" cy="2813324"/>
          </a:xfrm>
          <a:custGeom>
            <a:avLst/>
            <a:gdLst>
              <a:gd name="connsiteX0" fmla="*/ 1193035 w 2385994"/>
              <a:gd name="connsiteY0" fmla="*/ 0 h 2813324"/>
              <a:gd name="connsiteX1" fmla="*/ 1193035 w 2385994"/>
              <a:gd name="connsiteY1" fmla="*/ 2419 h 2813324"/>
              <a:gd name="connsiteX2" fmla="*/ 1835294 w 2385994"/>
              <a:gd name="connsiteY2" fmla="*/ 2419 h 2813324"/>
              <a:gd name="connsiteX3" fmla="*/ 1994652 w 2385994"/>
              <a:gd name="connsiteY3" fmla="*/ 7257 h 2813324"/>
              <a:gd name="connsiteX4" fmla="*/ 2168496 w 2385994"/>
              <a:gd name="connsiteY4" fmla="*/ 41123 h 2813324"/>
              <a:gd name="connsiteX5" fmla="*/ 2359242 w 2385994"/>
              <a:gd name="connsiteY5" fmla="*/ 278188 h 2813324"/>
              <a:gd name="connsiteX6" fmla="*/ 2376143 w 2385994"/>
              <a:gd name="connsiteY6" fmla="*/ 403977 h 2813324"/>
              <a:gd name="connsiteX7" fmla="*/ 2380972 w 2385994"/>
              <a:gd name="connsiteY7" fmla="*/ 541861 h 2813324"/>
              <a:gd name="connsiteX8" fmla="*/ 2383387 w 2385994"/>
              <a:gd name="connsiteY8" fmla="*/ 994218 h 2813324"/>
              <a:gd name="connsiteX9" fmla="*/ 2383387 w 2385994"/>
              <a:gd name="connsiteY9" fmla="*/ 2210987 h 2813324"/>
              <a:gd name="connsiteX10" fmla="*/ 2378558 w 2385994"/>
              <a:gd name="connsiteY10" fmla="*/ 2394833 h 2813324"/>
              <a:gd name="connsiteX11" fmla="*/ 2351998 w 2385994"/>
              <a:gd name="connsiteY11" fmla="*/ 2561746 h 2813324"/>
              <a:gd name="connsiteX12" fmla="*/ 2308537 w 2385994"/>
              <a:gd name="connsiteY12" fmla="*/ 2653669 h 2813324"/>
              <a:gd name="connsiteX13" fmla="*/ 2088817 w 2385994"/>
              <a:gd name="connsiteY13" fmla="*/ 2796391 h 2813324"/>
              <a:gd name="connsiteX14" fmla="*/ 1929459 w 2385994"/>
              <a:gd name="connsiteY14" fmla="*/ 2810905 h 2813324"/>
              <a:gd name="connsiteX15" fmla="*/ 487999 w 2385994"/>
              <a:gd name="connsiteY15" fmla="*/ 2813324 h 2813324"/>
              <a:gd name="connsiteX16" fmla="*/ 352786 w 2385994"/>
              <a:gd name="connsiteY16" fmla="*/ 2806067 h 2813324"/>
              <a:gd name="connsiteX17" fmla="*/ 210330 w 2385994"/>
              <a:gd name="connsiteY17" fmla="*/ 2772201 h 2813324"/>
              <a:gd name="connsiteX18" fmla="*/ 26828 w 2385994"/>
              <a:gd name="connsiteY18" fmla="*/ 2559326 h 2813324"/>
              <a:gd name="connsiteX19" fmla="*/ 7512 w 2385994"/>
              <a:gd name="connsiteY19" fmla="*/ 2428699 h 2813324"/>
              <a:gd name="connsiteX20" fmla="*/ 268 w 2385994"/>
              <a:gd name="connsiteY20" fmla="*/ 2116646 h 2813324"/>
              <a:gd name="connsiteX21" fmla="*/ 268 w 2385994"/>
              <a:gd name="connsiteY21" fmla="*/ 568471 h 2813324"/>
              <a:gd name="connsiteX22" fmla="*/ 5098 w 2385994"/>
              <a:gd name="connsiteY22" fmla="*/ 403977 h 2813324"/>
              <a:gd name="connsiteX23" fmla="*/ 36486 w 2385994"/>
              <a:gd name="connsiteY23" fmla="*/ 232226 h 2813324"/>
              <a:gd name="connsiteX24" fmla="*/ 273108 w 2385994"/>
              <a:gd name="connsiteY24" fmla="*/ 21771 h 2813324"/>
              <a:gd name="connsiteX25" fmla="*/ 405906 w 2385994"/>
              <a:gd name="connsiteY25" fmla="*/ 7257 h 2813324"/>
              <a:gd name="connsiteX26" fmla="*/ 1193035 w 2385994"/>
              <a:gd name="connsiteY26" fmla="*/ 0 h 2813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85994" h="2813324">
                <a:moveTo>
                  <a:pt x="1193035" y="0"/>
                </a:moveTo>
                <a:lnTo>
                  <a:pt x="1193035" y="2419"/>
                </a:lnTo>
                <a:cubicBezTo>
                  <a:pt x="1407926" y="2419"/>
                  <a:pt x="1622817" y="2419"/>
                  <a:pt x="1835294" y="2419"/>
                </a:cubicBezTo>
                <a:cubicBezTo>
                  <a:pt x="1888413" y="2419"/>
                  <a:pt x="1941532" y="2419"/>
                  <a:pt x="1994652" y="7257"/>
                </a:cubicBezTo>
                <a:cubicBezTo>
                  <a:pt x="2055014" y="9676"/>
                  <a:pt x="2112962" y="16933"/>
                  <a:pt x="2168496" y="41123"/>
                </a:cubicBezTo>
                <a:cubicBezTo>
                  <a:pt x="2269905" y="89504"/>
                  <a:pt x="2332682" y="169331"/>
                  <a:pt x="2359242" y="278188"/>
                </a:cubicBezTo>
                <a:cubicBezTo>
                  <a:pt x="2368900" y="319311"/>
                  <a:pt x="2371314" y="362854"/>
                  <a:pt x="2376143" y="403977"/>
                </a:cubicBezTo>
                <a:cubicBezTo>
                  <a:pt x="2378558" y="449938"/>
                  <a:pt x="2378558" y="495900"/>
                  <a:pt x="2380972" y="541861"/>
                </a:cubicBezTo>
                <a:cubicBezTo>
                  <a:pt x="2390630" y="694260"/>
                  <a:pt x="2383387" y="844239"/>
                  <a:pt x="2383387" y="994218"/>
                </a:cubicBezTo>
                <a:cubicBezTo>
                  <a:pt x="2385802" y="1400615"/>
                  <a:pt x="2385802" y="1804592"/>
                  <a:pt x="2383387" y="2210987"/>
                </a:cubicBezTo>
                <a:cubicBezTo>
                  <a:pt x="2383387" y="2271463"/>
                  <a:pt x="2380972" y="2334358"/>
                  <a:pt x="2378558" y="2394833"/>
                </a:cubicBezTo>
                <a:cubicBezTo>
                  <a:pt x="2373729" y="2450471"/>
                  <a:pt x="2368900" y="2508527"/>
                  <a:pt x="2351998" y="2561746"/>
                </a:cubicBezTo>
                <a:cubicBezTo>
                  <a:pt x="2342340" y="2593193"/>
                  <a:pt x="2327853" y="2624640"/>
                  <a:pt x="2308537" y="2653669"/>
                </a:cubicBezTo>
                <a:cubicBezTo>
                  <a:pt x="2255418" y="2733496"/>
                  <a:pt x="2182983" y="2779458"/>
                  <a:pt x="2088817" y="2796391"/>
                </a:cubicBezTo>
                <a:cubicBezTo>
                  <a:pt x="2035698" y="2808486"/>
                  <a:pt x="1982579" y="2810905"/>
                  <a:pt x="1929459" y="2810905"/>
                </a:cubicBezTo>
                <a:cubicBezTo>
                  <a:pt x="1448973" y="2810905"/>
                  <a:pt x="968486" y="2813324"/>
                  <a:pt x="487999" y="2813324"/>
                </a:cubicBezTo>
                <a:cubicBezTo>
                  <a:pt x="442123" y="2813324"/>
                  <a:pt x="396248" y="2810905"/>
                  <a:pt x="352786" y="2806067"/>
                </a:cubicBezTo>
                <a:cubicBezTo>
                  <a:pt x="302082" y="2801229"/>
                  <a:pt x="253792" y="2793972"/>
                  <a:pt x="210330" y="2772201"/>
                </a:cubicBezTo>
                <a:cubicBezTo>
                  <a:pt x="118579" y="2728659"/>
                  <a:pt x="58217" y="2656088"/>
                  <a:pt x="26828" y="2559326"/>
                </a:cubicBezTo>
                <a:cubicBezTo>
                  <a:pt x="14756" y="2515784"/>
                  <a:pt x="9926" y="2472242"/>
                  <a:pt x="7512" y="2428699"/>
                </a:cubicBezTo>
                <a:cubicBezTo>
                  <a:pt x="-2146" y="2324682"/>
                  <a:pt x="268" y="2220663"/>
                  <a:pt x="268" y="2116646"/>
                </a:cubicBezTo>
                <a:cubicBezTo>
                  <a:pt x="268" y="1601393"/>
                  <a:pt x="268" y="1083723"/>
                  <a:pt x="268" y="568471"/>
                </a:cubicBezTo>
                <a:cubicBezTo>
                  <a:pt x="268" y="512833"/>
                  <a:pt x="2683" y="457195"/>
                  <a:pt x="5098" y="403977"/>
                </a:cubicBezTo>
                <a:cubicBezTo>
                  <a:pt x="9926" y="345921"/>
                  <a:pt x="14756" y="285444"/>
                  <a:pt x="36486" y="232226"/>
                </a:cubicBezTo>
                <a:cubicBezTo>
                  <a:pt x="79947" y="120951"/>
                  <a:pt x="157212" y="50800"/>
                  <a:pt x="273108" y="21771"/>
                </a:cubicBezTo>
                <a:cubicBezTo>
                  <a:pt x="316569" y="12095"/>
                  <a:pt x="360030" y="7257"/>
                  <a:pt x="405906" y="7257"/>
                </a:cubicBezTo>
                <a:cubicBezTo>
                  <a:pt x="666672" y="4838"/>
                  <a:pt x="929854" y="2419"/>
                  <a:pt x="1193035" y="0"/>
                </a:cubicBezTo>
                <a:close/>
              </a:path>
            </a:pathLst>
          </a:custGeom>
          <a:pattFill prst="pct20">
            <a:fgClr>
              <a:schemeClr val="accent1"/>
            </a:fgClr>
            <a:bgClr>
              <a:schemeClr val="bg1"/>
            </a:bgClr>
          </a:pattFill>
        </p:spPr>
        <p:txBody>
          <a:bodyPr wrap="square">
            <a:noAutofit/>
          </a:bodyPr>
          <a:lstStyle/>
          <a:p>
            <a:endParaRPr lang="en-US" dirty="0"/>
          </a:p>
        </p:txBody>
      </p:sp>
    </p:spTree>
    <p:extLst>
      <p:ext uri="{BB962C8B-B14F-4D97-AF65-F5344CB8AC3E}">
        <p14:creationId xmlns:p14="http://schemas.microsoft.com/office/powerpoint/2010/main" val="29444807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586D57E-2AF7-461C-AF7F-09F3908BAB94}"/>
              </a:ext>
            </a:extLst>
          </p:cNvPr>
          <p:cNvSpPr>
            <a:spLocks noGrp="1"/>
          </p:cNvSpPr>
          <p:nvPr>
            <p:ph type="pic" sz="quarter" idx="10"/>
          </p:nvPr>
        </p:nvSpPr>
        <p:spPr>
          <a:xfrm>
            <a:off x="4582817" y="1556338"/>
            <a:ext cx="1258452" cy="2930475"/>
          </a:xfrm>
          <a:custGeom>
            <a:avLst/>
            <a:gdLst>
              <a:gd name="connsiteX0" fmla="*/ 1241474 w 1258452"/>
              <a:gd name="connsiteY0" fmla="*/ 1142 h 2930475"/>
              <a:gd name="connsiteX1" fmla="*/ 1254751 w 1258452"/>
              <a:gd name="connsiteY1" fmla="*/ 1625 h 2930475"/>
              <a:gd name="connsiteX2" fmla="*/ 1258451 w 1258452"/>
              <a:gd name="connsiteY2" fmla="*/ 14511 h 2930475"/>
              <a:gd name="connsiteX3" fmla="*/ 1256930 w 1258452"/>
              <a:gd name="connsiteY3" fmla="*/ 383881 h 2930475"/>
              <a:gd name="connsiteX4" fmla="*/ 1255717 w 1258452"/>
              <a:gd name="connsiteY4" fmla="*/ 729791 h 2930475"/>
              <a:gd name="connsiteX5" fmla="*/ 1254472 w 1258452"/>
              <a:gd name="connsiteY5" fmla="*/ 1059142 h 2930475"/>
              <a:gd name="connsiteX6" fmla="*/ 1252740 w 1258452"/>
              <a:gd name="connsiteY6" fmla="*/ 1501649 h 2930475"/>
              <a:gd name="connsiteX7" fmla="*/ 1251493 w 1258452"/>
              <a:gd name="connsiteY7" fmla="*/ 1898291 h 2930475"/>
              <a:gd name="connsiteX8" fmla="*/ 1249972 w 1258452"/>
              <a:gd name="connsiteY8" fmla="*/ 2234015 h 2930475"/>
              <a:gd name="connsiteX9" fmla="*/ 1248836 w 1258452"/>
              <a:gd name="connsiteY9" fmla="*/ 2541484 h 2930475"/>
              <a:gd name="connsiteX10" fmla="*/ 1247574 w 1258452"/>
              <a:gd name="connsiteY10" fmla="*/ 2879378 h 2930475"/>
              <a:gd name="connsiteX11" fmla="*/ 1247448 w 1258452"/>
              <a:gd name="connsiteY11" fmla="*/ 2909802 h 2930475"/>
              <a:gd name="connsiteX12" fmla="*/ 1229353 w 1258452"/>
              <a:gd name="connsiteY12" fmla="*/ 2930470 h 2930475"/>
              <a:gd name="connsiteX13" fmla="*/ 926851 w 1258452"/>
              <a:gd name="connsiteY13" fmla="*/ 2926264 h 2930475"/>
              <a:gd name="connsiteX14" fmla="*/ 671287 w 1258452"/>
              <a:gd name="connsiteY14" fmla="*/ 2922140 h 2930475"/>
              <a:gd name="connsiteX15" fmla="*/ 430033 w 1258452"/>
              <a:gd name="connsiteY15" fmla="*/ 2918763 h 2930475"/>
              <a:gd name="connsiteX16" fmla="*/ 190945 w 1258452"/>
              <a:gd name="connsiteY16" fmla="*/ 2915127 h 2930475"/>
              <a:gd name="connsiteX17" fmla="*/ 14682 w 1258452"/>
              <a:gd name="connsiteY17" fmla="*/ 2912520 h 2930475"/>
              <a:gd name="connsiteX18" fmla="*/ 6 w 1258452"/>
              <a:gd name="connsiteY18" fmla="*/ 2897841 h 2930475"/>
              <a:gd name="connsiteX19" fmla="*/ 2502 w 1258452"/>
              <a:gd name="connsiteY19" fmla="*/ 2798290 h 2930475"/>
              <a:gd name="connsiteX20" fmla="*/ 8127 w 1258452"/>
              <a:gd name="connsiteY20" fmla="*/ 2577373 h 2930475"/>
              <a:gd name="connsiteX21" fmla="*/ 13518 w 1258452"/>
              <a:gd name="connsiteY21" fmla="*/ 2375118 h 2930475"/>
              <a:gd name="connsiteX22" fmla="*/ 19018 w 1258452"/>
              <a:gd name="connsiteY22" fmla="*/ 2150981 h 2930475"/>
              <a:gd name="connsiteX23" fmla="*/ 24543 w 1258452"/>
              <a:gd name="connsiteY23" fmla="*/ 1947675 h 2930475"/>
              <a:gd name="connsiteX24" fmla="*/ 29801 w 1258452"/>
              <a:gd name="connsiteY24" fmla="*/ 1746471 h 2930475"/>
              <a:gd name="connsiteX25" fmla="*/ 34424 w 1258452"/>
              <a:gd name="connsiteY25" fmla="*/ 1567083 h 2930475"/>
              <a:gd name="connsiteX26" fmla="*/ 40950 w 1258452"/>
              <a:gd name="connsiteY26" fmla="*/ 1322248 h 2930475"/>
              <a:gd name="connsiteX27" fmla="*/ 45765 w 1258452"/>
              <a:gd name="connsiteY27" fmla="*/ 1145554 h 2930475"/>
              <a:gd name="connsiteX28" fmla="*/ 50556 w 1258452"/>
              <a:gd name="connsiteY28" fmla="*/ 948030 h 2930475"/>
              <a:gd name="connsiteX29" fmla="*/ 57858 w 1258452"/>
              <a:gd name="connsiteY29" fmla="*/ 676057 h 2930475"/>
              <a:gd name="connsiteX30" fmla="*/ 64384 w 1258452"/>
              <a:gd name="connsiteY30" fmla="*/ 431222 h 2930475"/>
              <a:gd name="connsiteX31" fmla="*/ 67381 w 1258452"/>
              <a:gd name="connsiteY31" fmla="*/ 310907 h 2930475"/>
              <a:gd name="connsiteX32" fmla="*/ 82650 w 1258452"/>
              <a:gd name="connsiteY32" fmla="*/ 291482 h 2930475"/>
              <a:gd name="connsiteX33" fmla="*/ 775265 w 1258452"/>
              <a:gd name="connsiteY33" fmla="*/ 118220 h 2930475"/>
              <a:gd name="connsiteX34" fmla="*/ 1241474 w 1258452"/>
              <a:gd name="connsiteY34" fmla="*/ 1142 h 293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58452" h="2930475">
                <a:moveTo>
                  <a:pt x="1241474" y="1142"/>
                </a:moveTo>
                <a:cubicBezTo>
                  <a:pt x="1247813" y="-457"/>
                  <a:pt x="1252080" y="-450"/>
                  <a:pt x="1254751" y="1625"/>
                </a:cubicBezTo>
                <a:cubicBezTo>
                  <a:pt x="1257422" y="3699"/>
                  <a:pt x="1258498" y="7841"/>
                  <a:pt x="1258451" y="14511"/>
                </a:cubicBezTo>
                <a:cubicBezTo>
                  <a:pt x="1257813" y="137261"/>
                  <a:pt x="1257109" y="260538"/>
                  <a:pt x="1256930" y="383881"/>
                </a:cubicBezTo>
                <a:cubicBezTo>
                  <a:pt x="1256175" y="499139"/>
                  <a:pt x="1255947" y="614466"/>
                  <a:pt x="1255717" y="729791"/>
                </a:cubicBezTo>
                <a:cubicBezTo>
                  <a:pt x="1255105" y="839728"/>
                  <a:pt x="1254559" y="949139"/>
                  <a:pt x="1254472" y="1059142"/>
                </a:cubicBezTo>
                <a:cubicBezTo>
                  <a:pt x="1253917" y="1206469"/>
                  <a:pt x="1253362" y="1353797"/>
                  <a:pt x="1252740" y="1501649"/>
                </a:cubicBezTo>
                <a:cubicBezTo>
                  <a:pt x="1252543" y="1633535"/>
                  <a:pt x="1252281" y="1765946"/>
                  <a:pt x="1251493" y="1898291"/>
                </a:cubicBezTo>
                <a:cubicBezTo>
                  <a:pt x="1251138" y="2010396"/>
                  <a:pt x="1250326" y="2121909"/>
                  <a:pt x="1249972" y="2234015"/>
                </a:cubicBezTo>
                <a:cubicBezTo>
                  <a:pt x="1249768" y="2336527"/>
                  <a:pt x="1249564" y="2439039"/>
                  <a:pt x="1248836" y="2541484"/>
                </a:cubicBezTo>
                <a:cubicBezTo>
                  <a:pt x="1248415" y="2654115"/>
                  <a:pt x="1247994" y="2766746"/>
                  <a:pt x="1247574" y="2879378"/>
                </a:cubicBezTo>
                <a:cubicBezTo>
                  <a:pt x="1247157" y="2891073"/>
                  <a:pt x="1247332" y="2902311"/>
                  <a:pt x="1247448" y="2909802"/>
                </a:cubicBezTo>
                <a:cubicBezTo>
                  <a:pt x="1246230" y="2927805"/>
                  <a:pt x="1243205" y="2930626"/>
                  <a:pt x="1229353" y="2930470"/>
                </a:cubicBezTo>
                <a:cubicBezTo>
                  <a:pt x="1128716" y="2928915"/>
                  <a:pt x="1028079" y="2927360"/>
                  <a:pt x="926851" y="2926264"/>
                </a:cubicBezTo>
                <a:cubicBezTo>
                  <a:pt x="841707" y="2924539"/>
                  <a:pt x="756497" y="2923339"/>
                  <a:pt x="671287" y="2922140"/>
                </a:cubicBezTo>
                <a:cubicBezTo>
                  <a:pt x="590869" y="2921014"/>
                  <a:pt x="510451" y="2919888"/>
                  <a:pt x="430033" y="2918763"/>
                </a:cubicBezTo>
                <a:cubicBezTo>
                  <a:pt x="350206" y="2917178"/>
                  <a:pt x="270838" y="2916186"/>
                  <a:pt x="190945" y="2915127"/>
                </a:cubicBezTo>
                <a:cubicBezTo>
                  <a:pt x="132388" y="2914105"/>
                  <a:pt x="73306" y="2913016"/>
                  <a:pt x="14682" y="2912520"/>
                </a:cubicBezTo>
                <a:cubicBezTo>
                  <a:pt x="4573" y="2912305"/>
                  <a:pt x="-210" y="2907960"/>
                  <a:pt x="6" y="2897841"/>
                </a:cubicBezTo>
                <a:cubicBezTo>
                  <a:pt x="991" y="2864854"/>
                  <a:pt x="1450" y="2831802"/>
                  <a:pt x="2502" y="2798290"/>
                </a:cubicBezTo>
                <a:cubicBezTo>
                  <a:pt x="4355" y="2724826"/>
                  <a:pt x="6274" y="2650837"/>
                  <a:pt x="8127" y="2577373"/>
                </a:cubicBezTo>
                <a:cubicBezTo>
                  <a:pt x="9771" y="2509758"/>
                  <a:pt x="11874" y="2442734"/>
                  <a:pt x="13518" y="2375118"/>
                </a:cubicBezTo>
                <a:cubicBezTo>
                  <a:pt x="15504" y="2300603"/>
                  <a:pt x="17032" y="2225496"/>
                  <a:pt x="19018" y="2150981"/>
                </a:cubicBezTo>
                <a:cubicBezTo>
                  <a:pt x="20662" y="2083365"/>
                  <a:pt x="22899" y="2015291"/>
                  <a:pt x="24543" y="1947675"/>
                </a:cubicBezTo>
                <a:cubicBezTo>
                  <a:pt x="26645" y="1880651"/>
                  <a:pt x="28223" y="1813561"/>
                  <a:pt x="29801" y="1746471"/>
                </a:cubicBezTo>
                <a:cubicBezTo>
                  <a:pt x="31494" y="1686872"/>
                  <a:pt x="33255" y="1626749"/>
                  <a:pt x="34424" y="1567083"/>
                </a:cubicBezTo>
                <a:cubicBezTo>
                  <a:pt x="36752" y="1485669"/>
                  <a:pt x="38622" y="1403662"/>
                  <a:pt x="40950" y="1322248"/>
                </a:cubicBezTo>
                <a:cubicBezTo>
                  <a:pt x="42511" y="1263701"/>
                  <a:pt x="44138" y="1204628"/>
                  <a:pt x="45765" y="1145554"/>
                </a:cubicBezTo>
                <a:cubicBezTo>
                  <a:pt x="47209" y="1079516"/>
                  <a:pt x="49112" y="1014069"/>
                  <a:pt x="50556" y="948030"/>
                </a:cubicBezTo>
                <a:cubicBezTo>
                  <a:pt x="53034" y="857022"/>
                  <a:pt x="55971" y="766606"/>
                  <a:pt x="57858" y="676057"/>
                </a:cubicBezTo>
                <a:cubicBezTo>
                  <a:pt x="60186" y="594643"/>
                  <a:pt x="62056" y="512636"/>
                  <a:pt x="64384" y="431222"/>
                </a:cubicBezTo>
                <a:cubicBezTo>
                  <a:pt x="65186" y="391270"/>
                  <a:pt x="66579" y="350859"/>
                  <a:pt x="67381" y="310907"/>
                </a:cubicBezTo>
                <a:cubicBezTo>
                  <a:pt x="67664" y="300262"/>
                  <a:pt x="72140" y="294421"/>
                  <a:pt x="82650" y="291482"/>
                </a:cubicBezTo>
                <a:cubicBezTo>
                  <a:pt x="313521" y="233728"/>
                  <a:pt x="544393" y="175974"/>
                  <a:pt x="775265" y="118220"/>
                </a:cubicBezTo>
                <a:cubicBezTo>
                  <a:pt x="930668" y="79194"/>
                  <a:pt x="1086071" y="40168"/>
                  <a:pt x="1241474" y="1142"/>
                </a:cubicBezTo>
                <a:close/>
              </a:path>
            </a:pathLst>
          </a:custGeom>
          <a:pattFill prst="pct20">
            <a:fgClr>
              <a:schemeClr val="accent1"/>
            </a:fgClr>
            <a:bgClr>
              <a:schemeClr val="bg1"/>
            </a:bgClr>
          </a:pattFill>
        </p:spPr>
        <p:txBody>
          <a:bodyPr wrap="square">
            <a:noAutofit/>
          </a:bodyPr>
          <a:lstStyle/>
          <a:p>
            <a:endParaRPr lang="en-US" dirty="0"/>
          </a:p>
        </p:txBody>
      </p:sp>
      <p:sp>
        <p:nvSpPr>
          <p:cNvPr id="9" name="Picture Placeholder 8">
            <a:extLst>
              <a:ext uri="{FF2B5EF4-FFF2-40B4-BE49-F238E27FC236}">
                <a16:creationId xmlns:a16="http://schemas.microsoft.com/office/drawing/2014/main" id="{E5FFB653-3336-400F-8179-5BEFDB80DA92}"/>
              </a:ext>
            </a:extLst>
          </p:cNvPr>
          <p:cNvSpPr>
            <a:spLocks noGrp="1"/>
          </p:cNvSpPr>
          <p:nvPr>
            <p:ph type="pic" sz="quarter" idx="11"/>
          </p:nvPr>
        </p:nvSpPr>
        <p:spPr>
          <a:xfrm>
            <a:off x="6356999" y="1554078"/>
            <a:ext cx="1247487" cy="2930532"/>
          </a:xfrm>
          <a:custGeom>
            <a:avLst/>
            <a:gdLst>
              <a:gd name="connsiteX0" fmla="*/ 18969 w 1247487"/>
              <a:gd name="connsiteY0" fmla="*/ 1176 h 2930532"/>
              <a:gd name="connsiteX1" fmla="*/ 484651 w 1247487"/>
              <a:gd name="connsiteY1" fmla="*/ 120336 h 2930532"/>
              <a:gd name="connsiteX2" fmla="*/ 1176484 w 1247487"/>
              <a:gd name="connsiteY2" fmla="*/ 296691 h 2930532"/>
              <a:gd name="connsiteX3" fmla="*/ 1191667 w 1247487"/>
              <a:gd name="connsiteY3" fmla="*/ 316184 h 2930532"/>
              <a:gd name="connsiteX4" fmla="*/ 1194125 w 1247487"/>
              <a:gd name="connsiteY4" fmla="*/ 436511 h 2930532"/>
              <a:gd name="connsiteX5" fmla="*/ 1199558 w 1247487"/>
              <a:gd name="connsiteY5" fmla="*/ 681372 h 2930532"/>
              <a:gd name="connsiteX6" fmla="*/ 1205644 w 1247487"/>
              <a:gd name="connsiteY6" fmla="*/ 953376 h 2930532"/>
              <a:gd name="connsiteX7" fmla="*/ 1209553 w 1247487"/>
              <a:gd name="connsiteY7" fmla="*/ 1150919 h 2930532"/>
              <a:gd name="connsiteX8" fmla="*/ 1213579 w 1247487"/>
              <a:gd name="connsiteY8" fmla="*/ 1327633 h 2930532"/>
              <a:gd name="connsiteX9" fmla="*/ 1219011 w 1247487"/>
              <a:gd name="connsiteY9" fmla="*/ 1572494 h 2930532"/>
              <a:gd name="connsiteX10" fmla="*/ 1222833 w 1247487"/>
              <a:gd name="connsiteY10" fmla="*/ 1751901 h 2930532"/>
              <a:gd name="connsiteX11" fmla="*/ 1227192 w 1247487"/>
              <a:gd name="connsiteY11" fmla="*/ 1953127 h 2930532"/>
              <a:gd name="connsiteX12" fmla="*/ 1231808 w 1247487"/>
              <a:gd name="connsiteY12" fmla="*/ 2156455 h 2930532"/>
              <a:gd name="connsiteX13" fmla="*/ 1236306 w 1247487"/>
              <a:gd name="connsiteY13" fmla="*/ 2380615 h 2930532"/>
              <a:gd name="connsiteX14" fmla="*/ 1240794 w 1247487"/>
              <a:gd name="connsiteY14" fmla="*/ 2582892 h 2930532"/>
              <a:gd name="connsiteX15" fmla="*/ 1245432 w 1247487"/>
              <a:gd name="connsiteY15" fmla="*/ 2803832 h 2930532"/>
              <a:gd name="connsiteX16" fmla="*/ 1247483 w 1247487"/>
              <a:gd name="connsiteY16" fmla="*/ 2903393 h 2930532"/>
              <a:gd name="connsiteX17" fmla="*/ 1232741 w 1247487"/>
              <a:gd name="connsiteY17" fmla="*/ 2918006 h 2930532"/>
              <a:gd name="connsiteX18" fmla="*/ 1056468 w 1247487"/>
              <a:gd name="connsiteY18" fmla="*/ 2919826 h 2930532"/>
              <a:gd name="connsiteX19" fmla="*/ 817368 w 1247487"/>
              <a:gd name="connsiteY19" fmla="*/ 2922393 h 2930532"/>
              <a:gd name="connsiteX20" fmla="*/ 576101 w 1247487"/>
              <a:gd name="connsiteY20" fmla="*/ 2924692 h 2930532"/>
              <a:gd name="connsiteX21" fmla="*/ 320521 w 1247487"/>
              <a:gd name="connsiteY21" fmla="*/ 2927675 h 2930532"/>
              <a:gd name="connsiteX22" fmla="*/ 18002 w 1247487"/>
              <a:gd name="connsiteY22" fmla="*/ 2930530 h 2930532"/>
              <a:gd name="connsiteX23" fmla="*/ 0 w 1247487"/>
              <a:gd name="connsiteY23" fmla="*/ 2909781 h 2930532"/>
              <a:gd name="connsiteX24" fmla="*/ 10 w 1247487"/>
              <a:gd name="connsiteY24" fmla="*/ 2879356 h 2930532"/>
              <a:gd name="connsiteX25" fmla="*/ 258 w 1247487"/>
              <a:gd name="connsiteY25" fmla="*/ 2541460 h 2930532"/>
              <a:gd name="connsiteX26" fmla="*/ 495 w 1247487"/>
              <a:gd name="connsiteY26" fmla="*/ 2233989 h 2930532"/>
              <a:gd name="connsiteX27" fmla="*/ 475 w 1247487"/>
              <a:gd name="connsiteY27" fmla="*/ 1898261 h 2930532"/>
              <a:gd name="connsiteX28" fmla="*/ 1000 w 1247487"/>
              <a:gd name="connsiteY28" fmla="*/ 1501619 h 2930532"/>
              <a:gd name="connsiteX29" fmla="*/ 1244 w 1247487"/>
              <a:gd name="connsiteY29" fmla="*/ 1059108 h 2930532"/>
              <a:gd name="connsiteX30" fmla="*/ 1471 w 1247487"/>
              <a:gd name="connsiteY30" fmla="*/ 729755 h 2930532"/>
              <a:gd name="connsiteX31" fmla="*/ 1803 w 1247487"/>
              <a:gd name="connsiteY31" fmla="*/ 383842 h 2930532"/>
              <a:gd name="connsiteX32" fmla="*/ 1933 w 1247487"/>
              <a:gd name="connsiteY32" fmla="*/ 14469 h 2930532"/>
              <a:gd name="connsiteX33" fmla="*/ 5690 w 1247487"/>
              <a:gd name="connsiteY33" fmla="*/ 1600 h 2930532"/>
              <a:gd name="connsiteX34" fmla="*/ 18969 w 1247487"/>
              <a:gd name="connsiteY34" fmla="*/ 1176 h 293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47487" h="2930532">
                <a:moveTo>
                  <a:pt x="18969" y="1176"/>
                </a:moveTo>
                <a:cubicBezTo>
                  <a:pt x="174196" y="40896"/>
                  <a:pt x="329424" y="80616"/>
                  <a:pt x="484651" y="120336"/>
                </a:cubicBezTo>
                <a:cubicBezTo>
                  <a:pt x="715263" y="179121"/>
                  <a:pt x="945874" y="237906"/>
                  <a:pt x="1176484" y="296691"/>
                </a:cubicBezTo>
                <a:cubicBezTo>
                  <a:pt x="1186981" y="299677"/>
                  <a:pt x="1191431" y="305537"/>
                  <a:pt x="1191667" y="316184"/>
                </a:cubicBezTo>
                <a:cubicBezTo>
                  <a:pt x="1192290" y="356139"/>
                  <a:pt x="1193502" y="396556"/>
                  <a:pt x="1194125" y="436511"/>
                </a:cubicBezTo>
                <a:cubicBezTo>
                  <a:pt x="1196090" y="517935"/>
                  <a:pt x="1197593" y="599949"/>
                  <a:pt x="1199558" y="681372"/>
                </a:cubicBezTo>
                <a:cubicBezTo>
                  <a:pt x="1201040" y="771929"/>
                  <a:pt x="1203573" y="862357"/>
                  <a:pt x="1205644" y="953376"/>
                </a:cubicBezTo>
                <a:cubicBezTo>
                  <a:pt x="1206794" y="1019420"/>
                  <a:pt x="1208404" y="1084875"/>
                  <a:pt x="1209553" y="1150919"/>
                </a:cubicBezTo>
                <a:cubicBezTo>
                  <a:pt x="1210916" y="1209999"/>
                  <a:pt x="1212279" y="1269079"/>
                  <a:pt x="1213579" y="1327633"/>
                </a:cubicBezTo>
                <a:cubicBezTo>
                  <a:pt x="1215543" y="1409057"/>
                  <a:pt x="1217047" y="1491071"/>
                  <a:pt x="1219011" y="1572494"/>
                </a:cubicBezTo>
                <a:cubicBezTo>
                  <a:pt x="1219913" y="1632165"/>
                  <a:pt x="1221405" y="1692296"/>
                  <a:pt x="1222833" y="1751901"/>
                </a:cubicBezTo>
                <a:cubicBezTo>
                  <a:pt x="1224110" y="1818998"/>
                  <a:pt x="1225389" y="1886094"/>
                  <a:pt x="1227192" y="1953127"/>
                </a:cubicBezTo>
                <a:cubicBezTo>
                  <a:pt x="1228534" y="2020749"/>
                  <a:pt x="1230466" y="2088833"/>
                  <a:pt x="1231808" y="2156455"/>
                </a:cubicBezTo>
                <a:cubicBezTo>
                  <a:pt x="1233461" y="2230978"/>
                  <a:pt x="1234653" y="2306091"/>
                  <a:pt x="1236306" y="2380615"/>
                </a:cubicBezTo>
                <a:cubicBezTo>
                  <a:pt x="1237648" y="2448237"/>
                  <a:pt x="1239452" y="2515270"/>
                  <a:pt x="1240794" y="2582892"/>
                </a:cubicBezTo>
                <a:cubicBezTo>
                  <a:pt x="1242318" y="2656364"/>
                  <a:pt x="1243907" y="2730361"/>
                  <a:pt x="1245432" y="2803832"/>
                </a:cubicBezTo>
                <a:cubicBezTo>
                  <a:pt x="1246334" y="2837348"/>
                  <a:pt x="1246646" y="2870402"/>
                  <a:pt x="1247483" y="2903393"/>
                </a:cubicBezTo>
                <a:cubicBezTo>
                  <a:pt x="1247654" y="2913513"/>
                  <a:pt x="1242851" y="2917837"/>
                  <a:pt x="1232741" y="2918006"/>
                </a:cubicBezTo>
                <a:cubicBezTo>
                  <a:pt x="1174116" y="2918241"/>
                  <a:pt x="1115029" y="2919065"/>
                  <a:pt x="1056468" y="2919826"/>
                </a:cubicBezTo>
                <a:cubicBezTo>
                  <a:pt x="976571" y="2920528"/>
                  <a:pt x="897200" y="2921165"/>
                  <a:pt x="817368" y="2922393"/>
                </a:cubicBezTo>
                <a:cubicBezTo>
                  <a:pt x="736945" y="2923159"/>
                  <a:pt x="656523" y="2923926"/>
                  <a:pt x="576101" y="2924692"/>
                </a:cubicBezTo>
                <a:cubicBezTo>
                  <a:pt x="490886" y="2925511"/>
                  <a:pt x="405672" y="2926330"/>
                  <a:pt x="320521" y="2927675"/>
                </a:cubicBezTo>
                <a:cubicBezTo>
                  <a:pt x="219288" y="2928319"/>
                  <a:pt x="118645" y="2929424"/>
                  <a:pt x="18002" y="2930530"/>
                </a:cubicBezTo>
                <a:cubicBezTo>
                  <a:pt x="4150" y="2930623"/>
                  <a:pt x="1137" y="2927789"/>
                  <a:pt x="0" y="2909781"/>
                </a:cubicBezTo>
                <a:cubicBezTo>
                  <a:pt x="150" y="2902290"/>
                  <a:pt x="375" y="2891054"/>
                  <a:pt x="10" y="2879356"/>
                </a:cubicBezTo>
                <a:cubicBezTo>
                  <a:pt x="93" y="2766724"/>
                  <a:pt x="175" y="2654092"/>
                  <a:pt x="258" y="2541460"/>
                </a:cubicBezTo>
                <a:cubicBezTo>
                  <a:pt x="-13" y="2439013"/>
                  <a:pt x="241" y="2336501"/>
                  <a:pt x="495" y="2233989"/>
                </a:cubicBezTo>
                <a:cubicBezTo>
                  <a:pt x="642" y="2121883"/>
                  <a:pt x="328" y="2010367"/>
                  <a:pt x="475" y="1898261"/>
                </a:cubicBezTo>
                <a:cubicBezTo>
                  <a:pt x="278" y="1765915"/>
                  <a:pt x="607" y="1633503"/>
                  <a:pt x="1000" y="1501619"/>
                </a:cubicBezTo>
                <a:cubicBezTo>
                  <a:pt x="1038" y="1353764"/>
                  <a:pt x="1141" y="1206436"/>
                  <a:pt x="1244" y="1059108"/>
                </a:cubicBezTo>
                <a:cubicBezTo>
                  <a:pt x="1648" y="949105"/>
                  <a:pt x="1591" y="839693"/>
                  <a:pt x="1471" y="729755"/>
                </a:cubicBezTo>
                <a:cubicBezTo>
                  <a:pt x="1756" y="614429"/>
                  <a:pt x="2043" y="499103"/>
                  <a:pt x="1803" y="383842"/>
                </a:cubicBezTo>
                <a:cubicBezTo>
                  <a:pt x="2175" y="260500"/>
                  <a:pt x="2022" y="137221"/>
                  <a:pt x="1933" y="14469"/>
                </a:cubicBezTo>
                <a:cubicBezTo>
                  <a:pt x="1916" y="7800"/>
                  <a:pt x="3010" y="3662"/>
                  <a:pt x="5690" y="1600"/>
                </a:cubicBezTo>
                <a:cubicBezTo>
                  <a:pt x="8370" y="-463"/>
                  <a:pt x="12637" y="-451"/>
                  <a:pt x="18969" y="1176"/>
                </a:cubicBezTo>
                <a:close/>
              </a:path>
            </a:pathLst>
          </a:custGeom>
          <a:pattFill prst="pct20">
            <a:fgClr>
              <a:schemeClr val="accent1"/>
            </a:fgClr>
            <a:bgClr>
              <a:schemeClr val="bg1"/>
            </a:bgClr>
          </a:pattFill>
        </p:spPr>
        <p:txBody>
          <a:bodyPr wrap="square">
            <a:noAutofit/>
          </a:bodyPr>
          <a:lstStyle/>
          <a:p>
            <a:endParaRPr lang="en-US" dirty="0"/>
          </a:p>
        </p:txBody>
      </p:sp>
    </p:spTree>
    <p:extLst>
      <p:ext uri="{BB962C8B-B14F-4D97-AF65-F5344CB8AC3E}">
        <p14:creationId xmlns:p14="http://schemas.microsoft.com/office/powerpoint/2010/main" val="31376681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5A253F9-D000-4580-BDAD-45BC7C10A1A3}"/>
              </a:ext>
            </a:extLst>
          </p:cNvPr>
          <p:cNvSpPr>
            <a:spLocks noGrp="1"/>
          </p:cNvSpPr>
          <p:nvPr>
            <p:ph type="pic" sz="quarter" idx="10"/>
          </p:nvPr>
        </p:nvSpPr>
        <p:spPr>
          <a:xfrm>
            <a:off x="6694008" y="3484558"/>
            <a:ext cx="4615725" cy="2885314"/>
          </a:xfrm>
          <a:custGeom>
            <a:avLst/>
            <a:gdLst>
              <a:gd name="connsiteX0" fmla="*/ 0 w 4615725"/>
              <a:gd name="connsiteY0" fmla="*/ 0 h 2885314"/>
              <a:gd name="connsiteX1" fmla="*/ 4615725 w 4615725"/>
              <a:gd name="connsiteY1" fmla="*/ 0 h 2885314"/>
              <a:gd name="connsiteX2" fmla="*/ 4615725 w 4615725"/>
              <a:gd name="connsiteY2" fmla="*/ 2885314 h 2885314"/>
              <a:gd name="connsiteX3" fmla="*/ 0 w 4615725"/>
              <a:gd name="connsiteY3" fmla="*/ 2885314 h 2885314"/>
            </a:gdLst>
            <a:ahLst/>
            <a:cxnLst>
              <a:cxn ang="0">
                <a:pos x="connsiteX0" y="connsiteY0"/>
              </a:cxn>
              <a:cxn ang="0">
                <a:pos x="connsiteX1" y="connsiteY1"/>
              </a:cxn>
              <a:cxn ang="0">
                <a:pos x="connsiteX2" y="connsiteY2"/>
              </a:cxn>
              <a:cxn ang="0">
                <a:pos x="connsiteX3" y="connsiteY3"/>
              </a:cxn>
            </a:cxnLst>
            <a:rect l="l" t="t" r="r" b="b"/>
            <a:pathLst>
              <a:path w="4615725" h="2885314">
                <a:moveTo>
                  <a:pt x="0" y="0"/>
                </a:moveTo>
                <a:lnTo>
                  <a:pt x="4615725" y="0"/>
                </a:lnTo>
                <a:lnTo>
                  <a:pt x="4615725" y="2885314"/>
                </a:lnTo>
                <a:lnTo>
                  <a:pt x="0" y="2885314"/>
                </a:lnTo>
                <a:close/>
              </a:path>
            </a:pathLst>
          </a:custGeom>
          <a:pattFill prst="pct20">
            <a:fgClr>
              <a:schemeClr val="accent1"/>
            </a:fgClr>
            <a:bgClr>
              <a:schemeClr val="bg1"/>
            </a:bgClr>
          </a:pattFill>
        </p:spPr>
        <p:txBody>
          <a:bodyPr wrap="square">
            <a:noAutofit/>
          </a:bodyPr>
          <a:lstStyle/>
          <a:p>
            <a:endParaRPr lang="en-US" dirty="0"/>
          </a:p>
        </p:txBody>
      </p:sp>
    </p:spTree>
    <p:extLst>
      <p:ext uri="{BB962C8B-B14F-4D97-AF65-F5344CB8AC3E}">
        <p14:creationId xmlns:p14="http://schemas.microsoft.com/office/powerpoint/2010/main" val="15017648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0D28017-A5BF-4F91-92D2-A0872E322EBC}"/>
              </a:ext>
            </a:extLst>
          </p:cNvPr>
          <p:cNvSpPr>
            <a:spLocks noGrp="1"/>
          </p:cNvSpPr>
          <p:nvPr>
            <p:ph type="pic" sz="quarter" idx="10"/>
          </p:nvPr>
        </p:nvSpPr>
        <p:spPr>
          <a:xfrm>
            <a:off x="1016831" y="1585856"/>
            <a:ext cx="4363786" cy="2486980"/>
          </a:xfrm>
          <a:custGeom>
            <a:avLst/>
            <a:gdLst>
              <a:gd name="connsiteX0" fmla="*/ 0 w 4363786"/>
              <a:gd name="connsiteY0" fmla="*/ 0 h 2486980"/>
              <a:gd name="connsiteX1" fmla="*/ 4363786 w 4363786"/>
              <a:gd name="connsiteY1" fmla="*/ 0 h 2486980"/>
              <a:gd name="connsiteX2" fmla="*/ 4363786 w 4363786"/>
              <a:gd name="connsiteY2" fmla="*/ 2486980 h 2486980"/>
              <a:gd name="connsiteX3" fmla="*/ 0 w 4363786"/>
              <a:gd name="connsiteY3" fmla="*/ 2486980 h 2486980"/>
            </a:gdLst>
            <a:ahLst/>
            <a:cxnLst>
              <a:cxn ang="0">
                <a:pos x="connsiteX0" y="connsiteY0"/>
              </a:cxn>
              <a:cxn ang="0">
                <a:pos x="connsiteX1" y="connsiteY1"/>
              </a:cxn>
              <a:cxn ang="0">
                <a:pos x="connsiteX2" y="connsiteY2"/>
              </a:cxn>
              <a:cxn ang="0">
                <a:pos x="connsiteX3" y="connsiteY3"/>
              </a:cxn>
            </a:cxnLst>
            <a:rect l="l" t="t" r="r" b="b"/>
            <a:pathLst>
              <a:path w="4363786" h="2486980">
                <a:moveTo>
                  <a:pt x="0" y="0"/>
                </a:moveTo>
                <a:lnTo>
                  <a:pt x="4363786" y="0"/>
                </a:lnTo>
                <a:lnTo>
                  <a:pt x="4363786" y="2486980"/>
                </a:lnTo>
                <a:lnTo>
                  <a:pt x="0" y="2486980"/>
                </a:lnTo>
                <a:close/>
              </a:path>
            </a:pathLst>
          </a:custGeom>
          <a:pattFill prst="pct20">
            <a:fgClr>
              <a:schemeClr val="accent1"/>
            </a:fgClr>
            <a:bgClr>
              <a:schemeClr val="bg1"/>
            </a:bgClr>
          </a:pattFill>
        </p:spPr>
        <p:txBody>
          <a:bodyPr wrap="square">
            <a:noAutofit/>
          </a:bodyPr>
          <a:lstStyle/>
          <a:p>
            <a:endParaRPr lang="en-US" dirty="0"/>
          </a:p>
        </p:txBody>
      </p:sp>
    </p:spTree>
    <p:extLst>
      <p:ext uri="{BB962C8B-B14F-4D97-AF65-F5344CB8AC3E}">
        <p14:creationId xmlns:p14="http://schemas.microsoft.com/office/powerpoint/2010/main" val="3643540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9_Title Onl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44C01B1-3D2C-48D4-B56B-A12E13EBAE92}"/>
              </a:ext>
            </a:extLst>
          </p:cNvPr>
          <p:cNvSpPr>
            <a:spLocks noGrp="1"/>
          </p:cNvSpPr>
          <p:nvPr>
            <p:ph type="pic" sz="quarter" idx="10"/>
          </p:nvPr>
        </p:nvSpPr>
        <p:spPr>
          <a:xfrm>
            <a:off x="1116" y="0"/>
            <a:ext cx="5157332" cy="6858000"/>
          </a:xfrm>
          <a:custGeom>
            <a:avLst/>
            <a:gdLst>
              <a:gd name="connsiteX0" fmla="*/ 0 w 5157332"/>
              <a:gd name="connsiteY0" fmla="*/ 0 h 6858000"/>
              <a:gd name="connsiteX1" fmla="*/ 5157332 w 5157332"/>
              <a:gd name="connsiteY1" fmla="*/ 0 h 6858000"/>
              <a:gd name="connsiteX2" fmla="*/ 5157332 w 5157332"/>
              <a:gd name="connsiteY2" fmla="*/ 6858000 h 6858000"/>
              <a:gd name="connsiteX3" fmla="*/ 0 w 515733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57332" h="6858000">
                <a:moveTo>
                  <a:pt x="0" y="0"/>
                </a:moveTo>
                <a:lnTo>
                  <a:pt x="5157332" y="0"/>
                </a:lnTo>
                <a:lnTo>
                  <a:pt x="5157332" y="6858000"/>
                </a:lnTo>
                <a:lnTo>
                  <a:pt x="0" y="6858000"/>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US" dirty="0"/>
          </a:p>
        </p:txBody>
      </p:sp>
    </p:spTree>
    <p:extLst>
      <p:ext uri="{BB962C8B-B14F-4D97-AF65-F5344CB8AC3E}">
        <p14:creationId xmlns:p14="http://schemas.microsoft.com/office/powerpoint/2010/main" val="1547241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8_Title Onl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4636AB7-2887-42B3-BB79-79FB3BECFBB2}"/>
              </a:ext>
            </a:extLst>
          </p:cNvPr>
          <p:cNvSpPr>
            <a:spLocks noGrp="1"/>
          </p:cNvSpPr>
          <p:nvPr>
            <p:ph type="pic" sz="quarter" idx="10"/>
          </p:nvPr>
        </p:nvSpPr>
        <p:spPr>
          <a:xfrm>
            <a:off x="0" y="0"/>
            <a:ext cx="12193588" cy="6858000"/>
          </a:xfrm>
          <a:custGeom>
            <a:avLst/>
            <a:gdLst>
              <a:gd name="connsiteX0" fmla="*/ 0 w 12193588"/>
              <a:gd name="connsiteY0" fmla="*/ 0 h 2880320"/>
              <a:gd name="connsiteX1" fmla="*/ 12193588 w 12193588"/>
              <a:gd name="connsiteY1" fmla="*/ 0 h 2880320"/>
              <a:gd name="connsiteX2" fmla="*/ 12193588 w 12193588"/>
              <a:gd name="connsiteY2" fmla="*/ 2880320 h 2880320"/>
              <a:gd name="connsiteX3" fmla="*/ 0 w 12193588"/>
              <a:gd name="connsiteY3" fmla="*/ 2880320 h 2880320"/>
            </a:gdLst>
            <a:ahLst/>
            <a:cxnLst>
              <a:cxn ang="0">
                <a:pos x="connsiteX0" y="connsiteY0"/>
              </a:cxn>
              <a:cxn ang="0">
                <a:pos x="connsiteX1" y="connsiteY1"/>
              </a:cxn>
              <a:cxn ang="0">
                <a:pos x="connsiteX2" y="connsiteY2"/>
              </a:cxn>
              <a:cxn ang="0">
                <a:pos x="connsiteX3" y="connsiteY3"/>
              </a:cxn>
            </a:cxnLst>
            <a:rect l="l" t="t" r="r" b="b"/>
            <a:pathLst>
              <a:path w="12193588" h="2880320">
                <a:moveTo>
                  <a:pt x="0" y="0"/>
                </a:moveTo>
                <a:lnTo>
                  <a:pt x="12193588" y="0"/>
                </a:lnTo>
                <a:lnTo>
                  <a:pt x="12193588" y="2880320"/>
                </a:lnTo>
                <a:lnTo>
                  <a:pt x="0" y="2880320"/>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US" dirty="0"/>
          </a:p>
        </p:txBody>
      </p:sp>
    </p:spTree>
    <p:extLst>
      <p:ext uri="{BB962C8B-B14F-4D97-AF65-F5344CB8AC3E}">
        <p14:creationId xmlns:p14="http://schemas.microsoft.com/office/powerpoint/2010/main" val="1068073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7_Title Onl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8E360C3-98F5-4FA1-813E-DABFC85D3AD3}"/>
              </a:ext>
            </a:extLst>
          </p:cNvPr>
          <p:cNvSpPr>
            <a:spLocks noGrp="1"/>
          </p:cNvSpPr>
          <p:nvPr>
            <p:ph type="pic" sz="quarter" idx="10"/>
          </p:nvPr>
        </p:nvSpPr>
        <p:spPr>
          <a:xfrm>
            <a:off x="1116" y="0"/>
            <a:ext cx="5157332" cy="6858000"/>
          </a:xfrm>
          <a:custGeom>
            <a:avLst/>
            <a:gdLst>
              <a:gd name="connsiteX0" fmla="*/ 0 w 5157332"/>
              <a:gd name="connsiteY0" fmla="*/ 0 h 6858000"/>
              <a:gd name="connsiteX1" fmla="*/ 5157332 w 5157332"/>
              <a:gd name="connsiteY1" fmla="*/ 0 h 6858000"/>
              <a:gd name="connsiteX2" fmla="*/ 5157332 w 5157332"/>
              <a:gd name="connsiteY2" fmla="*/ 6858000 h 6858000"/>
              <a:gd name="connsiteX3" fmla="*/ 0 w 515733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57332" h="6858000">
                <a:moveTo>
                  <a:pt x="0" y="0"/>
                </a:moveTo>
                <a:lnTo>
                  <a:pt x="5157332" y="0"/>
                </a:lnTo>
                <a:lnTo>
                  <a:pt x="5157332" y="6858000"/>
                </a:lnTo>
                <a:lnTo>
                  <a:pt x="0" y="6858000"/>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US" dirty="0"/>
          </a:p>
        </p:txBody>
      </p:sp>
    </p:spTree>
    <p:extLst>
      <p:ext uri="{BB962C8B-B14F-4D97-AF65-F5344CB8AC3E}">
        <p14:creationId xmlns:p14="http://schemas.microsoft.com/office/powerpoint/2010/main" val="758870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6_Title Onl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5AD82FC-A49E-4897-AE77-25851C5865D7}"/>
              </a:ext>
            </a:extLst>
          </p:cNvPr>
          <p:cNvSpPr>
            <a:spLocks noGrp="1"/>
          </p:cNvSpPr>
          <p:nvPr>
            <p:ph type="pic" sz="quarter" idx="10"/>
          </p:nvPr>
        </p:nvSpPr>
        <p:spPr>
          <a:xfrm>
            <a:off x="7032899" y="0"/>
            <a:ext cx="5157332" cy="6858000"/>
          </a:xfrm>
          <a:custGeom>
            <a:avLst/>
            <a:gdLst>
              <a:gd name="connsiteX0" fmla="*/ 0 w 5157332"/>
              <a:gd name="connsiteY0" fmla="*/ 0 h 6858000"/>
              <a:gd name="connsiteX1" fmla="*/ 5157332 w 5157332"/>
              <a:gd name="connsiteY1" fmla="*/ 0 h 6858000"/>
              <a:gd name="connsiteX2" fmla="*/ 5157332 w 5157332"/>
              <a:gd name="connsiteY2" fmla="*/ 6858000 h 6858000"/>
              <a:gd name="connsiteX3" fmla="*/ 0 w 515733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57332" h="6858000">
                <a:moveTo>
                  <a:pt x="0" y="0"/>
                </a:moveTo>
                <a:lnTo>
                  <a:pt x="5157332" y="0"/>
                </a:lnTo>
                <a:lnTo>
                  <a:pt x="5157332" y="6858000"/>
                </a:lnTo>
                <a:lnTo>
                  <a:pt x="0" y="6858000"/>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US" dirty="0"/>
          </a:p>
        </p:txBody>
      </p:sp>
    </p:spTree>
    <p:extLst>
      <p:ext uri="{BB962C8B-B14F-4D97-AF65-F5344CB8AC3E}">
        <p14:creationId xmlns:p14="http://schemas.microsoft.com/office/powerpoint/2010/main" val="1051440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5_Title Only">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2E14B035-86E3-45BF-B015-51F19DCD123C}"/>
              </a:ext>
            </a:extLst>
          </p:cNvPr>
          <p:cNvSpPr>
            <a:spLocks noGrp="1"/>
          </p:cNvSpPr>
          <p:nvPr>
            <p:ph type="pic" sz="quarter" idx="13"/>
          </p:nvPr>
        </p:nvSpPr>
        <p:spPr>
          <a:xfrm>
            <a:off x="6096795" y="0"/>
            <a:ext cx="3018499" cy="6858000"/>
          </a:xfrm>
          <a:custGeom>
            <a:avLst/>
            <a:gdLst>
              <a:gd name="connsiteX0" fmla="*/ 0 w 3018499"/>
              <a:gd name="connsiteY0" fmla="*/ 0 h 6858000"/>
              <a:gd name="connsiteX1" fmla="*/ 3018499 w 3018499"/>
              <a:gd name="connsiteY1" fmla="*/ 0 h 6858000"/>
              <a:gd name="connsiteX2" fmla="*/ 3018499 w 3018499"/>
              <a:gd name="connsiteY2" fmla="*/ 6858000 h 6858000"/>
              <a:gd name="connsiteX3" fmla="*/ 0 w 30184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018499" h="6858000">
                <a:moveTo>
                  <a:pt x="0" y="0"/>
                </a:moveTo>
                <a:lnTo>
                  <a:pt x="3018499" y="0"/>
                </a:lnTo>
                <a:lnTo>
                  <a:pt x="3018499" y="6858000"/>
                </a:lnTo>
                <a:lnTo>
                  <a:pt x="0" y="6858000"/>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US" dirty="0"/>
          </a:p>
        </p:txBody>
      </p:sp>
      <p:sp>
        <p:nvSpPr>
          <p:cNvPr id="13" name="Picture Placeholder 12">
            <a:extLst>
              <a:ext uri="{FF2B5EF4-FFF2-40B4-BE49-F238E27FC236}">
                <a16:creationId xmlns:a16="http://schemas.microsoft.com/office/drawing/2014/main" id="{B25BC7A1-6110-48E7-8662-E43A0F66B20D}"/>
              </a:ext>
            </a:extLst>
          </p:cNvPr>
          <p:cNvSpPr>
            <a:spLocks noGrp="1"/>
          </p:cNvSpPr>
          <p:nvPr>
            <p:ph type="pic" sz="quarter" idx="12"/>
          </p:nvPr>
        </p:nvSpPr>
        <p:spPr>
          <a:xfrm>
            <a:off x="9115294" y="0"/>
            <a:ext cx="3078295" cy="6858000"/>
          </a:xfrm>
          <a:custGeom>
            <a:avLst/>
            <a:gdLst>
              <a:gd name="connsiteX0" fmla="*/ 0 w 3078295"/>
              <a:gd name="connsiteY0" fmla="*/ 0 h 6858000"/>
              <a:gd name="connsiteX1" fmla="*/ 3078295 w 3078295"/>
              <a:gd name="connsiteY1" fmla="*/ 0 h 6858000"/>
              <a:gd name="connsiteX2" fmla="*/ 3078295 w 3078295"/>
              <a:gd name="connsiteY2" fmla="*/ 6858000 h 6858000"/>
              <a:gd name="connsiteX3" fmla="*/ 0 w 307829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078295" h="6858000">
                <a:moveTo>
                  <a:pt x="0" y="0"/>
                </a:moveTo>
                <a:lnTo>
                  <a:pt x="3078295" y="0"/>
                </a:lnTo>
                <a:lnTo>
                  <a:pt x="3078295" y="6858000"/>
                </a:lnTo>
                <a:lnTo>
                  <a:pt x="0" y="6858000"/>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US" dirty="0"/>
          </a:p>
        </p:txBody>
      </p:sp>
      <p:sp>
        <p:nvSpPr>
          <p:cNvPr id="11" name="Picture Placeholder 10">
            <a:extLst>
              <a:ext uri="{FF2B5EF4-FFF2-40B4-BE49-F238E27FC236}">
                <a16:creationId xmlns:a16="http://schemas.microsoft.com/office/drawing/2014/main" id="{B77EB5B3-7290-4E8F-A551-ED761B2064C4}"/>
              </a:ext>
            </a:extLst>
          </p:cNvPr>
          <p:cNvSpPr>
            <a:spLocks noGrp="1"/>
          </p:cNvSpPr>
          <p:nvPr>
            <p:ph type="pic" sz="quarter" idx="11"/>
          </p:nvPr>
        </p:nvSpPr>
        <p:spPr>
          <a:xfrm>
            <a:off x="1" y="0"/>
            <a:ext cx="3018499" cy="6858000"/>
          </a:xfrm>
          <a:custGeom>
            <a:avLst/>
            <a:gdLst>
              <a:gd name="connsiteX0" fmla="*/ 0 w 3018499"/>
              <a:gd name="connsiteY0" fmla="*/ 0 h 6858000"/>
              <a:gd name="connsiteX1" fmla="*/ 3018499 w 3018499"/>
              <a:gd name="connsiteY1" fmla="*/ 0 h 6858000"/>
              <a:gd name="connsiteX2" fmla="*/ 3018499 w 3018499"/>
              <a:gd name="connsiteY2" fmla="*/ 6858000 h 6858000"/>
              <a:gd name="connsiteX3" fmla="*/ 0 w 30184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018499" h="6858000">
                <a:moveTo>
                  <a:pt x="0" y="0"/>
                </a:moveTo>
                <a:lnTo>
                  <a:pt x="3018499" y="0"/>
                </a:lnTo>
                <a:lnTo>
                  <a:pt x="3018499" y="6858000"/>
                </a:lnTo>
                <a:lnTo>
                  <a:pt x="0" y="6858000"/>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US" dirty="0"/>
          </a:p>
        </p:txBody>
      </p:sp>
      <p:sp>
        <p:nvSpPr>
          <p:cNvPr id="9" name="Picture Placeholder 8">
            <a:extLst>
              <a:ext uri="{FF2B5EF4-FFF2-40B4-BE49-F238E27FC236}">
                <a16:creationId xmlns:a16="http://schemas.microsoft.com/office/drawing/2014/main" id="{8519B2FC-23B6-4A95-B552-63E9B03A777B}"/>
              </a:ext>
            </a:extLst>
          </p:cNvPr>
          <p:cNvSpPr>
            <a:spLocks noGrp="1"/>
          </p:cNvSpPr>
          <p:nvPr userDrawn="1">
            <p:ph type="pic" sz="quarter" idx="10"/>
          </p:nvPr>
        </p:nvSpPr>
        <p:spPr>
          <a:xfrm>
            <a:off x="3018500" y="0"/>
            <a:ext cx="3078295" cy="6858000"/>
          </a:xfrm>
          <a:custGeom>
            <a:avLst/>
            <a:gdLst>
              <a:gd name="connsiteX0" fmla="*/ 0 w 3078295"/>
              <a:gd name="connsiteY0" fmla="*/ 0 h 6858000"/>
              <a:gd name="connsiteX1" fmla="*/ 3078295 w 3078295"/>
              <a:gd name="connsiteY1" fmla="*/ 0 h 6858000"/>
              <a:gd name="connsiteX2" fmla="*/ 3078295 w 3078295"/>
              <a:gd name="connsiteY2" fmla="*/ 6858000 h 6858000"/>
              <a:gd name="connsiteX3" fmla="*/ 0 w 307829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078295" h="6858000">
                <a:moveTo>
                  <a:pt x="0" y="0"/>
                </a:moveTo>
                <a:lnTo>
                  <a:pt x="3078295" y="0"/>
                </a:lnTo>
                <a:lnTo>
                  <a:pt x="3078295" y="6858000"/>
                </a:lnTo>
                <a:lnTo>
                  <a:pt x="0" y="6858000"/>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US" dirty="0"/>
          </a:p>
        </p:txBody>
      </p:sp>
    </p:spTree>
    <p:extLst>
      <p:ext uri="{BB962C8B-B14F-4D97-AF65-F5344CB8AC3E}">
        <p14:creationId xmlns:p14="http://schemas.microsoft.com/office/powerpoint/2010/main" val="220044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4_Title Only">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0DB6FFC-74BB-46E8-92A8-BE1A07B89A03}"/>
              </a:ext>
            </a:extLst>
          </p:cNvPr>
          <p:cNvSpPr>
            <a:spLocks noGrp="1"/>
          </p:cNvSpPr>
          <p:nvPr>
            <p:ph type="pic" sz="quarter" idx="11"/>
          </p:nvPr>
        </p:nvSpPr>
        <p:spPr>
          <a:xfrm>
            <a:off x="2232248" y="1407796"/>
            <a:ext cx="3864546" cy="4248472"/>
          </a:xfrm>
          <a:custGeom>
            <a:avLst/>
            <a:gdLst>
              <a:gd name="connsiteX0" fmla="*/ 0 w 3864546"/>
              <a:gd name="connsiteY0" fmla="*/ 0 h 4248472"/>
              <a:gd name="connsiteX1" fmla="*/ 3864546 w 3864546"/>
              <a:gd name="connsiteY1" fmla="*/ 0 h 4248472"/>
              <a:gd name="connsiteX2" fmla="*/ 3864546 w 3864546"/>
              <a:gd name="connsiteY2" fmla="*/ 4248472 h 4248472"/>
              <a:gd name="connsiteX3" fmla="*/ 0 w 3864546"/>
              <a:gd name="connsiteY3" fmla="*/ 4248472 h 4248472"/>
            </a:gdLst>
            <a:ahLst/>
            <a:cxnLst>
              <a:cxn ang="0">
                <a:pos x="connsiteX0" y="connsiteY0"/>
              </a:cxn>
              <a:cxn ang="0">
                <a:pos x="connsiteX1" y="connsiteY1"/>
              </a:cxn>
              <a:cxn ang="0">
                <a:pos x="connsiteX2" y="connsiteY2"/>
              </a:cxn>
              <a:cxn ang="0">
                <a:pos x="connsiteX3" y="connsiteY3"/>
              </a:cxn>
            </a:cxnLst>
            <a:rect l="l" t="t" r="r" b="b"/>
            <a:pathLst>
              <a:path w="3864546" h="4248472">
                <a:moveTo>
                  <a:pt x="0" y="0"/>
                </a:moveTo>
                <a:lnTo>
                  <a:pt x="3864546" y="0"/>
                </a:lnTo>
                <a:lnTo>
                  <a:pt x="3864546" y="4248472"/>
                </a:lnTo>
                <a:lnTo>
                  <a:pt x="0" y="4248472"/>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US" dirty="0"/>
          </a:p>
        </p:txBody>
      </p:sp>
      <p:sp>
        <p:nvSpPr>
          <p:cNvPr id="7" name="Picture Placeholder 6">
            <a:extLst>
              <a:ext uri="{FF2B5EF4-FFF2-40B4-BE49-F238E27FC236}">
                <a16:creationId xmlns:a16="http://schemas.microsoft.com/office/drawing/2014/main" id="{04730747-FD84-4640-B1BA-524D78ED48F8}"/>
              </a:ext>
            </a:extLst>
          </p:cNvPr>
          <p:cNvSpPr>
            <a:spLocks noGrp="1"/>
          </p:cNvSpPr>
          <p:nvPr userDrawn="1">
            <p:ph type="pic" sz="quarter" idx="10"/>
          </p:nvPr>
        </p:nvSpPr>
        <p:spPr>
          <a:xfrm>
            <a:off x="6096794" y="1407796"/>
            <a:ext cx="3864546" cy="4248472"/>
          </a:xfrm>
          <a:custGeom>
            <a:avLst/>
            <a:gdLst>
              <a:gd name="connsiteX0" fmla="*/ 0 w 3864546"/>
              <a:gd name="connsiteY0" fmla="*/ 0 h 4248472"/>
              <a:gd name="connsiteX1" fmla="*/ 3864546 w 3864546"/>
              <a:gd name="connsiteY1" fmla="*/ 0 h 4248472"/>
              <a:gd name="connsiteX2" fmla="*/ 3864546 w 3864546"/>
              <a:gd name="connsiteY2" fmla="*/ 4248472 h 4248472"/>
              <a:gd name="connsiteX3" fmla="*/ 0 w 3864546"/>
              <a:gd name="connsiteY3" fmla="*/ 4248472 h 4248472"/>
            </a:gdLst>
            <a:ahLst/>
            <a:cxnLst>
              <a:cxn ang="0">
                <a:pos x="connsiteX0" y="connsiteY0"/>
              </a:cxn>
              <a:cxn ang="0">
                <a:pos x="connsiteX1" y="connsiteY1"/>
              </a:cxn>
              <a:cxn ang="0">
                <a:pos x="connsiteX2" y="connsiteY2"/>
              </a:cxn>
              <a:cxn ang="0">
                <a:pos x="connsiteX3" y="connsiteY3"/>
              </a:cxn>
            </a:cxnLst>
            <a:rect l="l" t="t" r="r" b="b"/>
            <a:pathLst>
              <a:path w="3864546" h="4248472">
                <a:moveTo>
                  <a:pt x="0" y="0"/>
                </a:moveTo>
                <a:lnTo>
                  <a:pt x="3864546" y="0"/>
                </a:lnTo>
                <a:lnTo>
                  <a:pt x="3864546" y="4248472"/>
                </a:lnTo>
                <a:lnTo>
                  <a:pt x="0" y="4248472"/>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US" dirty="0"/>
          </a:p>
        </p:txBody>
      </p:sp>
    </p:spTree>
    <p:extLst>
      <p:ext uri="{BB962C8B-B14F-4D97-AF65-F5344CB8AC3E}">
        <p14:creationId xmlns:p14="http://schemas.microsoft.com/office/powerpoint/2010/main" val="1268231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3_Title Only">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AB52B8FF-18F7-4FDD-80FF-E66566921B2F}"/>
              </a:ext>
            </a:extLst>
          </p:cNvPr>
          <p:cNvSpPr>
            <a:spLocks noGrp="1"/>
          </p:cNvSpPr>
          <p:nvPr>
            <p:ph type="pic" sz="quarter" idx="12"/>
          </p:nvPr>
        </p:nvSpPr>
        <p:spPr>
          <a:xfrm>
            <a:off x="0" y="2147179"/>
            <a:ext cx="3864546" cy="3020006"/>
          </a:xfrm>
          <a:custGeom>
            <a:avLst/>
            <a:gdLst>
              <a:gd name="connsiteX0" fmla="*/ 0 w 3864546"/>
              <a:gd name="connsiteY0" fmla="*/ 0 h 3020006"/>
              <a:gd name="connsiteX1" fmla="*/ 3864546 w 3864546"/>
              <a:gd name="connsiteY1" fmla="*/ 0 h 3020006"/>
              <a:gd name="connsiteX2" fmla="*/ 3864546 w 3864546"/>
              <a:gd name="connsiteY2" fmla="*/ 3020006 h 3020006"/>
              <a:gd name="connsiteX3" fmla="*/ 0 w 3864546"/>
              <a:gd name="connsiteY3" fmla="*/ 3020006 h 3020006"/>
            </a:gdLst>
            <a:ahLst/>
            <a:cxnLst>
              <a:cxn ang="0">
                <a:pos x="connsiteX0" y="connsiteY0"/>
              </a:cxn>
              <a:cxn ang="0">
                <a:pos x="connsiteX1" y="connsiteY1"/>
              </a:cxn>
              <a:cxn ang="0">
                <a:pos x="connsiteX2" y="connsiteY2"/>
              </a:cxn>
              <a:cxn ang="0">
                <a:pos x="connsiteX3" y="connsiteY3"/>
              </a:cxn>
            </a:cxnLst>
            <a:rect l="l" t="t" r="r" b="b"/>
            <a:pathLst>
              <a:path w="3864546" h="3020006">
                <a:moveTo>
                  <a:pt x="0" y="0"/>
                </a:moveTo>
                <a:lnTo>
                  <a:pt x="3864546" y="0"/>
                </a:lnTo>
                <a:lnTo>
                  <a:pt x="3864546" y="3020006"/>
                </a:lnTo>
                <a:lnTo>
                  <a:pt x="0" y="3020006"/>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US" dirty="0"/>
          </a:p>
        </p:txBody>
      </p:sp>
      <p:sp>
        <p:nvSpPr>
          <p:cNvPr id="10" name="Picture Placeholder 9">
            <a:extLst>
              <a:ext uri="{FF2B5EF4-FFF2-40B4-BE49-F238E27FC236}">
                <a16:creationId xmlns:a16="http://schemas.microsoft.com/office/drawing/2014/main" id="{3BCC2FCB-7B7B-4EC2-88CB-36E375A15A9C}"/>
              </a:ext>
            </a:extLst>
          </p:cNvPr>
          <p:cNvSpPr>
            <a:spLocks noGrp="1"/>
          </p:cNvSpPr>
          <p:nvPr>
            <p:ph type="pic" sz="quarter" idx="11"/>
          </p:nvPr>
        </p:nvSpPr>
        <p:spPr>
          <a:xfrm>
            <a:off x="8329044" y="2143959"/>
            <a:ext cx="3864546" cy="3020006"/>
          </a:xfrm>
          <a:custGeom>
            <a:avLst/>
            <a:gdLst>
              <a:gd name="connsiteX0" fmla="*/ 0 w 3864546"/>
              <a:gd name="connsiteY0" fmla="*/ 0 h 3020006"/>
              <a:gd name="connsiteX1" fmla="*/ 3864546 w 3864546"/>
              <a:gd name="connsiteY1" fmla="*/ 0 h 3020006"/>
              <a:gd name="connsiteX2" fmla="*/ 3864546 w 3864546"/>
              <a:gd name="connsiteY2" fmla="*/ 3020006 h 3020006"/>
              <a:gd name="connsiteX3" fmla="*/ 0 w 3864546"/>
              <a:gd name="connsiteY3" fmla="*/ 3020006 h 3020006"/>
            </a:gdLst>
            <a:ahLst/>
            <a:cxnLst>
              <a:cxn ang="0">
                <a:pos x="connsiteX0" y="connsiteY0"/>
              </a:cxn>
              <a:cxn ang="0">
                <a:pos x="connsiteX1" y="connsiteY1"/>
              </a:cxn>
              <a:cxn ang="0">
                <a:pos x="connsiteX2" y="connsiteY2"/>
              </a:cxn>
              <a:cxn ang="0">
                <a:pos x="connsiteX3" y="connsiteY3"/>
              </a:cxn>
            </a:cxnLst>
            <a:rect l="l" t="t" r="r" b="b"/>
            <a:pathLst>
              <a:path w="3864546" h="3020006">
                <a:moveTo>
                  <a:pt x="0" y="0"/>
                </a:moveTo>
                <a:lnTo>
                  <a:pt x="3864546" y="0"/>
                </a:lnTo>
                <a:lnTo>
                  <a:pt x="3864546" y="3020006"/>
                </a:lnTo>
                <a:lnTo>
                  <a:pt x="0" y="3020006"/>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US" dirty="0"/>
          </a:p>
        </p:txBody>
      </p:sp>
      <p:sp>
        <p:nvSpPr>
          <p:cNvPr id="8" name="Picture Placeholder 7">
            <a:extLst>
              <a:ext uri="{FF2B5EF4-FFF2-40B4-BE49-F238E27FC236}">
                <a16:creationId xmlns:a16="http://schemas.microsoft.com/office/drawing/2014/main" id="{67DEF982-5388-4411-85C6-310262E05834}"/>
              </a:ext>
            </a:extLst>
          </p:cNvPr>
          <p:cNvSpPr>
            <a:spLocks noGrp="1"/>
          </p:cNvSpPr>
          <p:nvPr userDrawn="1">
            <p:ph type="pic" sz="quarter" idx="10"/>
          </p:nvPr>
        </p:nvSpPr>
        <p:spPr>
          <a:xfrm>
            <a:off x="4164521" y="2143959"/>
            <a:ext cx="3864546" cy="3020006"/>
          </a:xfrm>
          <a:custGeom>
            <a:avLst/>
            <a:gdLst>
              <a:gd name="connsiteX0" fmla="*/ 0 w 3864546"/>
              <a:gd name="connsiteY0" fmla="*/ 0 h 3020006"/>
              <a:gd name="connsiteX1" fmla="*/ 3864546 w 3864546"/>
              <a:gd name="connsiteY1" fmla="*/ 0 h 3020006"/>
              <a:gd name="connsiteX2" fmla="*/ 3864546 w 3864546"/>
              <a:gd name="connsiteY2" fmla="*/ 3020006 h 3020006"/>
              <a:gd name="connsiteX3" fmla="*/ 0 w 3864546"/>
              <a:gd name="connsiteY3" fmla="*/ 3020006 h 3020006"/>
            </a:gdLst>
            <a:ahLst/>
            <a:cxnLst>
              <a:cxn ang="0">
                <a:pos x="connsiteX0" y="connsiteY0"/>
              </a:cxn>
              <a:cxn ang="0">
                <a:pos x="connsiteX1" y="connsiteY1"/>
              </a:cxn>
              <a:cxn ang="0">
                <a:pos x="connsiteX2" y="connsiteY2"/>
              </a:cxn>
              <a:cxn ang="0">
                <a:pos x="connsiteX3" y="connsiteY3"/>
              </a:cxn>
            </a:cxnLst>
            <a:rect l="l" t="t" r="r" b="b"/>
            <a:pathLst>
              <a:path w="3864546" h="3020006">
                <a:moveTo>
                  <a:pt x="0" y="0"/>
                </a:moveTo>
                <a:lnTo>
                  <a:pt x="3864546" y="0"/>
                </a:lnTo>
                <a:lnTo>
                  <a:pt x="3864546" y="3020006"/>
                </a:lnTo>
                <a:lnTo>
                  <a:pt x="0" y="3020006"/>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US" dirty="0"/>
          </a:p>
        </p:txBody>
      </p:sp>
    </p:spTree>
    <p:extLst>
      <p:ext uri="{BB962C8B-B14F-4D97-AF65-F5344CB8AC3E}">
        <p14:creationId xmlns:p14="http://schemas.microsoft.com/office/powerpoint/2010/main" val="1968206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5">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5383248"/>
      </p:ext>
    </p:extLst>
  </p:cSld>
  <p:clrMap bg1="lt1" tx1="dk1" bg2="lt2" tx2="dk2" accent1="accent1" accent2="accent2" accent3="accent3" accent4="accent4" accent5="accent5" accent6="accent6" hlink="hlink" folHlink="folHlink"/>
  <p:sldLayoutIdLst>
    <p:sldLayoutId id="2147483712" r:id="rId1"/>
    <p:sldLayoutId id="2147483711" r:id="rId2"/>
    <p:sldLayoutId id="2147483710" r:id="rId3"/>
    <p:sldLayoutId id="2147483709" r:id="rId4"/>
    <p:sldLayoutId id="2147483708" r:id="rId5"/>
    <p:sldLayoutId id="2147483707" r:id="rId6"/>
    <p:sldLayoutId id="2147483706" r:id="rId7"/>
    <p:sldLayoutId id="2147483705" r:id="rId8"/>
    <p:sldLayoutId id="2147483704" r:id="rId9"/>
    <p:sldLayoutId id="2147483702" r:id="rId10"/>
    <p:sldLayoutId id="2147483701" r:id="rId11"/>
    <p:sldLayoutId id="2147483700" r:id="rId12"/>
    <p:sldLayoutId id="2147483699" r:id="rId13"/>
    <p:sldLayoutId id="2147483698" r:id="rId14"/>
    <p:sldLayoutId id="2147483697" r:id="rId15"/>
    <p:sldLayoutId id="2147483695" r:id="rId16"/>
    <p:sldLayoutId id="2147483694" r:id="rId17"/>
    <p:sldLayoutId id="2147483693" r:id="rId18"/>
    <p:sldLayoutId id="2147483692" r:id="rId19"/>
    <p:sldLayoutId id="2147483690" r:id="rId20"/>
    <p:sldLayoutId id="2147483715" r:id="rId21"/>
    <p:sldLayoutId id="2147483714" r:id="rId22"/>
    <p:sldLayoutId id="2147483713"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06" userDrawn="1">
          <p15:clr>
            <a:srgbClr val="F26B43"/>
          </p15:clr>
        </p15:guide>
        <p15:guide id="2" pos="439" userDrawn="1">
          <p15:clr>
            <a:srgbClr val="F26B43"/>
          </p15:clr>
        </p15:guide>
        <p15:guide id="3" pos="7265" userDrawn="1">
          <p15:clr>
            <a:srgbClr val="F26B43"/>
          </p15:clr>
        </p15:guide>
        <p15:guide id="4" orient="horz" pos="414" userDrawn="1">
          <p15:clr>
            <a:srgbClr val="F26B43"/>
          </p15:clr>
        </p15:guide>
        <p15:guide id="5" orient="horz" pos="255" userDrawn="1">
          <p15:clr>
            <a:srgbClr val="F26B43"/>
          </p15:clr>
        </p15:guide>
        <p15:guide id="6" orient="horz" pos="4065" userDrawn="1">
          <p15:clr>
            <a:srgbClr val="F26B43"/>
          </p15:clr>
        </p15:guide>
        <p15:guide id="7" pos="257" userDrawn="1">
          <p15:clr>
            <a:srgbClr val="F26B43"/>
          </p15:clr>
        </p15:guide>
        <p15:guide id="8" pos="742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0.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9.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6.xml"/><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2.xml"/><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5.xml"/><Relationship Id="rId5" Type="http://schemas.openxmlformats.org/officeDocument/2006/relationships/image" Target="../media/image52.jpeg"/><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6.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5.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6629ECC0-E82C-40B4-8D71-B98DE69FCE2A}"/>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7818" b="7818"/>
          <a:stretch>
            <a:fillRect/>
          </a:stretch>
        </p:blipFill>
        <p:spPr/>
      </p:pic>
      <p:sp>
        <p:nvSpPr>
          <p:cNvPr id="22" name="Rectangle 21">
            <a:extLst>
              <a:ext uri="{FF2B5EF4-FFF2-40B4-BE49-F238E27FC236}">
                <a16:creationId xmlns:a16="http://schemas.microsoft.com/office/drawing/2014/main" id="{02C25D37-99E1-4AA2-AFED-61DCEECAE881}"/>
              </a:ext>
            </a:extLst>
          </p:cNvPr>
          <p:cNvSpPr/>
          <p:nvPr/>
        </p:nvSpPr>
        <p:spPr>
          <a:xfrm>
            <a:off x="0" y="0"/>
            <a:ext cx="12193588"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a:extLst>
              <a:ext uri="{FF2B5EF4-FFF2-40B4-BE49-F238E27FC236}">
                <a16:creationId xmlns:a16="http://schemas.microsoft.com/office/drawing/2014/main" id="{BC670677-2768-4B50-B21F-CFE7BA244A37}"/>
              </a:ext>
            </a:extLst>
          </p:cNvPr>
          <p:cNvGrpSpPr/>
          <p:nvPr/>
        </p:nvGrpSpPr>
        <p:grpSpPr>
          <a:xfrm>
            <a:off x="4138672" y="2820435"/>
            <a:ext cx="3916244" cy="1217131"/>
            <a:chOff x="4138672" y="2764739"/>
            <a:chExt cx="3916244" cy="1217131"/>
          </a:xfrm>
        </p:grpSpPr>
        <p:sp>
          <p:nvSpPr>
            <p:cNvPr id="3" name="Rectangle 2">
              <a:extLst>
                <a:ext uri="{FF2B5EF4-FFF2-40B4-BE49-F238E27FC236}">
                  <a16:creationId xmlns:a16="http://schemas.microsoft.com/office/drawing/2014/main" id="{E3759FE6-C93A-4D9A-8F0D-5AC44FB2E70E}"/>
                </a:ext>
              </a:extLst>
            </p:cNvPr>
            <p:cNvSpPr/>
            <p:nvPr/>
          </p:nvSpPr>
          <p:spPr>
            <a:xfrm>
              <a:off x="4445541" y="3643316"/>
              <a:ext cx="3448380" cy="338554"/>
            </a:xfrm>
            <a:prstGeom prst="rect">
              <a:avLst/>
            </a:prstGeom>
          </p:spPr>
          <p:txBody>
            <a:bodyPr wrap="none">
              <a:spAutoFit/>
            </a:bodyPr>
            <a:lstStyle/>
            <a:p>
              <a:r>
                <a:rPr lang="en-US" sz="1600" b="1" spc="300" dirty="0">
                  <a:solidFill>
                    <a:schemeClr val="bg1"/>
                  </a:solidFill>
                </a:rPr>
                <a:t>FASHION </a:t>
              </a:r>
              <a:r>
                <a:rPr lang="en-US" sz="1600" spc="300" dirty="0">
                  <a:solidFill>
                    <a:schemeClr val="bg1"/>
                  </a:solidFill>
                </a:rPr>
                <a:t>PRESENTATION</a:t>
              </a:r>
            </a:p>
          </p:txBody>
        </p:sp>
        <p:sp>
          <p:nvSpPr>
            <p:cNvPr id="21" name="Freeform: Shape 20">
              <a:extLst>
                <a:ext uri="{FF2B5EF4-FFF2-40B4-BE49-F238E27FC236}">
                  <a16:creationId xmlns:a16="http://schemas.microsoft.com/office/drawing/2014/main" id="{C3D56560-55DA-45FE-8408-529399264C9A}"/>
                </a:ext>
              </a:extLst>
            </p:cNvPr>
            <p:cNvSpPr/>
            <p:nvPr/>
          </p:nvSpPr>
          <p:spPr>
            <a:xfrm>
              <a:off x="4138672" y="2764739"/>
              <a:ext cx="3916244" cy="642731"/>
            </a:xfrm>
            <a:custGeom>
              <a:avLst/>
              <a:gdLst/>
              <a:ahLst/>
              <a:cxnLst/>
              <a:rect l="l" t="t" r="r" b="b"/>
              <a:pathLst>
                <a:path w="12580690" h="2064734">
                  <a:moveTo>
                    <a:pt x="2665643" y="318040"/>
                  </a:moveTo>
                  <a:lnTo>
                    <a:pt x="2629043" y="846844"/>
                  </a:lnTo>
                  <a:lnTo>
                    <a:pt x="2584871" y="1288566"/>
                  </a:lnTo>
                  <a:lnTo>
                    <a:pt x="2863786" y="1288566"/>
                  </a:lnTo>
                  <a:lnTo>
                    <a:pt x="2819614" y="846844"/>
                  </a:lnTo>
                  <a:lnTo>
                    <a:pt x="2783015" y="318040"/>
                  </a:lnTo>
                  <a:close/>
                  <a:moveTo>
                    <a:pt x="11582399" y="22717"/>
                  </a:moveTo>
                  <a:lnTo>
                    <a:pt x="11916846" y="22717"/>
                  </a:lnTo>
                  <a:lnTo>
                    <a:pt x="11916846" y="869561"/>
                  </a:lnTo>
                  <a:lnTo>
                    <a:pt x="12246245" y="869561"/>
                  </a:lnTo>
                  <a:lnTo>
                    <a:pt x="12246245" y="22717"/>
                  </a:lnTo>
                  <a:lnTo>
                    <a:pt x="12580690" y="22717"/>
                  </a:lnTo>
                  <a:lnTo>
                    <a:pt x="12580690" y="2042017"/>
                  </a:lnTo>
                  <a:lnTo>
                    <a:pt x="12246245" y="2042017"/>
                  </a:lnTo>
                  <a:lnTo>
                    <a:pt x="12246245" y="1164884"/>
                  </a:lnTo>
                  <a:lnTo>
                    <a:pt x="11916846" y="1164884"/>
                  </a:lnTo>
                  <a:lnTo>
                    <a:pt x="11916846" y="2042017"/>
                  </a:lnTo>
                  <a:lnTo>
                    <a:pt x="11582399" y="2042017"/>
                  </a:lnTo>
                  <a:close/>
                  <a:moveTo>
                    <a:pt x="7238999" y="22717"/>
                  </a:moveTo>
                  <a:lnTo>
                    <a:pt x="7573446" y="22717"/>
                  </a:lnTo>
                  <a:lnTo>
                    <a:pt x="7573446" y="2042017"/>
                  </a:lnTo>
                  <a:lnTo>
                    <a:pt x="7238999" y="2042017"/>
                  </a:lnTo>
                  <a:close/>
                  <a:moveTo>
                    <a:pt x="4646843" y="22717"/>
                  </a:moveTo>
                  <a:lnTo>
                    <a:pt x="4992648" y="22717"/>
                  </a:lnTo>
                  <a:lnTo>
                    <a:pt x="5133998" y="1062657"/>
                  </a:lnTo>
                  <a:lnTo>
                    <a:pt x="5163026" y="1746694"/>
                  </a:lnTo>
                  <a:lnTo>
                    <a:pt x="5280397" y="1746694"/>
                  </a:lnTo>
                  <a:lnTo>
                    <a:pt x="5309425" y="1062657"/>
                  </a:lnTo>
                  <a:lnTo>
                    <a:pt x="5450776" y="22717"/>
                  </a:lnTo>
                  <a:lnTo>
                    <a:pt x="5796581" y="22717"/>
                  </a:lnTo>
                  <a:lnTo>
                    <a:pt x="5520190" y="2042017"/>
                  </a:lnTo>
                  <a:lnTo>
                    <a:pt x="4923234" y="2042017"/>
                  </a:lnTo>
                  <a:close/>
                  <a:moveTo>
                    <a:pt x="2430899" y="22717"/>
                  </a:moveTo>
                  <a:lnTo>
                    <a:pt x="3017758" y="22717"/>
                  </a:lnTo>
                  <a:lnTo>
                    <a:pt x="3282791" y="2042017"/>
                  </a:lnTo>
                  <a:lnTo>
                    <a:pt x="2939510" y="2042017"/>
                  </a:lnTo>
                  <a:lnTo>
                    <a:pt x="2895338" y="1582627"/>
                  </a:lnTo>
                  <a:lnTo>
                    <a:pt x="2553319" y="1582627"/>
                  </a:lnTo>
                  <a:lnTo>
                    <a:pt x="2509147" y="2042017"/>
                  </a:lnTo>
                  <a:lnTo>
                    <a:pt x="2165866" y="2042017"/>
                  </a:lnTo>
                  <a:close/>
                  <a:moveTo>
                    <a:pt x="0" y="22717"/>
                  </a:moveTo>
                  <a:lnTo>
                    <a:pt x="334447" y="22717"/>
                  </a:lnTo>
                  <a:lnTo>
                    <a:pt x="334447" y="1746694"/>
                  </a:lnTo>
                  <a:lnTo>
                    <a:pt x="824127" y="1746694"/>
                  </a:lnTo>
                  <a:lnTo>
                    <a:pt x="824127" y="2042017"/>
                  </a:lnTo>
                  <a:lnTo>
                    <a:pt x="0" y="2042017"/>
                  </a:lnTo>
                  <a:close/>
                  <a:moveTo>
                    <a:pt x="9581697" y="0"/>
                  </a:moveTo>
                  <a:cubicBezTo>
                    <a:pt x="9755862" y="0"/>
                    <a:pt x="9882068" y="35758"/>
                    <a:pt x="9960316" y="107275"/>
                  </a:cubicBezTo>
                  <a:cubicBezTo>
                    <a:pt x="10038563" y="178792"/>
                    <a:pt x="10081054" y="297847"/>
                    <a:pt x="10087783" y="464439"/>
                  </a:cubicBezTo>
                  <a:cubicBezTo>
                    <a:pt x="10089467" y="505666"/>
                    <a:pt x="10089677" y="553625"/>
                    <a:pt x="10088415" y="608314"/>
                  </a:cubicBezTo>
                  <a:cubicBezTo>
                    <a:pt x="10087153" y="663004"/>
                    <a:pt x="10085681" y="715589"/>
                    <a:pt x="10083998" y="766072"/>
                  </a:cubicBezTo>
                  <a:lnTo>
                    <a:pt x="9762172" y="766072"/>
                  </a:lnTo>
                  <a:cubicBezTo>
                    <a:pt x="9764696" y="702969"/>
                    <a:pt x="9766379" y="641759"/>
                    <a:pt x="9767220" y="582442"/>
                  </a:cubicBezTo>
                  <a:cubicBezTo>
                    <a:pt x="9768062" y="523125"/>
                    <a:pt x="9767220" y="464018"/>
                    <a:pt x="9764696" y="405122"/>
                  </a:cubicBezTo>
                  <a:cubicBezTo>
                    <a:pt x="9761330" y="316778"/>
                    <a:pt x="9700330" y="272605"/>
                    <a:pt x="9581697" y="272605"/>
                  </a:cubicBezTo>
                  <a:cubicBezTo>
                    <a:pt x="9468111" y="272605"/>
                    <a:pt x="9406691" y="316778"/>
                    <a:pt x="9397435" y="405122"/>
                  </a:cubicBezTo>
                  <a:cubicBezTo>
                    <a:pt x="9389022" y="500197"/>
                    <a:pt x="9389022" y="596535"/>
                    <a:pt x="9397435" y="694135"/>
                  </a:cubicBezTo>
                  <a:cubicBezTo>
                    <a:pt x="9400801" y="737886"/>
                    <a:pt x="9412160" y="774486"/>
                    <a:pt x="9431511" y="803934"/>
                  </a:cubicBezTo>
                  <a:cubicBezTo>
                    <a:pt x="9450863" y="833382"/>
                    <a:pt x="9482414" y="853154"/>
                    <a:pt x="9526166" y="863251"/>
                  </a:cubicBezTo>
                  <a:lnTo>
                    <a:pt x="9712952" y="902375"/>
                  </a:lnTo>
                  <a:cubicBezTo>
                    <a:pt x="9849254" y="931823"/>
                    <a:pt x="9946222" y="985881"/>
                    <a:pt x="10003857" y="1064550"/>
                  </a:cubicBezTo>
                  <a:cubicBezTo>
                    <a:pt x="10061491" y="1143218"/>
                    <a:pt x="10092832" y="1246497"/>
                    <a:pt x="10097880" y="1374386"/>
                  </a:cubicBezTo>
                  <a:cubicBezTo>
                    <a:pt x="10098722" y="1409724"/>
                    <a:pt x="10098933" y="1447165"/>
                    <a:pt x="10098512" y="1486710"/>
                  </a:cubicBezTo>
                  <a:cubicBezTo>
                    <a:pt x="10098091" y="1526254"/>
                    <a:pt x="10097039" y="1563275"/>
                    <a:pt x="10095356" y="1597771"/>
                  </a:cubicBezTo>
                  <a:cubicBezTo>
                    <a:pt x="10088625" y="1765205"/>
                    <a:pt x="10045505" y="1884890"/>
                    <a:pt x="9965994" y="1956828"/>
                  </a:cubicBezTo>
                  <a:cubicBezTo>
                    <a:pt x="9886485" y="2028765"/>
                    <a:pt x="9758807" y="2064734"/>
                    <a:pt x="9582960" y="2064734"/>
                  </a:cubicBezTo>
                  <a:cubicBezTo>
                    <a:pt x="9407112" y="2064734"/>
                    <a:pt x="9279644" y="2028765"/>
                    <a:pt x="9200554" y="1956828"/>
                  </a:cubicBezTo>
                  <a:cubicBezTo>
                    <a:pt x="9121465" y="1884890"/>
                    <a:pt x="9078555" y="1765205"/>
                    <a:pt x="9071823" y="1597771"/>
                  </a:cubicBezTo>
                  <a:cubicBezTo>
                    <a:pt x="9070141" y="1549813"/>
                    <a:pt x="9069720" y="1498910"/>
                    <a:pt x="9070562" y="1445062"/>
                  </a:cubicBezTo>
                  <a:cubicBezTo>
                    <a:pt x="9071404" y="1391214"/>
                    <a:pt x="9074768" y="1339890"/>
                    <a:pt x="9080658" y="1291090"/>
                  </a:cubicBezTo>
                  <a:lnTo>
                    <a:pt x="9394912" y="1291090"/>
                  </a:lnTo>
                  <a:cubicBezTo>
                    <a:pt x="9391546" y="1356717"/>
                    <a:pt x="9389653" y="1420451"/>
                    <a:pt x="9389232" y="1482293"/>
                  </a:cubicBezTo>
                  <a:cubicBezTo>
                    <a:pt x="9388812" y="1544134"/>
                    <a:pt x="9390705" y="1602399"/>
                    <a:pt x="9394912" y="1657088"/>
                  </a:cubicBezTo>
                  <a:cubicBezTo>
                    <a:pt x="9402484" y="1746274"/>
                    <a:pt x="9464746" y="1790867"/>
                    <a:pt x="9581697" y="1790867"/>
                  </a:cubicBezTo>
                  <a:cubicBezTo>
                    <a:pt x="9691917" y="1790867"/>
                    <a:pt x="9751655" y="1746274"/>
                    <a:pt x="9760909" y="1657088"/>
                  </a:cubicBezTo>
                  <a:cubicBezTo>
                    <a:pt x="9765958" y="1610813"/>
                    <a:pt x="9768482" y="1563696"/>
                    <a:pt x="9768482" y="1515737"/>
                  </a:cubicBezTo>
                  <a:cubicBezTo>
                    <a:pt x="9768482" y="1467779"/>
                    <a:pt x="9765958" y="1420662"/>
                    <a:pt x="9760909" y="1374386"/>
                  </a:cubicBezTo>
                  <a:cubicBezTo>
                    <a:pt x="9754179" y="1281835"/>
                    <a:pt x="9704117" y="1224621"/>
                    <a:pt x="9610724" y="1202746"/>
                  </a:cubicBezTo>
                  <a:lnTo>
                    <a:pt x="9401222" y="1154787"/>
                  </a:lnTo>
                  <a:cubicBezTo>
                    <a:pt x="9275857" y="1126181"/>
                    <a:pt x="9189195" y="1073805"/>
                    <a:pt x="9141237" y="997660"/>
                  </a:cubicBezTo>
                  <a:cubicBezTo>
                    <a:pt x="9093278" y="921516"/>
                    <a:pt x="9067196" y="820341"/>
                    <a:pt x="9062989" y="694135"/>
                  </a:cubicBezTo>
                  <a:cubicBezTo>
                    <a:pt x="9062148" y="652907"/>
                    <a:pt x="9061727" y="613993"/>
                    <a:pt x="9061727" y="577394"/>
                  </a:cubicBezTo>
                  <a:cubicBezTo>
                    <a:pt x="9061727" y="540794"/>
                    <a:pt x="9062569" y="503142"/>
                    <a:pt x="9064251" y="464439"/>
                  </a:cubicBezTo>
                  <a:cubicBezTo>
                    <a:pt x="9070983" y="297847"/>
                    <a:pt x="9114103" y="178792"/>
                    <a:pt x="9193612" y="107275"/>
                  </a:cubicBezTo>
                  <a:cubicBezTo>
                    <a:pt x="9273123" y="35758"/>
                    <a:pt x="9402484" y="0"/>
                    <a:pt x="9581697" y="0"/>
                  </a:cubicBezTo>
                  <a:close/>
                </a:path>
              </a:pathLst>
            </a:cu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28052867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7C90028-9E6F-4C67-919F-7020885E93BE}"/>
              </a:ext>
            </a:extLst>
          </p:cNvPr>
          <p:cNvSpPr/>
          <p:nvPr/>
        </p:nvSpPr>
        <p:spPr>
          <a:xfrm>
            <a:off x="5693142" y="0"/>
            <a:ext cx="650044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36576" rIns="73152" bIns="36576" numCol="1" spcCol="0" rtlCol="0" fromWordArt="0" anchor="ctr" anchorCtr="0" forceAA="0" compatLnSpc="1">
            <a:prstTxWarp prst="textNoShape">
              <a:avLst/>
            </a:prstTxWarp>
            <a:noAutofit/>
          </a:bodyPr>
          <a:lstStyle/>
          <a:p>
            <a:pPr algn="ctr"/>
            <a:endParaRPr lang="en-US" sz="1440" dirty="0"/>
          </a:p>
        </p:txBody>
      </p:sp>
      <p:pic>
        <p:nvPicPr>
          <p:cNvPr id="13" name="Picture Placeholder 12">
            <a:extLst>
              <a:ext uri="{FF2B5EF4-FFF2-40B4-BE49-F238E27FC236}">
                <a16:creationId xmlns:a16="http://schemas.microsoft.com/office/drawing/2014/main" id="{FE624E49-0A24-49C9-81D5-DFBCCB810062}"/>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5490" r="5490"/>
          <a:stretch>
            <a:fillRect/>
          </a:stretch>
        </p:blipFill>
        <p:spPr/>
      </p:pic>
      <p:pic>
        <p:nvPicPr>
          <p:cNvPr id="3" name="Picture Placeholder 2">
            <a:extLst>
              <a:ext uri="{FF2B5EF4-FFF2-40B4-BE49-F238E27FC236}">
                <a16:creationId xmlns:a16="http://schemas.microsoft.com/office/drawing/2014/main" id="{185A1675-6130-4B92-9913-C64BAB3BA1D7}"/>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5485" r="5485"/>
          <a:stretch>
            <a:fillRect/>
          </a:stretch>
        </p:blipFill>
        <p:spPr/>
      </p:pic>
      <p:sp>
        <p:nvSpPr>
          <p:cNvPr id="4" name="Rectangle 3">
            <a:extLst>
              <a:ext uri="{FF2B5EF4-FFF2-40B4-BE49-F238E27FC236}">
                <a16:creationId xmlns:a16="http://schemas.microsoft.com/office/drawing/2014/main" id="{D2FA0DDE-D82A-422E-BE5D-6D399FFF6885}"/>
              </a:ext>
            </a:extLst>
          </p:cNvPr>
          <p:cNvSpPr/>
          <p:nvPr/>
        </p:nvSpPr>
        <p:spPr>
          <a:xfrm>
            <a:off x="407988" y="3424819"/>
            <a:ext cx="288925" cy="1412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36576" rIns="73152" bIns="36576" numCol="1" spcCol="0" rtlCol="0" fromWordArt="0" anchor="ctr" anchorCtr="0" forceAA="0" compatLnSpc="1">
            <a:prstTxWarp prst="textNoShape">
              <a:avLst/>
            </a:prstTxWarp>
            <a:noAutofit/>
          </a:bodyPr>
          <a:lstStyle/>
          <a:p>
            <a:pPr algn="ctr"/>
            <a:endParaRPr lang="en-US" sz="1440" dirty="0"/>
          </a:p>
        </p:txBody>
      </p:sp>
      <p:sp>
        <p:nvSpPr>
          <p:cNvPr id="8" name="Rectangle 7">
            <a:extLst>
              <a:ext uri="{FF2B5EF4-FFF2-40B4-BE49-F238E27FC236}">
                <a16:creationId xmlns:a16="http://schemas.microsoft.com/office/drawing/2014/main" id="{F2183D07-EF17-46C4-AB1A-4FABC62E0700}"/>
              </a:ext>
            </a:extLst>
          </p:cNvPr>
          <p:cNvSpPr/>
          <p:nvPr/>
        </p:nvSpPr>
        <p:spPr>
          <a:xfrm>
            <a:off x="7054784" y="4321941"/>
            <a:ext cx="3790910" cy="832920"/>
          </a:xfrm>
          <a:prstGeom prst="rect">
            <a:avLst/>
          </a:prstGeom>
        </p:spPr>
        <p:txBody>
          <a:bodyPr wrap="square">
            <a:spAutoFit/>
          </a:bodyPr>
          <a:lstStyle/>
          <a:p>
            <a:pPr>
              <a:lnSpc>
                <a:spcPct val="150000"/>
              </a:lnSpc>
            </a:pPr>
            <a:r>
              <a:rPr lang="en-US" sz="1100" dirty="0">
                <a:solidFill>
                  <a:schemeClr val="tx1">
                    <a:lumMod val="75000"/>
                    <a:lumOff val="25000"/>
                  </a:schemeClr>
                </a:solidFill>
              </a:rPr>
              <a:t>Lorem ipsum dolor sit amet, connecter adipescent elite, sed do elite temper incident Ut labore et dolore magna aliquant</a:t>
            </a:r>
          </a:p>
        </p:txBody>
      </p:sp>
      <p:sp>
        <p:nvSpPr>
          <p:cNvPr id="9" name="TextBox 8">
            <a:extLst>
              <a:ext uri="{FF2B5EF4-FFF2-40B4-BE49-F238E27FC236}">
                <a16:creationId xmlns:a16="http://schemas.microsoft.com/office/drawing/2014/main" id="{DF59210A-63A4-4F45-B984-AED3C2F30D1A}"/>
              </a:ext>
            </a:extLst>
          </p:cNvPr>
          <p:cNvSpPr txBox="1"/>
          <p:nvPr/>
        </p:nvSpPr>
        <p:spPr>
          <a:xfrm>
            <a:off x="7040496" y="2763099"/>
            <a:ext cx="3007555" cy="1323439"/>
          </a:xfrm>
          <a:prstGeom prst="rect">
            <a:avLst/>
          </a:prstGeom>
          <a:noFill/>
        </p:spPr>
        <p:txBody>
          <a:bodyPr wrap="none" rtlCol="0">
            <a:spAutoFit/>
          </a:bodyPr>
          <a:lstStyle/>
          <a:p>
            <a:r>
              <a:rPr lang="en-US" sz="4000" b="1" dirty="0">
                <a:solidFill>
                  <a:schemeClr val="tx1">
                    <a:lumMod val="75000"/>
                    <a:lumOff val="25000"/>
                  </a:schemeClr>
                </a:solidFill>
                <a:latin typeface="+mj-lt"/>
              </a:rPr>
              <a:t>CREATIVE</a:t>
            </a:r>
          </a:p>
          <a:p>
            <a:r>
              <a:rPr lang="en-US" sz="4000" b="1" dirty="0">
                <a:solidFill>
                  <a:schemeClr val="tx1">
                    <a:lumMod val="75000"/>
                    <a:lumOff val="25000"/>
                  </a:schemeClr>
                </a:solidFill>
                <a:latin typeface="+mj-lt"/>
              </a:rPr>
              <a:t>DESIGNING</a:t>
            </a:r>
            <a:endParaRPr lang="en-ID" sz="4000" b="1" dirty="0">
              <a:solidFill>
                <a:schemeClr val="tx1">
                  <a:lumMod val="75000"/>
                  <a:lumOff val="25000"/>
                </a:schemeClr>
              </a:solidFill>
              <a:latin typeface="+mj-lt"/>
            </a:endParaRPr>
          </a:p>
        </p:txBody>
      </p:sp>
      <p:sp>
        <p:nvSpPr>
          <p:cNvPr id="16" name="Freeform: Shape 15">
            <a:extLst>
              <a:ext uri="{FF2B5EF4-FFF2-40B4-BE49-F238E27FC236}">
                <a16:creationId xmlns:a16="http://schemas.microsoft.com/office/drawing/2014/main" id="{4091572C-3283-43B2-AAC3-4071F7882C01}"/>
              </a:ext>
            </a:extLst>
          </p:cNvPr>
          <p:cNvSpPr/>
          <p:nvPr/>
        </p:nvSpPr>
        <p:spPr>
          <a:xfrm>
            <a:off x="7171503" y="1914816"/>
            <a:ext cx="2135922" cy="350546"/>
          </a:xfrm>
          <a:custGeom>
            <a:avLst/>
            <a:gdLst/>
            <a:ahLst/>
            <a:cxnLst/>
            <a:rect l="l" t="t" r="r" b="b"/>
            <a:pathLst>
              <a:path w="12580690" h="2064734">
                <a:moveTo>
                  <a:pt x="2665643" y="318040"/>
                </a:moveTo>
                <a:lnTo>
                  <a:pt x="2629043" y="846844"/>
                </a:lnTo>
                <a:lnTo>
                  <a:pt x="2584871" y="1288566"/>
                </a:lnTo>
                <a:lnTo>
                  <a:pt x="2863786" y="1288566"/>
                </a:lnTo>
                <a:lnTo>
                  <a:pt x="2819614" y="846844"/>
                </a:lnTo>
                <a:lnTo>
                  <a:pt x="2783015" y="318040"/>
                </a:lnTo>
                <a:close/>
                <a:moveTo>
                  <a:pt x="11582399" y="22717"/>
                </a:moveTo>
                <a:lnTo>
                  <a:pt x="11916846" y="22717"/>
                </a:lnTo>
                <a:lnTo>
                  <a:pt x="11916846" y="869561"/>
                </a:lnTo>
                <a:lnTo>
                  <a:pt x="12246245" y="869561"/>
                </a:lnTo>
                <a:lnTo>
                  <a:pt x="12246245" y="22717"/>
                </a:lnTo>
                <a:lnTo>
                  <a:pt x="12580690" y="22717"/>
                </a:lnTo>
                <a:lnTo>
                  <a:pt x="12580690" y="2042017"/>
                </a:lnTo>
                <a:lnTo>
                  <a:pt x="12246245" y="2042017"/>
                </a:lnTo>
                <a:lnTo>
                  <a:pt x="12246245" y="1164884"/>
                </a:lnTo>
                <a:lnTo>
                  <a:pt x="11916846" y="1164884"/>
                </a:lnTo>
                <a:lnTo>
                  <a:pt x="11916846" y="2042017"/>
                </a:lnTo>
                <a:lnTo>
                  <a:pt x="11582399" y="2042017"/>
                </a:lnTo>
                <a:close/>
                <a:moveTo>
                  <a:pt x="7238999" y="22717"/>
                </a:moveTo>
                <a:lnTo>
                  <a:pt x="7573446" y="22717"/>
                </a:lnTo>
                <a:lnTo>
                  <a:pt x="7573446" y="2042017"/>
                </a:lnTo>
                <a:lnTo>
                  <a:pt x="7238999" y="2042017"/>
                </a:lnTo>
                <a:close/>
                <a:moveTo>
                  <a:pt x="4646843" y="22717"/>
                </a:moveTo>
                <a:lnTo>
                  <a:pt x="4992648" y="22717"/>
                </a:lnTo>
                <a:lnTo>
                  <a:pt x="5133998" y="1062657"/>
                </a:lnTo>
                <a:lnTo>
                  <a:pt x="5163026" y="1746694"/>
                </a:lnTo>
                <a:lnTo>
                  <a:pt x="5280397" y="1746694"/>
                </a:lnTo>
                <a:lnTo>
                  <a:pt x="5309425" y="1062657"/>
                </a:lnTo>
                <a:lnTo>
                  <a:pt x="5450776" y="22717"/>
                </a:lnTo>
                <a:lnTo>
                  <a:pt x="5796581" y="22717"/>
                </a:lnTo>
                <a:lnTo>
                  <a:pt x="5520190" y="2042017"/>
                </a:lnTo>
                <a:lnTo>
                  <a:pt x="4923234" y="2042017"/>
                </a:lnTo>
                <a:close/>
                <a:moveTo>
                  <a:pt x="2430899" y="22717"/>
                </a:moveTo>
                <a:lnTo>
                  <a:pt x="3017758" y="22717"/>
                </a:lnTo>
                <a:lnTo>
                  <a:pt x="3282791" y="2042017"/>
                </a:lnTo>
                <a:lnTo>
                  <a:pt x="2939510" y="2042017"/>
                </a:lnTo>
                <a:lnTo>
                  <a:pt x="2895338" y="1582627"/>
                </a:lnTo>
                <a:lnTo>
                  <a:pt x="2553319" y="1582627"/>
                </a:lnTo>
                <a:lnTo>
                  <a:pt x="2509147" y="2042017"/>
                </a:lnTo>
                <a:lnTo>
                  <a:pt x="2165866" y="2042017"/>
                </a:lnTo>
                <a:close/>
                <a:moveTo>
                  <a:pt x="0" y="22717"/>
                </a:moveTo>
                <a:lnTo>
                  <a:pt x="334447" y="22717"/>
                </a:lnTo>
                <a:lnTo>
                  <a:pt x="334447" y="1746694"/>
                </a:lnTo>
                <a:lnTo>
                  <a:pt x="824127" y="1746694"/>
                </a:lnTo>
                <a:lnTo>
                  <a:pt x="824127" y="2042017"/>
                </a:lnTo>
                <a:lnTo>
                  <a:pt x="0" y="2042017"/>
                </a:lnTo>
                <a:close/>
                <a:moveTo>
                  <a:pt x="9581697" y="0"/>
                </a:moveTo>
                <a:cubicBezTo>
                  <a:pt x="9755862" y="0"/>
                  <a:pt x="9882068" y="35758"/>
                  <a:pt x="9960316" y="107275"/>
                </a:cubicBezTo>
                <a:cubicBezTo>
                  <a:pt x="10038563" y="178792"/>
                  <a:pt x="10081054" y="297847"/>
                  <a:pt x="10087783" y="464439"/>
                </a:cubicBezTo>
                <a:cubicBezTo>
                  <a:pt x="10089467" y="505666"/>
                  <a:pt x="10089677" y="553625"/>
                  <a:pt x="10088415" y="608314"/>
                </a:cubicBezTo>
                <a:cubicBezTo>
                  <a:pt x="10087153" y="663004"/>
                  <a:pt x="10085681" y="715589"/>
                  <a:pt x="10083998" y="766072"/>
                </a:cubicBezTo>
                <a:lnTo>
                  <a:pt x="9762172" y="766072"/>
                </a:lnTo>
                <a:cubicBezTo>
                  <a:pt x="9764696" y="702969"/>
                  <a:pt x="9766379" y="641759"/>
                  <a:pt x="9767220" y="582442"/>
                </a:cubicBezTo>
                <a:cubicBezTo>
                  <a:pt x="9768062" y="523125"/>
                  <a:pt x="9767220" y="464018"/>
                  <a:pt x="9764696" y="405122"/>
                </a:cubicBezTo>
                <a:cubicBezTo>
                  <a:pt x="9761330" y="316778"/>
                  <a:pt x="9700330" y="272605"/>
                  <a:pt x="9581697" y="272605"/>
                </a:cubicBezTo>
                <a:cubicBezTo>
                  <a:pt x="9468111" y="272605"/>
                  <a:pt x="9406691" y="316778"/>
                  <a:pt x="9397435" y="405122"/>
                </a:cubicBezTo>
                <a:cubicBezTo>
                  <a:pt x="9389022" y="500197"/>
                  <a:pt x="9389022" y="596535"/>
                  <a:pt x="9397435" y="694135"/>
                </a:cubicBezTo>
                <a:cubicBezTo>
                  <a:pt x="9400801" y="737886"/>
                  <a:pt x="9412160" y="774486"/>
                  <a:pt x="9431511" y="803934"/>
                </a:cubicBezTo>
                <a:cubicBezTo>
                  <a:pt x="9450863" y="833382"/>
                  <a:pt x="9482414" y="853154"/>
                  <a:pt x="9526166" y="863251"/>
                </a:cubicBezTo>
                <a:lnTo>
                  <a:pt x="9712952" y="902375"/>
                </a:lnTo>
                <a:cubicBezTo>
                  <a:pt x="9849254" y="931823"/>
                  <a:pt x="9946222" y="985881"/>
                  <a:pt x="10003857" y="1064550"/>
                </a:cubicBezTo>
                <a:cubicBezTo>
                  <a:pt x="10061491" y="1143218"/>
                  <a:pt x="10092832" y="1246497"/>
                  <a:pt x="10097880" y="1374386"/>
                </a:cubicBezTo>
                <a:cubicBezTo>
                  <a:pt x="10098722" y="1409724"/>
                  <a:pt x="10098933" y="1447165"/>
                  <a:pt x="10098512" y="1486710"/>
                </a:cubicBezTo>
                <a:cubicBezTo>
                  <a:pt x="10098091" y="1526254"/>
                  <a:pt x="10097039" y="1563275"/>
                  <a:pt x="10095356" y="1597771"/>
                </a:cubicBezTo>
                <a:cubicBezTo>
                  <a:pt x="10088625" y="1765205"/>
                  <a:pt x="10045505" y="1884890"/>
                  <a:pt x="9965994" y="1956828"/>
                </a:cubicBezTo>
                <a:cubicBezTo>
                  <a:pt x="9886485" y="2028765"/>
                  <a:pt x="9758807" y="2064734"/>
                  <a:pt x="9582960" y="2064734"/>
                </a:cubicBezTo>
                <a:cubicBezTo>
                  <a:pt x="9407112" y="2064734"/>
                  <a:pt x="9279644" y="2028765"/>
                  <a:pt x="9200554" y="1956828"/>
                </a:cubicBezTo>
                <a:cubicBezTo>
                  <a:pt x="9121465" y="1884890"/>
                  <a:pt x="9078555" y="1765205"/>
                  <a:pt x="9071823" y="1597771"/>
                </a:cubicBezTo>
                <a:cubicBezTo>
                  <a:pt x="9070141" y="1549813"/>
                  <a:pt x="9069720" y="1498910"/>
                  <a:pt x="9070562" y="1445062"/>
                </a:cubicBezTo>
                <a:cubicBezTo>
                  <a:pt x="9071404" y="1391214"/>
                  <a:pt x="9074768" y="1339890"/>
                  <a:pt x="9080658" y="1291090"/>
                </a:cubicBezTo>
                <a:lnTo>
                  <a:pt x="9394912" y="1291090"/>
                </a:lnTo>
                <a:cubicBezTo>
                  <a:pt x="9391546" y="1356717"/>
                  <a:pt x="9389653" y="1420451"/>
                  <a:pt x="9389232" y="1482293"/>
                </a:cubicBezTo>
                <a:cubicBezTo>
                  <a:pt x="9388812" y="1544134"/>
                  <a:pt x="9390705" y="1602399"/>
                  <a:pt x="9394912" y="1657088"/>
                </a:cubicBezTo>
                <a:cubicBezTo>
                  <a:pt x="9402484" y="1746274"/>
                  <a:pt x="9464746" y="1790867"/>
                  <a:pt x="9581697" y="1790867"/>
                </a:cubicBezTo>
                <a:cubicBezTo>
                  <a:pt x="9691917" y="1790867"/>
                  <a:pt x="9751655" y="1746274"/>
                  <a:pt x="9760909" y="1657088"/>
                </a:cubicBezTo>
                <a:cubicBezTo>
                  <a:pt x="9765958" y="1610813"/>
                  <a:pt x="9768482" y="1563696"/>
                  <a:pt x="9768482" y="1515737"/>
                </a:cubicBezTo>
                <a:cubicBezTo>
                  <a:pt x="9768482" y="1467779"/>
                  <a:pt x="9765958" y="1420662"/>
                  <a:pt x="9760909" y="1374386"/>
                </a:cubicBezTo>
                <a:cubicBezTo>
                  <a:pt x="9754179" y="1281835"/>
                  <a:pt x="9704117" y="1224621"/>
                  <a:pt x="9610724" y="1202746"/>
                </a:cubicBezTo>
                <a:lnTo>
                  <a:pt x="9401222" y="1154787"/>
                </a:lnTo>
                <a:cubicBezTo>
                  <a:pt x="9275857" y="1126181"/>
                  <a:pt x="9189195" y="1073805"/>
                  <a:pt x="9141237" y="997660"/>
                </a:cubicBezTo>
                <a:cubicBezTo>
                  <a:pt x="9093278" y="921516"/>
                  <a:pt x="9067196" y="820341"/>
                  <a:pt x="9062989" y="694135"/>
                </a:cubicBezTo>
                <a:cubicBezTo>
                  <a:pt x="9062148" y="652907"/>
                  <a:pt x="9061727" y="613993"/>
                  <a:pt x="9061727" y="577394"/>
                </a:cubicBezTo>
                <a:cubicBezTo>
                  <a:pt x="9061727" y="540794"/>
                  <a:pt x="9062569" y="503142"/>
                  <a:pt x="9064251" y="464439"/>
                </a:cubicBezTo>
                <a:cubicBezTo>
                  <a:pt x="9070983" y="297847"/>
                  <a:pt x="9114103" y="178792"/>
                  <a:pt x="9193612" y="107275"/>
                </a:cubicBezTo>
                <a:cubicBezTo>
                  <a:pt x="9273123" y="35758"/>
                  <a:pt x="9402484" y="0"/>
                  <a:pt x="958169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5798284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8188B78-EA1E-4CF5-85BC-E6399444DF14}"/>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21899" r="21899"/>
          <a:stretch>
            <a:fillRect/>
          </a:stretch>
        </p:blipFill>
        <p:spPr/>
      </p:pic>
      <p:pic>
        <p:nvPicPr>
          <p:cNvPr id="3" name="Picture Placeholder 2">
            <a:extLst>
              <a:ext uri="{FF2B5EF4-FFF2-40B4-BE49-F238E27FC236}">
                <a16:creationId xmlns:a16="http://schemas.microsoft.com/office/drawing/2014/main" id="{7150BA74-CBDF-4AE2-8618-4F1E6BED26A0}"/>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2691" r="12691"/>
          <a:stretch>
            <a:fillRect/>
          </a:stretch>
        </p:blipFill>
        <p:spPr/>
      </p:pic>
      <p:pic>
        <p:nvPicPr>
          <p:cNvPr id="10" name="Picture Placeholder 9">
            <a:extLst>
              <a:ext uri="{FF2B5EF4-FFF2-40B4-BE49-F238E27FC236}">
                <a16:creationId xmlns:a16="http://schemas.microsoft.com/office/drawing/2014/main" id="{B80CCB00-8976-4422-AB57-935E0CFF907E}"/>
              </a:ext>
            </a:extLst>
          </p:cNvPr>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l="33836" r="33836"/>
          <a:stretch>
            <a:fillRect/>
          </a:stretch>
        </p:blipFill>
        <p:spPr/>
      </p:pic>
      <p:sp>
        <p:nvSpPr>
          <p:cNvPr id="11" name="Rectangle 10">
            <a:extLst>
              <a:ext uri="{FF2B5EF4-FFF2-40B4-BE49-F238E27FC236}">
                <a16:creationId xmlns:a16="http://schemas.microsoft.com/office/drawing/2014/main" id="{14281C78-BC90-46C2-8D08-4AA84BE4AFE0}"/>
              </a:ext>
            </a:extLst>
          </p:cNvPr>
          <p:cNvSpPr/>
          <p:nvPr/>
        </p:nvSpPr>
        <p:spPr>
          <a:xfrm>
            <a:off x="3429140" y="3573016"/>
            <a:ext cx="5565131" cy="18722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36576" rIns="73152" bIns="36576" numCol="1" spcCol="0" rtlCol="0" fromWordArt="0" anchor="ctr" anchorCtr="0" forceAA="0" compatLnSpc="1">
            <a:prstTxWarp prst="textNoShape">
              <a:avLst/>
            </a:prstTxWarp>
            <a:noAutofit/>
          </a:bodyPr>
          <a:lstStyle/>
          <a:p>
            <a:pPr algn="ctr"/>
            <a:endParaRPr lang="en-US" sz="1440" dirty="0"/>
          </a:p>
        </p:txBody>
      </p:sp>
      <p:sp>
        <p:nvSpPr>
          <p:cNvPr id="12" name="TextBox 11">
            <a:extLst>
              <a:ext uri="{FF2B5EF4-FFF2-40B4-BE49-F238E27FC236}">
                <a16:creationId xmlns:a16="http://schemas.microsoft.com/office/drawing/2014/main" id="{19309334-ED05-4888-9298-DB63CCA79DDC}"/>
              </a:ext>
            </a:extLst>
          </p:cNvPr>
          <p:cNvSpPr txBox="1"/>
          <p:nvPr/>
        </p:nvSpPr>
        <p:spPr>
          <a:xfrm>
            <a:off x="4291949" y="4155177"/>
            <a:ext cx="3839513" cy="707886"/>
          </a:xfrm>
          <a:prstGeom prst="rect">
            <a:avLst/>
          </a:prstGeom>
          <a:noFill/>
        </p:spPr>
        <p:txBody>
          <a:bodyPr wrap="none" rtlCol="0">
            <a:spAutoFit/>
          </a:bodyPr>
          <a:lstStyle/>
          <a:p>
            <a:r>
              <a:rPr lang="en-US" sz="4000" b="1" dirty="0">
                <a:solidFill>
                  <a:schemeClr val="tx1">
                    <a:lumMod val="75000"/>
                    <a:lumOff val="25000"/>
                  </a:schemeClr>
                </a:solidFill>
                <a:latin typeface="+mj-lt"/>
              </a:rPr>
              <a:t>Sweet clothes</a:t>
            </a:r>
            <a:endParaRPr lang="en-ID" sz="4000" b="1" dirty="0">
              <a:solidFill>
                <a:schemeClr val="tx1">
                  <a:lumMod val="75000"/>
                  <a:lumOff val="25000"/>
                </a:schemeClr>
              </a:solidFill>
              <a:latin typeface="+mj-lt"/>
            </a:endParaRPr>
          </a:p>
        </p:txBody>
      </p:sp>
      <p:sp>
        <p:nvSpPr>
          <p:cNvPr id="13" name="Rectangle 12">
            <a:extLst>
              <a:ext uri="{FF2B5EF4-FFF2-40B4-BE49-F238E27FC236}">
                <a16:creationId xmlns:a16="http://schemas.microsoft.com/office/drawing/2014/main" id="{4A401F04-816D-4392-BB3C-D6B94D160658}"/>
              </a:ext>
            </a:extLst>
          </p:cNvPr>
          <p:cNvSpPr/>
          <p:nvPr/>
        </p:nvSpPr>
        <p:spPr>
          <a:xfrm>
            <a:off x="3523747" y="5511983"/>
            <a:ext cx="5163251" cy="579005"/>
          </a:xfrm>
          <a:prstGeom prst="rect">
            <a:avLst/>
          </a:prstGeom>
        </p:spPr>
        <p:txBody>
          <a:bodyPr wrap="square">
            <a:spAutoFit/>
          </a:bodyPr>
          <a:lstStyle/>
          <a:p>
            <a:pPr>
              <a:lnSpc>
                <a:spcPct val="150000"/>
              </a:lnSpc>
            </a:pPr>
            <a:r>
              <a:rPr lang="en-US" sz="1100" dirty="0">
                <a:solidFill>
                  <a:schemeClr val="tx1">
                    <a:lumMod val="50000"/>
                    <a:lumOff val="50000"/>
                  </a:schemeClr>
                </a:solidFill>
              </a:rPr>
              <a:t>Lorem ipsum dolor sit amet, connecter adipescent elite, sed do elite temper incident Ut labore et dolore magna aliquant</a:t>
            </a:r>
          </a:p>
        </p:txBody>
      </p:sp>
      <p:sp>
        <p:nvSpPr>
          <p:cNvPr id="16" name="TextBox 15">
            <a:extLst>
              <a:ext uri="{FF2B5EF4-FFF2-40B4-BE49-F238E27FC236}">
                <a16:creationId xmlns:a16="http://schemas.microsoft.com/office/drawing/2014/main" id="{EF932F9E-4A85-468B-A2F4-FA8130370AC5}"/>
              </a:ext>
            </a:extLst>
          </p:cNvPr>
          <p:cNvSpPr txBox="1"/>
          <p:nvPr/>
        </p:nvSpPr>
        <p:spPr>
          <a:xfrm rot="5400000">
            <a:off x="-106913" y="3104829"/>
            <a:ext cx="1297150" cy="400110"/>
          </a:xfrm>
          <a:prstGeom prst="rect">
            <a:avLst/>
          </a:prstGeom>
          <a:noFill/>
        </p:spPr>
        <p:txBody>
          <a:bodyPr wrap="none" rtlCol="0">
            <a:spAutoFit/>
          </a:bodyPr>
          <a:lstStyle/>
          <a:p>
            <a:r>
              <a:rPr lang="en-US" sz="2000" spc="300" dirty="0">
                <a:solidFill>
                  <a:schemeClr val="accent1"/>
                </a:solidFill>
                <a:latin typeface="+mj-lt"/>
              </a:rPr>
              <a:t>BE YOU</a:t>
            </a:r>
            <a:endParaRPr lang="en-ID" sz="2000" spc="300" dirty="0">
              <a:solidFill>
                <a:schemeClr val="accent1"/>
              </a:solidFill>
              <a:latin typeface="+mj-lt"/>
            </a:endParaRPr>
          </a:p>
        </p:txBody>
      </p:sp>
      <p:sp>
        <p:nvSpPr>
          <p:cNvPr id="20" name="Freeform: Shape 19">
            <a:extLst>
              <a:ext uri="{FF2B5EF4-FFF2-40B4-BE49-F238E27FC236}">
                <a16:creationId xmlns:a16="http://schemas.microsoft.com/office/drawing/2014/main" id="{98A3A471-8F5D-4299-9C60-E7ED3396C788}"/>
              </a:ext>
            </a:extLst>
          </p:cNvPr>
          <p:cNvSpPr/>
          <p:nvPr/>
        </p:nvSpPr>
        <p:spPr>
          <a:xfrm>
            <a:off x="707843" y="666666"/>
            <a:ext cx="2089011" cy="342847"/>
          </a:xfrm>
          <a:custGeom>
            <a:avLst/>
            <a:gdLst/>
            <a:ahLst/>
            <a:cxnLst/>
            <a:rect l="l" t="t" r="r" b="b"/>
            <a:pathLst>
              <a:path w="12580690" h="2064734">
                <a:moveTo>
                  <a:pt x="2665643" y="318040"/>
                </a:moveTo>
                <a:lnTo>
                  <a:pt x="2629043" y="846844"/>
                </a:lnTo>
                <a:lnTo>
                  <a:pt x="2584871" y="1288566"/>
                </a:lnTo>
                <a:lnTo>
                  <a:pt x="2863786" y="1288566"/>
                </a:lnTo>
                <a:lnTo>
                  <a:pt x="2819614" y="846844"/>
                </a:lnTo>
                <a:lnTo>
                  <a:pt x="2783015" y="318040"/>
                </a:lnTo>
                <a:close/>
                <a:moveTo>
                  <a:pt x="11582399" y="22717"/>
                </a:moveTo>
                <a:lnTo>
                  <a:pt x="11916846" y="22717"/>
                </a:lnTo>
                <a:lnTo>
                  <a:pt x="11916846" y="869561"/>
                </a:lnTo>
                <a:lnTo>
                  <a:pt x="12246245" y="869561"/>
                </a:lnTo>
                <a:lnTo>
                  <a:pt x="12246245" y="22717"/>
                </a:lnTo>
                <a:lnTo>
                  <a:pt x="12580690" y="22717"/>
                </a:lnTo>
                <a:lnTo>
                  <a:pt x="12580690" y="2042017"/>
                </a:lnTo>
                <a:lnTo>
                  <a:pt x="12246245" y="2042017"/>
                </a:lnTo>
                <a:lnTo>
                  <a:pt x="12246245" y="1164884"/>
                </a:lnTo>
                <a:lnTo>
                  <a:pt x="11916846" y="1164884"/>
                </a:lnTo>
                <a:lnTo>
                  <a:pt x="11916846" y="2042017"/>
                </a:lnTo>
                <a:lnTo>
                  <a:pt x="11582399" y="2042017"/>
                </a:lnTo>
                <a:close/>
                <a:moveTo>
                  <a:pt x="7238999" y="22717"/>
                </a:moveTo>
                <a:lnTo>
                  <a:pt x="7573446" y="22717"/>
                </a:lnTo>
                <a:lnTo>
                  <a:pt x="7573446" y="2042017"/>
                </a:lnTo>
                <a:lnTo>
                  <a:pt x="7238999" y="2042017"/>
                </a:lnTo>
                <a:close/>
                <a:moveTo>
                  <a:pt x="4646843" y="22717"/>
                </a:moveTo>
                <a:lnTo>
                  <a:pt x="4992648" y="22717"/>
                </a:lnTo>
                <a:lnTo>
                  <a:pt x="5133998" y="1062657"/>
                </a:lnTo>
                <a:lnTo>
                  <a:pt x="5163026" y="1746694"/>
                </a:lnTo>
                <a:lnTo>
                  <a:pt x="5280397" y="1746694"/>
                </a:lnTo>
                <a:lnTo>
                  <a:pt x="5309425" y="1062657"/>
                </a:lnTo>
                <a:lnTo>
                  <a:pt x="5450776" y="22717"/>
                </a:lnTo>
                <a:lnTo>
                  <a:pt x="5796581" y="22717"/>
                </a:lnTo>
                <a:lnTo>
                  <a:pt x="5520190" y="2042017"/>
                </a:lnTo>
                <a:lnTo>
                  <a:pt x="4923234" y="2042017"/>
                </a:lnTo>
                <a:close/>
                <a:moveTo>
                  <a:pt x="2430899" y="22717"/>
                </a:moveTo>
                <a:lnTo>
                  <a:pt x="3017758" y="22717"/>
                </a:lnTo>
                <a:lnTo>
                  <a:pt x="3282791" y="2042017"/>
                </a:lnTo>
                <a:lnTo>
                  <a:pt x="2939510" y="2042017"/>
                </a:lnTo>
                <a:lnTo>
                  <a:pt x="2895338" y="1582627"/>
                </a:lnTo>
                <a:lnTo>
                  <a:pt x="2553319" y="1582627"/>
                </a:lnTo>
                <a:lnTo>
                  <a:pt x="2509147" y="2042017"/>
                </a:lnTo>
                <a:lnTo>
                  <a:pt x="2165866" y="2042017"/>
                </a:lnTo>
                <a:close/>
                <a:moveTo>
                  <a:pt x="0" y="22717"/>
                </a:moveTo>
                <a:lnTo>
                  <a:pt x="334447" y="22717"/>
                </a:lnTo>
                <a:lnTo>
                  <a:pt x="334447" y="1746694"/>
                </a:lnTo>
                <a:lnTo>
                  <a:pt x="824127" y="1746694"/>
                </a:lnTo>
                <a:lnTo>
                  <a:pt x="824127" y="2042017"/>
                </a:lnTo>
                <a:lnTo>
                  <a:pt x="0" y="2042017"/>
                </a:lnTo>
                <a:close/>
                <a:moveTo>
                  <a:pt x="9581697" y="0"/>
                </a:moveTo>
                <a:cubicBezTo>
                  <a:pt x="9755862" y="0"/>
                  <a:pt x="9882068" y="35758"/>
                  <a:pt x="9960316" y="107275"/>
                </a:cubicBezTo>
                <a:cubicBezTo>
                  <a:pt x="10038563" y="178792"/>
                  <a:pt x="10081054" y="297847"/>
                  <a:pt x="10087783" y="464439"/>
                </a:cubicBezTo>
                <a:cubicBezTo>
                  <a:pt x="10089467" y="505666"/>
                  <a:pt x="10089677" y="553625"/>
                  <a:pt x="10088415" y="608314"/>
                </a:cubicBezTo>
                <a:cubicBezTo>
                  <a:pt x="10087153" y="663004"/>
                  <a:pt x="10085681" y="715589"/>
                  <a:pt x="10083998" y="766072"/>
                </a:cubicBezTo>
                <a:lnTo>
                  <a:pt x="9762172" y="766072"/>
                </a:lnTo>
                <a:cubicBezTo>
                  <a:pt x="9764696" y="702969"/>
                  <a:pt x="9766379" y="641759"/>
                  <a:pt x="9767220" y="582442"/>
                </a:cubicBezTo>
                <a:cubicBezTo>
                  <a:pt x="9768062" y="523125"/>
                  <a:pt x="9767220" y="464018"/>
                  <a:pt x="9764696" y="405122"/>
                </a:cubicBezTo>
                <a:cubicBezTo>
                  <a:pt x="9761330" y="316778"/>
                  <a:pt x="9700330" y="272605"/>
                  <a:pt x="9581697" y="272605"/>
                </a:cubicBezTo>
                <a:cubicBezTo>
                  <a:pt x="9468111" y="272605"/>
                  <a:pt x="9406691" y="316778"/>
                  <a:pt x="9397435" y="405122"/>
                </a:cubicBezTo>
                <a:cubicBezTo>
                  <a:pt x="9389022" y="500197"/>
                  <a:pt x="9389022" y="596535"/>
                  <a:pt x="9397435" y="694135"/>
                </a:cubicBezTo>
                <a:cubicBezTo>
                  <a:pt x="9400801" y="737886"/>
                  <a:pt x="9412160" y="774486"/>
                  <a:pt x="9431511" y="803934"/>
                </a:cubicBezTo>
                <a:cubicBezTo>
                  <a:pt x="9450863" y="833382"/>
                  <a:pt x="9482414" y="853154"/>
                  <a:pt x="9526166" y="863251"/>
                </a:cubicBezTo>
                <a:lnTo>
                  <a:pt x="9712952" y="902375"/>
                </a:lnTo>
                <a:cubicBezTo>
                  <a:pt x="9849254" y="931823"/>
                  <a:pt x="9946222" y="985881"/>
                  <a:pt x="10003857" y="1064550"/>
                </a:cubicBezTo>
                <a:cubicBezTo>
                  <a:pt x="10061491" y="1143218"/>
                  <a:pt x="10092832" y="1246497"/>
                  <a:pt x="10097880" y="1374386"/>
                </a:cubicBezTo>
                <a:cubicBezTo>
                  <a:pt x="10098722" y="1409724"/>
                  <a:pt x="10098933" y="1447165"/>
                  <a:pt x="10098512" y="1486710"/>
                </a:cubicBezTo>
                <a:cubicBezTo>
                  <a:pt x="10098091" y="1526254"/>
                  <a:pt x="10097039" y="1563275"/>
                  <a:pt x="10095356" y="1597771"/>
                </a:cubicBezTo>
                <a:cubicBezTo>
                  <a:pt x="10088625" y="1765205"/>
                  <a:pt x="10045505" y="1884890"/>
                  <a:pt x="9965994" y="1956828"/>
                </a:cubicBezTo>
                <a:cubicBezTo>
                  <a:pt x="9886485" y="2028765"/>
                  <a:pt x="9758807" y="2064734"/>
                  <a:pt x="9582960" y="2064734"/>
                </a:cubicBezTo>
                <a:cubicBezTo>
                  <a:pt x="9407112" y="2064734"/>
                  <a:pt x="9279644" y="2028765"/>
                  <a:pt x="9200554" y="1956828"/>
                </a:cubicBezTo>
                <a:cubicBezTo>
                  <a:pt x="9121465" y="1884890"/>
                  <a:pt x="9078555" y="1765205"/>
                  <a:pt x="9071823" y="1597771"/>
                </a:cubicBezTo>
                <a:cubicBezTo>
                  <a:pt x="9070141" y="1549813"/>
                  <a:pt x="9069720" y="1498910"/>
                  <a:pt x="9070562" y="1445062"/>
                </a:cubicBezTo>
                <a:cubicBezTo>
                  <a:pt x="9071404" y="1391214"/>
                  <a:pt x="9074768" y="1339890"/>
                  <a:pt x="9080658" y="1291090"/>
                </a:cubicBezTo>
                <a:lnTo>
                  <a:pt x="9394912" y="1291090"/>
                </a:lnTo>
                <a:cubicBezTo>
                  <a:pt x="9391546" y="1356717"/>
                  <a:pt x="9389653" y="1420451"/>
                  <a:pt x="9389232" y="1482293"/>
                </a:cubicBezTo>
                <a:cubicBezTo>
                  <a:pt x="9388812" y="1544134"/>
                  <a:pt x="9390705" y="1602399"/>
                  <a:pt x="9394912" y="1657088"/>
                </a:cubicBezTo>
                <a:cubicBezTo>
                  <a:pt x="9402484" y="1746274"/>
                  <a:pt x="9464746" y="1790867"/>
                  <a:pt x="9581697" y="1790867"/>
                </a:cubicBezTo>
                <a:cubicBezTo>
                  <a:pt x="9691917" y="1790867"/>
                  <a:pt x="9751655" y="1746274"/>
                  <a:pt x="9760909" y="1657088"/>
                </a:cubicBezTo>
                <a:cubicBezTo>
                  <a:pt x="9765958" y="1610813"/>
                  <a:pt x="9768482" y="1563696"/>
                  <a:pt x="9768482" y="1515737"/>
                </a:cubicBezTo>
                <a:cubicBezTo>
                  <a:pt x="9768482" y="1467779"/>
                  <a:pt x="9765958" y="1420662"/>
                  <a:pt x="9760909" y="1374386"/>
                </a:cubicBezTo>
                <a:cubicBezTo>
                  <a:pt x="9754179" y="1281835"/>
                  <a:pt x="9704117" y="1224621"/>
                  <a:pt x="9610724" y="1202746"/>
                </a:cubicBezTo>
                <a:lnTo>
                  <a:pt x="9401222" y="1154787"/>
                </a:lnTo>
                <a:cubicBezTo>
                  <a:pt x="9275857" y="1126181"/>
                  <a:pt x="9189195" y="1073805"/>
                  <a:pt x="9141237" y="997660"/>
                </a:cubicBezTo>
                <a:cubicBezTo>
                  <a:pt x="9093278" y="921516"/>
                  <a:pt x="9067196" y="820341"/>
                  <a:pt x="9062989" y="694135"/>
                </a:cubicBezTo>
                <a:cubicBezTo>
                  <a:pt x="9062148" y="652907"/>
                  <a:pt x="9061727" y="613993"/>
                  <a:pt x="9061727" y="577394"/>
                </a:cubicBezTo>
                <a:cubicBezTo>
                  <a:pt x="9061727" y="540794"/>
                  <a:pt x="9062569" y="503142"/>
                  <a:pt x="9064251" y="464439"/>
                </a:cubicBezTo>
                <a:cubicBezTo>
                  <a:pt x="9070983" y="297847"/>
                  <a:pt x="9114103" y="178792"/>
                  <a:pt x="9193612" y="107275"/>
                </a:cubicBezTo>
                <a:cubicBezTo>
                  <a:pt x="9273123" y="35758"/>
                  <a:pt x="9402484" y="0"/>
                  <a:pt x="9581697" y="0"/>
                </a:cubicBezTo>
                <a:close/>
              </a:path>
            </a:pathLst>
          </a:cu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286950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a:extLst>
              <a:ext uri="{FF2B5EF4-FFF2-40B4-BE49-F238E27FC236}">
                <a16:creationId xmlns:a16="http://schemas.microsoft.com/office/drawing/2014/main" id="{34ADC2C2-3B81-4EB7-A760-4A5D688C4C29}"/>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val="0"/>
              </a:ext>
            </a:extLst>
          </a:blip>
          <a:srcRect l="7343" r="7343"/>
          <a:stretch/>
        </p:blipFill>
        <p:spPr>
          <a:xfrm>
            <a:off x="0" y="2147179"/>
            <a:ext cx="3864546" cy="3020006"/>
          </a:xfrm>
        </p:spPr>
      </p:pic>
      <p:pic>
        <p:nvPicPr>
          <p:cNvPr id="19" name="Picture Placeholder 18">
            <a:extLst>
              <a:ext uri="{FF2B5EF4-FFF2-40B4-BE49-F238E27FC236}">
                <a16:creationId xmlns:a16="http://schemas.microsoft.com/office/drawing/2014/main" id="{7AD61FE1-17E5-4A14-B869-8EFEFD1994C7}"/>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t="1161" b="1161"/>
          <a:stretch/>
        </p:blipFill>
        <p:spPr>
          <a:xfrm>
            <a:off x="8329044" y="2143959"/>
            <a:ext cx="3864546" cy="3020006"/>
          </a:xfrm>
        </p:spPr>
      </p:pic>
      <p:pic>
        <p:nvPicPr>
          <p:cNvPr id="16" name="Picture Placeholder 15">
            <a:extLst>
              <a:ext uri="{FF2B5EF4-FFF2-40B4-BE49-F238E27FC236}">
                <a16:creationId xmlns:a16="http://schemas.microsoft.com/office/drawing/2014/main" id="{92A9F8BA-8526-4FB2-BB95-F82BB5AD1A01}"/>
              </a:ext>
            </a:extLst>
          </p:cNvPr>
          <p:cNvPicPr>
            <a:picLocks noGrp="1" noChangeAspect="1"/>
          </p:cNvPicPr>
          <p:nvPr>
            <p:ph type="pic" sz="quarter" idx="10"/>
          </p:nvPr>
        </p:nvPicPr>
        <p:blipFill rotWithShape="1">
          <a:blip r:embed="rId4" cstate="print">
            <a:extLst>
              <a:ext uri="{28A0092B-C50C-407E-A947-70E740481C1C}">
                <a14:useLocalDpi xmlns:a14="http://schemas.microsoft.com/office/drawing/2010/main" val="0"/>
              </a:ext>
            </a:extLst>
          </a:blip>
          <a:srcRect l="4705" r="4705"/>
          <a:stretch/>
        </p:blipFill>
        <p:spPr>
          <a:xfrm>
            <a:off x="4164521" y="2143959"/>
            <a:ext cx="3864546" cy="3020006"/>
          </a:xfrm>
        </p:spPr>
      </p:pic>
      <p:sp>
        <p:nvSpPr>
          <p:cNvPr id="8" name="Rectangle 7">
            <a:extLst>
              <a:ext uri="{FF2B5EF4-FFF2-40B4-BE49-F238E27FC236}">
                <a16:creationId xmlns:a16="http://schemas.microsoft.com/office/drawing/2014/main" id="{A7A5F7F7-C8F9-4683-A62D-F8C0ABD2579A}"/>
              </a:ext>
            </a:extLst>
          </p:cNvPr>
          <p:cNvSpPr/>
          <p:nvPr/>
        </p:nvSpPr>
        <p:spPr>
          <a:xfrm>
            <a:off x="8029065" y="2138257"/>
            <a:ext cx="299977" cy="30200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36576" rIns="73152" bIns="36576" numCol="1" spcCol="0" rtlCol="0" fromWordArt="0" anchor="ctr" anchorCtr="0" forceAA="0" compatLnSpc="1">
            <a:prstTxWarp prst="textNoShape">
              <a:avLst/>
            </a:prstTxWarp>
            <a:noAutofit/>
          </a:bodyPr>
          <a:lstStyle/>
          <a:p>
            <a:pPr algn="ctr"/>
            <a:endParaRPr lang="en-US" sz="1440" dirty="0"/>
          </a:p>
        </p:txBody>
      </p:sp>
      <p:sp>
        <p:nvSpPr>
          <p:cNvPr id="11" name="Rectangle 10">
            <a:extLst>
              <a:ext uri="{FF2B5EF4-FFF2-40B4-BE49-F238E27FC236}">
                <a16:creationId xmlns:a16="http://schemas.microsoft.com/office/drawing/2014/main" id="{675B2B95-1F50-42B5-A6C5-1754C5B48656}"/>
              </a:ext>
            </a:extLst>
          </p:cNvPr>
          <p:cNvSpPr/>
          <p:nvPr/>
        </p:nvSpPr>
        <p:spPr>
          <a:xfrm>
            <a:off x="943497" y="5446233"/>
            <a:ext cx="10306594" cy="832920"/>
          </a:xfrm>
          <a:prstGeom prst="rect">
            <a:avLst/>
          </a:prstGeom>
        </p:spPr>
        <p:txBody>
          <a:bodyPr wrap="square">
            <a:spAutoFit/>
          </a:bodyPr>
          <a:lstStyle/>
          <a:p>
            <a:pPr algn="ctr">
              <a:lnSpc>
                <a:spcPct val="150000"/>
              </a:lnSpc>
            </a:pPr>
            <a:r>
              <a:rPr lang="en-US" sz="1100" dirty="0">
                <a:solidFill>
                  <a:schemeClr val="tx1">
                    <a:lumMod val="75000"/>
                    <a:lumOff val="25000"/>
                  </a:schemeClr>
                </a:solidFill>
              </a:rPr>
              <a:t>Lorem ipsum dolor sit amet, connecter adipescent elite, sed do elite temper incident Ut labore et dolore magna aliquant. Lorem ipsum dolor sit amet, connecter adipescent elite, sed do elite temper incident Ut labore et dolore magna aliquant. Lorem ipsum dolor sit amet, connecter adipescent elite, sed do elite temper incident Ut labore et dolore magna aliquant</a:t>
            </a:r>
          </a:p>
        </p:txBody>
      </p:sp>
      <p:sp>
        <p:nvSpPr>
          <p:cNvPr id="12" name="TextBox 11">
            <a:extLst>
              <a:ext uri="{FF2B5EF4-FFF2-40B4-BE49-F238E27FC236}">
                <a16:creationId xmlns:a16="http://schemas.microsoft.com/office/drawing/2014/main" id="{DE4EF4E8-EDC5-4D19-BD8F-75784C81C493}"/>
              </a:ext>
            </a:extLst>
          </p:cNvPr>
          <p:cNvSpPr txBox="1"/>
          <p:nvPr/>
        </p:nvSpPr>
        <p:spPr>
          <a:xfrm>
            <a:off x="2542602" y="1268892"/>
            <a:ext cx="7233070" cy="707886"/>
          </a:xfrm>
          <a:prstGeom prst="rect">
            <a:avLst/>
          </a:prstGeom>
          <a:noFill/>
        </p:spPr>
        <p:txBody>
          <a:bodyPr wrap="none" rtlCol="0">
            <a:spAutoFit/>
          </a:bodyPr>
          <a:lstStyle/>
          <a:p>
            <a:r>
              <a:rPr lang="en-US" sz="4000" b="1" dirty="0">
                <a:solidFill>
                  <a:schemeClr val="tx1">
                    <a:lumMod val="75000"/>
                    <a:lumOff val="25000"/>
                  </a:schemeClr>
                </a:solidFill>
                <a:latin typeface="+mj-lt"/>
              </a:rPr>
              <a:t>Be brilliant, </a:t>
            </a:r>
            <a:r>
              <a:rPr lang="en-US" sz="4000" b="1" dirty="0">
                <a:solidFill>
                  <a:schemeClr val="accent1"/>
                </a:solidFill>
                <a:latin typeface="+mj-lt"/>
              </a:rPr>
              <a:t>Be bold</a:t>
            </a:r>
            <a:r>
              <a:rPr lang="en-US" sz="4000" b="1" dirty="0">
                <a:solidFill>
                  <a:schemeClr val="tx1">
                    <a:lumMod val="75000"/>
                    <a:lumOff val="25000"/>
                  </a:schemeClr>
                </a:solidFill>
                <a:latin typeface="+mj-lt"/>
              </a:rPr>
              <a:t>, Be you</a:t>
            </a:r>
          </a:p>
        </p:txBody>
      </p:sp>
      <p:sp>
        <p:nvSpPr>
          <p:cNvPr id="14" name="Rectangle 13">
            <a:extLst>
              <a:ext uri="{FF2B5EF4-FFF2-40B4-BE49-F238E27FC236}">
                <a16:creationId xmlns:a16="http://schemas.microsoft.com/office/drawing/2014/main" id="{59CD1614-5CDD-40F6-8B05-40A92DA73D01}"/>
              </a:ext>
            </a:extLst>
          </p:cNvPr>
          <p:cNvSpPr/>
          <p:nvPr/>
        </p:nvSpPr>
        <p:spPr>
          <a:xfrm>
            <a:off x="3864543" y="2138256"/>
            <a:ext cx="299977" cy="30200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36576" rIns="73152" bIns="36576" numCol="1" spcCol="0" rtlCol="0" fromWordArt="0" anchor="ctr" anchorCtr="0" forceAA="0" compatLnSpc="1">
            <a:prstTxWarp prst="textNoShape">
              <a:avLst/>
            </a:prstTxWarp>
            <a:noAutofit/>
          </a:bodyPr>
          <a:lstStyle/>
          <a:p>
            <a:pPr algn="ctr"/>
            <a:endParaRPr lang="en-US" sz="1440" dirty="0"/>
          </a:p>
        </p:txBody>
      </p:sp>
      <p:sp>
        <p:nvSpPr>
          <p:cNvPr id="26" name="Freeform: Shape 25">
            <a:extLst>
              <a:ext uri="{FF2B5EF4-FFF2-40B4-BE49-F238E27FC236}">
                <a16:creationId xmlns:a16="http://schemas.microsoft.com/office/drawing/2014/main" id="{1FDC88E5-F60B-451A-92DE-3EC3FF310A71}"/>
              </a:ext>
            </a:extLst>
          </p:cNvPr>
          <p:cNvSpPr/>
          <p:nvPr/>
        </p:nvSpPr>
        <p:spPr>
          <a:xfrm>
            <a:off x="5052288" y="657225"/>
            <a:ext cx="2089011" cy="342847"/>
          </a:xfrm>
          <a:custGeom>
            <a:avLst/>
            <a:gdLst/>
            <a:ahLst/>
            <a:cxnLst/>
            <a:rect l="l" t="t" r="r" b="b"/>
            <a:pathLst>
              <a:path w="12580690" h="2064734">
                <a:moveTo>
                  <a:pt x="2665643" y="318040"/>
                </a:moveTo>
                <a:lnTo>
                  <a:pt x="2629043" y="846844"/>
                </a:lnTo>
                <a:lnTo>
                  <a:pt x="2584871" y="1288566"/>
                </a:lnTo>
                <a:lnTo>
                  <a:pt x="2863786" y="1288566"/>
                </a:lnTo>
                <a:lnTo>
                  <a:pt x="2819614" y="846844"/>
                </a:lnTo>
                <a:lnTo>
                  <a:pt x="2783015" y="318040"/>
                </a:lnTo>
                <a:close/>
                <a:moveTo>
                  <a:pt x="11582399" y="22717"/>
                </a:moveTo>
                <a:lnTo>
                  <a:pt x="11916846" y="22717"/>
                </a:lnTo>
                <a:lnTo>
                  <a:pt x="11916846" y="869561"/>
                </a:lnTo>
                <a:lnTo>
                  <a:pt x="12246245" y="869561"/>
                </a:lnTo>
                <a:lnTo>
                  <a:pt x="12246245" y="22717"/>
                </a:lnTo>
                <a:lnTo>
                  <a:pt x="12580690" y="22717"/>
                </a:lnTo>
                <a:lnTo>
                  <a:pt x="12580690" y="2042017"/>
                </a:lnTo>
                <a:lnTo>
                  <a:pt x="12246245" y="2042017"/>
                </a:lnTo>
                <a:lnTo>
                  <a:pt x="12246245" y="1164884"/>
                </a:lnTo>
                <a:lnTo>
                  <a:pt x="11916846" y="1164884"/>
                </a:lnTo>
                <a:lnTo>
                  <a:pt x="11916846" y="2042017"/>
                </a:lnTo>
                <a:lnTo>
                  <a:pt x="11582399" y="2042017"/>
                </a:lnTo>
                <a:close/>
                <a:moveTo>
                  <a:pt x="7238999" y="22717"/>
                </a:moveTo>
                <a:lnTo>
                  <a:pt x="7573446" y="22717"/>
                </a:lnTo>
                <a:lnTo>
                  <a:pt x="7573446" y="2042017"/>
                </a:lnTo>
                <a:lnTo>
                  <a:pt x="7238999" y="2042017"/>
                </a:lnTo>
                <a:close/>
                <a:moveTo>
                  <a:pt x="4646843" y="22717"/>
                </a:moveTo>
                <a:lnTo>
                  <a:pt x="4992648" y="22717"/>
                </a:lnTo>
                <a:lnTo>
                  <a:pt x="5133998" y="1062657"/>
                </a:lnTo>
                <a:lnTo>
                  <a:pt x="5163026" y="1746694"/>
                </a:lnTo>
                <a:lnTo>
                  <a:pt x="5280397" y="1746694"/>
                </a:lnTo>
                <a:lnTo>
                  <a:pt x="5309425" y="1062657"/>
                </a:lnTo>
                <a:lnTo>
                  <a:pt x="5450776" y="22717"/>
                </a:lnTo>
                <a:lnTo>
                  <a:pt x="5796581" y="22717"/>
                </a:lnTo>
                <a:lnTo>
                  <a:pt x="5520190" y="2042017"/>
                </a:lnTo>
                <a:lnTo>
                  <a:pt x="4923234" y="2042017"/>
                </a:lnTo>
                <a:close/>
                <a:moveTo>
                  <a:pt x="2430899" y="22717"/>
                </a:moveTo>
                <a:lnTo>
                  <a:pt x="3017758" y="22717"/>
                </a:lnTo>
                <a:lnTo>
                  <a:pt x="3282791" y="2042017"/>
                </a:lnTo>
                <a:lnTo>
                  <a:pt x="2939510" y="2042017"/>
                </a:lnTo>
                <a:lnTo>
                  <a:pt x="2895338" y="1582627"/>
                </a:lnTo>
                <a:lnTo>
                  <a:pt x="2553319" y="1582627"/>
                </a:lnTo>
                <a:lnTo>
                  <a:pt x="2509147" y="2042017"/>
                </a:lnTo>
                <a:lnTo>
                  <a:pt x="2165866" y="2042017"/>
                </a:lnTo>
                <a:close/>
                <a:moveTo>
                  <a:pt x="0" y="22717"/>
                </a:moveTo>
                <a:lnTo>
                  <a:pt x="334447" y="22717"/>
                </a:lnTo>
                <a:lnTo>
                  <a:pt x="334447" y="1746694"/>
                </a:lnTo>
                <a:lnTo>
                  <a:pt x="824127" y="1746694"/>
                </a:lnTo>
                <a:lnTo>
                  <a:pt x="824127" y="2042017"/>
                </a:lnTo>
                <a:lnTo>
                  <a:pt x="0" y="2042017"/>
                </a:lnTo>
                <a:close/>
                <a:moveTo>
                  <a:pt x="9581697" y="0"/>
                </a:moveTo>
                <a:cubicBezTo>
                  <a:pt x="9755862" y="0"/>
                  <a:pt x="9882068" y="35758"/>
                  <a:pt x="9960316" y="107275"/>
                </a:cubicBezTo>
                <a:cubicBezTo>
                  <a:pt x="10038563" y="178792"/>
                  <a:pt x="10081054" y="297847"/>
                  <a:pt x="10087783" y="464439"/>
                </a:cubicBezTo>
                <a:cubicBezTo>
                  <a:pt x="10089467" y="505666"/>
                  <a:pt x="10089677" y="553625"/>
                  <a:pt x="10088415" y="608314"/>
                </a:cubicBezTo>
                <a:cubicBezTo>
                  <a:pt x="10087153" y="663004"/>
                  <a:pt x="10085681" y="715589"/>
                  <a:pt x="10083998" y="766072"/>
                </a:cubicBezTo>
                <a:lnTo>
                  <a:pt x="9762172" y="766072"/>
                </a:lnTo>
                <a:cubicBezTo>
                  <a:pt x="9764696" y="702969"/>
                  <a:pt x="9766379" y="641759"/>
                  <a:pt x="9767220" y="582442"/>
                </a:cubicBezTo>
                <a:cubicBezTo>
                  <a:pt x="9768062" y="523125"/>
                  <a:pt x="9767220" y="464018"/>
                  <a:pt x="9764696" y="405122"/>
                </a:cubicBezTo>
                <a:cubicBezTo>
                  <a:pt x="9761330" y="316778"/>
                  <a:pt x="9700330" y="272605"/>
                  <a:pt x="9581697" y="272605"/>
                </a:cubicBezTo>
                <a:cubicBezTo>
                  <a:pt x="9468111" y="272605"/>
                  <a:pt x="9406691" y="316778"/>
                  <a:pt x="9397435" y="405122"/>
                </a:cubicBezTo>
                <a:cubicBezTo>
                  <a:pt x="9389022" y="500197"/>
                  <a:pt x="9389022" y="596535"/>
                  <a:pt x="9397435" y="694135"/>
                </a:cubicBezTo>
                <a:cubicBezTo>
                  <a:pt x="9400801" y="737886"/>
                  <a:pt x="9412160" y="774486"/>
                  <a:pt x="9431511" y="803934"/>
                </a:cubicBezTo>
                <a:cubicBezTo>
                  <a:pt x="9450863" y="833382"/>
                  <a:pt x="9482414" y="853154"/>
                  <a:pt x="9526166" y="863251"/>
                </a:cubicBezTo>
                <a:lnTo>
                  <a:pt x="9712952" y="902375"/>
                </a:lnTo>
                <a:cubicBezTo>
                  <a:pt x="9849254" y="931823"/>
                  <a:pt x="9946222" y="985881"/>
                  <a:pt x="10003857" y="1064550"/>
                </a:cubicBezTo>
                <a:cubicBezTo>
                  <a:pt x="10061491" y="1143218"/>
                  <a:pt x="10092832" y="1246497"/>
                  <a:pt x="10097880" y="1374386"/>
                </a:cubicBezTo>
                <a:cubicBezTo>
                  <a:pt x="10098722" y="1409724"/>
                  <a:pt x="10098933" y="1447165"/>
                  <a:pt x="10098512" y="1486710"/>
                </a:cubicBezTo>
                <a:cubicBezTo>
                  <a:pt x="10098091" y="1526254"/>
                  <a:pt x="10097039" y="1563275"/>
                  <a:pt x="10095356" y="1597771"/>
                </a:cubicBezTo>
                <a:cubicBezTo>
                  <a:pt x="10088625" y="1765205"/>
                  <a:pt x="10045505" y="1884890"/>
                  <a:pt x="9965994" y="1956828"/>
                </a:cubicBezTo>
                <a:cubicBezTo>
                  <a:pt x="9886485" y="2028765"/>
                  <a:pt x="9758807" y="2064734"/>
                  <a:pt x="9582960" y="2064734"/>
                </a:cubicBezTo>
                <a:cubicBezTo>
                  <a:pt x="9407112" y="2064734"/>
                  <a:pt x="9279644" y="2028765"/>
                  <a:pt x="9200554" y="1956828"/>
                </a:cubicBezTo>
                <a:cubicBezTo>
                  <a:pt x="9121465" y="1884890"/>
                  <a:pt x="9078555" y="1765205"/>
                  <a:pt x="9071823" y="1597771"/>
                </a:cubicBezTo>
                <a:cubicBezTo>
                  <a:pt x="9070141" y="1549813"/>
                  <a:pt x="9069720" y="1498910"/>
                  <a:pt x="9070562" y="1445062"/>
                </a:cubicBezTo>
                <a:cubicBezTo>
                  <a:pt x="9071404" y="1391214"/>
                  <a:pt x="9074768" y="1339890"/>
                  <a:pt x="9080658" y="1291090"/>
                </a:cubicBezTo>
                <a:lnTo>
                  <a:pt x="9394912" y="1291090"/>
                </a:lnTo>
                <a:cubicBezTo>
                  <a:pt x="9391546" y="1356717"/>
                  <a:pt x="9389653" y="1420451"/>
                  <a:pt x="9389232" y="1482293"/>
                </a:cubicBezTo>
                <a:cubicBezTo>
                  <a:pt x="9388812" y="1544134"/>
                  <a:pt x="9390705" y="1602399"/>
                  <a:pt x="9394912" y="1657088"/>
                </a:cubicBezTo>
                <a:cubicBezTo>
                  <a:pt x="9402484" y="1746274"/>
                  <a:pt x="9464746" y="1790867"/>
                  <a:pt x="9581697" y="1790867"/>
                </a:cubicBezTo>
                <a:cubicBezTo>
                  <a:pt x="9691917" y="1790867"/>
                  <a:pt x="9751655" y="1746274"/>
                  <a:pt x="9760909" y="1657088"/>
                </a:cubicBezTo>
                <a:cubicBezTo>
                  <a:pt x="9765958" y="1610813"/>
                  <a:pt x="9768482" y="1563696"/>
                  <a:pt x="9768482" y="1515737"/>
                </a:cubicBezTo>
                <a:cubicBezTo>
                  <a:pt x="9768482" y="1467779"/>
                  <a:pt x="9765958" y="1420662"/>
                  <a:pt x="9760909" y="1374386"/>
                </a:cubicBezTo>
                <a:cubicBezTo>
                  <a:pt x="9754179" y="1281835"/>
                  <a:pt x="9704117" y="1224621"/>
                  <a:pt x="9610724" y="1202746"/>
                </a:cubicBezTo>
                <a:lnTo>
                  <a:pt x="9401222" y="1154787"/>
                </a:lnTo>
                <a:cubicBezTo>
                  <a:pt x="9275857" y="1126181"/>
                  <a:pt x="9189195" y="1073805"/>
                  <a:pt x="9141237" y="997660"/>
                </a:cubicBezTo>
                <a:cubicBezTo>
                  <a:pt x="9093278" y="921516"/>
                  <a:pt x="9067196" y="820341"/>
                  <a:pt x="9062989" y="694135"/>
                </a:cubicBezTo>
                <a:cubicBezTo>
                  <a:pt x="9062148" y="652907"/>
                  <a:pt x="9061727" y="613993"/>
                  <a:pt x="9061727" y="577394"/>
                </a:cubicBezTo>
                <a:cubicBezTo>
                  <a:pt x="9061727" y="540794"/>
                  <a:pt x="9062569" y="503142"/>
                  <a:pt x="9064251" y="464439"/>
                </a:cubicBezTo>
                <a:cubicBezTo>
                  <a:pt x="9070983" y="297847"/>
                  <a:pt x="9114103" y="178792"/>
                  <a:pt x="9193612" y="107275"/>
                </a:cubicBezTo>
                <a:cubicBezTo>
                  <a:pt x="9273123" y="35758"/>
                  <a:pt x="9402484" y="0"/>
                  <a:pt x="9581697" y="0"/>
                </a:cubicBezTo>
                <a:close/>
              </a:path>
            </a:pathLst>
          </a:cu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368203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EAC847-2398-40B9-96DA-A67FE30CB6C5}"/>
              </a:ext>
            </a:extLst>
          </p:cNvPr>
          <p:cNvSpPr/>
          <p:nvPr/>
        </p:nvSpPr>
        <p:spPr>
          <a:xfrm>
            <a:off x="0" y="0"/>
            <a:ext cx="5679692"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36576" rIns="73152" bIns="36576" numCol="1" spcCol="0" rtlCol="0" fromWordArt="0" anchor="ctr" anchorCtr="0" forceAA="0" compatLnSpc="1">
            <a:prstTxWarp prst="textNoShape">
              <a:avLst/>
            </a:prstTxWarp>
            <a:noAutofit/>
          </a:bodyPr>
          <a:lstStyle/>
          <a:p>
            <a:pPr algn="ctr"/>
            <a:endParaRPr lang="en-US" sz="1440" dirty="0"/>
          </a:p>
        </p:txBody>
      </p:sp>
      <p:pic>
        <p:nvPicPr>
          <p:cNvPr id="12" name="Picture Placeholder 11">
            <a:extLst>
              <a:ext uri="{FF2B5EF4-FFF2-40B4-BE49-F238E27FC236}">
                <a16:creationId xmlns:a16="http://schemas.microsoft.com/office/drawing/2014/main" id="{16A997CD-91FF-4F2C-B478-1D5EFEECF455}"/>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val="0"/>
              </a:ext>
            </a:extLst>
          </a:blip>
          <a:srcRect l="19697" r="19697"/>
          <a:stretch/>
        </p:blipFill>
        <p:spPr>
          <a:xfrm>
            <a:off x="2232248" y="1407796"/>
            <a:ext cx="3864546" cy="4248472"/>
          </a:xfrm>
        </p:spPr>
      </p:pic>
      <p:pic>
        <p:nvPicPr>
          <p:cNvPr id="4" name="Picture Placeholder 3">
            <a:extLst>
              <a:ext uri="{FF2B5EF4-FFF2-40B4-BE49-F238E27FC236}">
                <a16:creationId xmlns:a16="http://schemas.microsoft.com/office/drawing/2014/main" id="{37E0786A-8E37-4C84-9504-513B79F4D915}"/>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24420" r="24420"/>
          <a:stretch/>
        </p:blipFill>
        <p:spPr>
          <a:xfrm>
            <a:off x="6097588" y="1408113"/>
            <a:ext cx="3863975" cy="4248150"/>
          </a:xfrm>
        </p:spPr>
      </p:pic>
      <p:sp>
        <p:nvSpPr>
          <p:cNvPr id="5" name="Rectangle 4">
            <a:extLst>
              <a:ext uri="{FF2B5EF4-FFF2-40B4-BE49-F238E27FC236}">
                <a16:creationId xmlns:a16="http://schemas.microsoft.com/office/drawing/2014/main" id="{0729EBC9-CB68-4891-A6BE-1B822B2602A6}"/>
              </a:ext>
            </a:extLst>
          </p:cNvPr>
          <p:cNvSpPr/>
          <p:nvPr/>
        </p:nvSpPr>
        <p:spPr>
          <a:xfrm>
            <a:off x="596897" y="5869171"/>
            <a:ext cx="5174815" cy="707886"/>
          </a:xfrm>
          <a:prstGeom prst="rect">
            <a:avLst/>
          </a:prstGeom>
        </p:spPr>
        <p:txBody>
          <a:bodyPr wrap="none">
            <a:spAutoFit/>
          </a:bodyPr>
          <a:lstStyle/>
          <a:p>
            <a:r>
              <a:rPr lang="en-US" sz="4000" b="1" dirty="0">
                <a:solidFill>
                  <a:schemeClr val="tx1">
                    <a:lumMod val="75000"/>
                    <a:lumOff val="25000"/>
                  </a:schemeClr>
                </a:solidFill>
                <a:latin typeface="+mj-lt"/>
              </a:rPr>
              <a:t>Look Sophisticated</a:t>
            </a:r>
          </a:p>
        </p:txBody>
      </p:sp>
      <p:sp>
        <p:nvSpPr>
          <p:cNvPr id="6" name="Rectangle 5">
            <a:extLst>
              <a:ext uri="{FF2B5EF4-FFF2-40B4-BE49-F238E27FC236}">
                <a16:creationId xmlns:a16="http://schemas.microsoft.com/office/drawing/2014/main" id="{279A7063-0578-4492-9833-3F5744339408}"/>
              </a:ext>
            </a:extLst>
          </p:cNvPr>
          <p:cNvSpPr/>
          <p:nvPr/>
        </p:nvSpPr>
        <p:spPr>
          <a:xfrm>
            <a:off x="6706512" y="616651"/>
            <a:ext cx="4919938" cy="707886"/>
          </a:xfrm>
          <a:prstGeom prst="rect">
            <a:avLst/>
          </a:prstGeom>
        </p:spPr>
        <p:txBody>
          <a:bodyPr wrap="none">
            <a:spAutoFit/>
          </a:bodyPr>
          <a:lstStyle/>
          <a:p>
            <a:pPr algn="r"/>
            <a:r>
              <a:rPr lang="en-US" sz="4000" b="1" dirty="0">
                <a:solidFill>
                  <a:schemeClr val="tx1">
                    <a:lumMod val="75000"/>
                    <a:lumOff val="25000"/>
                  </a:schemeClr>
                </a:solidFill>
                <a:latin typeface="+mj-lt"/>
              </a:rPr>
              <a:t>Made for Pleasure</a:t>
            </a:r>
          </a:p>
        </p:txBody>
      </p:sp>
      <p:sp>
        <p:nvSpPr>
          <p:cNvPr id="17" name="Freeform: Shape 16">
            <a:extLst>
              <a:ext uri="{FF2B5EF4-FFF2-40B4-BE49-F238E27FC236}">
                <a16:creationId xmlns:a16="http://schemas.microsoft.com/office/drawing/2014/main" id="{4EA04963-899D-458D-B89D-ECD509D6EC79}"/>
              </a:ext>
            </a:extLst>
          </p:cNvPr>
          <p:cNvSpPr/>
          <p:nvPr/>
        </p:nvSpPr>
        <p:spPr>
          <a:xfrm>
            <a:off x="703924" y="741438"/>
            <a:ext cx="2135922" cy="350546"/>
          </a:xfrm>
          <a:custGeom>
            <a:avLst/>
            <a:gdLst/>
            <a:ahLst/>
            <a:cxnLst/>
            <a:rect l="l" t="t" r="r" b="b"/>
            <a:pathLst>
              <a:path w="12580690" h="2064734">
                <a:moveTo>
                  <a:pt x="2665643" y="318040"/>
                </a:moveTo>
                <a:lnTo>
                  <a:pt x="2629043" y="846844"/>
                </a:lnTo>
                <a:lnTo>
                  <a:pt x="2584871" y="1288566"/>
                </a:lnTo>
                <a:lnTo>
                  <a:pt x="2863786" y="1288566"/>
                </a:lnTo>
                <a:lnTo>
                  <a:pt x="2819614" y="846844"/>
                </a:lnTo>
                <a:lnTo>
                  <a:pt x="2783015" y="318040"/>
                </a:lnTo>
                <a:close/>
                <a:moveTo>
                  <a:pt x="11582399" y="22717"/>
                </a:moveTo>
                <a:lnTo>
                  <a:pt x="11916846" y="22717"/>
                </a:lnTo>
                <a:lnTo>
                  <a:pt x="11916846" y="869561"/>
                </a:lnTo>
                <a:lnTo>
                  <a:pt x="12246245" y="869561"/>
                </a:lnTo>
                <a:lnTo>
                  <a:pt x="12246245" y="22717"/>
                </a:lnTo>
                <a:lnTo>
                  <a:pt x="12580690" y="22717"/>
                </a:lnTo>
                <a:lnTo>
                  <a:pt x="12580690" y="2042017"/>
                </a:lnTo>
                <a:lnTo>
                  <a:pt x="12246245" y="2042017"/>
                </a:lnTo>
                <a:lnTo>
                  <a:pt x="12246245" y="1164884"/>
                </a:lnTo>
                <a:lnTo>
                  <a:pt x="11916846" y="1164884"/>
                </a:lnTo>
                <a:lnTo>
                  <a:pt x="11916846" y="2042017"/>
                </a:lnTo>
                <a:lnTo>
                  <a:pt x="11582399" y="2042017"/>
                </a:lnTo>
                <a:close/>
                <a:moveTo>
                  <a:pt x="7238999" y="22717"/>
                </a:moveTo>
                <a:lnTo>
                  <a:pt x="7573446" y="22717"/>
                </a:lnTo>
                <a:lnTo>
                  <a:pt x="7573446" y="2042017"/>
                </a:lnTo>
                <a:lnTo>
                  <a:pt x="7238999" y="2042017"/>
                </a:lnTo>
                <a:close/>
                <a:moveTo>
                  <a:pt x="4646843" y="22717"/>
                </a:moveTo>
                <a:lnTo>
                  <a:pt x="4992648" y="22717"/>
                </a:lnTo>
                <a:lnTo>
                  <a:pt x="5133998" y="1062657"/>
                </a:lnTo>
                <a:lnTo>
                  <a:pt x="5163026" y="1746694"/>
                </a:lnTo>
                <a:lnTo>
                  <a:pt x="5280397" y="1746694"/>
                </a:lnTo>
                <a:lnTo>
                  <a:pt x="5309425" y="1062657"/>
                </a:lnTo>
                <a:lnTo>
                  <a:pt x="5450776" y="22717"/>
                </a:lnTo>
                <a:lnTo>
                  <a:pt x="5796581" y="22717"/>
                </a:lnTo>
                <a:lnTo>
                  <a:pt x="5520190" y="2042017"/>
                </a:lnTo>
                <a:lnTo>
                  <a:pt x="4923234" y="2042017"/>
                </a:lnTo>
                <a:close/>
                <a:moveTo>
                  <a:pt x="2430899" y="22717"/>
                </a:moveTo>
                <a:lnTo>
                  <a:pt x="3017758" y="22717"/>
                </a:lnTo>
                <a:lnTo>
                  <a:pt x="3282791" y="2042017"/>
                </a:lnTo>
                <a:lnTo>
                  <a:pt x="2939510" y="2042017"/>
                </a:lnTo>
                <a:lnTo>
                  <a:pt x="2895338" y="1582627"/>
                </a:lnTo>
                <a:lnTo>
                  <a:pt x="2553319" y="1582627"/>
                </a:lnTo>
                <a:lnTo>
                  <a:pt x="2509147" y="2042017"/>
                </a:lnTo>
                <a:lnTo>
                  <a:pt x="2165866" y="2042017"/>
                </a:lnTo>
                <a:close/>
                <a:moveTo>
                  <a:pt x="0" y="22717"/>
                </a:moveTo>
                <a:lnTo>
                  <a:pt x="334447" y="22717"/>
                </a:lnTo>
                <a:lnTo>
                  <a:pt x="334447" y="1746694"/>
                </a:lnTo>
                <a:lnTo>
                  <a:pt x="824127" y="1746694"/>
                </a:lnTo>
                <a:lnTo>
                  <a:pt x="824127" y="2042017"/>
                </a:lnTo>
                <a:lnTo>
                  <a:pt x="0" y="2042017"/>
                </a:lnTo>
                <a:close/>
                <a:moveTo>
                  <a:pt x="9581697" y="0"/>
                </a:moveTo>
                <a:cubicBezTo>
                  <a:pt x="9755862" y="0"/>
                  <a:pt x="9882068" y="35758"/>
                  <a:pt x="9960316" y="107275"/>
                </a:cubicBezTo>
                <a:cubicBezTo>
                  <a:pt x="10038563" y="178792"/>
                  <a:pt x="10081054" y="297847"/>
                  <a:pt x="10087783" y="464439"/>
                </a:cubicBezTo>
                <a:cubicBezTo>
                  <a:pt x="10089467" y="505666"/>
                  <a:pt x="10089677" y="553625"/>
                  <a:pt x="10088415" y="608314"/>
                </a:cubicBezTo>
                <a:cubicBezTo>
                  <a:pt x="10087153" y="663004"/>
                  <a:pt x="10085681" y="715589"/>
                  <a:pt x="10083998" y="766072"/>
                </a:cubicBezTo>
                <a:lnTo>
                  <a:pt x="9762172" y="766072"/>
                </a:lnTo>
                <a:cubicBezTo>
                  <a:pt x="9764696" y="702969"/>
                  <a:pt x="9766379" y="641759"/>
                  <a:pt x="9767220" y="582442"/>
                </a:cubicBezTo>
                <a:cubicBezTo>
                  <a:pt x="9768062" y="523125"/>
                  <a:pt x="9767220" y="464018"/>
                  <a:pt x="9764696" y="405122"/>
                </a:cubicBezTo>
                <a:cubicBezTo>
                  <a:pt x="9761330" y="316778"/>
                  <a:pt x="9700330" y="272605"/>
                  <a:pt x="9581697" y="272605"/>
                </a:cubicBezTo>
                <a:cubicBezTo>
                  <a:pt x="9468111" y="272605"/>
                  <a:pt x="9406691" y="316778"/>
                  <a:pt x="9397435" y="405122"/>
                </a:cubicBezTo>
                <a:cubicBezTo>
                  <a:pt x="9389022" y="500197"/>
                  <a:pt x="9389022" y="596535"/>
                  <a:pt x="9397435" y="694135"/>
                </a:cubicBezTo>
                <a:cubicBezTo>
                  <a:pt x="9400801" y="737886"/>
                  <a:pt x="9412160" y="774486"/>
                  <a:pt x="9431511" y="803934"/>
                </a:cubicBezTo>
                <a:cubicBezTo>
                  <a:pt x="9450863" y="833382"/>
                  <a:pt x="9482414" y="853154"/>
                  <a:pt x="9526166" y="863251"/>
                </a:cubicBezTo>
                <a:lnTo>
                  <a:pt x="9712952" y="902375"/>
                </a:lnTo>
                <a:cubicBezTo>
                  <a:pt x="9849254" y="931823"/>
                  <a:pt x="9946222" y="985881"/>
                  <a:pt x="10003857" y="1064550"/>
                </a:cubicBezTo>
                <a:cubicBezTo>
                  <a:pt x="10061491" y="1143218"/>
                  <a:pt x="10092832" y="1246497"/>
                  <a:pt x="10097880" y="1374386"/>
                </a:cubicBezTo>
                <a:cubicBezTo>
                  <a:pt x="10098722" y="1409724"/>
                  <a:pt x="10098933" y="1447165"/>
                  <a:pt x="10098512" y="1486710"/>
                </a:cubicBezTo>
                <a:cubicBezTo>
                  <a:pt x="10098091" y="1526254"/>
                  <a:pt x="10097039" y="1563275"/>
                  <a:pt x="10095356" y="1597771"/>
                </a:cubicBezTo>
                <a:cubicBezTo>
                  <a:pt x="10088625" y="1765205"/>
                  <a:pt x="10045505" y="1884890"/>
                  <a:pt x="9965994" y="1956828"/>
                </a:cubicBezTo>
                <a:cubicBezTo>
                  <a:pt x="9886485" y="2028765"/>
                  <a:pt x="9758807" y="2064734"/>
                  <a:pt x="9582960" y="2064734"/>
                </a:cubicBezTo>
                <a:cubicBezTo>
                  <a:pt x="9407112" y="2064734"/>
                  <a:pt x="9279644" y="2028765"/>
                  <a:pt x="9200554" y="1956828"/>
                </a:cubicBezTo>
                <a:cubicBezTo>
                  <a:pt x="9121465" y="1884890"/>
                  <a:pt x="9078555" y="1765205"/>
                  <a:pt x="9071823" y="1597771"/>
                </a:cubicBezTo>
                <a:cubicBezTo>
                  <a:pt x="9070141" y="1549813"/>
                  <a:pt x="9069720" y="1498910"/>
                  <a:pt x="9070562" y="1445062"/>
                </a:cubicBezTo>
                <a:cubicBezTo>
                  <a:pt x="9071404" y="1391214"/>
                  <a:pt x="9074768" y="1339890"/>
                  <a:pt x="9080658" y="1291090"/>
                </a:cubicBezTo>
                <a:lnTo>
                  <a:pt x="9394912" y="1291090"/>
                </a:lnTo>
                <a:cubicBezTo>
                  <a:pt x="9391546" y="1356717"/>
                  <a:pt x="9389653" y="1420451"/>
                  <a:pt x="9389232" y="1482293"/>
                </a:cubicBezTo>
                <a:cubicBezTo>
                  <a:pt x="9388812" y="1544134"/>
                  <a:pt x="9390705" y="1602399"/>
                  <a:pt x="9394912" y="1657088"/>
                </a:cubicBezTo>
                <a:cubicBezTo>
                  <a:pt x="9402484" y="1746274"/>
                  <a:pt x="9464746" y="1790867"/>
                  <a:pt x="9581697" y="1790867"/>
                </a:cubicBezTo>
                <a:cubicBezTo>
                  <a:pt x="9691917" y="1790867"/>
                  <a:pt x="9751655" y="1746274"/>
                  <a:pt x="9760909" y="1657088"/>
                </a:cubicBezTo>
                <a:cubicBezTo>
                  <a:pt x="9765958" y="1610813"/>
                  <a:pt x="9768482" y="1563696"/>
                  <a:pt x="9768482" y="1515737"/>
                </a:cubicBezTo>
                <a:cubicBezTo>
                  <a:pt x="9768482" y="1467779"/>
                  <a:pt x="9765958" y="1420662"/>
                  <a:pt x="9760909" y="1374386"/>
                </a:cubicBezTo>
                <a:cubicBezTo>
                  <a:pt x="9754179" y="1281835"/>
                  <a:pt x="9704117" y="1224621"/>
                  <a:pt x="9610724" y="1202746"/>
                </a:cubicBezTo>
                <a:lnTo>
                  <a:pt x="9401222" y="1154787"/>
                </a:lnTo>
                <a:cubicBezTo>
                  <a:pt x="9275857" y="1126181"/>
                  <a:pt x="9189195" y="1073805"/>
                  <a:pt x="9141237" y="997660"/>
                </a:cubicBezTo>
                <a:cubicBezTo>
                  <a:pt x="9093278" y="921516"/>
                  <a:pt x="9067196" y="820341"/>
                  <a:pt x="9062989" y="694135"/>
                </a:cubicBezTo>
                <a:cubicBezTo>
                  <a:pt x="9062148" y="652907"/>
                  <a:pt x="9061727" y="613993"/>
                  <a:pt x="9061727" y="577394"/>
                </a:cubicBezTo>
                <a:cubicBezTo>
                  <a:pt x="9061727" y="540794"/>
                  <a:pt x="9062569" y="503142"/>
                  <a:pt x="9064251" y="464439"/>
                </a:cubicBezTo>
                <a:cubicBezTo>
                  <a:pt x="9070983" y="297847"/>
                  <a:pt x="9114103" y="178792"/>
                  <a:pt x="9193612" y="107275"/>
                </a:cubicBezTo>
                <a:cubicBezTo>
                  <a:pt x="9273123" y="35758"/>
                  <a:pt x="9402484" y="0"/>
                  <a:pt x="958169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2132470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0FB76389-8131-4BCE-BD6B-BD3EDE11AA54}"/>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l="18848" r="51816"/>
          <a:stretch/>
        </p:blipFill>
        <p:spPr>
          <a:xfrm>
            <a:off x="6096795" y="0"/>
            <a:ext cx="3018499" cy="6858000"/>
          </a:xfrm>
        </p:spPr>
      </p:pic>
      <p:pic>
        <p:nvPicPr>
          <p:cNvPr id="7" name="Picture Placeholder 6">
            <a:extLst>
              <a:ext uri="{FF2B5EF4-FFF2-40B4-BE49-F238E27FC236}">
                <a16:creationId xmlns:a16="http://schemas.microsoft.com/office/drawing/2014/main" id="{A900EF82-B8B9-4D0E-9EE5-1A6C91DFD709}"/>
              </a:ext>
            </a:extLst>
          </p:cNvPr>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35039" r="35039"/>
          <a:stretch>
            <a:fillRect/>
          </a:stretch>
        </p:blipFill>
        <p:spPr/>
      </p:pic>
      <p:pic>
        <p:nvPicPr>
          <p:cNvPr id="5" name="Picture Placeholder 4">
            <a:extLst>
              <a:ext uri="{FF2B5EF4-FFF2-40B4-BE49-F238E27FC236}">
                <a16:creationId xmlns:a16="http://schemas.microsoft.com/office/drawing/2014/main" id="{F5F24BED-091E-4B78-9EDB-E2447FA4DEB9}"/>
              </a:ext>
            </a:extLst>
          </p:cNvPr>
          <p:cNvPicPr>
            <a:picLocks noGrp="1" noChangeAspect="1"/>
          </p:cNvPicPr>
          <p:nvPr>
            <p:ph type="pic" sz="quarter" idx="11"/>
          </p:nvPr>
        </p:nvPicPr>
        <p:blipFill rotWithShape="1">
          <a:blip r:embed="rId4" cstate="print">
            <a:extLst>
              <a:ext uri="{28A0092B-C50C-407E-A947-70E740481C1C}">
                <a14:useLocalDpi xmlns:a14="http://schemas.microsoft.com/office/drawing/2010/main" val="0"/>
              </a:ext>
            </a:extLst>
          </a:blip>
          <a:srcRect l="35232" r="35374"/>
          <a:stretch/>
        </p:blipFill>
        <p:spPr>
          <a:xfrm>
            <a:off x="1" y="0"/>
            <a:ext cx="3018499" cy="6858000"/>
          </a:xfrm>
        </p:spPr>
      </p:pic>
      <p:pic>
        <p:nvPicPr>
          <p:cNvPr id="3" name="Picture Placeholder 2">
            <a:extLst>
              <a:ext uri="{FF2B5EF4-FFF2-40B4-BE49-F238E27FC236}">
                <a16:creationId xmlns:a16="http://schemas.microsoft.com/office/drawing/2014/main" id="{02C36C9F-60B0-49AE-8198-2CB98EB8C08C}"/>
              </a:ext>
            </a:extLst>
          </p:cNvPr>
          <p:cNvPicPr>
            <a:picLocks noGrp="1" noChangeAspect="1"/>
          </p:cNvPicPr>
          <p:nvPr>
            <p:ph type="pic" sz="quarter" idx="10"/>
          </p:nvPr>
        </p:nvPicPr>
        <p:blipFill rotWithShape="1">
          <a:blip r:embed="rId5" cstate="print">
            <a:extLst>
              <a:ext uri="{28A0092B-C50C-407E-A947-70E740481C1C}">
                <a14:useLocalDpi xmlns:a14="http://schemas.microsoft.com/office/drawing/2010/main" val="0"/>
              </a:ext>
            </a:extLst>
          </a:blip>
          <a:srcRect l="48801" r="21261"/>
          <a:stretch/>
        </p:blipFill>
        <p:spPr>
          <a:xfrm>
            <a:off x="3018500" y="0"/>
            <a:ext cx="3078295" cy="6858000"/>
          </a:xfrm>
        </p:spPr>
      </p:pic>
      <p:sp>
        <p:nvSpPr>
          <p:cNvPr id="17" name="Rectangle 16">
            <a:extLst>
              <a:ext uri="{FF2B5EF4-FFF2-40B4-BE49-F238E27FC236}">
                <a16:creationId xmlns:a16="http://schemas.microsoft.com/office/drawing/2014/main" id="{57876FD2-7CB2-4455-AE39-E47310CBBBF5}"/>
              </a:ext>
            </a:extLst>
          </p:cNvPr>
          <p:cNvSpPr/>
          <p:nvPr/>
        </p:nvSpPr>
        <p:spPr>
          <a:xfrm>
            <a:off x="5638800" y="3871908"/>
            <a:ext cx="6554788" cy="17430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36576" rIns="73152" bIns="36576" numCol="1" spcCol="0" rtlCol="0" fromWordArt="0" anchor="ctr" anchorCtr="0" forceAA="0" compatLnSpc="1">
            <a:prstTxWarp prst="textNoShape">
              <a:avLst/>
            </a:prstTxWarp>
            <a:noAutofit/>
          </a:bodyPr>
          <a:lstStyle/>
          <a:p>
            <a:pPr algn="ctr"/>
            <a:endParaRPr lang="en-US" sz="1440" dirty="0"/>
          </a:p>
        </p:txBody>
      </p:sp>
      <p:sp>
        <p:nvSpPr>
          <p:cNvPr id="19" name="Rectangle 18">
            <a:extLst>
              <a:ext uri="{FF2B5EF4-FFF2-40B4-BE49-F238E27FC236}">
                <a16:creationId xmlns:a16="http://schemas.microsoft.com/office/drawing/2014/main" id="{1AC3329F-E763-4FD9-9117-9298C89ECAB6}"/>
              </a:ext>
            </a:extLst>
          </p:cNvPr>
          <p:cNvSpPr/>
          <p:nvPr/>
        </p:nvSpPr>
        <p:spPr>
          <a:xfrm>
            <a:off x="6524737" y="4200027"/>
            <a:ext cx="4782914" cy="1086836"/>
          </a:xfrm>
          <a:prstGeom prst="rect">
            <a:avLst/>
          </a:prstGeom>
        </p:spPr>
        <p:txBody>
          <a:bodyPr wrap="square">
            <a:spAutoFit/>
          </a:bodyPr>
          <a:lstStyle/>
          <a:p>
            <a:pPr>
              <a:lnSpc>
                <a:spcPct val="150000"/>
              </a:lnSpc>
            </a:pPr>
            <a:r>
              <a:rPr lang="en-US" sz="1100" dirty="0">
                <a:solidFill>
                  <a:schemeClr val="tx1">
                    <a:lumMod val="75000"/>
                    <a:lumOff val="25000"/>
                  </a:schemeClr>
                </a:solidFill>
              </a:rPr>
              <a:t>Lorem ipsum dolor sit amet, connecter adipescent elite, sed do elite temper incident Ut labore et dolore magna aliquant. Lorem ipsum dolor sit amet, connecter adipescent elite, sed do elite temper incident Ut labore et dolore magna aliquant</a:t>
            </a:r>
          </a:p>
        </p:txBody>
      </p:sp>
      <p:sp>
        <p:nvSpPr>
          <p:cNvPr id="9" name="Freeform: Shape 8">
            <a:extLst>
              <a:ext uri="{FF2B5EF4-FFF2-40B4-BE49-F238E27FC236}">
                <a16:creationId xmlns:a16="http://schemas.microsoft.com/office/drawing/2014/main" id="{3EDFE631-B006-4786-81DD-6C408B78AC94}"/>
              </a:ext>
            </a:extLst>
          </p:cNvPr>
          <p:cNvSpPr/>
          <p:nvPr/>
        </p:nvSpPr>
        <p:spPr>
          <a:xfrm>
            <a:off x="703924" y="741438"/>
            <a:ext cx="2135922" cy="350546"/>
          </a:xfrm>
          <a:custGeom>
            <a:avLst/>
            <a:gdLst/>
            <a:ahLst/>
            <a:cxnLst/>
            <a:rect l="l" t="t" r="r" b="b"/>
            <a:pathLst>
              <a:path w="12580690" h="2064734">
                <a:moveTo>
                  <a:pt x="2665643" y="318040"/>
                </a:moveTo>
                <a:lnTo>
                  <a:pt x="2629043" y="846844"/>
                </a:lnTo>
                <a:lnTo>
                  <a:pt x="2584871" y="1288566"/>
                </a:lnTo>
                <a:lnTo>
                  <a:pt x="2863786" y="1288566"/>
                </a:lnTo>
                <a:lnTo>
                  <a:pt x="2819614" y="846844"/>
                </a:lnTo>
                <a:lnTo>
                  <a:pt x="2783015" y="318040"/>
                </a:lnTo>
                <a:close/>
                <a:moveTo>
                  <a:pt x="11582399" y="22717"/>
                </a:moveTo>
                <a:lnTo>
                  <a:pt x="11916846" y="22717"/>
                </a:lnTo>
                <a:lnTo>
                  <a:pt x="11916846" y="869561"/>
                </a:lnTo>
                <a:lnTo>
                  <a:pt x="12246245" y="869561"/>
                </a:lnTo>
                <a:lnTo>
                  <a:pt x="12246245" y="22717"/>
                </a:lnTo>
                <a:lnTo>
                  <a:pt x="12580690" y="22717"/>
                </a:lnTo>
                <a:lnTo>
                  <a:pt x="12580690" y="2042017"/>
                </a:lnTo>
                <a:lnTo>
                  <a:pt x="12246245" y="2042017"/>
                </a:lnTo>
                <a:lnTo>
                  <a:pt x="12246245" y="1164884"/>
                </a:lnTo>
                <a:lnTo>
                  <a:pt x="11916846" y="1164884"/>
                </a:lnTo>
                <a:lnTo>
                  <a:pt x="11916846" y="2042017"/>
                </a:lnTo>
                <a:lnTo>
                  <a:pt x="11582399" y="2042017"/>
                </a:lnTo>
                <a:close/>
                <a:moveTo>
                  <a:pt x="7238999" y="22717"/>
                </a:moveTo>
                <a:lnTo>
                  <a:pt x="7573446" y="22717"/>
                </a:lnTo>
                <a:lnTo>
                  <a:pt x="7573446" y="2042017"/>
                </a:lnTo>
                <a:lnTo>
                  <a:pt x="7238999" y="2042017"/>
                </a:lnTo>
                <a:close/>
                <a:moveTo>
                  <a:pt x="4646843" y="22717"/>
                </a:moveTo>
                <a:lnTo>
                  <a:pt x="4992648" y="22717"/>
                </a:lnTo>
                <a:lnTo>
                  <a:pt x="5133998" y="1062657"/>
                </a:lnTo>
                <a:lnTo>
                  <a:pt x="5163026" y="1746694"/>
                </a:lnTo>
                <a:lnTo>
                  <a:pt x="5280397" y="1746694"/>
                </a:lnTo>
                <a:lnTo>
                  <a:pt x="5309425" y="1062657"/>
                </a:lnTo>
                <a:lnTo>
                  <a:pt x="5450776" y="22717"/>
                </a:lnTo>
                <a:lnTo>
                  <a:pt x="5796581" y="22717"/>
                </a:lnTo>
                <a:lnTo>
                  <a:pt x="5520190" y="2042017"/>
                </a:lnTo>
                <a:lnTo>
                  <a:pt x="4923234" y="2042017"/>
                </a:lnTo>
                <a:close/>
                <a:moveTo>
                  <a:pt x="2430899" y="22717"/>
                </a:moveTo>
                <a:lnTo>
                  <a:pt x="3017758" y="22717"/>
                </a:lnTo>
                <a:lnTo>
                  <a:pt x="3282791" y="2042017"/>
                </a:lnTo>
                <a:lnTo>
                  <a:pt x="2939510" y="2042017"/>
                </a:lnTo>
                <a:lnTo>
                  <a:pt x="2895338" y="1582627"/>
                </a:lnTo>
                <a:lnTo>
                  <a:pt x="2553319" y="1582627"/>
                </a:lnTo>
                <a:lnTo>
                  <a:pt x="2509147" y="2042017"/>
                </a:lnTo>
                <a:lnTo>
                  <a:pt x="2165866" y="2042017"/>
                </a:lnTo>
                <a:close/>
                <a:moveTo>
                  <a:pt x="0" y="22717"/>
                </a:moveTo>
                <a:lnTo>
                  <a:pt x="334447" y="22717"/>
                </a:lnTo>
                <a:lnTo>
                  <a:pt x="334447" y="1746694"/>
                </a:lnTo>
                <a:lnTo>
                  <a:pt x="824127" y="1746694"/>
                </a:lnTo>
                <a:lnTo>
                  <a:pt x="824127" y="2042017"/>
                </a:lnTo>
                <a:lnTo>
                  <a:pt x="0" y="2042017"/>
                </a:lnTo>
                <a:close/>
                <a:moveTo>
                  <a:pt x="9581697" y="0"/>
                </a:moveTo>
                <a:cubicBezTo>
                  <a:pt x="9755862" y="0"/>
                  <a:pt x="9882068" y="35758"/>
                  <a:pt x="9960316" y="107275"/>
                </a:cubicBezTo>
                <a:cubicBezTo>
                  <a:pt x="10038563" y="178792"/>
                  <a:pt x="10081054" y="297847"/>
                  <a:pt x="10087783" y="464439"/>
                </a:cubicBezTo>
                <a:cubicBezTo>
                  <a:pt x="10089467" y="505666"/>
                  <a:pt x="10089677" y="553625"/>
                  <a:pt x="10088415" y="608314"/>
                </a:cubicBezTo>
                <a:cubicBezTo>
                  <a:pt x="10087153" y="663004"/>
                  <a:pt x="10085681" y="715589"/>
                  <a:pt x="10083998" y="766072"/>
                </a:cubicBezTo>
                <a:lnTo>
                  <a:pt x="9762172" y="766072"/>
                </a:lnTo>
                <a:cubicBezTo>
                  <a:pt x="9764696" y="702969"/>
                  <a:pt x="9766379" y="641759"/>
                  <a:pt x="9767220" y="582442"/>
                </a:cubicBezTo>
                <a:cubicBezTo>
                  <a:pt x="9768062" y="523125"/>
                  <a:pt x="9767220" y="464018"/>
                  <a:pt x="9764696" y="405122"/>
                </a:cubicBezTo>
                <a:cubicBezTo>
                  <a:pt x="9761330" y="316778"/>
                  <a:pt x="9700330" y="272605"/>
                  <a:pt x="9581697" y="272605"/>
                </a:cubicBezTo>
                <a:cubicBezTo>
                  <a:pt x="9468111" y="272605"/>
                  <a:pt x="9406691" y="316778"/>
                  <a:pt x="9397435" y="405122"/>
                </a:cubicBezTo>
                <a:cubicBezTo>
                  <a:pt x="9389022" y="500197"/>
                  <a:pt x="9389022" y="596535"/>
                  <a:pt x="9397435" y="694135"/>
                </a:cubicBezTo>
                <a:cubicBezTo>
                  <a:pt x="9400801" y="737886"/>
                  <a:pt x="9412160" y="774486"/>
                  <a:pt x="9431511" y="803934"/>
                </a:cubicBezTo>
                <a:cubicBezTo>
                  <a:pt x="9450863" y="833382"/>
                  <a:pt x="9482414" y="853154"/>
                  <a:pt x="9526166" y="863251"/>
                </a:cubicBezTo>
                <a:lnTo>
                  <a:pt x="9712952" y="902375"/>
                </a:lnTo>
                <a:cubicBezTo>
                  <a:pt x="9849254" y="931823"/>
                  <a:pt x="9946222" y="985881"/>
                  <a:pt x="10003857" y="1064550"/>
                </a:cubicBezTo>
                <a:cubicBezTo>
                  <a:pt x="10061491" y="1143218"/>
                  <a:pt x="10092832" y="1246497"/>
                  <a:pt x="10097880" y="1374386"/>
                </a:cubicBezTo>
                <a:cubicBezTo>
                  <a:pt x="10098722" y="1409724"/>
                  <a:pt x="10098933" y="1447165"/>
                  <a:pt x="10098512" y="1486710"/>
                </a:cubicBezTo>
                <a:cubicBezTo>
                  <a:pt x="10098091" y="1526254"/>
                  <a:pt x="10097039" y="1563275"/>
                  <a:pt x="10095356" y="1597771"/>
                </a:cubicBezTo>
                <a:cubicBezTo>
                  <a:pt x="10088625" y="1765205"/>
                  <a:pt x="10045505" y="1884890"/>
                  <a:pt x="9965994" y="1956828"/>
                </a:cubicBezTo>
                <a:cubicBezTo>
                  <a:pt x="9886485" y="2028765"/>
                  <a:pt x="9758807" y="2064734"/>
                  <a:pt x="9582960" y="2064734"/>
                </a:cubicBezTo>
                <a:cubicBezTo>
                  <a:pt x="9407112" y="2064734"/>
                  <a:pt x="9279644" y="2028765"/>
                  <a:pt x="9200554" y="1956828"/>
                </a:cubicBezTo>
                <a:cubicBezTo>
                  <a:pt x="9121465" y="1884890"/>
                  <a:pt x="9078555" y="1765205"/>
                  <a:pt x="9071823" y="1597771"/>
                </a:cubicBezTo>
                <a:cubicBezTo>
                  <a:pt x="9070141" y="1549813"/>
                  <a:pt x="9069720" y="1498910"/>
                  <a:pt x="9070562" y="1445062"/>
                </a:cubicBezTo>
                <a:cubicBezTo>
                  <a:pt x="9071404" y="1391214"/>
                  <a:pt x="9074768" y="1339890"/>
                  <a:pt x="9080658" y="1291090"/>
                </a:cubicBezTo>
                <a:lnTo>
                  <a:pt x="9394912" y="1291090"/>
                </a:lnTo>
                <a:cubicBezTo>
                  <a:pt x="9391546" y="1356717"/>
                  <a:pt x="9389653" y="1420451"/>
                  <a:pt x="9389232" y="1482293"/>
                </a:cubicBezTo>
                <a:cubicBezTo>
                  <a:pt x="9388812" y="1544134"/>
                  <a:pt x="9390705" y="1602399"/>
                  <a:pt x="9394912" y="1657088"/>
                </a:cubicBezTo>
                <a:cubicBezTo>
                  <a:pt x="9402484" y="1746274"/>
                  <a:pt x="9464746" y="1790867"/>
                  <a:pt x="9581697" y="1790867"/>
                </a:cubicBezTo>
                <a:cubicBezTo>
                  <a:pt x="9691917" y="1790867"/>
                  <a:pt x="9751655" y="1746274"/>
                  <a:pt x="9760909" y="1657088"/>
                </a:cubicBezTo>
                <a:cubicBezTo>
                  <a:pt x="9765958" y="1610813"/>
                  <a:pt x="9768482" y="1563696"/>
                  <a:pt x="9768482" y="1515737"/>
                </a:cubicBezTo>
                <a:cubicBezTo>
                  <a:pt x="9768482" y="1467779"/>
                  <a:pt x="9765958" y="1420662"/>
                  <a:pt x="9760909" y="1374386"/>
                </a:cubicBezTo>
                <a:cubicBezTo>
                  <a:pt x="9754179" y="1281835"/>
                  <a:pt x="9704117" y="1224621"/>
                  <a:pt x="9610724" y="1202746"/>
                </a:cubicBezTo>
                <a:lnTo>
                  <a:pt x="9401222" y="1154787"/>
                </a:lnTo>
                <a:cubicBezTo>
                  <a:pt x="9275857" y="1126181"/>
                  <a:pt x="9189195" y="1073805"/>
                  <a:pt x="9141237" y="997660"/>
                </a:cubicBezTo>
                <a:cubicBezTo>
                  <a:pt x="9093278" y="921516"/>
                  <a:pt x="9067196" y="820341"/>
                  <a:pt x="9062989" y="694135"/>
                </a:cubicBezTo>
                <a:cubicBezTo>
                  <a:pt x="9062148" y="652907"/>
                  <a:pt x="9061727" y="613993"/>
                  <a:pt x="9061727" y="577394"/>
                </a:cubicBezTo>
                <a:cubicBezTo>
                  <a:pt x="9061727" y="540794"/>
                  <a:pt x="9062569" y="503142"/>
                  <a:pt x="9064251" y="464439"/>
                </a:cubicBezTo>
                <a:cubicBezTo>
                  <a:pt x="9070983" y="297847"/>
                  <a:pt x="9114103" y="178792"/>
                  <a:pt x="9193612" y="107275"/>
                </a:cubicBezTo>
                <a:cubicBezTo>
                  <a:pt x="9273123" y="35758"/>
                  <a:pt x="9402484" y="0"/>
                  <a:pt x="958169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1523797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5E4D53-567D-4DC6-A632-BF53FC5AD041}"/>
              </a:ext>
            </a:extLst>
          </p:cNvPr>
          <p:cNvSpPr/>
          <p:nvPr/>
        </p:nvSpPr>
        <p:spPr>
          <a:xfrm>
            <a:off x="986910" y="2516659"/>
            <a:ext cx="3655168" cy="707886"/>
          </a:xfrm>
          <a:prstGeom prst="rect">
            <a:avLst/>
          </a:prstGeom>
        </p:spPr>
        <p:txBody>
          <a:bodyPr wrap="none">
            <a:spAutoFit/>
          </a:bodyPr>
          <a:lstStyle/>
          <a:p>
            <a:r>
              <a:rPr lang="en-US" sz="4000" b="1" i="0" dirty="0">
                <a:solidFill>
                  <a:schemeClr val="tx1">
                    <a:lumMod val="75000"/>
                    <a:lumOff val="25000"/>
                  </a:schemeClr>
                </a:solidFill>
                <a:effectLst/>
                <a:latin typeface="+mj-lt"/>
              </a:rPr>
              <a:t>Uniquely You</a:t>
            </a:r>
            <a:endParaRPr lang="en-US" sz="4000" b="1" dirty="0">
              <a:solidFill>
                <a:schemeClr val="tx1">
                  <a:lumMod val="75000"/>
                  <a:lumOff val="25000"/>
                </a:schemeClr>
              </a:solidFill>
              <a:latin typeface="+mj-lt"/>
            </a:endParaRPr>
          </a:p>
        </p:txBody>
      </p:sp>
      <p:sp>
        <p:nvSpPr>
          <p:cNvPr id="4" name="Rectangle 3">
            <a:extLst>
              <a:ext uri="{FF2B5EF4-FFF2-40B4-BE49-F238E27FC236}">
                <a16:creationId xmlns:a16="http://schemas.microsoft.com/office/drawing/2014/main" id="{FFAF13E7-BA91-4DAF-8C8A-29C924622A03}"/>
              </a:ext>
            </a:extLst>
          </p:cNvPr>
          <p:cNvSpPr/>
          <p:nvPr/>
        </p:nvSpPr>
        <p:spPr>
          <a:xfrm>
            <a:off x="1011682" y="3511904"/>
            <a:ext cx="3801618" cy="1340752"/>
          </a:xfrm>
          <a:prstGeom prst="rect">
            <a:avLst/>
          </a:prstGeom>
        </p:spPr>
        <p:txBody>
          <a:bodyPr wrap="square">
            <a:spAutoFit/>
          </a:bodyPr>
          <a:lstStyle/>
          <a:p>
            <a:pPr>
              <a:lnSpc>
                <a:spcPct val="150000"/>
              </a:lnSpc>
            </a:pPr>
            <a:r>
              <a:rPr lang="en-US" sz="1100" dirty="0">
                <a:solidFill>
                  <a:schemeClr val="tx1">
                    <a:lumMod val="75000"/>
                    <a:lumOff val="25000"/>
                  </a:schemeClr>
                </a:solidFill>
              </a:rPr>
              <a:t>Lorem ipsum dolor sit amet, connecter adipescent elite, sed do elite temper incident Ut labore et dolore magna aliquant. Lorem ipsum dolor sit amet, connecter adipescent elite, sed do elite temper incident Ut labore et dolore magna aliquant</a:t>
            </a:r>
          </a:p>
        </p:txBody>
      </p:sp>
      <p:sp>
        <p:nvSpPr>
          <p:cNvPr id="9" name="Rectangle 8">
            <a:extLst>
              <a:ext uri="{FF2B5EF4-FFF2-40B4-BE49-F238E27FC236}">
                <a16:creationId xmlns:a16="http://schemas.microsoft.com/office/drawing/2014/main" id="{8FE5D8ED-EE8E-4757-ABDD-251E3FCC7CCE}"/>
              </a:ext>
            </a:extLst>
          </p:cNvPr>
          <p:cNvSpPr/>
          <p:nvPr/>
        </p:nvSpPr>
        <p:spPr>
          <a:xfrm>
            <a:off x="6473552" y="4409392"/>
            <a:ext cx="408547" cy="24486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36576" rIns="73152" bIns="36576" numCol="1" spcCol="0" rtlCol="0" fromWordArt="0" anchor="ctr" anchorCtr="0" forceAA="0" compatLnSpc="1">
            <a:prstTxWarp prst="textNoShape">
              <a:avLst/>
            </a:prstTxWarp>
            <a:noAutofit/>
          </a:bodyPr>
          <a:lstStyle/>
          <a:p>
            <a:pPr algn="ctr"/>
            <a:endParaRPr lang="en-US" sz="1440" dirty="0"/>
          </a:p>
        </p:txBody>
      </p:sp>
      <p:sp>
        <p:nvSpPr>
          <p:cNvPr id="10" name="Freeform: Shape 9">
            <a:extLst>
              <a:ext uri="{FF2B5EF4-FFF2-40B4-BE49-F238E27FC236}">
                <a16:creationId xmlns:a16="http://schemas.microsoft.com/office/drawing/2014/main" id="{D88A20E2-150E-4CAB-AE1C-B28AAF933821}"/>
              </a:ext>
            </a:extLst>
          </p:cNvPr>
          <p:cNvSpPr/>
          <p:nvPr/>
        </p:nvSpPr>
        <p:spPr>
          <a:xfrm>
            <a:off x="1100891" y="1582731"/>
            <a:ext cx="2089011" cy="342847"/>
          </a:xfrm>
          <a:custGeom>
            <a:avLst/>
            <a:gdLst/>
            <a:ahLst/>
            <a:cxnLst/>
            <a:rect l="l" t="t" r="r" b="b"/>
            <a:pathLst>
              <a:path w="12580690" h="2064734">
                <a:moveTo>
                  <a:pt x="2665643" y="318040"/>
                </a:moveTo>
                <a:lnTo>
                  <a:pt x="2629043" y="846844"/>
                </a:lnTo>
                <a:lnTo>
                  <a:pt x="2584871" y="1288566"/>
                </a:lnTo>
                <a:lnTo>
                  <a:pt x="2863786" y="1288566"/>
                </a:lnTo>
                <a:lnTo>
                  <a:pt x="2819614" y="846844"/>
                </a:lnTo>
                <a:lnTo>
                  <a:pt x="2783015" y="318040"/>
                </a:lnTo>
                <a:close/>
                <a:moveTo>
                  <a:pt x="11582399" y="22717"/>
                </a:moveTo>
                <a:lnTo>
                  <a:pt x="11916846" y="22717"/>
                </a:lnTo>
                <a:lnTo>
                  <a:pt x="11916846" y="869561"/>
                </a:lnTo>
                <a:lnTo>
                  <a:pt x="12246245" y="869561"/>
                </a:lnTo>
                <a:lnTo>
                  <a:pt x="12246245" y="22717"/>
                </a:lnTo>
                <a:lnTo>
                  <a:pt x="12580690" y="22717"/>
                </a:lnTo>
                <a:lnTo>
                  <a:pt x="12580690" y="2042017"/>
                </a:lnTo>
                <a:lnTo>
                  <a:pt x="12246245" y="2042017"/>
                </a:lnTo>
                <a:lnTo>
                  <a:pt x="12246245" y="1164884"/>
                </a:lnTo>
                <a:lnTo>
                  <a:pt x="11916846" y="1164884"/>
                </a:lnTo>
                <a:lnTo>
                  <a:pt x="11916846" y="2042017"/>
                </a:lnTo>
                <a:lnTo>
                  <a:pt x="11582399" y="2042017"/>
                </a:lnTo>
                <a:close/>
                <a:moveTo>
                  <a:pt x="7238999" y="22717"/>
                </a:moveTo>
                <a:lnTo>
                  <a:pt x="7573446" y="22717"/>
                </a:lnTo>
                <a:lnTo>
                  <a:pt x="7573446" y="2042017"/>
                </a:lnTo>
                <a:lnTo>
                  <a:pt x="7238999" y="2042017"/>
                </a:lnTo>
                <a:close/>
                <a:moveTo>
                  <a:pt x="4646843" y="22717"/>
                </a:moveTo>
                <a:lnTo>
                  <a:pt x="4992648" y="22717"/>
                </a:lnTo>
                <a:lnTo>
                  <a:pt x="5133998" y="1062657"/>
                </a:lnTo>
                <a:lnTo>
                  <a:pt x="5163026" y="1746694"/>
                </a:lnTo>
                <a:lnTo>
                  <a:pt x="5280397" y="1746694"/>
                </a:lnTo>
                <a:lnTo>
                  <a:pt x="5309425" y="1062657"/>
                </a:lnTo>
                <a:lnTo>
                  <a:pt x="5450776" y="22717"/>
                </a:lnTo>
                <a:lnTo>
                  <a:pt x="5796581" y="22717"/>
                </a:lnTo>
                <a:lnTo>
                  <a:pt x="5520190" y="2042017"/>
                </a:lnTo>
                <a:lnTo>
                  <a:pt x="4923234" y="2042017"/>
                </a:lnTo>
                <a:close/>
                <a:moveTo>
                  <a:pt x="2430899" y="22717"/>
                </a:moveTo>
                <a:lnTo>
                  <a:pt x="3017758" y="22717"/>
                </a:lnTo>
                <a:lnTo>
                  <a:pt x="3282791" y="2042017"/>
                </a:lnTo>
                <a:lnTo>
                  <a:pt x="2939510" y="2042017"/>
                </a:lnTo>
                <a:lnTo>
                  <a:pt x="2895338" y="1582627"/>
                </a:lnTo>
                <a:lnTo>
                  <a:pt x="2553319" y="1582627"/>
                </a:lnTo>
                <a:lnTo>
                  <a:pt x="2509147" y="2042017"/>
                </a:lnTo>
                <a:lnTo>
                  <a:pt x="2165866" y="2042017"/>
                </a:lnTo>
                <a:close/>
                <a:moveTo>
                  <a:pt x="0" y="22717"/>
                </a:moveTo>
                <a:lnTo>
                  <a:pt x="334447" y="22717"/>
                </a:lnTo>
                <a:lnTo>
                  <a:pt x="334447" y="1746694"/>
                </a:lnTo>
                <a:lnTo>
                  <a:pt x="824127" y="1746694"/>
                </a:lnTo>
                <a:lnTo>
                  <a:pt x="824127" y="2042017"/>
                </a:lnTo>
                <a:lnTo>
                  <a:pt x="0" y="2042017"/>
                </a:lnTo>
                <a:close/>
                <a:moveTo>
                  <a:pt x="9581697" y="0"/>
                </a:moveTo>
                <a:cubicBezTo>
                  <a:pt x="9755862" y="0"/>
                  <a:pt x="9882068" y="35758"/>
                  <a:pt x="9960316" y="107275"/>
                </a:cubicBezTo>
                <a:cubicBezTo>
                  <a:pt x="10038563" y="178792"/>
                  <a:pt x="10081054" y="297847"/>
                  <a:pt x="10087783" y="464439"/>
                </a:cubicBezTo>
                <a:cubicBezTo>
                  <a:pt x="10089467" y="505666"/>
                  <a:pt x="10089677" y="553625"/>
                  <a:pt x="10088415" y="608314"/>
                </a:cubicBezTo>
                <a:cubicBezTo>
                  <a:pt x="10087153" y="663004"/>
                  <a:pt x="10085681" y="715589"/>
                  <a:pt x="10083998" y="766072"/>
                </a:cubicBezTo>
                <a:lnTo>
                  <a:pt x="9762172" y="766072"/>
                </a:lnTo>
                <a:cubicBezTo>
                  <a:pt x="9764696" y="702969"/>
                  <a:pt x="9766379" y="641759"/>
                  <a:pt x="9767220" y="582442"/>
                </a:cubicBezTo>
                <a:cubicBezTo>
                  <a:pt x="9768062" y="523125"/>
                  <a:pt x="9767220" y="464018"/>
                  <a:pt x="9764696" y="405122"/>
                </a:cubicBezTo>
                <a:cubicBezTo>
                  <a:pt x="9761330" y="316778"/>
                  <a:pt x="9700330" y="272605"/>
                  <a:pt x="9581697" y="272605"/>
                </a:cubicBezTo>
                <a:cubicBezTo>
                  <a:pt x="9468111" y="272605"/>
                  <a:pt x="9406691" y="316778"/>
                  <a:pt x="9397435" y="405122"/>
                </a:cubicBezTo>
                <a:cubicBezTo>
                  <a:pt x="9389022" y="500197"/>
                  <a:pt x="9389022" y="596535"/>
                  <a:pt x="9397435" y="694135"/>
                </a:cubicBezTo>
                <a:cubicBezTo>
                  <a:pt x="9400801" y="737886"/>
                  <a:pt x="9412160" y="774486"/>
                  <a:pt x="9431511" y="803934"/>
                </a:cubicBezTo>
                <a:cubicBezTo>
                  <a:pt x="9450863" y="833382"/>
                  <a:pt x="9482414" y="853154"/>
                  <a:pt x="9526166" y="863251"/>
                </a:cubicBezTo>
                <a:lnTo>
                  <a:pt x="9712952" y="902375"/>
                </a:lnTo>
                <a:cubicBezTo>
                  <a:pt x="9849254" y="931823"/>
                  <a:pt x="9946222" y="985881"/>
                  <a:pt x="10003857" y="1064550"/>
                </a:cubicBezTo>
                <a:cubicBezTo>
                  <a:pt x="10061491" y="1143218"/>
                  <a:pt x="10092832" y="1246497"/>
                  <a:pt x="10097880" y="1374386"/>
                </a:cubicBezTo>
                <a:cubicBezTo>
                  <a:pt x="10098722" y="1409724"/>
                  <a:pt x="10098933" y="1447165"/>
                  <a:pt x="10098512" y="1486710"/>
                </a:cubicBezTo>
                <a:cubicBezTo>
                  <a:pt x="10098091" y="1526254"/>
                  <a:pt x="10097039" y="1563275"/>
                  <a:pt x="10095356" y="1597771"/>
                </a:cubicBezTo>
                <a:cubicBezTo>
                  <a:pt x="10088625" y="1765205"/>
                  <a:pt x="10045505" y="1884890"/>
                  <a:pt x="9965994" y="1956828"/>
                </a:cubicBezTo>
                <a:cubicBezTo>
                  <a:pt x="9886485" y="2028765"/>
                  <a:pt x="9758807" y="2064734"/>
                  <a:pt x="9582960" y="2064734"/>
                </a:cubicBezTo>
                <a:cubicBezTo>
                  <a:pt x="9407112" y="2064734"/>
                  <a:pt x="9279644" y="2028765"/>
                  <a:pt x="9200554" y="1956828"/>
                </a:cubicBezTo>
                <a:cubicBezTo>
                  <a:pt x="9121465" y="1884890"/>
                  <a:pt x="9078555" y="1765205"/>
                  <a:pt x="9071823" y="1597771"/>
                </a:cubicBezTo>
                <a:cubicBezTo>
                  <a:pt x="9070141" y="1549813"/>
                  <a:pt x="9069720" y="1498910"/>
                  <a:pt x="9070562" y="1445062"/>
                </a:cubicBezTo>
                <a:cubicBezTo>
                  <a:pt x="9071404" y="1391214"/>
                  <a:pt x="9074768" y="1339890"/>
                  <a:pt x="9080658" y="1291090"/>
                </a:cubicBezTo>
                <a:lnTo>
                  <a:pt x="9394912" y="1291090"/>
                </a:lnTo>
                <a:cubicBezTo>
                  <a:pt x="9391546" y="1356717"/>
                  <a:pt x="9389653" y="1420451"/>
                  <a:pt x="9389232" y="1482293"/>
                </a:cubicBezTo>
                <a:cubicBezTo>
                  <a:pt x="9388812" y="1544134"/>
                  <a:pt x="9390705" y="1602399"/>
                  <a:pt x="9394912" y="1657088"/>
                </a:cubicBezTo>
                <a:cubicBezTo>
                  <a:pt x="9402484" y="1746274"/>
                  <a:pt x="9464746" y="1790867"/>
                  <a:pt x="9581697" y="1790867"/>
                </a:cubicBezTo>
                <a:cubicBezTo>
                  <a:pt x="9691917" y="1790867"/>
                  <a:pt x="9751655" y="1746274"/>
                  <a:pt x="9760909" y="1657088"/>
                </a:cubicBezTo>
                <a:cubicBezTo>
                  <a:pt x="9765958" y="1610813"/>
                  <a:pt x="9768482" y="1563696"/>
                  <a:pt x="9768482" y="1515737"/>
                </a:cubicBezTo>
                <a:cubicBezTo>
                  <a:pt x="9768482" y="1467779"/>
                  <a:pt x="9765958" y="1420662"/>
                  <a:pt x="9760909" y="1374386"/>
                </a:cubicBezTo>
                <a:cubicBezTo>
                  <a:pt x="9754179" y="1281835"/>
                  <a:pt x="9704117" y="1224621"/>
                  <a:pt x="9610724" y="1202746"/>
                </a:cubicBezTo>
                <a:lnTo>
                  <a:pt x="9401222" y="1154787"/>
                </a:lnTo>
                <a:cubicBezTo>
                  <a:pt x="9275857" y="1126181"/>
                  <a:pt x="9189195" y="1073805"/>
                  <a:pt x="9141237" y="997660"/>
                </a:cubicBezTo>
                <a:cubicBezTo>
                  <a:pt x="9093278" y="921516"/>
                  <a:pt x="9067196" y="820341"/>
                  <a:pt x="9062989" y="694135"/>
                </a:cubicBezTo>
                <a:cubicBezTo>
                  <a:pt x="9062148" y="652907"/>
                  <a:pt x="9061727" y="613993"/>
                  <a:pt x="9061727" y="577394"/>
                </a:cubicBezTo>
                <a:cubicBezTo>
                  <a:pt x="9061727" y="540794"/>
                  <a:pt x="9062569" y="503142"/>
                  <a:pt x="9064251" y="464439"/>
                </a:cubicBezTo>
                <a:cubicBezTo>
                  <a:pt x="9070983" y="297847"/>
                  <a:pt x="9114103" y="178792"/>
                  <a:pt x="9193612" y="107275"/>
                </a:cubicBezTo>
                <a:cubicBezTo>
                  <a:pt x="9273123" y="35758"/>
                  <a:pt x="9402484" y="0"/>
                  <a:pt x="9581697" y="0"/>
                </a:cubicBezTo>
                <a:close/>
              </a:path>
            </a:pathLst>
          </a:cu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6" name="Picture Placeholder 15">
            <a:extLst>
              <a:ext uri="{FF2B5EF4-FFF2-40B4-BE49-F238E27FC236}">
                <a16:creationId xmlns:a16="http://schemas.microsoft.com/office/drawing/2014/main" id="{5F82D126-D72E-4D99-A419-20377788EFC8}"/>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24931" r="24931"/>
          <a:stretch>
            <a:fillRect/>
          </a:stretch>
        </p:blipFill>
        <p:spPr/>
      </p:pic>
    </p:spTree>
    <p:extLst>
      <p:ext uri="{BB962C8B-B14F-4D97-AF65-F5344CB8AC3E}">
        <p14:creationId xmlns:p14="http://schemas.microsoft.com/office/powerpoint/2010/main" val="29334455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C57ABDBF-45FB-43C4-82D8-08E71384B135}"/>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24938" r="24938"/>
          <a:stretch>
            <a:fillRect/>
          </a:stretch>
        </p:blipFill>
        <p:spPr/>
      </p:pic>
      <p:sp>
        <p:nvSpPr>
          <p:cNvPr id="3" name="Rectangle 2">
            <a:extLst>
              <a:ext uri="{FF2B5EF4-FFF2-40B4-BE49-F238E27FC236}">
                <a16:creationId xmlns:a16="http://schemas.microsoft.com/office/drawing/2014/main" id="{A8507379-A7C1-467F-AFD6-0415A6D86E60}"/>
              </a:ext>
            </a:extLst>
          </p:cNvPr>
          <p:cNvSpPr/>
          <p:nvPr/>
        </p:nvSpPr>
        <p:spPr>
          <a:xfrm rot="5400000">
            <a:off x="3719257" y="-1025589"/>
            <a:ext cx="408547" cy="244860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36576" rIns="73152" bIns="36576" numCol="1" spcCol="0" rtlCol="0" fromWordArt="0" anchor="ctr" anchorCtr="0" forceAA="0" compatLnSpc="1">
            <a:prstTxWarp prst="textNoShape">
              <a:avLst/>
            </a:prstTxWarp>
            <a:noAutofit/>
          </a:bodyPr>
          <a:lstStyle/>
          <a:p>
            <a:pPr algn="ctr"/>
            <a:endParaRPr lang="en-US" sz="1440" dirty="0"/>
          </a:p>
        </p:txBody>
      </p:sp>
      <p:sp>
        <p:nvSpPr>
          <p:cNvPr id="4" name="Rectangle 3">
            <a:extLst>
              <a:ext uri="{FF2B5EF4-FFF2-40B4-BE49-F238E27FC236}">
                <a16:creationId xmlns:a16="http://schemas.microsoft.com/office/drawing/2014/main" id="{723FE29E-4193-4058-954A-EBF164AFCBA0}"/>
              </a:ext>
            </a:extLst>
          </p:cNvPr>
          <p:cNvSpPr/>
          <p:nvPr/>
        </p:nvSpPr>
        <p:spPr>
          <a:xfrm rot="16200000">
            <a:off x="1018221" y="5429422"/>
            <a:ext cx="408547" cy="24486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36576" rIns="73152" bIns="36576" numCol="1" spcCol="0" rtlCol="0" fromWordArt="0" anchor="ctr" anchorCtr="0" forceAA="0" compatLnSpc="1">
            <a:prstTxWarp prst="textNoShape">
              <a:avLst/>
            </a:prstTxWarp>
            <a:noAutofit/>
          </a:bodyPr>
          <a:lstStyle/>
          <a:p>
            <a:pPr algn="ctr"/>
            <a:endParaRPr lang="en-US" sz="1440" dirty="0"/>
          </a:p>
        </p:txBody>
      </p:sp>
      <p:sp>
        <p:nvSpPr>
          <p:cNvPr id="6" name="Rectangle 5">
            <a:extLst>
              <a:ext uri="{FF2B5EF4-FFF2-40B4-BE49-F238E27FC236}">
                <a16:creationId xmlns:a16="http://schemas.microsoft.com/office/drawing/2014/main" id="{7631200C-DCB6-44F6-A821-DCC3C2C24493}"/>
              </a:ext>
            </a:extLst>
          </p:cNvPr>
          <p:cNvSpPr/>
          <p:nvPr/>
        </p:nvSpPr>
        <p:spPr>
          <a:xfrm>
            <a:off x="6744866" y="2398274"/>
            <a:ext cx="4354934" cy="1323439"/>
          </a:xfrm>
          <a:prstGeom prst="rect">
            <a:avLst/>
          </a:prstGeom>
        </p:spPr>
        <p:txBody>
          <a:bodyPr wrap="square">
            <a:spAutoFit/>
          </a:bodyPr>
          <a:lstStyle/>
          <a:p>
            <a:r>
              <a:rPr lang="en-US" sz="4000" b="1" dirty="0">
                <a:solidFill>
                  <a:schemeClr val="tx1">
                    <a:lumMod val="75000"/>
                    <a:lumOff val="25000"/>
                  </a:schemeClr>
                </a:solidFill>
                <a:latin typeface="+mj-lt"/>
              </a:rPr>
              <a:t>Better when </a:t>
            </a:r>
            <a:br>
              <a:rPr lang="en-US" sz="4000" b="1" dirty="0">
                <a:solidFill>
                  <a:schemeClr val="tx1">
                    <a:lumMod val="75000"/>
                    <a:lumOff val="25000"/>
                  </a:schemeClr>
                </a:solidFill>
                <a:latin typeface="+mj-lt"/>
              </a:rPr>
            </a:br>
            <a:r>
              <a:rPr lang="en-US" sz="4000" b="1" dirty="0">
                <a:solidFill>
                  <a:schemeClr val="tx1">
                    <a:lumMod val="75000"/>
                    <a:lumOff val="25000"/>
                  </a:schemeClr>
                </a:solidFill>
                <a:latin typeface="+mj-lt"/>
              </a:rPr>
              <a:t>it’s on you</a:t>
            </a:r>
          </a:p>
        </p:txBody>
      </p:sp>
      <p:sp>
        <p:nvSpPr>
          <p:cNvPr id="7" name="Rectangle 6">
            <a:extLst>
              <a:ext uri="{FF2B5EF4-FFF2-40B4-BE49-F238E27FC236}">
                <a16:creationId xmlns:a16="http://schemas.microsoft.com/office/drawing/2014/main" id="{ECB75A67-DC0D-4A60-931B-C5AE9A1082D9}"/>
              </a:ext>
            </a:extLst>
          </p:cNvPr>
          <p:cNvSpPr/>
          <p:nvPr/>
        </p:nvSpPr>
        <p:spPr>
          <a:xfrm>
            <a:off x="6744866" y="3932766"/>
            <a:ext cx="3021981" cy="400110"/>
          </a:xfrm>
          <a:prstGeom prst="rect">
            <a:avLst/>
          </a:prstGeom>
        </p:spPr>
        <p:txBody>
          <a:bodyPr wrap="none">
            <a:spAutoFit/>
          </a:bodyPr>
          <a:lstStyle/>
          <a:p>
            <a:r>
              <a:rPr lang="en-US" sz="2000" dirty="0">
                <a:solidFill>
                  <a:schemeClr val="tx1">
                    <a:lumMod val="65000"/>
                    <a:lumOff val="35000"/>
                  </a:schemeClr>
                </a:solidFill>
                <a:latin typeface="+mj-lt"/>
              </a:rPr>
              <a:t>Style Is Our Strong suit</a:t>
            </a:r>
          </a:p>
        </p:txBody>
      </p:sp>
      <p:sp>
        <p:nvSpPr>
          <p:cNvPr id="9" name="Rectangle 8">
            <a:extLst>
              <a:ext uri="{FF2B5EF4-FFF2-40B4-BE49-F238E27FC236}">
                <a16:creationId xmlns:a16="http://schemas.microsoft.com/office/drawing/2014/main" id="{55C56022-8895-43C0-B704-F17CA2D43017}"/>
              </a:ext>
            </a:extLst>
          </p:cNvPr>
          <p:cNvSpPr/>
          <p:nvPr/>
        </p:nvSpPr>
        <p:spPr>
          <a:xfrm>
            <a:off x="6744866" y="4543929"/>
            <a:ext cx="4487842" cy="1086836"/>
          </a:xfrm>
          <a:prstGeom prst="rect">
            <a:avLst/>
          </a:prstGeom>
        </p:spPr>
        <p:txBody>
          <a:bodyPr wrap="square">
            <a:spAutoFit/>
          </a:bodyPr>
          <a:lstStyle/>
          <a:p>
            <a:pPr>
              <a:lnSpc>
                <a:spcPct val="150000"/>
              </a:lnSpc>
            </a:pPr>
            <a:r>
              <a:rPr lang="en-US" sz="1100" dirty="0">
                <a:solidFill>
                  <a:schemeClr val="tx1">
                    <a:lumMod val="75000"/>
                    <a:lumOff val="25000"/>
                  </a:schemeClr>
                </a:solidFill>
              </a:rPr>
              <a:t>Lorem ipsum dolor sit amet, connecter adipescent elite, sed do elite temper incident Ut labore et dolore magna aliquant. Lorem ipsum dolor sit amet, connecter adipescent elite, sed do elite temper incident Ut labore et dolore magna aliquant </a:t>
            </a:r>
          </a:p>
        </p:txBody>
      </p:sp>
      <p:sp>
        <p:nvSpPr>
          <p:cNvPr id="13" name="Freeform: Shape 12">
            <a:extLst>
              <a:ext uri="{FF2B5EF4-FFF2-40B4-BE49-F238E27FC236}">
                <a16:creationId xmlns:a16="http://schemas.microsoft.com/office/drawing/2014/main" id="{7D2AEE7D-7441-4EA9-B997-28A862D6ED77}"/>
              </a:ext>
            </a:extLst>
          </p:cNvPr>
          <p:cNvSpPr/>
          <p:nvPr/>
        </p:nvSpPr>
        <p:spPr>
          <a:xfrm>
            <a:off x="6899776" y="940498"/>
            <a:ext cx="2089011" cy="342847"/>
          </a:xfrm>
          <a:custGeom>
            <a:avLst/>
            <a:gdLst/>
            <a:ahLst/>
            <a:cxnLst/>
            <a:rect l="l" t="t" r="r" b="b"/>
            <a:pathLst>
              <a:path w="12580690" h="2064734">
                <a:moveTo>
                  <a:pt x="2665643" y="318040"/>
                </a:moveTo>
                <a:lnTo>
                  <a:pt x="2629043" y="846844"/>
                </a:lnTo>
                <a:lnTo>
                  <a:pt x="2584871" y="1288566"/>
                </a:lnTo>
                <a:lnTo>
                  <a:pt x="2863786" y="1288566"/>
                </a:lnTo>
                <a:lnTo>
                  <a:pt x="2819614" y="846844"/>
                </a:lnTo>
                <a:lnTo>
                  <a:pt x="2783015" y="318040"/>
                </a:lnTo>
                <a:close/>
                <a:moveTo>
                  <a:pt x="11582399" y="22717"/>
                </a:moveTo>
                <a:lnTo>
                  <a:pt x="11916846" y="22717"/>
                </a:lnTo>
                <a:lnTo>
                  <a:pt x="11916846" y="869561"/>
                </a:lnTo>
                <a:lnTo>
                  <a:pt x="12246245" y="869561"/>
                </a:lnTo>
                <a:lnTo>
                  <a:pt x="12246245" y="22717"/>
                </a:lnTo>
                <a:lnTo>
                  <a:pt x="12580690" y="22717"/>
                </a:lnTo>
                <a:lnTo>
                  <a:pt x="12580690" y="2042017"/>
                </a:lnTo>
                <a:lnTo>
                  <a:pt x="12246245" y="2042017"/>
                </a:lnTo>
                <a:lnTo>
                  <a:pt x="12246245" y="1164884"/>
                </a:lnTo>
                <a:lnTo>
                  <a:pt x="11916846" y="1164884"/>
                </a:lnTo>
                <a:lnTo>
                  <a:pt x="11916846" y="2042017"/>
                </a:lnTo>
                <a:lnTo>
                  <a:pt x="11582399" y="2042017"/>
                </a:lnTo>
                <a:close/>
                <a:moveTo>
                  <a:pt x="7238999" y="22717"/>
                </a:moveTo>
                <a:lnTo>
                  <a:pt x="7573446" y="22717"/>
                </a:lnTo>
                <a:lnTo>
                  <a:pt x="7573446" y="2042017"/>
                </a:lnTo>
                <a:lnTo>
                  <a:pt x="7238999" y="2042017"/>
                </a:lnTo>
                <a:close/>
                <a:moveTo>
                  <a:pt x="4646843" y="22717"/>
                </a:moveTo>
                <a:lnTo>
                  <a:pt x="4992648" y="22717"/>
                </a:lnTo>
                <a:lnTo>
                  <a:pt x="5133998" y="1062657"/>
                </a:lnTo>
                <a:lnTo>
                  <a:pt x="5163026" y="1746694"/>
                </a:lnTo>
                <a:lnTo>
                  <a:pt x="5280397" y="1746694"/>
                </a:lnTo>
                <a:lnTo>
                  <a:pt x="5309425" y="1062657"/>
                </a:lnTo>
                <a:lnTo>
                  <a:pt x="5450776" y="22717"/>
                </a:lnTo>
                <a:lnTo>
                  <a:pt x="5796581" y="22717"/>
                </a:lnTo>
                <a:lnTo>
                  <a:pt x="5520190" y="2042017"/>
                </a:lnTo>
                <a:lnTo>
                  <a:pt x="4923234" y="2042017"/>
                </a:lnTo>
                <a:close/>
                <a:moveTo>
                  <a:pt x="2430899" y="22717"/>
                </a:moveTo>
                <a:lnTo>
                  <a:pt x="3017758" y="22717"/>
                </a:lnTo>
                <a:lnTo>
                  <a:pt x="3282791" y="2042017"/>
                </a:lnTo>
                <a:lnTo>
                  <a:pt x="2939510" y="2042017"/>
                </a:lnTo>
                <a:lnTo>
                  <a:pt x="2895338" y="1582627"/>
                </a:lnTo>
                <a:lnTo>
                  <a:pt x="2553319" y="1582627"/>
                </a:lnTo>
                <a:lnTo>
                  <a:pt x="2509147" y="2042017"/>
                </a:lnTo>
                <a:lnTo>
                  <a:pt x="2165866" y="2042017"/>
                </a:lnTo>
                <a:close/>
                <a:moveTo>
                  <a:pt x="0" y="22717"/>
                </a:moveTo>
                <a:lnTo>
                  <a:pt x="334447" y="22717"/>
                </a:lnTo>
                <a:lnTo>
                  <a:pt x="334447" y="1746694"/>
                </a:lnTo>
                <a:lnTo>
                  <a:pt x="824127" y="1746694"/>
                </a:lnTo>
                <a:lnTo>
                  <a:pt x="824127" y="2042017"/>
                </a:lnTo>
                <a:lnTo>
                  <a:pt x="0" y="2042017"/>
                </a:lnTo>
                <a:close/>
                <a:moveTo>
                  <a:pt x="9581697" y="0"/>
                </a:moveTo>
                <a:cubicBezTo>
                  <a:pt x="9755862" y="0"/>
                  <a:pt x="9882068" y="35758"/>
                  <a:pt x="9960316" y="107275"/>
                </a:cubicBezTo>
                <a:cubicBezTo>
                  <a:pt x="10038563" y="178792"/>
                  <a:pt x="10081054" y="297847"/>
                  <a:pt x="10087783" y="464439"/>
                </a:cubicBezTo>
                <a:cubicBezTo>
                  <a:pt x="10089467" y="505666"/>
                  <a:pt x="10089677" y="553625"/>
                  <a:pt x="10088415" y="608314"/>
                </a:cubicBezTo>
                <a:cubicBezTo>
                  <a:pt x="10087153" y="663004"/>
                  <a:pt x="10085681" y="715589"/>
                  <a:pt x="10083998" y="766072"/>
                </a:cubicBezTo>
                <a:lnTo>
                  <a:pt x="9762172" y="766072"/>
                </a:lnTo>
                <a:cubicBezTo>
                  <a:pt x="9764696" y="702969"/>
                  <a:pt x="9766379" y="641759"/>
                  <a:pt x="9767220" y="582442"/>
                </a:cubicBezTo>
                <a:cubicBezTo>
                  <a:pt x="9768062" y="523125"/>
                  <a:pt x="9767220" y="464018"/>
                  <a:pt x="9764696" y="405122"/>
                </a:cubicBezTo>
                <a:cubicBezTo>
                  <a:pt x="9761330" y="316778"/>
                  <a:pt x="9700330" y="272605"/>
                  <a:pt x="9581697" y="272605"/>
                </a:cubicBezTo>
                <a:cubicBezTo>
                  <a:pt x="9468111" y="272605"/>
                  <a:pt x="9406691" y="316778"/>
                  <a:pt x="9397435" y="405122"/>
                </a:cubicBezTo>
                <a:cubicBezTo>
                  <a:pt x="9389022" y="500197"/>
                  <a:pt x="9389022" y="596535"/>
                  <a:pt x="9397435" y="694135"/>
                </a:cubicBezTo>
                <a:cubicBezTo>
                  <a:pt x="9400801" y="737886"/>
                  <a:pt x="9412160" y="774486"/>
                  <a:pt x="9431511" y="803934"/>
                </a:cubicBezTo>
                <a:cubicBezTo>
                  <a:pt x="9450863" y="833382"/>
                  <a:pt x="9482414" y="853154"/>
                  <a:pt x="9526166" y="863251"/>
                </a:cubicBezTo>
                <a:lnTo>
                  <a:pt x="9712952" y="902375"/>
                </a:lnTo>
                <a:cubicBezTo>
                  <a:pt x="9849254" y="931823"/>
                  <a:pt x="9946222" y="985881"/>
                  <a:pt x="10003857" y="1064550"/>
                </a:cubicBezTo>
                <a:cubicBezTo>
                  <a:pt x="10061491" y="1143218"/>
                  <a:pt x="10092832" y="1246497"/>
                  <a:pt x="10097880" y="1374386"/>
                </a:cubicBezTo>
                <a:cubicBezTo>
                  <a:pt x="10098722" y="1409724"/>
                  <a:pt x="10098933" y="1447165"/>
                  <a:pt x="10098512" y="1486710"/>
                </a:cubicBezTo>
                <a:cubicBezTo>
                  <a:pt x="10098091" y="1526254"/>
                  <a:pt x="10097039" y="1563275"/>
                  <a:pt x="10095356" y="1597771"/>
                </a:cubicBezTo>
                <a:cubicBezTo>
                  <a:pt x="10088625" y="1765205"/>
                  <a:pt x="10045505" y="1884890"/>
                  <a:pt x="9965994" y="1956828"/>
                </a:cubicBezTo>
                <a:cubicBezTo>
                  <a:pt x="9886485" y="2028765"/>
                  <a:pt x="9758807" y="2064734"/>
                  <a:pt x="9582960" y="2064734"/>
                </a:cubicBezTo>
                <a:cubicBezTo>
                  <a:pt x="9407112" y="2064734"/>
                  <a:pt x="9279644" y="2028765"/>
                  <a:pt x="9200554" y="1956828"/>
                </a:cubicBezTo>
                <a:cubicBezTo>
                  <a:pt x="9121465" y="1884890"/>
                  <a:pt x="9078555" y="1765205"/>
                  <a:pt x="9071823" y="1597771"/>
                </a:cubicBezTo>
                <a:cubicBezTo>
                  <a:pt x="9070141" y="1549813"/>
                  <a:pt x="9069720" y="1498910"/>
                  <a:pt x="9070562" y="1445062"/>
                </a:cubicBezTo>
                <a:cubicBezTo>
                  <a:pt x="9071404" y="1391214"/>
                  <a:pt x="9074768" y="1339890"/>
                  <a:pt x="9080658" y="1291090"/>
                </a:cubicBezTo>
                <a:lnTo>
                  <a:pt x="9394912" y="1291090"/>
                </a:lnTo>
                <a:cubicBezTo>
                  <a:pt x="9391546" y="1356717"/>
                  <a:pt x="9389653" y="1420451"/>
                  <a:pt x="9389232" y="1482293"/>
                </a:cubicBezTo>
                <a:cubicBezTo>
                  <a:pt x="9388812" y="1544134"/>
                  <a:pt x="9390705" y="1602399"/>
                  <a:pt x="9394912" y="1657088"/>
                </a:cubicBezTo>
                <a:cubicBezTo>
                  <a:pt x="9402484" y="1746274"/>
                  <a:pt x="9464746" y="1790867"/>
                  <a:pt x="9581697" y="1790867"/>
                </a:cubicBezTo>
                <a:cubicBezTo>
                  <a:pt x="9691917" y="1790867"/>
                  <a:pt x="9751655" y="1746274"/>
                  <a:pt x="9760909" y="1657088"/>
                </a:cubicBezTo>
                <a:cubicBezTo>
                  <a:pt x="9765958" y="1610813"/>
                  <a:pt x="9768482" y="1563696"/>
                  <a:pt x="9768482" y="1515737"/>
                </a:cubicBezTo>
                <a:cubicBezTo>
                  <a:pt x="9768482" y="1467779"/>
                  <a:pt x="9765958" y="1420662"/>
                  <a:pt x="9760909" y="1374386"/>
                </a:cubicBezTo>
                <a:cubicBezTo>
                  <a:pt x="9754179" y="1281835"/>
                  <a:pt x="9704117" y="1224621"/>
                  <a:pt x="9610724" y="1202746"/>
                </a:cubicBezTo>
                <a:lnTo>
                  <a:pt x="9401222" y="1154787"/>
                </a:lnTo>
                <a:cubicBezTo>
                  <a:pt x="9275857" y="1126181"/>
                  <a:pt x="9189195" y="1073805"/>
                  <a:pt x="9141237" y="997660"/>
                </a:cubicBezTo>
                <a:cubicBezTo>
                  <a:pt x="9093278" y="921516"/>
                  <a:pt x="9067196" y="820341"/>
                  <a:pt x="9062989" y="694135"/>
                </a:cubicBezTo>
                <a:cubicBezTo>
                  <a:pt x="9062148" y="652907"/>
                  <a:pt x="9061727" y="613993"/>
                  <a:pt x="9061727" y="577394"/>
                </a:cubicBezTo>
                <a:cubicBezTo>
                  <a:pt x="9061727" y="540794"/>
                  <a:pt x="9062569" y="503142"/>
                  <a:pt x="9064251" y="464439"/>
                </a:cubicBezTo>
                <a:cubicBezTo>
                  <a:pt x="9070983" y="297847"/>
                  <a:pt x="9114103" y="178792"/>
                  <a:pt x="9193612" y="107275"/>
                </a:cubicBezTo>
                <a:cubicBezTo>
                  <a:pt x="9273123" y="35758"/>
                  <a:pt x="9402484" y="0"/>
                  <a:pt x="9581697" y="0"/>
                </a:cubicBezTo>
                <a:close/>
              </a:path>
            </a:pathLst>
          </a:cu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6476042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B8343236-497D-4561-B73C-512D47803E4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7409" b="27409"/>
          <a:stretch>
            <a:fillRect/>
          </a:stretch>
        </p:blipFill>
        <p:spPr/>
      </p:pic>
      <p:sp>
        <p:nvSpPr>
          <p:cNvPr id="3" name="Rectangle 2">
            <a:extLst>
              <a:ext uri="{FF2B5EF4-FFF2-40B4-BE49-F238E27FC236}">
                <a16:creationId xmlns:a16="http://schemas.microsoft.com/office/drawing/2014/main" id="{B548EB15-4F56-4FAA-BF05-2756A1452E9D}"/>
              </a:ext>
            </a:extLst>
          </p:cNvPr>
          <p:cNvSpPr/>
          <p:nvPr/>
        </p:nvSpPr>
        <p:spPr>
          <a:xfrm rot="5400000">
            <a:off x="2667795" y="-2667791"/>
            <a:ext cx="6857999" cy="12193588"/>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36576" rIns="73152" bIns="36576" numCol="1" spcCol="0" rtlCol="0" fromWordArt="0" anchor="ctr" anchorCtr="0" forceAA="0" compatLnSpc="1">
            <a:prstTxWarp prst="textNoShape">
              <a:avLst/>
            </a:prstTxWarp>
            <a:noAutofit/>
          </a:bodyPr>
          <a:lstStyle/>
          <a:p>
            <a:pPr algn="ctr"/>
            <a:endParaRPr lang="en-US" sz="1440" dirty="0"/>
          </a:p>
        </p:txBody>
      </p:sp>
      <p:grpSp>
        <p:nvGrpSpPr>
          <p:cNvPr id="13" name="Group 12">
            <a:extLst>
              <a:ext uri="{FF2B5EF4-FFF2-40B4-BE49-F238E27FC236}">
                <a16:creationId xmlns:a16="http://schemas.microsoft.com/office/drawing/2014/main" id="{F226950D-5394-4567-9F3A-AB22C9EDDFF6}"/>
              </a:ext>
            </a:extLst>
          </p:cNvPr>
          <p:cNvGrpSpPr/>
          <p:nvPr/>
        </p:nvGrpSpPr>
        <p:grpSpPr>
          <a:xfrm>
            <a:off x="2302932" y="1985715"/>
            <a:ext cx="7587724" cy="2886571"/>
            <a:chOff x="2302932" y="2366588"/>
            <a:chExt cx="7587724" cy="2886571"/>
          </a:xfrm>
        </p:grpSpPr>
        <p:sp>
          <p:nvSpPr>
            <p:cNvPr id="4" name="Rectangle 3">
              <a:extLst>
                <a:ext uri="{FF2B5EF4-FFF2-40B4-BE49-F238E27FC236}">
                  <a16:creationId xmlns:a16="http://schemas.microsoft.com/office/drawing/2014/main" id="{157E559C-F623-45F4-9A59-81FEB81F8E36}"/>
                </a:ext>
              </a:extLst>
            </p:cNvPr>
            <p:cNvSpPr/>
            <p:nvPr/>
          </p:nvSpPr>
          <p:spPr>
            <a:xfrm>
              <a:off x="2302932" y="3915229"/>
              <a:ext cx="7587724" cy="1337930"/>
            </a:xfrm>
            <a:prstGeom prst="rect">
              <a:avLst/>
            </a:prstGeom>
          </p:spPr>
          <p:txBody>
            <a:bodyPr wrap="square">
              <a:spAutoFit/>
            </a:bodyPr>
            <a:lstStyle/>
            <a:p>
              <a:pPr algn="ctr">
                <a:lnSpc>
                  <a:spcPct val="150000"/>
                </a:lnSpc>
              </a:pPr>
              <a:r>
                <a:rPr lang="en-US" sz="1100" dirty="0">
                  <a:solidFill>
                    <a:schemeClr val="bg1"/>
                  </a:solidFill>
                </a:rPr>
                <a:t>Lorem ipsum dolor sit </a:t>
              </a:r>
              <a:r>
                <a:rPr lang="en-US" sz="1100" dirty="0" err="1">
                  <a:solidFill>
                    <a:schemeClr val="bg1"/>
                  </a:solidFill>
                </a:rPr>
                <a:t>amet</a:t>
              </a:r>
              <a:r>
                <a:rPr lang="en-US" sz="1100" dirty="0">
                  <a:solidFill>
                    <a:schemeClr val="bg1"/>
                  </a:solidFill>
                </a:rPr>
                <a:t>, connecter adipescent elite, sed do elite temper incident Ut labore et dolore magna aliquant. Lorem ipsum dolor sit </a:t>
              </a:r>
              <a:r>
                <a:rPr lang="en-US" sz="1100" dirty="0" err="1">
                  <a:solidFill>
                    <a:schemeClr val="bg1"/>
                  </a:solidFill>
                </a:rPr>
                <a:t>amet</a:t>
              </a:r>
              <a:r>
                <a:rPr lang="en-US" sz="1100" dirty="0">
                  <a:solidFill>
                    <a:schemeClr val="bg1"/>
                  </a:solidFill>
                </a:rPr>
                <a:t>, connecter adipescent elite, sed do elite temper incident Ut labore et dolore magna aliquant. Lorem ipsum dolor sit </a:t>
              </a:r>
              <a:r>
                <a:rPr lang="en-US" sz="1100" dirty="0" err="1">
                  <a:solidFill>
                    <a:schemeClr val="bg1"/>
                  </a:solidFill>
                </a:rPr>
                <a:t>amet</a:t>
              </a:r>
              <a:r>
                <a:rPr lang="en-US" sz="1100" dirty="0">
                  <a:solidFill>
                    <a:schemeClr val="bg1"/>
                  </a:solidFill>
                </a:rPr>
                <a:t>, connecter adipescent elite, sed do elite temper incident Ut labore et dolore magna aliquant. Lorem ipsum dolor sit </a:t>
              </a:r>
              <a:r>
                <a:rPr lang="en-US" sz="1100" dirty="0" err="1">
                  <a:solidFill>
                    <a:schemeClr val="bg1"/>
                  </a:solidFill>
                </a:rPr>
                <a:t>amet</a:t>
              </a:r>
              <a:r>
                <a:rPr lang="en-US" sz="1100" dirty="0">
                  <a:solidFill>
                    <a:schemeClr val="bg1"/>
                  </a:solidFill>
                </a:rPr>
                <a:t>, connecter adipescent elite, sed do elite temper incident Ut labore et dolore magna aliquant.</a:t>
              </a:r>
            </a:p>
          </p:txBody>
        </p:sp>
        <p:sp>
          <p:nvSpPr>
            <p:cNvPr id="7" name="Rectangle 6">
              <a:extLst>
                <a:ext uri="{FF2B5EF4-FFF2-40B4-BE49-F238E27FC236}">
                  <a16:creationId xmlns:a16="http://schemas.microsoft.com/office/drawing/2014/main" id="{FEADAD3E-A793-437E-A7B7-5A02D4D23674}"/>
                </a:ext>
              </a:extLst>
            </p:cNvPr>
            <p:cNvSpPr/>
            <p:nvPr/>
          </p:nvSpPr>
          <p:spPr>
            <a:xfrm>
              <a:off x="3401986" y="2921877"/>
              <a:ext cx="5389617" cy="707886"/>
            </a:xfrm>
            <a:prstGeom prst="rect">
              <a:avLst/>
            </a:prstGeom>
          </p:spPr>
          <p:txBody>
            <a:bodyPr wrap="none">
              <a:spAutoFit/>
            </a:bodyPr>
            <a:lstStyle/>
            <a:p>
              <a:r>
                <a:rPr lang="en-US" sz="4000" b="1" i="0" dirty="0">
                  <a:solidFill>
                    <a:schemeClr val="accent1"/>
                  </a:solidFill>
                  <a:effectLst/>
                  <a:latin typeface="+mj-lt"/>
                </a:rPr>
                <a:t>Buy now or cry later</a:t>
              </a:r>
              <a:endParaRPr lang="en-US" sz="4000" b="1" dirty="0">
                <a:solidFill>
                  <a:schemeClr val="accent1"/>
                </a:solidFill>
                <a:latin typeface="+mj-lt"/>
              </a:endParaRPr>
            </a:p>
          </p:txBody>
        </p:sp>
        <p:sp>
          <p:nvSpPr>
            <p:cNvPr id="11" name="Freeform: Shape 10">
              <a:extLst>
                <a:ext uri="{FF2B5EF4-FFF2-40B4-BE49-F238E27FC236}">
                  <a16:creationId xmlns:a16="http://schemas.microsoft.com/office/drawing/2014/main" id="{CB8B8E03-E824-487B-A093-6520069EE813}"/>
                </a:ext>
              </a:extLst>
            </p:cNvPr>
            <p:cNvSpPr/>
            <p:nvPr/>
          </p:nvSpPr>
          <p:spPr>
            <a:xfrm>
              <a:off x="5052289" y="2366588"/>
              <a:ext cx="2089011" cy="342847"/>
            </a:xfrm>
            <a:custGeom>
              <a:avLst/>
              <a:gdLst/>
              <a:ahLst/>
              <a:cxnLst/>
              <a:rect l="l" t="t" r="r" b="b"/>
              <a:pathLst>
                <a:path w="12580690" h="2064734">
                  <a:moveTo>
                    <a:pt x="2665643" y="318040"/>
                  </a:moveTo>
                  <a:lnTo>
                    <a:pt x="2629043" y="846844"/>
                  </a:lnTo>
                  <a:lnTo>
                    <a:pt x="2584871" y="1288566"/>
                  </a:lnTo>
                  <a:lnTo>
                    <a:pt x="2863786" y="1288566"/>
                  </a:lnTo>
                  <a:lnTo>
                    <a:pt x="2819614" y="846844"/>
                  </a:lnTo>
                  <a:lnTo>
                    <a:pt x="2783015" y="318040"/>
                  </a:lnTo>
                  <a:close/>
                  <a:moveTo>
                    <a:pt x="11582399" y="22717"/>
                  </a:moveTo>
                  <a:lnTo>
                    <a:pt x="11916846" y="22717"/>
                  </a:lnTo>
                  <a:lnTo>
                    <a:pt x="11916846" y="869561"/>
                  </a:lnTo>
                  <a:lnTo>
                    <a:pt x="12246245" y="869561"/>
                  </a:lnTo>
                  <a:lnTo>
                    <a:pt x="12246245" y="22717"/>
                  </a:lnTo>
                  <a:lnTo>
                    <a:pt x="12580690" y="22717"/>
                  </a:lnTo>
                  <a:lnTo>
                    <a:pt x="12580690" y="2042017"/>
                  </a:lnTo>
                  <a:lnTo>
                    <a:pt x="12246245" y="2042017"/>
                  </a:lnTo>
                  <a:lnTo>
                    <a:pt x="12246245" y="1164884"/>
                  </a:lnTo>
                  <a:lnTo>
                    <a:pt x="11916846" y="1164884"/>
                  </a:lnTo>
                  <a:lnTo>
                    <a:pt x="11916846" y="2042017"/>
                  </a:lnTo>
                  <a:lnTo>
                    <a:pt x="11582399" y="2042017"/>
                  </a:lnTo>
                  <a:close/>
                  <a:moveTo>
                    <a:pt x="7238999" y="22717"/>
                  </a:moveTo>
                  <a:lnTo>
                    <a:pt x="7573446" y="22717"/>
                  </a:lnTo>
                  <a:lnTo>
                    <a:pt x="7573446" y="2042017"/>
                  </a:lnTo>
                  <a:lnTo>
                    <a:pt x="7238999" y="2042017"/>
                  </a:lnTo>
                  <a:close/>
                  <a:moveTo>
                    <a:pt x="4646843" y="22717"/>
                  </a:moveTo>
                  <a:lnTo>
                    <a:pt x="4992648" y="22717"/>
                  </a:lnTo>
                  <a:lnTo>
                    <a:pt x="5133998" y="1062657"/>
                  </a:lnTo>
                  <a:lnTo>
                    <a:pt x="5163026" y="1746694"/>
                  </a:lnTo>
                  <a:lnTo>
                    <a:pt x="5280397" y="1746694"/>
                  </a:lnTo>
                  <a:lnTo>
                    <a:pt x="5309425" y="1062657"/>
                  </a:lnTo>
                  <a:lnTo>
                    <a:pt x="5450776" y="22717"/>
                  </a:lnTo>
                  <a:lnTo>
                    <a:pt x="5796581" y="22717"/>
                  </a:lnTo>
                  <a:lnTo>
                    <a:pt x="5520190" y="2042017"/>
                  </a:lnTo>
                  <a:lnTo>
                    <a:pt x="4923234" y="2042017"/>
                  </a:lnTo>
                  <a:close/>
                  <a:moveTo>
                    <a:pt x="2430899" y="22717"/>
                  </a:moveTo>
                  <a:lnTo>
                    <a:pt x="3017758" y="22717"/>
                  </a:lnTo>
                  <a:lnTo>
                    <a:pt x="3282791" y="2042017"/>
                  </a:lnTo>
                  <a:lnTo>
                    <a:pt x="2939510" y="2042017"/>
                  </a:lnTo>
                  <a:lnTo>
                    <a:pt x="2895338" y="1582627"/>
                  </a:lnTo>
                  <a:lnTo>
                    <a:pt x="2553319" y="1582627"/>
                  </a:lnTo>
                  <a:lnTo>
                    <a:pt x="2509147" y="2042017"/>
                  </a:lnTo>
                  <a:lnTo>
                    <a:pt x="2165866" y="2042017"/>
                  </a:lnTo>
                  <a:close/>
                  <a:moveTo>
                    <a:pt x="0" y="22717"/>
                  </a:moveTo>
                  <a:lnTo>
                    <a:pt x="334447" y="22717"/>
                  </a:lnTo>
                  <a:lnTo>
                    <a:pt x="334447" y="1746694"/>
                  </a:lnTo>
                  <a:lnTo>
                    <a:pt x="824127" y="1746694"/>
                  </a:lnTo>
                  <a:lnTo>
                    <a:pt x="824127" y="2042017"/>
                  </a:lnTo>
                  <a:lnTo>
                    <a:pt x="0" y="2042017"/>
                  </a:lnTo>
                  <a:close/>
                  <a:moveTo>
                    <a:pt x="9581697" y="0"/>
                  </a:moveTo>
                  <a:cubicBezTo>
                    <a:pt x="9755862" y="0"/>
                    <a:pt x="9882068" y="35758"/>
                    <a:pt x="9960316" y="107275"/>
                  </a:cubicBezTo>
                  <a:cubicBezTo>
                    <a:pt x="10038563" y="178792"/>
                    <a:pt x="10081054" y="297847"/>
                    <a:pt x="10087783" y="464439"/>
                  </a:cubicBezTo>
                  <a:cubicBezTo>
                    <a:pt x="10089467" y="505666"/>
                    <a:pt x="10089677" y="553625"/>
                    <a:pt x="10088415" y="608314"/>
                  </a:cubicBezTo>
                  <a:cubicBezTo>
                    <a:pt x="10087153" y="663004"/>
                    <a:pt x="10085681" y="715589"/>
                    <a:pt x="10083998" y="766072"/>
                  </a:cubicBezTo>
                  <a:lnTo>
                    <a:pt x="9762172" y="766072"/>
                  </a:lnTo>
                  <a:cubicBezTo>
                    <a:pt x="9764696" y="702969"/>
                    <a:pt x="9766379" y="641759"/>
                    <a:pt x="9767220" y="582442"/>
                  </a:cubicBezTo>
                  <a:cubicBezTo>
                    <a:pt x="9768062" y="523125"/>
                    <a:pt x="9767220" y="464018"/>
                    <a:pt x="9764696" y="405122"/>
                  </a:cubicBezTo>
                  <a:cubicBezTo>
                    <a:pt x="9761330" y="316778"/>
                    <a:pt x="9700330" y="272605"/>
                    <a:pt x="9581697" y="272605"/>
                  </a:cubicBezTo>
                  <a:cubicBezTo>
                    <a:pt x="9468111" y="272605"/>
                    <a:pt x="9406691" y="316778"/>
                    <a:pt x="9397435" y="405122"/>
                  </a:cubicBezTo>
                  <a:cubicBezTo>
                    <a:pt x="9389022" y="500197"/>
                    <a:pt x="9389022" y="596535"/>
                    <a:pt x="9397435" y="694135"/>
                  </a:cubicBezTo>
                  <a:cubicBezTo>
                    <a:pt x="9400801" y="737886"/>
                    <a:pt x="9412160" y="774486"/>
                    <a:pt x="9431511" y="803934"/>
                  </a:cubicBezTo>
                  <a:cubicBezTo>
                    <a:pt x="9450863" y="833382"/>
                    <a:pt x="9482414" y="853154"/>
                    <a:pt x="9526166" y="863251"/>
                  </a:cubicBezTo>
                  <a:lnTo>
                    <a:pt x="9712952" y="902375"/>
                  </a:lnTo>
                  <a:cubicBezTo>
                    <a:pt x="9849254" y="931823"/>
                    <a:pt x="9946222" y="985881"/>
                    <a:pt x="10003857" y="1064550"/>
                  </a:cubicBezTo>
                  <a:cubicBezTo>
                    <a:pt x="10061491" y="1143218"/>
                    <a:pt x="10092832" y="1246497"/>
                    <a:pt x="10097880" y="1374386"/>
                  </a:cubicBezTo>
                  <a:cubicBezTo>
                    <a:pt x="10098722" y="1409724"/>
                    <a:pt x="10098933" y="1447165"/>
                    <a:pt x="10098512" y="1486710"/>
                  </a:cubicBezTo>
                  <a:cubicBezTo>
                    <a:pt x="10098091" y="1526254"/>
                    <a:pt x="10097039" y="1563275"/>
                    <a:pt x="10095356" y="1597771"/>
                  </a:cubicBezTo>
                  <a:cubicBezTo>
                    <a:pt x="10088625" y="1765205"/>
                    <a:pt x="10045505" y="1884890"/>
                    <a:pt x="9965994" y="1956828"/>
                  </a:cubicBezTo>
                  <a:cubicBezTo>
                    <a:pt x="9886485" y="2028765"/>
                    <a:pt x="9758807" y="2064734"/>
                    <a:pt x="9582960" y="2064734"/>
                  </a:cubicBezTo>
                  <a:cubicBezTo>
                    <a:pt x="9407112" y="2064734"/>
                    <a:pt x="9279644" y="2028765"/>
                    <a:pt x="9200554" y="1956828"/>
                  </a:cubicBezTo>
                  <a:cubicBezTo>
                    <a:pt x="9121465" y="1884890"/>
                    <a:pt x="9078555" y="1765205"/>
                    <a:pt x="9071823" y="1597771"/>
                  </a:cubicBezTo>
                  <a:cubicBezTo>
                    <a:pt x="9070141" y="1549813"/>
                    <a:pt x="9069720" y="1498910"/>
                    <a:pt x="9070562" y="1445062"/>
                  </a:cubicBezTo>
                  <a:cubicBezTo>
                    <a:pt x="9071404" y="1391214"/>
                    <a:pt x="9074768" y="1339890"/>
                    <a:pt x="9080658" y="1291090"/>
                  </a:cubicBezTo>
                  <a:lnTo>
                    <a:pt x="9394912" y="1291090"/>
                  </a:lnTo>
                  <a:cubicBezTo>
                    <a:pt x="9391546" y="1356717"/>
                    <a:pt x="9389653" y="1420451"/>
                    <a:pt x="9389232" y="1482293"/>
                  </a:cubicBezTo>
                  <a:cubicBezTo>
                    <a:pt x="9388812" y="1544134"/>
                    <a:pt x="9390705" y="1602399"/>
                    <a:pt x="9394912" y="1657088"/>
                  </a:cubicBezTo>
                  <a:cubicBezTo>
                    <a:pt x="9402484" y="1746274"/>
                    <a:pt x="9464746" y="1790867"/>
                    <a:pt x="9581697" y="1790867"/>
                  </a:cubicBezTo>
                  <a:cubicBezTo>
                    <a:pt x="9691917" y="1790867"/>
                    <a:pt x="9751655" y="1746274"/>
                    <a:pt x="9760909" y="1657088"/>
                  </a:cubicBezTo>
                  <a:cubicBezTo>
                    <a:pt x="9765958" y="1610813"/>
                    <a:pt x="9768482" y="1563696"/>
                    <a:pt x="9768482" y="1515737"/>
                  </a:cubicBezTo>
                  <a:cubicBezTo>
                    <a:pt x="9768482" y="1467779"/>
                    <a:pt x="9765958" y="1420662"/>
                    <a:pt x="9760909" y="1374386"/>
                  </a:cubicBezTo>
                  <a:cubicBezTo>
                    <a:pt x="9754179" y="1281835"/>
                    <a:pt x="9704117" y="1224621"/>
                    <a:pt x="9610724" y="1202746"/>
                  </a:cubicBezTo>
                  <a:lnTo>
                    <a:pt x="9401222" y="1154787"/>
                  </a:lnTo>
                  <a:cubicBezTo>
                    <a:pt x="9275857" y="1126181"/>
                    <a:pt x="9189195" y="1073805"/>
                    <a:pt x="9141237" y="997660"/>
                  </a:cubicBezTo>
                  <a:cubicBezTo>
                    <a:pt x="9093278" y="921516"/>
                    <a:pt x="9067196" y="820341"/>
                    <a:pt x="9062989" y="694135"/>
                  </a:cubicBezTo>
                  <a:cubicBezTo>
                    <a:pt x="9062148" y="652907"/>
                    <a:pt x="9061727" y="613993"/>
                    <a:pt x="9061727" y="577394"/>
                  </a:cubicBezTo>
                  <a:cubicBezTo>
                    <a:pt x="9061727" y="540794"/>
                    <a:pt x="9062569" y="503142"/>
                    <a:pt x="9064251" y="464439"/>
                  </a:cubicBezTo>
                  <a:cubicBezTo>
                    <a:pt x="9070983" y="297847"/>
                    <a:pt x="9114103" y="178792"/>
                    <a:pt x="9193612" y="107275"/>
                  </a:cubicBezTo>
                  <a:cubicBezTo>
                    <a:pt x="9273123" y="35758"/>
                    <a:pt x="9402484" y="0"/>
                    <a:pt x="958169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848307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B7635276-DDE7-4EC4-84DE-B5D5163CC97E}"/>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24926" r="24926"/>
          <a:stretch>
            <a:fillRect/>
          </a:stretch>
        </p:blipFill>
        <p:spPr/>
      </p:pic>
      <p:sp>
        <p:nvSpPr>
          <p:cNvPr id="3" name="Rectangle 2">
            <a:extLst>
              <a:ext uri="{FF2B5EF4-FFF2-40B4-BE49-F238E27FC236}">
                <a16:creationId xmlns:a16="http://schemas.microsoft.com/office/drawing/2014/main" id="{FF19E17B-4D54-457A-B561-968A0C9CFC07}"/>
              </a:ext>
            </a:extLst>
          </p:cNvPr>
          <p:cNvSpPr/>
          <p:nvPr/>
        </p:nvSpPr>
        <p:spPr>
          <a:xfrm>
            <a:off x="6096793" y="2859157"/>
            <a:ext cx="3922869" cy="707886"/>
          </a:xfrm>
          <a:prstGeom prst="rect">
            <a:avLst/>
          </a:prstGeom>
        </p:spPr>
        <p:txBody>
          <a:bodyPr wrap="none">
            <a:spAutoFit/>
          </a:bodyPr>
          <a:lstStyle/>
          <a:p>
            <a:r>
              <a:rPr lang="en-US" sz="4000" b="1" dirty="0">
                <a:solidFill>
                  <a:schemeClr val="tx1">
                    <a:lumMod val="75000"/>
                    <a:lumOff val="25000"/>
                  </a:schemeClr>
                </a:solidFill>
                <a:latin typeface="+mj-lt"/>
              </a:rPr>
              <a:t>Keep it Simple</a:t>
            </a:r>
          </a:p>
        </p:txBody>
      </p:sp>
      <p:sp>
        <p:nvSpPr>
          <p:cNvPr id="5" name="Rectangle 4">
            <a:extLst>
              <a:ext uri="{FF2B5EF4-FFF2-40B4-BE49-F238E27FC236}">
                <a16:creationId xmlns:a16="http://schemas.microsoft.com/office/drawing/2014/main" id="{3E30350D-DEA5-454F-A921-5E3EF93558C7}"/>
              </a:ext>
            </a:extLst>
          </p:cNvPr>
          <p:cNvSpPr/>
          <p:nvPr/>
        </p:nvSpPr>
        <p:spPr>
          <a:xfrm>
            <a:off x="6096793" y="3952973"/>
            <a:ext cx="4545807" cy="1086836"/>
          </a:xfrm>
          <a:prstGeom prst="rect">
            <a:avLst/>
          </a:prstGeom>
        </p:spPr>
        <p:txBody>
          <a:bodyPr wrap="square">
            <a:spAutoFit/>
          </a:bodyPr>
          <a:lstStyle/>
          <a:p>
            <a:pPr>
              <a:lnSpc>
                <a:spcPct val="150000"/>
              </a:lnSpc>
            </a:pPr>
            <a:r>
              <a:rPr lang="en-US" sz="1100" dirty="0">
                <a:solidFill>
                  <a:schemeClr val="tx1">
                    <a:lumMod val="75000"/>
                    <a:lumOff val="25000"/>
                  </a:schemeClr>
                </a:solidFill>
              </a:rPr>
              <a:t>Lorem ipsum dolor sit amet, connecter adipescent elite, sed do elite temper incident Ut labore et dolore magna aliquant. Lorem ipsum dolor sit amet, connecter adipescent elite, sed do elite temper incident Ut labore et dolore magna aliquant.</a:t>
            </a:r>
          </a:p>
        </p:txBody>
      </p:sp>
      <p:sp>
        <p:nvSpPr>
          <p:cNvPr id="16" name="Rectangle 15">
            <a:extLst>
              <a:ext uri="{FF2B5EF4-FFF2-40B4-BE49-F238E27FC236}">
                <a16:creationId xmlns:a16="http://schemas.microsoft.com/office/drawing/2014/main" id="{B5B3BF62-ED45-4BC0-BCB9-FA0521766D45}"/>
              </a:ext>
            </a:extLst>
          </p:cNvPr>
          <p:cNvSpPr/>
          <p:nvPr/>
        </p:nvSpPr>
        <p:spPr>
          <a:xfrm rot="10800000">
            <a:off x="4749900" y="4378157"/>
            <a:ext cx="408547" cy="24798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36576" rIns="73152" bIns="36576" numCol="1" spcCol="0" rtlCol="0" fromWordArt="0" anchor="ctr" anchorCtr="0" forceAA="0" compatLnSpc="1">
            <a:prstTxWarp prst="textNoShape">
              <a:avLst/>
            </a:prstTxWarp>
            <a:noAutofit/>
          </a:bodyPr>
          <a:lstStyle/>
          <a:p>
            <a:pPr algn="ctr"/>
            <a:endParaRPr lang="en-US" sz="1440" dirty="0"/>
          </a:p>
        </p:txBody>
      </p:sp>
      <p:sp>
        <p:nvSpPr>
          <p:cNvPr id="20" name="Freeform: Shape 19">
            <a:extLst>
              <a:ext uri="{FF2B5EF4-FFF2-40B4-BE49-F238E27FC236}">
                <a16:creationId xmlns:a16="http://schemas.microsoft.com/office/drawing/2014/main" id="{930EB012-A692-4EEB-8FBA-910F347722B5}"/>
              </a:ext>
            </a:extLst>
          </p:cNvPr>
          <p:cNvSpPr/>
          <p:nvPr/>
        </p:nvSpPr>
        <p:spPr>
          <a:xfrm>
            <a:off x="6239668" y="2016317"/>
            <a:ext cx="2089011" cy="342847"/>
          </a:xfrm>
          <a:custGeom>
            <a:avLst/>
            <a:gdLst/>
            <a:ahLst/>
            <a:cxnLst/>
            <a:rect l="l" t="t" r="r" b="b"/>
            <a:pathLst>
              <a:path w="12580690" h="2064734">
                <a:moveTo>
                  <a:pt x="2665643" y="318040"/>
                </a:moveTo>
                <a:lnTo>
                  <a:pt x="2629043" y="846844"/>
                </a:lnTo>
                <a:lnTo>
                  <a:pt x="2584871" y="1288566"/>
                </a:lnTo>
                <a:lnTo>
                  <a:pt x="2863786" y="1288566"/>
                </a:lnTo>
                <a:lnTo>
                  <a:pt x="2819614" y="846844"/>
                </a:lnTo>
                <a:lnTo>
                  <a:pt x="2783015" y="318040"/>
                </a:lnTo>
                <a:close/>
                <a:moveTo>
                  <a:pt x="11582399" y="22717"/>
                </a:moveTo>
                <a:lnTo>
                  <a:pt x="11916846" y="22717"/>
                </a:lnTo>
                <a:lnTo>
                  <a:pt x="11916846" y="869561"/>
                </a:lnTo>
                <a:lnTo>
                  <a:pt x="12246245" y="869561"/>
                </a:lnTo>
                <a:lnTo>
                  <a:pt x="12246245" y="22717"/>
                </a:lnTo>
                <a:lnTo>
                  <a:pt x="12580690" y="22717"/>
                </a:lnTo>
                <a:lnTo>
                  <a:pt x="12580690" y="2042017"/>
                </a:lnTo>
                <a:lnTo>
                  <a:pt x="12246245" y="2042017"/>
                </a:lnTo>
                <a:lnTo>
                  <a:pt x="12246245" y="1164884"/>
                </a:lnTo>
                <a:lnTo>
                  <a:pt x="11916846" y="1164884"/>
                </a:lnTo>
                <a:lnTo>
                  <a:pt x="11916846" y="2042017"/>
                </a:lnTo>
                <a:lnTo>
                  <a:pt x="11582399" y="2042017"/>
                </a:lnTo>
                <a:close/>
                <a:moveTo>
                  <a:pt x="7238999" y="22717"/>
                </a:moveTo>
                <a:lnTo>
                  <a:pt x="7573446" y="22717"/>
                </a:lnTo>
                <a:lnTo>
                  <a:pt x="7573446" y="2042017"/>
                </a:lnTo>
                <a:lnTo>
                  <a:pt x="7238999" y="2042017"/>
                </a:lnTo>
                <a:close/>
                <a:moveTo>
                  <a:pt x="4646843" y="22717"/>
                </a:moveTo>
                <a:lnTo>
                  <a:pt x="4992648" y="22717"/>
                </a:lnTo>
                <a:lnTo>
                  <a:pt x="5133998" y="1062657"/>
                </a:lnTo>
                <a:lnTo>
                  <a:pt x="5163026" y="1746694"/>
                </a:lnTo>
                <a:lnTo>
                  <a:pt x="5280397" y="1746694"/>
                </a:lnTo>
                <a:lnTo>
                  <a:pt x="5309425" y="1062657"/>
                </a:lnTo>
                <a:lnTo>
                  <a:pt x="5450776" y="22717"/>
                </a:lnTo>
                <a:lnTo>
                  <a:pt x="5796581" y="22717"/>
                </a:lnTo>
                <a:lnTo>
                  <a:pt x="5520190" y="2042017"/>
                </a:lnTo>
                <a:lnTo>
                  <a:pt x="4923234" y="2042017"/>
                </a:lnTo>
                <a:close/>
                <a:moveTo>
                  <a:pt x="2430899" y="22717"/>
                </a:moveTo>
                <a:lnTo>
                  <a:pt x="3017758" y="22717"/>
                </a:lnTo>
                <a:lnTo>
                  <a:pt x="3282791" y="2042017"/>
                </a:lnTo>
                <a:lnTo>
                  <a:pt x="2939510" y="2042017"/>
                </a:lnTo>
                <a:lnTo>
                  <a:pt x="2895338" y="1582627"/>
                </a:lnTo>
                <a:lnTo>
                  <a:pt x="2553319" y="1582627"/>
                </a:lnTo>
                <a:lnTo>
                  <a:pt x="2509147" y="2042017"/>
                </a:lnTo>
                <a:lnTo>
                  <a:pt x="2165866" y="2042017"/>
                </a:lnTo>
                <a:close/>
                <a:moveTo>
                  <a:pt x="0" y="22717"/>
                </a:moveTo>
                <a:lnTo>
                  <a:pt x="334447" y="22717"/>
                </a:lnTo>
                <a:lnTo>
                  <a:pt x="334447" y="1746694"/>
                </a:lnTo>
                <a:lnTo>
                  <a:pt x="824127" y="1746694"/>
                </a:lnTo>
                <a:lnTo>
                  <a:pt x="824127" y="2042017"/>
                </a:lnTo>
                <a:lnTo>
                  <a:pt x="0" y="2042017"/>
                </a:lnTo>
                <a:close/>
                <a:moveTo>
                  <a:pt x="9581697" y="0"/>
                </a:moveTo>
                <a:cubicBezTo>
                  <a:pt x="9755862" y="0"/>
                  <a:pt x="9882068" y="35758"/>
                  <a:pt x="9960316" y="107275"/>
                </a:cubicBezTo>
                <a:cubicBezTo>
                  <a:pt x="10038563" y="178792"/>
                  <a:pt x="10081054" y="297847"/>
                  <a:pt x="10087783" y="464439"/>
                </a:cubicBezTo>
                <a:cubicBezTo>
                  <a:pt x="10089467" y="505666"/>
                  <a:pt x="10089677" y="553625"/>
                  <a:pt x="10088415" y="608314"/>
                </a:cubicBezTo>
                <a:cubicBezTo>
                  <a:pt x="10087153" y="663004"/>
                  <a:pt x="10085681" y="715589"/>
                  <a:pt x="10083998" y="766072"/>
                </a:cubicBezTo>
                <a:lnTo>
                  <a:pt x="9762172" y="766072"/>
                </a:lnTo>
                <a:cubicBezTo>
                  <a:pt x="9764696" y="702969"/>
                  <a:pt x="9766379" y="641759"/>
                  <a:pt x="9767220" y="582442"/>
                </a:cubicBezTo>
                <a:cubicBezTo>
                  <a:pt x="9768062" y="523125"/>
                  <a:pt x="9767220" y="464018"/>
                  <a:pt x="9764696" y="405122"/>
                </a:cubicBezTo>
                <a:cubicBezTo>
                  <a:pt x="9761330" y="316778"/>
                  <a:pt x="9700330" y="272605"/>
                  <a:pt x="9581697" y="272605"/>
                </a:cubicBezTo>
                <a:cubicBezTo>
                  <a:pt x="9468111" y="272605"/>
                  <a:pt x="9406691" y="316778"/>
                  <a:pt x="9397435" y="405122"/>
                </a:cubicBezTo>
                <a:cubicBezTo>
                  <a:pt x="9389022" y="500197"/>
                  <a:pt x="9389022" y="596535"/>
                  <a:pt x="9397435" y="694135"/>
                </a:cubicBezTo>
                <a:cubicBezTo>
                  <a:pt x="9400801" y="737886"/>
                  <a:pt x="9412160" y="774486"/>
                  <a:pt x="9431511" y="803934"/>
                </a:cubicBezTo>
                <a:cubicBezTo>
                  <a:pt x="9450863" y="833382"/>
                  <a:pt x="9482414" y="853154"/>
                  <a:pt x="9526166" y="863251"/>
                </a:cubicBezTo>
                <a:lnTo>
                  <a:pt x="9712952" y="902375"/>
                </a:lnTo>
                <a:cubicBezTo>
                  <a:pt x="9849254" y="931823"/>
                  <a:pt x="9946222" y="985881"/>
                  <a:pt x="10003857" y="1064550"/>
                </a:cubicBezTo>
                <a:cubicBezTo>
                  <a:pt x="10061491" y="1143218"/>
                  <a:pt x="10092832" y="1246497"/>
                  <a:pt x="10097880" y="1374386"/>
                </a:cubicBezTo>
                <a:cubicBezTo>
                  <a:pt x="10098722" y="1409724"/>
                  <a:pt x="10098933" y="1447165"/>
                  <a:pt x="10098512" y="1486710"/>
                </a:cubicBezTo>
                <a:cubicBezTo>
                  <a:pt x="10098091" y="1526254"/>
                  <a:pt x="10097039" y="1563275"/>
                  <a:pt x="10095356" y="1597771"/>
                </a:cubicBezTo>
                <a:cubicBezTo>
                  <a:pt x="10088625" y="1765205"/>
                  <a:pt x="10045505" y="1884890"/>
                  <a:pt x="9965994" y="1956828"/>
                </a:cubicBezTo>
                <a:cubicBezTo>
                  <a:pt x="9886485" y="2028765"/>
                  <a:pt x="9758807" y="2064734"/>
                  <a:pt x="9582960" y="2064734"/>
                </a:cubicBezTo>
                <a:cubicBezTo>
                  <a:pt x="9407112" y="2064734"/>
                  <a:pt x="9279644" y="2028765"/>
                  <a:pt x="9200554" y="1956828"/>
                </a:cubicBezTo>
                <a:cubicBezTo>
                  <a:pt x="9121465" y="1884890"/>
                  <a:pt x="9078555" y="1765205"/>
                  <a:pt x="9071823" y="1597771"/>
                </a:cubicBezTo>
                <a:cubicBezTo>
                  <a:pt x="9070141" y="1549813"/>
                  <a:pt x="9069720" y="1498910"/>
                  <a:pt x="9070562" y="1445062"/>
                </a:cubicBezTo>
                <a:cubicBezTo>
                  <a:pt x="9071404" y="1391214"/>
                  <a:pt x="9074768" y="1339890"/>
                  <a:pt x="9080658" y="1291090"/>
                </a:cubicBezTo>
                <a:lnTo>
                  <a:pt x="9394912" y="1291090"/>
                </a:lnTo>
                <a:cubicBezTo>
                  <a:pt x="9391546" y="1356717"/>
                  <a:pt x="9389653" y="1420451"/>
                  <a:pt x="9389232" y="1482293"/>
                </a:cubicBezTo>
                <a:cubicBezTo>
                  <a:pt x="9388812" y="1544134"/>
                  <a:pt x="9390705" y="1602399"/>
                  <a:pt x="9394912" y="1657088"/>
                </a:cubicBezTo>
                <a:cubicBezTo>
                  <a:pt x="9402484" y="1746274"/>
                  <a:pt x="9464746" y="1790867"/>
                  <a:pt x="9581697" y="1790867"/>
                </a:cubicBezTo>
                <a:cubicBezTo>
                  <a:pt x="9691917" y="1790867"/>
                  <a:pt x="9751655" y="1746274"/>
                  <a:pt x="9760909" y="1657088"/>
                </a:cubicBezTo>
                <a:cubicBezTo>
                  <a:pt x="9765958" y="1610813"/>
                  <a:pt x="9768482" y="1563696"/>
                  <a:pt x="9768482" y="1515737"/>
                </a:cubicBezTo>
                <a:cubicBezTo>
                  <a:pt x="9768482" y="1467779"/>
                  <a:pt x="9765958" y="1420662"/>
                  <a:pt x="9760909" y="1374386"/>
                </a:cubicBezTo>
                <a:cubicBezTo>
                  <a:pt x="9754179" y="1281835"/>
                  <a:pt x="9704117" y="1224621"/>
                  <a:pt x="9610724" y="1202746"/>
                </a:cubicBezTo>
                <a:lnTo>
                  <a:pt x="9401222" y="1154787"/>
                </a:lnTo>
                <a:cubicBezTo>
                  <a:pt x="9275857" y="1126181"/>
                  <a:pt x="9189195" y="1073805"/>
                  <a:pt x="9141237" y="997660"/>
                </a:cubicBezTo>
                <a:cubicBezTo>
                  <a:pt x="9093278" y="921516"/>
                  <a:pt x="9067196" y="820341"/>
                  <a:pt x="9062989" y="694135"/>
                </a:cubicBezTo>
                <a:cubicBezTo>
                  <a:pt x="9062148" y="652907"/>
                  <a:pt x="9061727" y="613993"/>
                  <a:pt x="9061727" y="577394"/>
                </a:cubicBezTo>
                <a:cubicBezTo>
                  <a:pt x="9061727" y="540794"/>
                  <a:pt x="9062569" y="503142"/>
                  <a:pt x="9064251" y="464439"/>
                </a:cubicBezTo>
                <a:cubicBezTo>
                  <a:pt x="9070983" y="297847"/>
                  <a:pt x="9114103" y="178792"/>
                  <a:pt x="9193612" y="107275"/>
                </a:cubicBezTo>
                <a:cubicBezTo>
                  <a:pt x="9273123" y="35758"/>
                  <a:pt x="9402484" y="0"/>
                  <a:pt x="9581697" y="0"/>
                </a:cubicBezTo>
                <a:close/>
              </a:path>
            </a:pathLst>
          </a:cu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5259188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920A12-2135-49CB-AED3-4D5D0D6E3EFD}"/>
              </a:ext>
            </a:extLst>
          </p:cNvPr>
          <p:cNvSpPr/>
          <p:nvPr/>
        </p:nvSpPr>
        <p:spPr>
          <a:xfrm>
            <a:off x="0" y="0"/>
            <a:ext cx="6096794"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36576" rIns="73152" bIns="36576" numCol="1" spcCol="0" rtlCol="0" fromWordArt="0" anchor="ctr" anchorCtr="0" forceAA="0" compatLnSpc="1">
            <a:prstTxWarp prst="textNoShape">
              <a:avLst/>
            </a:prstTxWarp>
            <a:noAutofit/>
          </a:bodyPr>
          <a:lstStyle/>
          <a:p>
            <a:pPr algn="ctr"/>
            <a:endParaRPr lang="en-US" sz="1440" dirty="0"/>
          </a:p>
        </p:txBody>
      </p:sp>
      <p:sp>
        <p:nvSpPr>
          <p:cNvPr id="3" name="Rectangle 2">
            <a:extLst>
              <a:ext uri="{FF2B5EF4-FFF2-40B4-BE49-F238E27FC236}">
                <a16:creationId xmlns:a16="http://schemas.microsoft.com/office/drawing/2014/main" id="{27B332B7-7359-468F-B4D6-6CC149439DFD}"/>
              </a:ext>
            </a:extLst>
          </p:cNvPr>
          <p:cNvSpPr/>
          <p:nvPr/>
        </p:nvSpPr>
        <p:spPr>
          <a:xfrm>
            <a:off x="659728" y="1918996"/>
            <a:ext cx="5399882" cy="707886"/>
          </a:xfrm>
          <a:prstGeom prst="rect">
            <a:avLst/>
          </a:prstGeom>
        </p:spPr>
        <p:txBody>
          <a:bodyPr wrap="square">
            <a:spAutoFit/>
          </a:bodyPr>
          <a:lstStyle/>
          <a:p>
            <a:r>
              <a:rPr lang="en-US" sz="4000" b="1" dirty="0">
                <a:solidFill>
                  <a:schemeClr val="tx1">
                    <a:lumMod val="75000"/>
                    <a:lumOff val="25000"/>
                  </a:schemeClr>
                </a:solidFill>
                <a:latin typeface="+mj-lt"/>
              </a:rPr>
              <a:t>MAKE IT COUNT</a:t>
            </a:r>
          </a:p>
        </p:txBody>
      </p:sp>
      <p:sp>
        <p:nvSpPr>
          <p:cNvPr id="4" name="Rectangle 3">
            <a:extLst>
              <a:ext uri="{FF2B5EF4-FFF2-40B4-BE49-F238E27FC236}">
                <a16:creationId xmlns:a16="http://schemas.microsoft.com/office/drawing/2014/main" id="{CF6E7998-983D-44A4-9362-FE9BDE5EE08A}"/>
              </a:ext>
            </a:extLst>
          </p:cNvPr>
          <p:cNvSpPr/>
          <p:nvPr/>
        </p:nvSpPr>
        <p:spPr>
          <a:xfrm>
            <a:off x="696913" y="2950613"/>
            <a:ext cx="2831420" cy="1848583"/>
          </a:xfrm>
          <a:prstGeom prst="rect">
            <a:avLst/>
          </a:prstGeom>
        </p:spPr>
        <p:txBody>
          <a:bodyPr wrap="square">
            <a:spAutoFit/>
          </a:bodyPr>
          <a:lstStyle/>
          <a:p>
            <a:pPr>
              <a:lnSpc>
                <a:spcPct val="150000"/>
              </a:lnSpc>
            </a:pPr>
            <a:r>
              <a:rPr lang="en-US" sz="1100" dirty="0">
                <a:solidFill>
                  <a:schemeClr val="tx1">
                    <a:lumMod val="75000"/>
                    <a:lumOff val="25000"/>
                  </a:schemeClr>
                </a:solidFill>
              </a:rPr>
              <a:t>Lorem ipsum dolor sit amet, connecter adipescent elite, sed do elite temper incident Ut labore et dolore magna aliquant. Lorem ipsum dolor sit amet, connecter adipescent elite, sed do elite temper incident Ut labore et dolore magna aliquant</a:t>
            </a:r>
          </a:p>
        </p:txBody>
      </p:sp>
      <p:pic>
        <p:nvPicPr>
          <p:cNvPr id="10" name="Picture Placeholder 9">
            <a:extLst>
              <a:ext uri="{FF2B5EF4-FFF2-40B4-BE49-F238E27FC236}">
                <a16:creationId xmlns:a16="http://schemas.microsoft.com/office/drawing/2014/main" id="{A8EFCACD-6BF0-4D0B-9153-FC953FCDC982}"/>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val="0"/>
              </a:ext>
            </a:extLst>
          </a:blip>
          <a:srcRect l="19790" r="19790"/>
          <a:stretch/>
        </p:blipFill>
        <p:spPr>
          <a:xfrm>
            <a:off x="3985423" y="3040891"/>
            <a:ext cx="2736055" cy="3020006"/>
          </a:xfrm>
        </p:spPr>
      </p:pic>
      <p:sp>
        <p:nvSpPr>
          <p:cNvPr id="7" name="Rectangle 6">
            <a:extLst>
              <a:ext uri="{FF2B5EF4-FFF2-40B4-BE49-F238E27FC236}">
                <a16:creationId xmlns:a16="http://schemas.microsoft.com/office/drawing/2014/main" id="{98566FE8-D2A9-4A09-8395-DFFC8DFE9EF5}"/>
              </a:ext>
            </a:extLst>
          </p:cNvPr>
          <p:cNvSpPr/>
          <p:nvPr/>
        </p:nvSpPr>
        <p:spPr>
          <a:xfrm>
            <a:off x="7204755" y="4800600"/>
            <a:ext cx="3855910" cy="1337930"/>
          </a:xfrm>
          <a:prstGeom prst="rect">
            <a:avLst/>
          </a:prstGeom>
        </p:spPr>
        <p:txBody>
          <a:bodyPr wrap="square">
            <a:spAutoFit/>
          </a:bodyPr>
          <a:lstStyle/>
          <a:p>
            <a:pPr>
              <a:lnSpc>
                <a:spcPct val="150000"/>
              </a:lnSpc>
            </a:pPr>
            <a:r>
              <a:rPr lang="en-US" sz="1100" dirty="0">
                <a:solidFill>
                  <a:schemeClr val="tx1">
                    <a:lumMod val="75000"/>
                    <a:lumOff val="25000"/>
                  </a:schemeClr>
                </a:solidFill>
              </a:rPr>
              <a:t>Lorem ipsum dolor sit amet, connecter adipescent elite, sed do elite temper incident Ut labore et dolore magna aliquant. Lorem ipsum dolor sit amet, connecter adipescent elite, sed do elite temper incident Ut labore et dolore magna aliquant</a:t>
            </a:r>
          </a:p>
        </p:txBody>
      </p:sp>
      <p:sp>
        <p:nvSpPr>
          <p:cNvPr id="14" name="Freeform: Shape 13">
            <a:extLst>
              <a:ext uri="{FF2B5EF4-FFF2-40B4-BE49-F238E27FC236}">
                <a16:creationId xmlns:a16="http://schemas.microsoft.com/office/drawing/2014/main" id="{831C3C6C-C014-40DC-BD87-219CE6A3EEB0}"/>
              </a:ext>
            </a:extLst>
          </p:cNvPr>
          <p:cNvSpPr/>
          <p:nvPr/>
        </p:nvSpPr>
        <p:spPr>
          <a:xfrm>
            <a:off x="825505" y="1199562"/>
            <a:ext cx="2135922" cy="350546"/>
          </a:xfrm>
          <a:custGeom>
            <a:avLst/>
            <a:gdLst/>
            <a:ahLst/>
            <a:cxnLst/>
            <a:rect l="l" t="t" r="r" b="b"/>
            <a:pathLst>
              <a:path w="12580690" h="2064734">
                <a:moveTo>
                  <a:pt x="2665643" y="318040"/>
                </a:moveTo>
                <a:lnTo>
                  <a:pt x="2629043" y="846844"/>
                </a:lnTo>
                <a:lnTo>
                  <a:pt x="2584871" y="1288566"/>
                </a:lnTo>
                <a:lnTo>
                  <a:pt x="2863786" y="1288566"/>
                </a:lnTo>
                <a:lnTo>
                  <a:pt x="2819614" y="846844"/>
                </a:lnTo>
                <a:lnTo>
                  <a:pt x="2783015" y="318040"/>
                </a:lnTo>
                <a:close/>
                <a:moveTo>
                  <a:pt x="11582399" y="22717"/>
                </a:moveTo>
                <a:lnTo>
                  <a:pt x="11916846" y="22717"/>
                </a:lnTo>
                <a:lnTo>
                  <a:pt x="11916846" y="869561"/>
                </a:lnTo>
                <a:lnTo>
                  <a:pt x="12246245" y="869561"/>
                </a:lnTo>
                <a:lnTo>
                  <a:pt x="12246245" y="22717"/>
                </a:lnTo>
                <a:lnTo>
                  <a:pt x="12580690" y="22717"/>
                </a:lnTo>
                <a:lnTo>
                  <a:pt x="12580690" y="2042017"/>
                </a:lnTo>
                <a:lnTo>
                  <a:pt x="12246245" y="2042017"/>
                </a:lnTo>
                <a:lnTo>
                  <a:pt x="12246245" y="1164884"/>
                </a:lnTo>
                <a:lnTo>
                  <a:pt x="11916846" y="1164884"/>
                </a:lnTo>
                <a:lnTo>
                  <a:pt x="11916846" y="2042017"/>
                </a:lnTo>
                <a:lnTo>
                  <a:pt x="11582399" y="2042017"/>
                </a:lnTo>
                <a:close/>
                <a:moveTo>
                  <a:pt x="7238999" y="22717"/>
                </a:moveTo>
                <a:lnTo>
                  <a:pt x="7573446" y="22717"/>
                </a:lnTo>
                <a:lnTo>
                  <a:pt x="7573446" y="2042017"/>
                </a:lnTo>
                <a:lnTo>
                  <a:pt x="7238999" y="2042017"/>
                </a:lnTo>
                <a:close/>
                <a:moveTo>
                  <a:pt x="4646843" y="22717"/>
                </a:moveTo>
                <a:lnTo>
                  <a:pt x="4992648" y="22717"/>
                </a:lnTo>
                <a:lnTo>
                  <a:pt x="5133998" y="1062657"/>
                </a:lnTo>
                <a:lnTo>
                  <a:pt x="5163026" y="1746694"/>
                </a:lnTo>
                <a:lnTo>
                  <a:pt x="5280397" y="1746694"/>
                </a:lnTo>
                <a:lnTo>
                  <a:pt x="5309425" y="1062657"/>
                </a:lnTo>
                <a:lnTo>
                  <a:pt x="5450776" y="22717"/>
                </a:lnTo>
                <a:lnTo>
                  <a:pt x="5796581" y="22717"/>
                </a:lnTo>
                <a:lnTo>
                  <a:pt x="5520190" y="2042017"/>
                </a:lnTo>
                <a:lnTo>
                  <a:pt x="4923234" y="2042017"/>
                </a:lnTo>
                <a:close/>
                <a:moveTo>
                  <a:pt x="2430899" y="22717"/>
                </a:moveTo>
                <a:lnTo>
                  <a:pt x="3017758" y="22717"/>
                </a:lnTo>
                <a:lnTo>
                  <a:pt x="3282791" y="2042017"/>
                </a:lnTo>
                <a:lnTo>
                  <a:pt x="2939510" y="2042017"/>
                </a:lnTo>
                <a:lnTo>
                  <a:pt x="2895338" y="1582627"/>
                </a:lnTo>
                <a:lnTo>
                  <a:pt x="2553319" y="1582627"/>
                </a:lnTo>
                <a:lnTo>
                  <a:pt x="2509147" y="2042017"/>
                </a:lnTo>
                <a:lnTo>
                  <a:pt x="2165866" y="2042017"/>
                </a:lnTo>
                <a:close/>
                <a:moveTo>
                  <a:pt x="0" y="22717"/>
                </a:moveTo>
                <a:lnTo>
                  <a:pt x="334447" y="22717"/>
                </a:lnTo>
                <a:lnTo>
                  <a:pt x="334447" y="1746694"/>
                </a:lnTo>
                <a:lnTo>
                  <a:pt x="824127" y="1746694"/>
                </a:lnTo>
                <a:lnTo>
                  <a:pt x="824127" y="2042017"/>
                </a:lnTo>
                <a:lnTo>
                  <a:pt x="0" y="2042017"/>
                </a:lnTo>
                <a:close/>
                <a:moveTo>
                  <a:pt x="9581697" y="0"/>
                </a:moveTo>
                <a:cubicBezTo>
                  <a:pt x="9755862" y="0"/>
                  <a:pt x="9882068" y="35758"/>
                  <a:pt x="9960316" y="107275"/>
                </a:cubicBezTo>
                <a:cubicBezTo>
                  <a:pt x="10038563" y="178792"/>
                  <a:pt x="10081054" y="297847"/>
                  <a:pt x="10087783" y="464439"/>
                </a:cubicBezTo>
                <a:cubicBezTo>
                  <a:pt x="10089467" y="505666"/>
                  <a:pt x="10089677" y="553625"/>
                  <a:pt x="10088415" y="608314"/>
                </a:cubicBezTo>
                <a:cubicBezTo>
                  <a:pt x="10087153" y="663004"/>
                  <a:pt x="10085681" y="715589"/>
                  <a:pt x="10083998" y="766072"/>
                </a:cubicBezTo>
                <a:lnTo>
                  <a:pt x="9762172" y="766072"/>
                </a:lnTo>
                <a:cubicBezTo>
                  <a:pt x="9764696" y="702969"/>
                  <a:pt x="9766379" y="641759"/>
                  <a:pt x="9767220" y="582442"/>
                </a:cubicBezTo>
                <a:cubicBezTo>
                  <a:pt x="9768062" y="523125"/>
                  <a:pt x="9767220" y="464018"/>
                  <a:pt x="9764696" y="405122"/>
                </a:cubicBezTo>
                <a:cubicBezTo>
                  <a:pt x="9761330" y="316778"/>
                  <a:pt x="9700330" y="272605"/>
                  <a:pt x="9581697" y="272605"/>
                </a:cubicBezTo>
                <a:cubicBezTo>
                  <a:pt x="9468111" y="272605"/>
                  <a:pt x="9406691" y="316778"/>
                  <a:pt x="9397435" y="405122"/>
                </a:cubicBezTo>
                <a:cubicBezTo>
                  <a:pt x="9389022" y="500197"/>
                  <a:pt x="9389022" y="596535"/>
                  <a:pt x="9397435" y="694135"/>
                </a:cubicBezTo>
                <a:cubicBezTo>
                  <a:pt x="9400801" y="737886"/>
                  <a:pt x="9412160" y="774486"/>
                  <a:pt x="9431511" y="803934"/>
                </a:cubicBezTo>
                <a:cubicBezTo>
                  <a:pt x="9450863" y="833382"/>
                  <a:pt x="9482414" y="853154"/>
                  <a:pt x="9526166" y="863251"/>
                </a:cubicBezTo>
                <a:lnTo>
                  <a:pt x="9712952" y="902375"/>
                </a:lnTo>
                <a:cubicBezTo>
                  <a:pt x="9849254" y="931823"/>
                  <a:pt x="9946222" y="985881"/>
                  <a:pt x="10003857" y="1064550"/>
                </a:cubicBezTo>
                <a:cubicBezTo>
                  <a:pt x="10061491" y="1143218"/>
                  <a:pt x="10092832" y="1246497"/>
                  <a:pt x="10097880" y="1374386"/>
                </a:cubicBezTo>
                <a:cubicBezTo>
                  <a:pt x="10098722" y="1409724"/>
                  <a:pt x="10098933" y="1447165"/>
                  <a:pt x="10098512" y="1486710"/>
                </a:cubicBezTo>
                <a:cubicBezTo>
                  <a:pt x="10098091" y="1526254"/>
                  <a:pt x="10097039" y="1563275"/>
                  <a:pt x="10095356" y="1597771"/>
                </a:cubicBezTo>
                <a:cubicBezTo>
                  <a:pt x="10088625" y="1765205"/>
                  <a:pt x="10045505" y="1884890"/>
                  <a:pt x="9965994" y="1956828"/>
                </a:cubicBezTo>
                <a:cubicBezTo>
                  <a:pt x="9886485" y="2028765"/>
                  <a:pt x="9758807" y="2064734"/>
                  <a:pt x="9582960" y="2064734"/>
                </a:cubicBezTo>
                <a:cubicBezTo>
                  <a:pt x="9407112" y="2064734"/>
                  <a:pt x="9279644" y="2028765"/>
                  <a:pt x="9200554" y="1956828"/>
                </a:cubicBezTo>
                <a:cubicBezTo>
                  <a:pt x="9121465" y="1884890"/>
                  <a:pt x="9078555" y="1765205"/>
                  <a:pt x="9071823" y="1597771"/>
                </a:cubicBezTo>
                <a:cubicBezTo>
                  <a:pt x="9070141" y="1549813"/>
                  <a:pt x="9069720" y="1498910"/>
                  <a:pt x="9070562" y="1445062"/>
                </a:cubicBezTo>
                <a:cubicBezTo>
                  <a:pt x="9071404" y="1391214"/>
                  <a:pt x="9074768" y="1339890"/>
                  <a:pt x="9080658" y="1291090"/>
                </a:cubicBezTo>
                <a:lnTo>
                  <a:pt x="9394912" y="1291090"/>
                </a:lnTo>
                <a:cubicBezTo>
                  <a:pt x="9391546" y="1356717"/>
                  <a:pt x="9389653" y="1420451"/>
                  <a:pt x="9389232" y="1482293"/>
                </a:cubicBezTo>
                <a:cubicBezTo>
                  <a:pt x="9388812" y="1544134"/>
                  <a:pt x="9390705" y="1602399"/>
                  <a:pt x="9394912" y="1657088"/>
                </a:cubicBezTo>
                <a:cubicBezTo>
                  <a:pt x="9402484" y="1746274"/>
                  <a:pt x="9464746" y="1790867"/>
                  <a:pt x="9581697" y="1790867"/>
                </a:cubicBezTo>
                <a:cubicBezTo>
                  <a:pt x="9691917" y="1790867"/>
                  <a:pt x="9751655" y="1746274"/>
                  <a:pt x="9760909" y="1657088"/>
                </a:cubicBezTo>
                <a:cubicBezTo>
                  <a:pt x="9765958" y="1610813"/>
                  <a:pt x="9768482" y="1563696"/>
                  <a:pt x="9768482" y="1515737"/>
                </a:cubicBezTo>
                <a:cubicBezTo>
                  <a:pt x="9768482" y="1467779"/>
                  <a:pt x="9765958" y="1420662"/>
                  <a:pt x="9760909" y="1374386"/>
                </a:cubicBezTo>
                <a:cubicBezTo>
                  <a:pt x="9754179" y="1281835"/>
                  <a:pt x="9704117" y="1224621"/>
                  <a:pt x="9610724" y="1202746"/>
                </a:cubicBezTo>
                <a:lnTo>
                  <a:pt x="9401222" y="1154787"/>
                </a:lnTo>
                <a:cubicBezTo>
                  <a:pt x="9275857" y="1126181"/>
                  <a:pt x="9189195" y="1073805"/>
                  <a:pt x="9141237" y="997660"/>
                </a:cubicBezTo>
                <a:cubicBezTo>
                  <a:pt x="9093278" y="921516"/>
                  <a:pt x="9067196" y="820341"/>
                  <a:pt x="9062989" y="694135"/>
                </a:cubicBezTo>
                <a:cubicBezTo>
                  <a:pt x="9062148" y="652907"/>
                  <a:pt x="9061727" y="613993"/>
                  <a:pt x="9061727" y="577394"/>
                </a:cubicBezTo>
                <a:cubicBezTo>
                  <a:pt x="9061727" y="540794"/>
                  <a:pt x="9062569" y="503142"/>
                  <a:pt x="9064251" y="464439"/>
                </a:cubicBezTo>
                <a:cubicBezTo>
                  <a:pt x="9070983" y="297847"/>
                  <a:pt x="9114103" y="178792"/>
                  <a:pt x="9193612" y="107275"/>
                </a:cubicBezTo>
                <a:cubicBezTo>
                  <a:pt x="9273123" y="35758"/>
                  <a:pt x="9402484" y="0"/>
                  <a:pt x="958169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2" name="Picture Placeholder 21">
            <a:extLst>
              <a:ext uri="{FF2B5EF4-FFF2-40B4-BE49-F238E27FC236}">
                <a16:creationId xmlns:a16="http://schemas.microsoft.com/office/drawing/2014/main" id="{3886B8A5-454A-4AC0-9170-E4AC5DD6FC85}"/>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27149" b="27149"/>
          <a:stretch>
            <a:fillRect/>
          </a:stretch>
        </p:blipFill>
        <p:spPr/>
      </p:pic>
    </p:spTree>
    <p:extLst>
      <p:ext uri="{BB962C8B-B14F-4D97-AF65-F5344CB8AC3E}">
        <p14:creationId xmlns:p14="http://schemas.microsoft.com/office/powerpoint/2010/main" val="3588462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C393F4C-D6AC-4016-8CE5-005D0D618CB7}"/>
              </a:ext>
            </a:extLst>
          </p:cNvPr>
          <p:cNvSpPr/>
          <p:nvPr/>
        </p:nvSpPr>
        <p:spPr>
          <a:xfrm>
            <a:off x="4728642" y="0"/>
            <a:ext cx="746494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Placeholder 7">
            <a:extLst>
              <a:ext uri="{FF2B5EF4-FFF2-40B4-BE49-F238E27FC236}">
                <a16:creationId xmlns:a16="http://schemas.microsoft.com/office/drawing/2014/main" id="{ECC43EE4-B3A6-457A-A51D-3DC1968D429D}"/>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6838" r="6838"/>
          <a:stretch/>
        </p:blipFill>
        <p:spPr>
          <a:xfrm>
            <a:off x="5501138" y="1169337"/>
            <a:ext cx="6012458" cy="4643983"/>
          </a:xfrm>
        </p:spPr>
      </p:pic>
      <p:sp>
        <p:nvSpPr>
          <p:cNvPr id="3" name="TextBox 2">
            <a:extLst>
              <a:ext uri="{FF2B5EF4-FFF2-40B4-BE49-F238E27FC236}">
                <a16:creationId xmlns:a16="http://schemas.microsoft.com/office/drawing/2014/main" id="{63CFAD36-22C0-4E91-B71B-E87E6327BEDF}"/>
              </a:ext>
            </a:extLst>
          </p:cNvPr>
          <p:cNvSpPr txBox="1"/>
          <p:nvPr/>
        </p:nvSpPr>
        <p:spPr>
          <a:xfrm>
            <a:off x="7405944" y="6128696"/>
            <a:ext cx="2202847" cy="400110"/>
          </a:xfrm>
          <a:prstGeom prst="rect">
            <a:avLst/>
          </a:prstGeom>
          <a:noFill/>
        </p:spPr>
        <p:txBody>
          <a:bodyPr wrap="none" rtlCol="0">
            <a:spAutoFit/>
          </a:bodyPr>
          <a:lstStyle/>
          <a:p>
            <a:pPr algn="ctr"/>
            <a:r>
              <a:rPr lang="en-US" sz="2000" i="1" spc="300" dirty="0">
                <a:solidFill>
                  <a:srgbClr val="FFEFCF"/>
                </a:solidFill>
                <a:latin typeface="+mj-lt"/>
              </a:rPr>
              <a:t>MAKE WAVES</a:t>
            </a:r>
            <a:endParaRPr lang="en-ID" sz="2000" i="1" spc="300" dirty="0">
              <a:solidFill>
                <a:srgbClr val="FFEFCF"/>
              </a:solidFill>
              <a:latin typeface="+mj-lt"/>
            </a:endParaRPr>
          </a:p>
        </p:txBody>
      </p:sp>
      <p:sp>
        <p:nvSpPr>
          <p:cNvPr id="10" name="TextBox 9">
            <a:extLst>
              <a:ext uri="{FF2B5EF4-FFF2-40B4-BE49-F238E27FC236}">
                <a16:creationId xmlns:a16="http://schemas.microsoft.com/office/drawing/2014/main" id="{7F57290A-BE3E-4D00-B63B-E23F7D1E1A62}"/>
              </a:ext>
            </a:extLst>
          </p:cNvPr>
          <p:cNvSpPr txBox="1"/>
          <p:nvPr/>
        </p:nvSpPr>
        <p:spPr>
          <a:xfrm>
            <a:off x="595563" y="2158787"/>
            <a:ext cx="4143123" cy="1938992"/>
          </a:xfrm>
          <a:prstGeom prst="rect">
            <a:avLst/>
          </a:prstGeom>
          <a:noFill/>
        </p:spPr>
        <p:txBody>
          <a:bodyPr wrap="square" rtlCol="0">
            <a:spAutoFit/>
          </a:bodyPr>
          <a:lstStyle/>
          <a:p>
            <a:r>
              <a:rPr lang="en-US" sz="4000" b="1" dirty="0">
                <a:solidFill>
                  <a:schemeClr val="tx1">
                    <a:lumMod val="75000"/>
                    <a:lumOff val="25000"/>
                  </a:schemeClr>
                </a:solidFill>
                <a:latin typeface="+mj-lt"/>
              </a:rPr>
              <a:t>Luxury, </a:t>
            </a:r>
          </a:p>
          <a:p>
            <a:r>
              <a:rPr lang="en-US" sz="4000" b="1" dirty="0">
                <a:solidFill>
                  <a:schemeClr val="tx1">
                    <a:lumMod val="75000"/>
                    <a:lumOff val="25000"/>
                  </a:schemeClr>
                </a:solidFill>
                <a:latin typeface="+mj-lt"/>
              </a:rPr>
              <a:t>For Who </a:t>
            </a:r>
          </a:p>
          <a:p>
            <a:r>
              <a:rPr lang="en-US" sz="4000" b="1" dirty="0">
                <a:solidFill>
                  <a:schemeClr val="tx1">
                    <a:lumMod val="75000"/>
                    <a:lumOff val="25000"/>
                  </a:schemeClr>
                </a:solidFill>
                <a:latin typeface="+mj-lt"/>
              </a:rPr>
              <a:t>Deserves It</a:t>
            </a:r>
            <a:endParaRPr lang="en-ID" sz="4000" b="1" dirty="0">
              <a:solidFill>
                <a:schemeClr val="tx1">
                  <a:lumMod val="75000"/>
                  <a:lumOff val="25000"/>
                </a:schemeClr>
              </a:solidFill>
              <a:latin typeface="+mj-lt"/>
            </a:endParaRPr>
          </a:p>
        </p:txBody>
      </p:sp>
      <p:sp>
        <p:nvSpPr>
          <p:cNvPr id="14" name="Rectangle 13">
            <a:extLst>
              <a:ext uri="{FF2B5EF4-FFF2-40B4-BE49-F238E27FC236}">
                <a16:creationId xmlns:a16="http://schemas.microsoft.com/office/drawing/2014/main" id="{04398E41-CE9F-45BC-9C47-2990DB1BD8B2}"/>
              </a:ext>
            </a:extLst>
          </p:cNvPr>
          <p:cNvSpPr/>
          <p:nvPr/>
        </p:nvSpPr>
        <p:spPr>
          <a:xfrm>
            <a:off x="608263" y="4443450"/>
            <a:ext cx="3608137" cy="1086836"/>
          </a:xfrm>
          <a:prstGeom prst="rect">
            <a:avLst/>
          </a:prstGeom>
        </p:spPr>
        <p:txBody>
          <a:bodyPr wrap="square">
            <a:spAutoFit/>
          </a:bodyPr>
          <a:lstStyle/>
          <a:p>
            <a:pPr>
              <a:lnSpc>
                <a:spcPct val="150000"/>
              </a:lnSpc>
            </a:pPr>
            <a:r>
              <a:rPr lang="en-US" sz="1100" dirty="0">
                <a:solidFill>
                  <a:schemeClr val="tx1">
                    <a:lumMod val="75000"/>
                    <a:lumOff val="25000"/>
                  </a:schemeClr>
                </a:solidFill>
              </a:rPr>
              <a:t>Lorem ipsum dolor sit amet, connecter adipescent elite, sed do elite temper incident Ut labore et dolore magna aliquant. Lorem ipsum dolor sit amet, connecter adipescent elite</a:t>
            </a:r>
          </a:p>
        </p:txBody>
      </p:sp>
      <p:sp>
        <p:nvSpPr>
          <p:cNvPr id="16" name="Freeform: Shape 15">
            <a:extLst>
              <a:ext uri="{FF2B5EF4-FFF2-40B4-BE49-F238E27FC236}">
                <a16:creationId xmlns:a16="http://schemas.microsoft.com/office/drawing/2014/main" id="{C33CA6FC-EE87-4B98-A138-14D0A5042200}"/>
              </a:ext>
            </a:extLst>
          </p:cNvPr>
          <p:cNvSpPr/>
          <p:nvPr/>
        </p:nvSpPr>
        <p:spPr>
          <a:xfrm>
            <a:off x="711675" y="1327714"/>
            <a:ext cx="2089011" cy="342847"/>
          </a:xfrm>
          <a:custGeom>
            <a:avLst/>
            <a:gdLst/>
            <a:ahLst/>
            <a:cxnLst/>
            <a:rect l="l" t="t" r="r" b="b"/>
            <a:pathLst>
              <a:path w="12580690" h="2064734">
                <a:moveTo>
                  <a:pt x="2665643" y="318040"/>
                </a:moveTo>
                <a:lnTo>
                  <a:pt x="2629043" y="846844"/>
                </a:lnTo>
                <a:lnTo>
                  <a:pt x="2584871" y="1288566"/>
                </a:lnTo>
                <a:lnTo>
                  <a:pt x="2863786" y="1288566"/>
                </a:lnTo>
                <a:lnTo>
                  <a:pt x="2819614" y="846844"/>
                </a:lnTo>
                <a:lnTo>
                  <a:pt x="2783015" y="318040"/>
                </a:lnTo>
                <a:close/>
                <a:moveTo>
                  <a:pt x="11582399" y="22717"/>
                </a:moveTo>
                <a:lnTo>
                  <a:pt x="11916846" y="22717"/>
                </a:lnTo>
                <a:lnTo>
                  <a:pt x="11916846" y="869561"/>
                </a:lnTo>
                <a:lnTo>
                  <a:pt x="12246245" y="869561"/>
                </a:lnTo>
                <a:lnTo>
                  <a:pt x="12246245" y="22717"/>
                </a:lnTo>
                <a:lnTo>
                  <a:pt x="12580690" y="22717"/>
                </a:lnTo>
                <a:lnTo>
                  <a:pt x="12580690" y="2042017"/>
                </a:lnTo>
                <a:lnTo>
                  <a:pt x="12246245" y="2042017"/>
                </a:lnTo>
                <a:lnTo>
                  <a:pt x="12246245" y="1164884"/>
                </a:lnTo>
                <a:lnTo>
                  <a:pt x="11916846" y="1164884"/>
                </a:lnTo>
                <a:lnTo>
                  <a:pt x="11916846" y="2042017"/>
                </a:lnTo>
                <a:lnTo>
                  <a:pt x="11582399" y="2042017"/>
                </a:lnTo>
                <a:close/>
                <a:moveTo>
                  <a:pt x="7238999" y="22717"/>
                </a:moveTo>
                <a:lnTo>
                  <a:pt x="7573446" y="22717"/>
                </a:lnTo>
                <a:lnTo>
                  <a:pt x="7573446" y="2042017"/>
                </a:lnTo>
                <a:lnTo>
                  <a:pt x="7238999" y="2042017"/>
                </a:lnTo>
                <a:close/>
                <a:moveTo>
                  <a:pt x="4646843" y="22717"/>
                </a:moveTo>
                <a:lnTo>
                  <a:pt x="4992648" y="22717"/>
                </a:lnTo>
                <a:lnTo>
                  <a:pt x="5133998" y="1062657"/>
                </a:lnTo>
                <a:lnTo>
                  <a:pt x="5163026" y="1746694"/>
                </a:lnTo>
                <a:lnTo>
                  <a:pt x="5280397" y="1746694"/>
                </a:lnTo>
                <a:lnTo>
                  <a:pt x="5309425" y="1062657"/>
                </a:lnTo>
                <a:lnTo>
                  <a:pt x="5450776" y="22717"/>
                </a:lnTo>
                <a:lnTo>
                  <a:pt x="5796581" y="22717"/>
                </a:lnTo>
                <a:lnTo>
                  <a:pt x="5520190" y="2042017"/>
                </a:lnTo>
                <a:lnTo>
                  <a:pt x="4923234" y="2042017"/>
                </a:lnTo>
                <a:close/>
                <a:moveTo>
                  <a:pt x="2430899" y="22717"/>
                </a:moveTo>
                <a:lnTo>
                  <a:pt x="3017758" y="22717"/>
                </a:lnTo>
                <a:lnTo>
                  <a:pt x="3282791" y="2042017"/>
                </a:lnTo>
                <a:lnTo>
                  <a:pt x="2939510" y="2042017"/>
                </a:lnTo>
                <a:lnTo>
                  <a:pt x="2895338" y="1582627"/>
                </a:lnTo>
                <a:lnTo>
                  <a:pt x="2553319" y="1582627"/>
                </a:lnTo>
                <a:lnTo>
                  <a:pt x="2509147" y="2042017"/>
                </a:lnTo>
                <a:lnTo>
                  <a:pt x="2165866" y="2042017"/>
                </a:lnTo>
                <a:close/>
                <a:moveTo>
                  <a:pt x="0" y="22717"/>
                </a:moveTo>
                <a:lnTo>
                  <a:pt x="334447" y="22717"/>
                </a:lnTo>
                <a:lnTo>
                  <a:pt x="334447" y="1746694"/>
                </a:lnTo>
                <a:lnTo>
                  <a:pt x="824127" y="1746694"/>
                </a:lnTo>
                <a:lnTo>
                  <a:pt x="824127" y="2042017"/>
                </a:lnTo>
                <a:lnTo>
                  <a:pt x="0" y="2042017"/>
                </a:lnTo>
                <a:close/>
                <a:moveTo>
                  <a:pt x="9581697" y="0"/>
                </a:moveTo>
                <a:cubicBezTo>
                  <a:pt x="9755862" y="0"/>
                  <a:pt x="9882068" y="35758"/>
                  <a:pt x="9960316" y="107275"/>
                </a:cubicBezTo>
                <a:cubicBezTo>
                  <a:pt x="10038563" y="178792"/>
                  <a:pt x="10081054" y="297847"/>
                  <a:pt x="10087783" y="464439"/>
                </a:cubicBezTo>
                <a:cubicBezTo>
                  <a:pt x="10089467" y="505666"/>
                  <a:pt x="10089677" y="553625"/>
                  <a:pt x="10088415" y="608314"/>
                </a:cubicBezTo>
                <a:cubicBezTo>
                  <a:pt x="10087153" y="663004"/>
                  <a:pt x="10085681" y="715589"/>
                  <a:pt x="10083998" y="766072"/>
                </a:cubicBezTo>
                <a:lnTo>
                  <a:pt x="9762172" y="766072"/>
                </a:lnTo>
                <a:cubicBezTo>
                  <a:pt x="9764696" y="702969"/>
                  <a:pt x="9766379" y="641759"/>
                  <a:pt x="9767220" y="582442"/>
                </a:cubicBezTo>
                <a:cubicBezTo>
                  <a:pt x="9768062" y="523125"/>
                  <a:pt x="9767220" y="464018"/>
                  <a:pt x="9764696" y="405122"/>
                </a:cubicBezTo>
                <a:cubicBezTo>
                  <a:pt x="9761330" y="316778"/>
                  <a:pt x="9700330" y="272605"/>
                  <a:pt x="9581697" y="272605"/>
                </a:cubicBezTo>
                <a:cubicBezTo>
                  <a:pt x="9468111" y="272605"/>
                  <a:pt x="9406691" y="316778"/>
                  <a:pt x="9397435" y="405122"/>
                </a:cubicBezTo>
                <a:cubicBezTo>
                  <a:pt x="9389022" y="500197"/>
                  <a:pt x="9389022" y="596535"/>
                  <a:pt x="9397435" y="694135"/>
                </a:cubicBezTo>
                <a:cubicBezTo>
                  <a:pt x="9400801" y="737886"/>
                  <a:pt x="9412160" y="774486"/>
                  <a:pt x="9431511" y="803934"/>
                </a:cubicBezTo>
                <a:cubicBezTo>
                  <a:pt x="9450863" y="833382"/>
                  <a:pt x="9482414" y="853154"/>
                  <a:pt x="9526166" y="863251"/>
                </a:cubicBezTo>
                <a:lnTo>
                  <a:pt x="9712952" y="902375"/>
                </a:lnTo>
                <a:cubicBezTo>
                  <a:pt x="9849254" y="931823"/>
                  <a:pt x="9946222" y="985881"/>
                  <a:pt x="10003857" y="1064550"/>
                </a:cubicBezTo>
                <a:cubicBezTo>
                  <a:pt x="10061491" y="1143218"/>
                  <a:pt x="10092832" y="1246497"/>
                  <a:pt x="10097880" y="1374386"/>
                </a:cubicBezTo>
                <a:cubicBezTo>
                  <a:pt x="10098722" y="1409724"/>
                  <a:pt x="10098933" y="1447165"/>
                  <a:pt x="10098512" y="1486710"/>
                </a:cubicBezTo>
                <a:cubicBezTo>
                  <a:pt x="10098091" y="1526254"/>
                  <a:pt x="10097039" y="1563275"/>
                  <a:pt x="10095356" y="1597771"/>
                </a:cubicBezTo>
                <a:cubicBezTo>
                  <a:pt x="10088625" y="1765205"/>
                  <a:pt x="10045505" y="1884890"/>
                  <a:pt x="9965994" y="1956828"/>
                </a:cubicBezTo>
                <a:cubicBezTo>
                  <a:pt x="9886485" y="2028765"/>
                  <a:pt x="9758807" y="2064734"/>
                  <a:pt x="9582960" y="2064734"/>
                </a:cubicBezTo>
                <a:cubicBezTo>
                  <a:pt x="9407112" y="2064734"/>
                  <a:pt x="9279644" y="2028765"/>
                  <a:pt x="9200554" y="1956828"/>
                </a:cubicBezTo>
                <a:cubicBezTo>
                  <a:pt x="9121465" y="1884890"/>
                  <a:pt x="9078555" y="1765205"/>
                  <a:pt x="9071823" y="1597771"/>
                </a:cubicBezTo>
                <a:cubicBezTo>
                  <a:pt x="9070141" y="1549813"/>
                  <a:pt x="9069720" y="1498910"/>
                  <a:pt x="9070562" y="1445062"/>
                </a:cubicBezTo>
                <a:cubicBezTo>
                  <a:pt x="9071404" y="1391214"/>
                  <a:pt x="9074768" y="1339890"/>
                  <a:pt x="9080658" y="1291090"/>
                </a:cubicBezTo>
                <a:lnTo>
                  <a:pt x="9394912" y="1291090"/>
                </a:lnTo>
                <a:cubicBezTo>
                  <a:pt x="9391546" y="1356717"/>
                  <a:pt x="9389653" y="1420451"/>
                  <a:pt x="9389232" y="1482293"/>
                </a:cubicBezTo>
                <a:cubicBezTo>
                  <a:pt x="9388812" y="1544134"/>
                  <a:pt x="9390705" y="1602399"/>
                  <a:pt x="9394912" y="1657088"/>
                </a:cubicBezTo>
                <a:cubicBezTo>
                  <a:pt x="9402484" y="1746274"/>
                  <a:pt x="9464746" y="1790867"/>
                  <a:pt x="9581697" y="1790867"/>
                </a:cubicBezTo>
                <a:cubicBezTo>
                  <a:pt x="9691917" y="1790867"/>
                  <a:pt x="9751655" y="1746274"/>
                  <a:pt x="9760909" y="1657088"/>
                </a:cubicBezTo>
                <a:cubicBezTo>
                  <a:pt x="9765958" y="1610813"/>
                  <a:pt x="9768482" y="1563696"/>
                  <a:pt x="9768482" y="1515737"/>
                </a:cubicBezTo>
                <a:cubicBezTo>
                  <a:pt x="9768482" y="1467779"/>
                  <a:pt x="9765958" y="1420662"/>
                  <a:pt x="9760909" y="1374386"/>
                </a:cubicBezTo>
                <a:cubicBezTo>
                  <a:pt x="9754179" y="1281835"/>
                  <a:pt x="9704117" y="1224621"/>
                  <a:pt x="9610724" y="1202746"/>
                </a:cubicBezTo>
                <a:lnTo>
                  <a:pt x="9401222" y="1154787"/>
                </a:lnTo>
                <a:cubicBezTo>
                  <a:pt x="9275857" y="1126181"/>
                  <a:pt x="9189195" y="1073805"/>
                  <a:pt x="9141237" y="997660"/>
                </a:cubicBezTo>
                <a:cubicBezTo>
                  <a:pt x="9093278" y="921516"/>
                  <a:pt x="9067196" y="820341"/>
                  <a:pt x="9062989" y="694135"/>
                </a:cubicBezTo>
                <a:cubicBezTo>
                  <a:pt x="9062148" y="652907"/>
                  <a:pt x="9061727" y="613993"/>
                  <a:pt x="9061727" y="577394"/>
                </a:cubicBezTo>
                <a:cubicBezTo>
                  <a:pt x="9061727" y="540794"/>
                  <a:pt x="9062569" y="503142"/>
                  <a:pt x="9064251" y="464439"/>
                </a:cubicBezTo>
                <a:cubicBezTo>
                  <a:pt x="9070983" y="297847"/>
                  <a:pt x="9114103" y="178792"/>
                  <a:pt x="9193612" y="107275"/>
                </a:cubicBezTo>
                <a:cubicBezTo>
                  <a:pt x="9273123" y="35758"/>
                  <a:pt x="9402484" y="0"/>
                  <a:pt x="9581697" y="0"/>
                </a:cubicBezTo>
                <a:close/>
              </a:path>
            </a:pathLst>
          </a:cu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40058043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18FFC2-5ADC-4424-9D9F-A8D507918998}"/>
              </a:ext>
            </a:extLst>
          </p:cNvPr>
          <p:cNvSpPr/>
          <p:nvPr/>
        </p:nvSpPr>
        <p:spPr>
          <a:xfrm rot="5400000" flipH="1">
            <a:off x="4742336" y="-593253"/>
            <a:ext cx="2708918" cy="121935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36576" rIns="73152" bIns="36576" numCol="1" spcCol="0" rtlCol="0" fromWordArt="0" anchor="ctr" anchorCtr="0" forceAA="0" compatLnSpc="1">
            <a:prstTxWarp prst="textNoShape">
              <a:avLst/>
            </a:prstTxWarp>
            <a:noAutofit/>
          </a:bodyPr>
          <a:lstStyle/>
          <a:p>
            <a:pPr algn="ctr"/>
            <a:endParaRPr lang="en-US" sz="1440" dirty="0"/>
          </a:p>
        </p:txBody>
      </p:sp>
      <p:sp>
        <p:nvSpPr>
          <p:cNvPr id="6" name="Rectangle 5">
            <a:extLst>
              <a:ext uri="{FF2B5EF4-FFF2-40B4-BE49-F238E27FC236}">
                <a16:creationId xmlns:a16="http://schemas.microsoft.com/office/drawing/2014/main" id="{0EB08CE0-329D-4469-ABDD-63EB7F2CF1B9}"/>
              </a:ext>
            </a:extLst>
          </p:cNvPr>
          <p:cNvSpPr/>
          <p:nvPr/>
        </p:nvSpPr>
        <p:spPr>
          <a:xfrm>
            <a:off x="592054" y="1565054"/>
            <a:ext cx="5402346" cy="1323439"/>
          </a:xfrm>
          <a:prstGeom prst="rect">
            <a:avLst/>
          </a:prstGeom>
        </p:spPr>
        <p:txBody>
          <a:bodyPr wrap="square">
            <a:spAutoFit/>
          </a:bodyPr>
          <a:lstStyle/>
          <a:p>
            <a:r>
              <a:rPr lang="en-US" sz="4000" b="1" dirty="0">
                <a:solidFill>
                  <a:schemeClr val="tx1">
                    <a:lumMod val="75000"/>
                    <a:lumOff val="25000"/>
                  </a:schemeClr>
                </a:solidFill>
                <a:latin typeface="+mj-lt"/>
              </a:rPr>
              <a:t>Architecting Your Personality</a:t>
            </a:r>
          </a:p>
        </p:txBody>
      </p:sp>
      <p:sp>
        <p:nvSpPr>
          <p:cNvPr id="8" name="Freeform: Shape 7">
            <a:extLst>
              <a:ext uri="{FF2B5EF4-FFF2-40B4-BE49-F238E27FC236}">
                <a16:creationId xmlns:a16="http://schemas.microsoft.com/office/drawing/2014/main" id="{FDCB4104-0343-4471-8672-AF63D90316E6}"/>
              </a:ext>
            </a:extLst>
          </p:cNvPr>
          <p:cNvSpPr/>
          <p:nvPr/>
        </p:nvSpPr>
        <p:spPr>
          <a:xfrm>
            <a:off x="696913" y="800917"/>
            <a:ext cx="2089011" cy="342847"/>
          </a:xfrm>
          <a:custGeom>
            <a:avLst/>
            <a:gdLst/>
            <a:ahLst/>
            <a:cxnLst/>
            <a:rect l="l" t="t" r="r" b="b"/>
            <a:pathLst>
              <a:path w="12580690" h="2064734">
                <a:moveTo>
                  <a:pt x="2665643" y="318040"/>
                </a:moveTo>
                <a:lnTo>
                  <a:pt x="2629043" y="846844"/>
                </a:lnTo>
                <a:lnTo>
                  <a:pt x="2584871" y="1288566"/>
                </a:lnTo>
                <a:lnTo>
                  <a:pt x="2863786" y="1288566"/>
                </a:lnTo>
                <a:lnTo>
                  <a:pt x="2819614" y="846844"/>
                </a:lnTo>
                <a:lnTo>
                  <a:pt x="2783015" y="318040"/>
                </a:lnTo>
                <a:close/>
                <a:moveTo>
                  <a:pt x="11582399" y="22717"/>
                </a:moveTo>
                <a:lnTo>
                  <a:pt x="11916846" y="22717"/>
                </a:lnTo>
                <a:lnTo>
                  <a:pt x="11916846" y="869561"/>
                </a:lnTo>
                <a:lnTo>
                  <a:pt x="12246245" y="869561"/>
                </a:lnTo>
                <a:lnTo>
                  <a:pt x="12246245" y="22717"/>
                </a:lnTo>
                <a:lnTo>
                  <a:pt x="12580690" y="22717"/>
                </a:lnTo>
                <a:lnTo>
                  <a:pt x="12580690" y="2042017"/>
                </a:lnTo>
                <a:lnTo>
                  <a:pt x="12246245" y="2042017"/>
                </a:lnTo>
                <a:lnTo>
                  <a:pt x="12246245" y="1164884"/>
                </a:lnTo>
                <a:lnTo>
                  <a:pt x="11916846" y="1164884"/>
                </a:lnTo>
                <a:lnTo>
                  <a:pt x="11916846" y="2042017"/>
                </a:lnTo>
                <a:lnTo>
                  <a:pt x="11582399" y="2042017"/>
                </a:lnTo>
                <a:close/>
                <a:moveTo>
                  <a:pt x="7238999" y="22717"/>
                </a:moveTo>
                <a:lnTo>
                  <a:pt x="7573446" y="22717"/>
                </a:lnTo>
                <a:lnTo>
                  <a:pt x="7573446" y="2042017"/>
                </a:lnTo>
                <a:lnTo>
                  <a:pt x="7238999" y="2042017"/>
                </a:lnTo>
                <a:close/>
                <a:moveTo>
                  <a:pt x="4646843" y="22717"/>
                </a:moveTo>
                <a:lnTo>
                  <a:pt x="4992648" y="22717"/>
                </a:lnTo>
                <a:lnTo>
                  <a:pt x="5133998" y="1062657"/>
                </a:lnTo>
                <a:lnTo>
                  <a:pt x="5163026" y="1746694"/>
                </a:lnTo>
                <a:lnTo>
                  <a:pt x="5280397" y="1746694"/>
                </a:lnTo>
                <a:lnTo>
                  <a:pt x="5309425" y="1062657"/>
                </a:lnTo>
                <a:lnTo>
                  <a:pt x="5450776" y="22717"/>
                </a:lnTo>
                <a:lnTo>
                  <a:pt x="5796581" y="22717"/>
                </a:lnTo>
                <a:lnTo>
                  <a:pt x="5520190" y="2042017"/>
                </a:lnTo>
                <a:lnTo>
                  <a:pt x="4923234" y="2042017"/>
                </a:lnTo>
                <a:close/>
                <a:moveTo>
                  <a:pt x="2430899" y="22717"/>
                </a:moveTo>
                <a:lnTo>
                  <a:pt x="3017758" y="22717"/>
                </a:lnTo>
                <a:lnTo>
                  <a:pt x="3282791" y="2042017"/>
                </a:lnTo>
                <a:lnTo>
                  <a:pt x="2939510" y="2042017"/>
                </a:lnTo>
                <a:lnTo>
                  <a:pt x="2895338" y="1582627"/>
                </a:lnTo>
                <a:lnTo>
                  <a:pt x="2553319" y="1582627"/>
                </a:lnTo>
                <a:lnTo>
                  <a:pt x="2509147" y="2042017"/>
                </a:lnTo>
                <a:lnTo>
                  <a:pt x="2165866" y="2042017"/>
                </a:lnTo>
                <a:close/>
                <a:moveTo>
                  <a:pt x="0" y="22717"/>
                </a:moveTo>
                <a:lnTo>
                  <a:pt x="334447" y="22717"/>
                </a:lnTo>
                <a:lnTo>
                  <a:pt x="334447" y="1746694"/>
                </a:lnTo>
                <a:lnTo>
                  <a:pt x="824127" y="1746694"/>
                </a:lnTo>
                <a:lnTo>
                  <a:pt x="824127" y="2042017"/>
                </a:lnTo>
                <a:lnTo>
                  <a:pt x="0" y="2042017"/>
                </a:lnTo>
                <a:close/>
                <a:moveTo>
                  <a:pt x="9581697" y="0"/>
                </a:moveTo>
                <a:cubicBezTo>
                  <a:pt x="9755862" y="0"/>
                  <a:pt x="9882068" y="35758"/>
                  <a:pt x="9960316" y="107275"/>
                </a:cubicBezTo>
                <a:cubicBezTo>
                  <a:pt x="10038563" y="178792"/>
                  <a:pt x="10081054" y="297847"/>
                  <a:pt x="10087783" y="464439"/>
                </a:cubicBezTo>
                <a:cubicBezTo>
                  <a:pt x="10089467" y="505666"/>
                  <a:pt x="10089677" y="553625"/>
                  <a:pt x="10088415" y="608314"/>
                </a:cubicBezTo>
                <a:cubicBezTo>
                  <a:pt x="10087153" y="663004"/>
                  <a:pt x="10085681" y="715589"/>
                  <a:pt x="10083998" y="766072"/>
                </a:cubicBezTo>
                <a:lnTo>
                  <a:pt x="9762172" y="766072"/>
                </a:lnTo>
                <a:cubicBezTo>
                  <a:pt x="9764696" y="702969"/>
                  <a:pt x="9766379" y="641759"/>
                  <a:pt x="9767220" y="582442"/>
                </a:cubicBezTo>
                <a:cubicBezTo>
                  <a:pt x="9768062" y="523125"/>
                  <a:pt x="9767220" y="464018"/>
                  <a:pt x="9764696" y="405122"/>
                </a:cubicBezTo>
                <a:cubicBezTo>
                  <a:pt x="9761330" y="316778"/>
                  <a:pt x="9700330" y="272605"/>
                  <a:pt x="9581697" y="272605"/>
                </a:cubicBezTo>
                <a:cubicBezTo>
                  <a:pt x="9468111" y="272605"/>
                  <a:pt x="9406691" y="316778"/>
                  <a:pt x="9397435" y="405122"/>
                </a:cubicBezTo>
                <a:cubicBezTo>
                  <a:pt x="9389022" y="500197"/>
                  <a:pt x="9389022" y="596535"/>
                  <a:pt x="9397435" y="694135"/>
                </a:cubicBezTo>
                <a:cubicBezTo>
                  <a:pt x="9400801" y="737886"/>
                  <a:pt x="9412160" y="774486"/>
                  <a:pt x="9431511" y="803934"/>
                </a:cubicBezTo>
                <a:cubicBezTo>
                  <a:pt x="9450863" y="833382"/>
                  <a:pt x="9482414" y="853154"/>
                  <a:pt x="9526166" y="863251"/>
                </a:cubicBezTo>
                <a:lnTo>
                  <a:pt x="9712952" y="902375"/>
                </a:lnTo>
                <a:cubicBezTo>
                  <a:pt x="9849254" y="931823"/>
                  <a:pt x="9946222" y="985881"/>
                  <a:pt x="10003857" y="1064550"/>
                </a:cubicBezTo>
                <a:cubicBezTo>
                  <a:pt x="10061491" y="1143218"/>
                  <a:pt x="10092832" y="1246497"/>
                  <a:pt x="10097880" y="1374386"/>
                </a:cubicBezTo>
                <a:cubicBezTo>
                  <a:pt x="10098722" y="1409724"/>
                  <a:pt x="10098933" y="1447165"/>
                  <a:pt x="10098512" y="1486710"/>
                </a:cubicBezTo>
                <a:cubicBezTo>
                  <a:pt x="10098091" y="1526254"/>
                  <a:pt x="10097039" y="1563275"/>
                  <a:pt x="10095356" y="1597771"/>
                </a:cubicBezTo>
                <a:cubicBezTo>
                  <a:pt x="10088625" y="1765205"/>
                  <a:pt x="10045505" y="1884890"/>
                  <a:pt x="9965994" y="1956828"/>
                </a:cubicBezTo>
                <a:cubicBezTo>
                  <a:pt x="9886485" y="2028765"/>
                  <a:pt x="9758807" y="2064734"/>
                  <a:pt x="9582960" y="2064734"/>
                </a:cubicBezTo>
                <a:cubicBezTo>
                  <a:pt x="9407112" y="2064734"/>
                  <a:pt x="9279644" y="2028765"/>
                  <a:pt x="9200554" y="1956828"/>
                </a:cubicBezTo>
                <a:cubicBezTo>
                  <a:pt x="9121465" y="1884890"/>
                  <a:pt x="9078555" y="1765205"/>
                  <a:pt x="9071823" y="1597771"/>
                </a:cubicBezTo>
                <a:cubicBezTo>
                  <a:pt x="9070141" y="1549813"/>
                  <a:pt x="9069720" y="1498910"/>
                  <a:pt x="9070562" y="1445062"/>
                </a:cubicBezTo>
                <a:cubicBezTo>
                  <a:pt x="9071404" y="1391214"/>
                  <a:pt x="9074768" y="1339890"/>
                  <a:pt x="9080658" y="1291090"/>
                </a:cubicBezTo>
                <a:lnTo>
                  <a:pt x="9394912" y="1291090"/>
                </a:lnTo>
                <a:cubicBezTo>
                  <a:pt x="9391546" y="1356717"/>
                  <a:pt x="9389653" y="1420451"/>
                  <a:pt x="9389232" y="1482293"/>
                </a:cubicBezTo>
                <a:cubicBezTo>
                  <a:pt x="9388812" y="1544134"/>
                  <a:pt x="9390705" y="1602399"/>
                  <a:pt x="9394912" y="1657088"/>
                </a:cubicBezTo>
                <a:cubicBezTo>
                  <a:pt x="9402484" y="1746274"/>
                  <a:pt x="9464746" y="1790867"/>
                  <a:pt x="9581697" y="1790867"/>
                </a:cubicBezTo>
                <a:cubicBezTo>
                  <a:pt x="9691917" y="1790867"/>
                  <a:pt x="9751655" y="1746274"/>
                  <a:pt x="9760909" y="1657088"/>
                </a:cubicBezTo>
                <a:cubicBezTo>
                  <a:pt x="9765958" y="1610813"/>
                  <a:pt x="9768482" y="1563696"/>
                  <a:pt x="9768482" y="1515737"/>
                </a:cubicBezTo>
                <a:cubicBezTo>
                  <a:pt x="9768482" y="1467779"/>
                  <a:pt x="9765958" y="1420662"/>
                  <a:pt x="9760909" y="1374386"/>
                </a:cubicBezTo>
                <a:cubicBezTo>
                  <a:pt x="9754179" y="1281835"/>
                  <a:pt x="9704117" y="1224621"/>
                  <a:pt x="9610724" y="1202746"/>
                </a:cubicBezTo>
                <a:lnTo>
                  <a:pt x="9401222" y="1154787"/>
                </a:lnTo>
                <a:cubicBezTo>
                  <a:pt x="9275857" y="1126181"/>
                  <a:pt x="9189195" y="1073805"/>
                  <a:pt x="9141237" y="997660"/>
                </a:cubicBezTo>
                <a:cubicBezTo>
                  <a:pt x="9093278" y="921516"/>
                  <a:pt x="9067196" y="820341"/>
                  <a:pt x="9062989" y="694135"/>
                </a:cubicBezTo>
                <a:cubicBezTo>
                  <a:pt x="9062148" y="652907"/>
                  <a:pt x="9061727" y="613993"/>
                  <a:pt x="9061727" y="577394"/>
                </a:cubicBezTo>
                <a:cubicBezTo>
                  <a:pt x="9061727" y="540794"/>
                  <a:pt x="9062569" y="503142"/>
                  <a:pt x="9064251" y="464439"/>
                </a:cubicBezTo>
                <a:cubicBezTo>
                  <a:pt x="9070983" y="297847"/>
                  <a:pt x="9114103" y="178792"/>
                  <a:pt x="9193612" y="107275"/>
                </a:cubicBezTo>
                <a:cubicBezTo>
                  <a:pt x="9273123" y="35758"/>
                  <a:pt x="9402484" y="0"/>
                  <a:pt x="9581697" y="0"/>
                </a:cubicBezTo>
                <a:close/>
              </a:path>
            </a:pathLst>
          </a:cu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Rectangle 6">
            <a:extLst>
              <a:ext uri="{FF2B5EF4-FFF2-40B4-BE49-F238E27FC236}">
                <a16:creationId xmlns:a16="http://schemas.microsoft.com/office/drawing/2014/main" id="{848DE118-563A-4FC9-AAC8-54E42402422B}"/>
              </a:ext>
            </a:extLst>
          </p:cNvPr>
          <p:cNvSpPr/>
          <p:nvPr/>
        </p:nvSpPr>
        <p:spPr>
          <a:xfrm>
            <a:off x="617454" y="5292946"/>
            <a:ext cx="5897646" cy="576183"/>
          </a:xfrm>
          <a:prstGeom prst="rect">
            <a:avLst/>
          </a:prstGeom>
        </p:spPr>
        <p:txBody>
          <a:bodyPr wrap="square">
            <a:spAutoFit/>
          </a:bodyPr>
          <a:lstStyle/>
          <a:p>
            <a:pPr>
              <a:lnSpc>
                <a:spcPct val="150000"/>
              </a:lnSpc>
            </a:pPr>
            <a:r>
              <a:rPr lang="en-US" sz="1100" dirty="0"/>
              <a:t>Lorem ipsum dolor sit amet, connecter adipescent elite, sed do elite temper incident Ut labore et dolore magna aliquant. Lorem ipsum dolor sit </a:t>
            </a:r>
            <a:r>
              <a:rPr lang="en-US" sz="1100" dirty="0" err="1"/>
              <a:t>amet</a:t>
            </a:r>
            <a:endParaRPr lang="en-US" sz="1100" dirty="0"/>
          </a:p>
        </p:txBody>
      </p:sp>
      <p:sp>
        <p:nvSpPr>
          <p:cNvPr id="9" name="TextBox 8">
            <a:extLst>
              <a:ext uri="{FF2B5EF4-FFF2-40B4-BE49-F238E27FC236}">
                <a16:creationId xmlns:a16="http://schemas.microsoft.com/office/drawing/2014/main" id="{3D77DAEE-0DAE-4528-9B81-DAE3BF89DAB9}"/>
              </a:ext>
            </a:extLst>
          </p:cNvPr>
          <p:cNvSpPr txBox="1"/>
          <p:nvPr/>
        </p:nvSpPr>
        <p:spPr>
          <a:xfrm>
            <a:off x="592054" y="4782294"/>
            <a:ext cx="3358612" cy="369332"/>
          </a:xfrm>
          <a:prstGeom prst="rect">
            <a:avLst/>
          </a:prstGeom>
          <a:noFill/>
        </p:spPr>
        <p:txBody>
          <a:bodyPr wrap="none" rtlCol="0">
            <a:spAutoFit/>
          </a:bodyPr>
          <a:lstStyle/>
          <a:p>
            <a:r>
              <a:rPr lang="en-US" b="1" dirty="0">
                <a:solidFill>
                  <a:schemeClr val="tx1">
                    <a:lumMod val="75000"/>
                    <a:lumOff val="25000"/>
                  </a:schemeClr>
                </a:solidFill>
                <a:latin typeface="+mj-lt"/>
              </a:rPr>
              <a:t>Be brilliant, Be bold, Be you</a:t>
            </a:r>
          </a:p>
        </p:txBody>
      </p:sp>
      <p:pic>
        <p:nvPicPr>
          <p:cNvPr id="12" name="Picture Placeholder 11">
            <a:extLst>
              <a:ext uri="{FF2B5EF4-FFF2-40B4-BE49-F238E27FC236}">
                <a16:creationId xmlns:a16="http://schemas.microsoft.com/office/drawing/2014/main" id="{8730B092-293D-4190-AC9D-8C3B272302AA}"/>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10833" r="10833"/>
          <a:stretch/>
        </p:blipFill>
        <p:spPr>
          <a:xfrm>
            <a:off x="7656593" y="0"/>
            <a:ext cx="3634691" cy="5777203"/>
          </a:xfrm>
        </p:spPr>
      </p:pic>
      <p:sp>
        <p:nvSpPr>
          <p:cNvPr id="15" name="Rectangle 14">
            <a:extLst>
              <a:ext uri="{FF2B5EF4-FFF2-40B4-BE49-F238E27FC236}">
                <a16:creationId xmlns:a16="http://schemas.microsoft.com/office/drawing/2014/main" id="{4AC1D0B4-56EA-4753-9593-C1366EE7E8F2}"/>
              </a:ext>
            </a:extLst>
          </p:cNvPr>
          <p:cNvSpPr/>
          <p:nvPr/>
        </p:nvSpPr>
        <p:spPr>
          <a:xfrm>
            <a:off x="617454" y="3075919"/>
            <a:ext cx="5897646" cy="576183"/>
          </a:xfrm>
          <a:prstGeom prst="rect">
            <a:avLst/>
          </a:prstGeom>
        </p:spPr>
        <p:txBody>
          <a:bodyPr wrap="square">
            <a:spAutoFit/>
          </a:bodyPr>
          <a:lstStyle/>
          <a:p>
            <a:pPr>
              <a:lnSpc>
                <a:spcPct val="150000"/>
              </a:lnSpc>
            </a:pPr>
            <a:r>
              <a:rPr lang="en-US" sz="1100" dirty="0"/>
              <a:t>Lorem ipsum dolor sit amet, connecter adipescent elite, sed do elite temper incident Ut labore et dolore magna aliquant. Lorem ipsum dolor sit </a:t>
            </a:r>
            <a:r>
              <a:rPr lang="en-US" sz="1100" dirty="0" err="1"/>
              <a:t>amet</a:t>
            </a:r>
            <a:endParaRPr lang="en-US" sz="1100" dirty="0"/>
          </a:p>
        </p:txBody>
      </p:sp>
    </p:spTree>
    <p:extLst>
      <p:ext uri="{BB962C8B-B14F-4D97-AF65-F5344CB8AC3E}">
        <p14:creationId xmlns:p14="http://schemas.microsoft.com/office/powerpoint/2010/main" val="25387580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40D6F74E-5771-4E43-B07D-B548AECE8CCD}"/>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val="0"/>
              </a:ext>
            </a:extLst>
          </a:blip>
          <a:srcRect l="17746" r="17746"/>
          <a:stretch/>
        </p:blipFill>
        <p:spPr>
          <a:xfrm>
            <a:off x="5064402" y="1533187"/>
            <a:ext cx="2508338" cy="2591581"/>
          </a:xfrm>
        </p:spPr>
      </p:pic>
      <p:pic>
        <p:nvPicPr>
          <p:cNvPr id="10" name="Picture Placeholder 9">
            <a:extLst>
              <a:ext uri="{FF2B5EF4-FFF2-40B4-BE49-F238E27FC236}">
                <a16:creationId xmlns:a16="http://schemas.microsoft.com/office/drawing/2014/main" id="{854A5692-1AC8-4B67-A67E-5F1AC4DA8A78}"/>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34416" r="34416"/>
          <a:stretch/>
        </p:blipFill>
        <p:spPr>
          <a:xfrm>
            <a:off x="9005299" y="657226"/>
            <a:ext cx="2508338" cy="5543550"/>
          </a:xfrm>
        </p:spPr>
      </p:pic>
      <p:grpSp>
        <p:nvGrpSpPr>
          <p:cNvPr id="2" name="Group 1">
            <a:extLst>
              <a:ext uri="{FF2B5EF4-FFF2-40B4-BE49-F238E27FC236}">
                <a16:creationId xmlns:a16="http://schemas.microsoft.com/office/drawing/2014/main" id="{38EF9D5B-A28B-43E6-9871-A1C5C456F531}"/>
              </a:ext>
            </a:extLst>
          </p:cNvPr>
          <p:cNvGrpSpPr/>
          <p:nvPr/>
        </p:nvGrpSpPr>
        <p:grpSpPr>
          <a:xfrm>
            <a:off x="640261" y="1449015"/>
            <a:ext cx="3576139" cy="3959970"/>
            <a:chOff x="640261" y="1689715"/>
            <a:chExt cx="3576139" cy="3959970"/>
          </a:xfrm>
        </p:grpSpPr>
        <p:sp>
          <p:nvSpPr>
            <p:cNvPr id="14" name="TextBox 13">
              <a:extLst>
                <a:ext uri="{FF2B5EF4-FFF2-40B4-BE49-F238E27FC236}">
                  <a16:creationId xmlns:a16="http://schemas.microsoft.com/office/drawing/2014/main" id="{7905E988-2A0E-47BC-BB4E-BC29CE1380BE}"/>
                </a:ext>
              </a:extLst>
            </p:cNvPr>
            <p:cNvSpPr txBox="1"/>
            <p:nvPr/>
          </p:nvSpPr>
          <p:spPr>
            <a:xfrm>
              <a:off x="724876" y="4057839"/>
              <a:ext cx="3326424" cy="1591846"/>
            </a:xfrm>
            <a:prstGeom prst="rect">
              <a:avLst/>
            </a:prstGeom>
            <a:noFill/>
          </p:spPr>
          <p:txBody>
            <a:bodyPr wrap="square">
              <a:spAutoFit/>
            </a:bodyPr>
            <a:lstStyle/>
            <a:p>
              <a:pPr>
                <a:lnSpc>
                  <a:spcPct val="150000"/>
                </a:lnSpc>
              </a:pPr>
              <a:r>
                <a:rPr lang="en-US" sz="1100" dirty="0">
                  <a:solidFill>
                    <a:schemeClr val="tx1">
                      <a:lumMod val="75000"/>
                      <a:lumOff val="25000"/>
                    </a:schemeClr>
                  </a:solidFill>
                </a:rPr>
                <a:t>Lorem ipsum dolor sit amet, connecter adipescent elite, sed do elite temper incident Ut labore et dolore magna aliquant. Lorem ipsum dolor sit amet, connecter adipescent elite, sed do elite temper incident Ut labore et dolore magna aliquant.</a:t>
              </a:r>
            </a:p>
          </p:txBody>
        </p:sp>
        <p:sp>
          <p:nvSpPr>
            <p:cNvPr id="9" name="Freeform: Shape 8">
              <a:extLst>
                <a:ext uri="{FF2B5EF4-FFF2-40B4-BE49-F238E27FC236}">
                  <a16:creationId xmlns:a16="http://schemas.microsoft.com/office/drawing/2014/main" id="{F33F8BDF-F891-4D0B-AC69-C1832EB02336}"/>
                </a:ext>
              </a:extLst>
            </p:cNvPr>
            <p:cNvSpPr/>
            <p:nvPr/>
          </p:nvSpPr>
          <p:spPr>
            <a:xfrm>
              <a:off x="781983" y="1689715"/>
              <a:ext cx="2089011" cy="342847"/>
            </a:xfrm>
            <a:custGeom>
              <a:avLst/>
              <a:gdLst/>
              <a:ahLst/>
              <a:cxnLst/>
              <a:rect l="l" t="t" r="r" b="b"/>
              <a:pathLst>
                <a:path w="12580690" h="2064734">
                  <a:moveTo>
                    <a:pt x="2665643" y="318040"/>
                  </a:moveTo>
                  <a:lnTo>
                    <a:pt x="2629043" y="846844"/>
                  </a:lnTo>
                  <a:lnTo>
                    <a:pt x="2584871" y="1288566"/>
                  </a:lnTo>
                  <a:lnTo>
                    <a:pt x="2863786" y="1288566"/>
                  </a:lnTo>
                  <a:lnTo>
                    <a:pt x="2819614" y="846844"/>
                  </a:lnTo>
                  <a:lnTo>
                    <a:pt x="2783015" y="318040"/>
                  </a:lnTo>
                  <a:close/>
                  <a:moveTo>
                    <a:pt x="11582399" y="22717"/>
                  </a:moveTo>
                  <a:lnTo>
                    <a:pt x="11916846" y="22717"/>
                  </a:lnTo>
                  <a:lnTo>
                    <a:pt x="11916846" y="869561"/>
                  </a:lnTo>
                  <a:lnTo>
                    <a:pt x="12246245" y="869561"/>
                  </a:lnTo>
                  <a:lnTo>
                    <a:pt x="12246245" y="22717"/>
                  </a:lnTo>
                  <a:lnTo>
                    <a:pt x="12580690" y="22717"/>
                  </a:lnTo>
                  <a:lnTo>
                    <a:pt x="12580690" y="2042017"/>
                  </a:lnTo>
                  <a:lnTo>
                    <a:pt x="12246245" y="2042017"/>
                  </a:lnTo>
                  <a:lnTo>
                    <a:pt x="12246245" y="1164884"/>
                  </a:lnTo>
                  <a:lnTo>
                    <a:pt x="11916846" y="1164884"/>
                  </a:lnTo>
                  <a:lnTo>
                    <a:pt x="11916846" y="2042017"/>
                  </a:lnTo>
                  <a:lnTo>
                    <a:pt x="11582399" y="2042017"/>
                  </a:lnTo>
                  <a:close/>
                  <a:moveTo>
                    <a:pt x="7238999" y="22717"/>
                  </a:moveTo>
                  <a:lnTo>
                    <a:pt x="7573446" y="22717"/>
                  </a:lnTo>
                  <a:lnTo>
                    <a:pt x="7573446" y="2042017"/>
                  </a:lnTo>
                  <a:lnTo>
                    <a:pt x="7238999" y="2042017"/>
                  </a:lnTo>
                  <a:close/>
                  <a:moveTo>
                    <a:pt x="4646843" y="22717"/>
                  </a:moveTo>
                  <a:lnTo>
                    <a:pt x="4992648" y="22717"/>
                  </a:lnTo>
                  <a:lnTo>
                    <a:pt x="5133998" y="1062657"/>
                  </a:lnTo>
                  <a:lnTo>
                    <a:pt x="5163026" y="1746694"/>
                  </a:lnTo>
                  <a:lnTo>
                    <a:pt x="5280397" y="1746694"/>
                  </a:lnTo>
                  <a:lnTo>
                    <a:pt x="5309425" y="1062657"/>
                  </a:lnTo>
                  <a:lnTo>
                    <a:pt x="5450776" y="22717"/>
                  </a:lnTo>
                  <a:lnTo>
                    <a:pt x="5796581" y="22717"/>
                  </a:lnTo>
                  <a:lnTo>
                    <a:pt x="5520190" y="2042017"/>
                  </a:lnTo>
                  <a:lnTo>
                    <a:pt x="4923234" y="2042017"/>
                  </a:lnTo>
                  <a:close/>
                  <a:moveTo>
                    <a:pt x="2430899" y="22717"/>
                  </a:moveTo>
                  <a:lnTo>
                    <a:pt x="3017758" y="22717"/>
                  </a:lnTo>
                  <a:lnTo>
                    <a:pt x="3282791" y="2042017"/>
                  </a:lnTo>
                  <a:lnTo>
                    <a:pt x="2939510" y="2042017"/>
                  </a:lnTo>
                  <a:lnTo>
                    <a:pt x="2895338" y="1582627"/>
                  </a:lnTo>
                  <a:lnTo>
                    <a:pt x="2553319" y="1582627"/>
                  </a:lnTo>
                  <a:lnTo>
                    <a:pt x="2509147" y="2042017"/>
                  </a:lnTo>
                  <a:lnTo>
                    <a:pt x="2165866" y="2042017"/>
                  </a:lnTo>
                  <a:close/>
                  <a:moveTo>
                    <a:pt x="0" y="22717"/>
                  </a:moveTo>
                  <a:lnTo>
                    <a:pt x="334447" y="22717"/>
                  </a:lnTo>
                  <a:lnTo>
                    <a:pt x="334447" y="1746694"/>
                  </a:lnTo>
                  <a:lnTo>
                    <a:pt x="824127" y="1746694"/>
                  </a:lnTo>
                  <a:lnTo>
                    <a:pt x="824127" y="2042017"/>
                  </a:lnTo>
                  <a:lnTo>
                    <a:pt x="0" y="2042017"/>
                  </a:lnTo>
                  <a:close/>
                  <a:moveTo>
                    <a:pt x="9581697" y="0"/>
                  </a:moveTo>
                  <a:cubicBezTo>
                    <a:pt x="9755862" y="0"/>
                    <a:pt x="9882068" y="35758"/>
                    <a:pt x="9960316" y="107275"/>
                  </a:cubicBezTo>
                  <a:cubicBezTo>
                    <a:pt x="10038563" y="178792"/>
                    <a:pt x="10081054" y="297847"/>
                    <a:pt x="10087783" y="464439"/>
                  </a:cubicBezTo>
                  <a:cubicBezTo>
                    <a:pt x="10089467" y="505666"/>
                    <a:pt x="10089677" y="553625"/>
                    <a:pt x="10088415" y="608314"/>
                  </a:cubicBezTo>
                  <a:cubicBezTo>
                    <a:pt x="10087153" y="663004"/>
                    <a:pt x="10085681" y="715589"/>
                    <a:pt x="10083998" y="766072"/>
                  </a:cubicBezTo>
                  <a:lnTo>
                    <a:pt x="9762172" y="766072"/>
                  </a:lnTo>
                  <a:cubicBezTo>
                    <a:pt x="9764696" y="702969"/>
                    <a:pt x="9766379" y="641759"/>
                    <a:pt x="9767220" y="582442"/>
                  </a:cubicBezTo>
                  <a:cubicBezTo>
                    <a:pt x="9768062" y="523125"/>
                    <a:pt x="9767220" y="464018"/>
                    <a:pt x="9764696" y="405122"/>
                  </a:cubicBezTo>
                  <a:cubicBezTo>
                    <a:pt x="9761330" y="316778"/>
                    <a:pt x="9700330" y="272605"/>
                    <a:pt x="9581697" y="272605"/>
                  </a:cubicBezTo>
                  <a:cubicBezTo>
                    <a:pt x="9468111" y="272605"/>
                    <a:pt x="9406691" y="316778"/>
                    <a:pt x="9397435" y="405122"/>
                  </a:cubicBezTo>
                  <a:cubicBezTo>
                    <a:pt x="9389022" y="500197"/>
                    <a:pt x="9389022" y="596535"/>
                    <a:pt x="9397435" y="694135"/>
                  </a:cubicBezTo>
                  <a:cubicBezTo>
                    <a:pt x="9400801" y="737886"/>
                    <a:pt x="9412160" y="774486"/>
                    <a:pt x="9431511" y="803934"/>
                  </a:cubicBezTo>
                  <a:cubicBezTo>
                    <a:pt x="9450863" y="833382"/>
                    <a:pt x="9482414" y="853154"/>
                    <a:pt x="9526166" y="863251"/>
                  </a:cubicBezTo>
                  <a:lnTo>
                    <a:pt x="9712952" y="902375"/>
                  </a:lnTo>
                  <a:cubicBezTo>
                    <a:pt x="9849254" y="931823"/>
                    <a:pt x="9946222" y="985881"/>
                    <a:pt x="10003857" y="1064550"/>
                  </a:cubicBezTo>
                  <a:cubicBezTo>
                    <a:pt x="10061491" y="1143218"/>
                    <a:pt x="10092832" y="1246497"/>
                    <a:pt x="10097880" y="1374386"/>
                  </a:cubicBezTo>
                  <a:cubicBezTo>
                    <a:pt x="10098722" y="1409724"/>
                    <a:pt x="10098933" y="1447165"/>
                    <a:pt x="10098512" y="1486710"/>
                  </a:cubicBezTo>
                  <a:cubicBezTo>
                    <a:pt x="10098091" y="1526254"/>
                    <a:pt x="10097039" y="1563275"/>
                    <a:pt x="10095356" y="1597771"/>
                  </a:cubicBezTo>
                  <a:cubicBezTo>
                    <a:pt x="10088625" y="1765205"/>
                    <a:pt x="10045505" y="1884890"/>
                    <a:pt x="9965994" y="1956828"/>
                  </a:cubicBezTo>
                  <a:cubicBezTo>
                    <a:pt x="9886485" y="2028765"/>
                    <a:pt x="9758807" y="2064734"/>
                    <a:pt x="9582960" y="2064734"/>
                  </a:cubicBezTo>
                  <a:cubicBezTo>
                    <a:pt x="9407112" y="2064734"/>
                    <a:pt x="9279644" y="2028765"/>
                    <a:pt x="9200554" y="1956828"/>
                  </a:cubicBezTo>
                  <a:cubicBezTo>
                    <a:pt x="9121465" y="1884890"/>
                    <a:pt x="9078555" y="1765205"/>
                    <a:pt x="9071823" y="1597771"/>
                  </a:cubicBezTo>
                  <a:cubicBezTo>
                    <a:pt x="9070141" y="1549813"/>
                    <a:pt x="9069720" y="1498910"/>
                    <a:pt x="9070562" y="1445062"/>
                  </a:cubicBezTo>
                  <a:cubicBezTo>
                    <a:pt x="9071404" y="1391214"/>
                    <a:pt x="9074768" y="1339890"/>
                    <a:pt x="9080658" y="1291090"/>
                  </a:cubicBezTo>
                  <a:lnTo>
                    <a:pt x="9394912" y="1291090"/>
                  </a:lnTo>
                  <a:cubicBezTo>
                    <a:pt x="9391546" y="1356717"/>
                    <a:pt x="9389653" y="1420451"/>
                    <a:pt x="9389232" y="1482293"/>
                  </a:cubicBezTo>
                  <a:cubicBezTo>
                    <a:pt x="9388812" y="1544134"/>
                    <a:pt x="9390705" y="1602399"/>
                    <a:pt x="9394912" y="1657088"/>
                  </a:cubicBezTo>
                  <a:cubicBezTo>
                    <a:pt x="9402484" y="1746274"/>
                    <a:pt x="9464746" y="1790867"/>
                    <a:pt x="9581697" y="1790867"/>
                  </a:cubicBezTo>
                  <a:cubicBezTo>
                    <a:pt x="9691917" y="1790867"/>
                    <a:pt x="9751655" y="1746274"/>
                    <a:pt x="9760909" y="1657088"/>
                  </a:cubicBezTo>
                  <a:cubicBezTo>
                    <a:pt x="9765958" y="1610813"/>
                    <a:pt x="9768482" y="1563696"/>
                    <a:pt x="9768482" y="1515737"/>
                  </a:cubicBezTo>
                  <a:cubicBezTo>
                    <a:pt x="9768482" y="1467779"/>
                    <a:pt x="9765958" y="1420662"/>
                    <a:pt x="9760909" y="1374386"/>
                  </a:cubicBezTo>
                  <a:cubicBezTo>
                    <a:pt x="9754179" y="1281835"/>
                    <a:pt x="9704117" y="1224621"/>
                    <a:pt x="9610724" y="1202746"/>
                  </a:cubicBezTo>
                  <a:lnTo>
                    <a:pt x="9401222" y="1154787"/>
                  </a:lnTo>
                  <a:cubicBezTo>
                    <a:pt x="9275857" y="1126181"/>
                    <a:pt x="9189195" y="1073805"/>
                    <a:pt x="9141237" y="997660"/>
                  </a:cubicBezTo>
                  <a:cubicBezTo>
                    <a:pt x="9093278" y="921516"/>
                    <a:pt x="9067196" y="820341"/>
                    <a:pt x="9062989" y="694135"/>
                  </a:cubicBezTo>
                  <a:cubicBezTo>
                    <a:pt x="9062148" y="652907"/>
                    <a:pt x="9061727" y="613993"/>
                    <a:pt x="9061727" y="577394"/>
                  </a:cubicBezTo>
                  <a:cubicBezTo>
                    <a:pt x="9061727" y="540794"/>
                    <a:pt x="9062569" y="503142"/>
                    <a:pt x="9064251" y="464439"/>
                  </a:cubicBezTo>
                  <a:cubicBezTo>
                    <a:pt x="9070983" y="297847"/>
                    <a:pt x="9114103" y="178792"/>
                    <a:pt x="9193612" y="107275"/>
                  </a:cubicBezTo>
                  <a:cubicBezTo>
                    <a:pt x="9273123" y="35758"/>
                    <a:pt x="9402484" y="0"/>
                    <a:pt x="9581697" y="0"/>
                  </a:cubicBezTo>
                  <a:close/>
                </a:path>
              </a:pathLst>
            </a:cu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TextBox 10">
              <a:extLst>
                <a:ext uri="{FF2B5EF4-FFF2-40B4-BE49-F238E27FC236}">
                  <a16:creationId xmlns:a16="http://schemas.microsoft.com/office/drawing/2014/main" id="{856273BE-EC17-43C9-9EB4-1907682A6BDE}"/>
                </a:ext>
              </a:extLst>
            </p:cNvPr>
            <p:cNvSpPr txBox="1"/>
            <p:nvPr/>
          </p:nvSpPr>
          <p:spPr>
            <a:xfrm>
              <a:off x="640261" y="2383481"/>
              <a:ext cx="3576139" cy="1323439"/>
            </a:xfrm>
            <a:prstGeom prst="rect">
              <a:avLst/>
            </a:prstGeom>
            <a:noFill/>
          </p:spPr>
          <p:txBody>
            <a:bodyPr wrap="square">
              <a:spAutoFit/>
            </a:bodyPr>
            <a:lstStyle/>
            <a:p>
              <a:r>
                <a:rPr lang="en-US" sz="4000" b="1" i="0" dirty="0">
                  <a:solidFill>
                    <a:schemeClr val="tx1">
                      <a:lumMod val="75000"/>
                      <a:lumOff val="25000"/>
                    </a:schemeClr>
                  </a:solidFill>
                  <a:effectLst/>
                  <a:latin typeface="+mj-lt"/>
                </a:rPr>
                <a:t>Better when it’s on you</a:t>
              </a:r>
              <a:endParaRPr lang="en-US" sz="4000" b="1" dirty="0">
                <a:solidFill>
                  <a:schemeClr val="tx1">
                    <a:lumMod val="75000"/>
                    <a:lumOff val="25000"/>
                  </a:schemeClr>
                </a:solidFill>
                <a:latin typeface="+mj-lt"/>
              </a:endParaRPr>
            </a:p>
          </p:txBody>
        </p:sp>
      </p:grpSp>
      <p:pic>
        <p:nvPicPr>
          <p:cNvPr id="15" name="Picture Placeholder 14">
            <a:extLst>
              <a:ext uri="{FF2B5EF4-FFF2-40B4-BE49-F238E27FC236}">
                <a16:creationId xmlns:a16="http://schemas.microsoft.com/office/drawing/2014/main" id="{E2388106-6B2F-4221-A19D-4BCF7A994248}"/>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17749" r="17749"/>
          <a:stretch>
            <a:fillRect/>
          </a:stretch>
        </p:blipFill>
        <p:spPr/>
      </p:pic>
    </p:spTree>
    <p:extLst>
      <p:ext uri="{BB962C8B-B14F-4D97-AF65-F5344CB8AC3E}">
        <p14:creationId xmlns:p14="http://schemas.microsoft.com/office/powerpoint/2010/main" val="34616296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E8B968E9-FBC4-44EF-B665-AAF205CE46B1}"/>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37624" r="37624"/>
          <a:stretch>
            <a:fillRect/>
          </a:stretch>
        </p:blipFill>
        <p:spPr/>
      </p:pic>
      <p:pic>
        <p:nvPicPr>
          <p:cNvPr id="17" name="Picture Placeholder 16">
            <a:extLst>
              <a:ext uri="{FF2B5EF4-FFF2-40B4-BE49-F238E27FC236}">
                <a16:creationId xmlns:a16="http://schemas.microsoft.com/office/drawing/2014/main" id="{F5814BD1-F009-4094-B733-60721A90C5B6}"/>
              </a:ext>
            </a:extLst>
          </p:cNvPr>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35040" r="35040"/>
          <a:stretch>
            <a:fillRect/>
          </a:stretch>
        </p:blipFill>
        <p:spPr/>
      </p:pic>
      <p:pic>
        <p:nvPicPr>
          <p:cNvPr id="15" name="Picture Placeholder 14">
            <a:extLst>
              <a:ext uri="{FF2B5EF4-FFF2-40B4-BE49-F238E27FC236}">
                <a16:creationId xmlns:a16="http://schemas.microsoft.com/office/drawing/2014/main" id="{E840FBC5-D927-44E6-B82D-049BEEA73213}"/>
              </a:ext>
            </a:extLst>
          </p:cNvPr>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l="35324" r="35324"/>
          <a:stretch>
            <a:fillRect/>
          </a:stretch>
        </p:blipFill>
        <p:spPr/>
      </p:pic>
      <p:pic>
        <p:nvPicPr>
          <p:cNvPr id="13" name="Picture Placeholder 12">
            <a:extLst>
              <a:ext uri="{FF2B5EF4-FFF2-40B4-BE49-F238E27FC236}">
                <a16:creationId xmlns:a16="http://schemas.microsoft.com/office/drawing/2014/main" id="{AE8F9005-C774-4951-A38E-9F3A7234425F}"/>
              </a:ext>
            </a:extLst>
          </p:cNvPr>
          <p:cNvPicPr>
            <a:picLocks noGrp="1" noChangeAspect="1"/>
          </p:cNvPicPr>
          <p:nvPr>
            <p:ph type="pic" sz="quarter" idx="10"/>
          </p:nvPr>
        </p:nvPicPr>
        <p:blipFill rotWithShape="1">
          <a:blip r:embed="rId5" cstate="print">
            <a:extLst>
              <a:ext uri="{28A0092B-C50C-407E-A947-70E740481C1C}">
                <a14:useLocalDpi xmlns:a14="http://schemas.microsoft.com/office/drawing/2010/main" val="0"/>
              </a:ext>
            </a:extLst>
          </a:blip>
          <a:srcRect l="24239" r="45831"/>
          <a:stretch/>
        </p:blipFill>
        <p:spPr>
          <a:xfrm>
            <a:off x="3018500" y="0"/>
            <a:ext cx="3078295" cy="6858000"/>
          </a:xfrm>
        </p:spPr>
      </p:pic>
      <p:sp>
        <p:nvSpPr>
          <p:cNvPr id="7" name="Freeform: Shape 6">
            <a:extLst>
              <a:ext uri="{FF2B5EF4-FFF2-40B4-BE49-F238E27FC236}">
                <a16:creationId xmlns:a16="http://schemas.microsoft.com/office/drawing/2014/main" id="{DF321DAA-AFE8-45E3-B6B8-3535C2528261}"/>
              </a:ext>
            </a:extLst>
          </p:cNvPr>
          <p:cNvSpPr/>
          <p:nvPr/>
        </p:nvSpPr>
        <p:spPr>
          <a:xfrm>
            <a:off x="696913" y="800917"/>
            <a:ext cx="2089011" cy="342847"/>
          </a:xfrm>
          <a:custGeom>
            <a:avLst/>
            <a:gdLst/>
            <a:ahLst/>
            <a:cxnLst/>
            <a:rect l="l" t="t" r="r" b="b"/>
            <a:pathLst>
              <a:path w="12580690" h="2064734">
                <a:moveTo>
                  <a:pt x="2665643" y="318040"/>
                </a:moveTo>
                <a:lnTo>
                  <a:pt x="2629043" y="846844"/>
                </a:lnTo>
                <a:lnTo>
                  <a:pt x="2584871" y="1288566"/>
                </a:lnTo>
                <a:lnTo>
                  <a:pt x="2863786" y="1288566"/>
                </a:lnTo>
                <a:lnTo>
                  <a:pt x="2819614" y="846844"/>
                </a:lnTo>
                <a:lnTo>
                  <a:pt x="2783015" y="318040"/>
                </a:lnTo>
                <a:close/>
                <a:moveTo>
                  <a:pt x="11582399" y="22717"/>
                </a:moveTo>
                <a:lnTo>
                  <a:pt x="11916846" y="22717"/>
                </a:lnTo>
                <a:lnTo>
                  <a:pt x="11916846" y="869561"/>
                </a:lnTo>
                <a:lnTo>
                  <a:pt x="12246245" y="869561"/>
                </a:lnTo>
                <a:lnTo>
                  <a:pt x="12246245" y="22717"/>
                </a:lnTo>
                <a:lnTo>
                  <a:pt x="12580690" y="22717"/>
                </a:lnTo>
                <a:lnTo>
                  <a:pt x="12580690" y="2042017"/>
                </a:lnTo>
                <a:lnTo>
                  <a:pt x="12246245" y="2042017"/>
                </a:lnTo>
                <a:lnTo>
                  <a:pt x="12246245" y="1164884"/>
                </a:lnTo>
                <a:lnTo>
                  <a:pt x="11916846" y="1164884"/>
                </a:lnTo>
                <a:lnTo>
                  <a:pt x="11916846" y="2042017"/>
                </a:lnTo>
                <a:lnTo>
                  <a:pt x="11582399" y="2042017"/>
                </a:lnTo>
                <a:close/>
                <a:moveTo>
                  <a:pt x="7238999" y="22717"/>
                </a:moveTo>
                <a:lnTo>
                  <a:pt x="7573446" y="22717"/>
                </a:lnTo>
                <a:lnTo>
                  <a:pt x="7573446" y="2042017"/>
                </a:lnTo>
                <a:lnTo>
                  <a:pt x="7238999" y="2042017"/>
                </a:lnTo>
                <a:close/>
                <a:moveTo>
                  <a:pt x="4646843" y="22717"/>
                </a:moveTo>
                <a:lnTo>
                  <a:pt x="4992648" y="22717"/>
                </a:lnTo>
                <a:lnTo>
                  <a:pt x="5133998" y="1062657"/>
                </a:lnTo>
                <a:lnTo>
                  <a:pt x="5163026" y="1746694"/>
                </a:lnTo>
                <a:lnTo>
                  <a:pt x="5280397" y="1746694"/>
                </a:lnTo>
                <a:lnTo>
                  <a:pt x="5309425" y="1062657"/>
                </a:lnTo>
                <a:lnTo>
                  <a:pt x="5450776" y="22717"/>
                </a:lnTo>
                <a:lnTo>
                  <a:pt x="5796581" y="22717"/>
                </a:lnTo>
                <a:lnTo>
                  <a:pt x="5520190" y="2042017"/>
                </a:lnTo>
                <a:lnTo>
                  <a:pt x="4923234" y="2042017"/>
                </a:lnTo>
                <a:close/>
                <a:moveTo>
                  <a:pt x="2430899" y="22717"/>
                </a:moveTo>
                <a:lnTo>
                  <a:pt x="3017758" y="22717"/>
                </a:lnTo>
                <a:lnTo>
                  <a:pt x="3282791" y="2042017"/>
                </a:lnTo>
                <a:lnTo>
                  <a:pt x="2939510" y="2042017"/>
                </a:lnTo>
                <a:lnTo>
                  <a:pt x="2895338" y="1582627"/>
                </a:lnTo>
                <a:lnTo>
                  <a:pt x="2553319" y="1582627"/>
                </a:lnTo>
                <a:lnTo>
                  <a:pt x="2509147" y="2042017"/>
                </a:lnTo>
                <a:lnTo>
                  <a:pt x="2165866" y="2042017"/>
                </a:lnTo>
                <a:close/>
                <a:moveTo>
                  <a:pt x="0" y="22717"/>
                </a:moveTo>
                <a:lnTo>
                  <a:pt x="334447" y="22717"/>
                </a:lnTo>
                <a:lnTo>
                  <a:pt x="334447" y="1746694"/>
                </a:lnTo>
                <a:lnTo>
                  <a:pt x="824127" y="1746694"/>
                </a:lnTo>
                <a:lnTo>
                  <a:pt x="824127" y="2042017"/>
                </a:lnTo>
                <a:lnTo>
                  <a:pt x="0" y="2042017"/>
                </a:lnTo>
                <a:close/>
                <a:moveTo>
                  <a:pt x="9581697" y="0"/>
                </a:moveTo>
                <a:cubicBezTo>
                  <a:pt x="9755862" y="0"/>
                  <a:pt x="9882068" y="35758"/>
                  <a:pt x="9960316" y="107275"/>
                </a:cubicBezTo>
                <a:cubicBezTo>
                  <a:pt x="10038563" y="178792"/>
                  <a:pt x="10081054" y="297847"/>
                  <a:pt x="10087783" y="464439"/>
                </a:cubicBezTo>
                <a:cubicBezTo>
                  <a:pt x="10089467" y="505666"/>
                  <a:pt x="10089677" y="553625"/>
                  <a:pt x="10088415" y="608314"/>
                </a:cubicBezTo>
                <a:cubicBezTo>
                  <a:pt x="10087153" y="663004"/>
                  <a:pt x="10085681" y="715589"/>
                  <a:pt x="10083998" y="766072"/>
                </a:cubicBezTo>
                <a:lnTo>
                  <a:pt x="9762172" y="766072"/>
                </a:lnTo>
                <a:cubicBezTo>
                  <a:pt x="9764696" y="702969"/>
                  <a:pt x="9766379" y="641759"/>
                  <a:pt x="9767220" y="582442"/>
                </a:cubicBezTo>
                <a:cubicBezTo>
                  <a:pt x="9768062" y="523125"/>
                  <a:pt x="9767220" y="464018"/>
                  <a:pt x="9764696" y="405122"/>
                </a:cubicBezTo>
                <a:cubicBezTo>
                  <a:pt x="9761330" y="316778"/>
                  <a:pt x="9700330" y="272605"/>
                  <a:pt x="9581697" y="272605"/>
                </a:cubicBezTo>
                <a:cubicBezTo>
                  <a:pt x="9468111" y="272605"/>
                  <a:pt x="9406691" y="316778"/>
                  <a:pt x="9397435" y="405122"/>
                </a:cubicBezTo>
                <a:cubicBezTo>
                  <a:pt x="9389022" y="500197"/>
                  <a:pt x="9389022" y="596535"/>
                  <a:pt x="9397435" y="694135"/>
                </a:cubicBezTo>
                <a:cubicBezTo>
                  <a:pt x="9400801" y="737886"/>
                  <a:pt x="9412160" y="774486"/>
                  <a:pt x="9431511" y="803934"/>
                </a:cubicBezTo>
                <a:cubicBezTo>
                  <a:pt x="9450863" y="833382"/>
                  <a:pt x="9482414" y="853154"/>
                  <a:pt x="9526166" y="863251"/>
                </a:cubicBezTo>
                <a:lnTo>
                  <a:pt x="9712952" y="902375"/>
                </a:lnTo>
                <a:cubicBezTo>
                  <a:pt x="9849254" y="931823"/>
                  <a:pt x="9946222" y="985881"/>
                  <a:pt x="10003857" y="1064550"/>
                </a:cubicBezTo>
                <a:cubicBezTo>
                  <a:pt x="10061491" y="1143218"/>
                  <a:pt x="10092832" y="1246497"/>
                  <a:pt x="10097880" y="1374386"/>
                </a:cubicBezTo>
                <a:cubicBezTo>
                  <a:pt x="10098722" y="1409724"/>
                  <a:pt x="10098933" y="1447165"/>
                  <a:pt x="10098512" y="1486710"/>
                </a:cubicBezTo>
                <a:cubicBezTo>
                  <a:pt x="10098091" y="1526254"/>
                  <a:pt x="10097039" y="1563275"/>
                  <a:pt x="10095356" y="1597771"/>
                </a:cubicBezTo>
                <a:cubicBezTo>
                  <a:pt x="10088625" y="1765205"/>
                  <a:pt x="10045505" y="1884890"/>
                  <a:pt x="9965994" y="1956828"/>
                </a:cubicBezTo>
                <a:cubicBezTo>
                  <a:pt x="9886485" y="2028765"/>
                  <a:pt x="9758807" y="2064734"/>
                  <a:pt x="9582960" y="2064734"/>
                </a:cubicBezTo>
                <a:cubicBezTo>
                  <a:pt x="9407112" y="2064734"/>
                  <a:pt x="9279644" y="2028765"/>
                  <a:pt x="9200554" y="1956828"/>
                </a:cubicBezTo>
                <a:cubicBezTo>
                  <a:pt x="9121465" y="1884890"/>
                  <a:pt x="9078555" y="1765205"/>
                  <a:pt x="9071823" y="1597771"/>
                </a:cubicBezTo>
                <a:cubicBezTo>
                  <a:pt x="9070141" y="1549813"/>
                  <a:pt x="9069720" y="1498910"/>
                  <a:pt x="9070562" y="1445062"/>
                </a:cubicBezTo>
                <a:cubicBezTo>
                  <a:pt x="9071404" y="1391214"/>
                  <a:pt x="9074768" y="1339890"/>
                  <a:pt x="9080658" y="1291090"/>
                </a:cubicBezTo>
                <a:lnTo>
                  <a:pt x="9394912" y="1291090"/>
                </a:lnTo>
                <a:cubicBezTo>
                  <a:pt x="9391546" y="1356717"/>
                  <a:pt x="9389653" y="1420451"/>
                  <a:pt x="9389232" y="1482293"/>
                </a:cubicBezTo>
                <a:cubicBezTo>
                  <a:pt x="9388812" y="1544134"/>
                  <a:pt x="9390705" y="1602399"/>
                  <a:pt x="9394912" y="1657088"/>
                </a:cubicBezTo>
                <a:cubicBezTo>
                  <a:pt x="9402484" y="1746274"/>
                  <a:pt x="9464746" y="1790867"/>
                  <a:pt x="9581697" y="1790867"/>
                </a:cubicBezTo>
                <a:cubicBezTo>
                  <a:pt x="9691917" y="1790867"/>
                  <a:pt x="9751655" y="1746274"/>
                  <a:pt x="9760909" y="1657088"/>
                </a:cubicBezTo>
                <a:cubicBezTo>
                  <a:pt x="9765958" y="1610813"/>
                  <a:pt x="9768482" y="1563696"/>
                  <a:pt x="9768482" y="1515737"/>
                </a:cubicBezTo>
                <a:cubicBezTo>
                  <a:pt x="9768482" y="1467779"/>
                  <a:pt x="9765958" y="1420662"/>
                  <a:pt x="9760909" y="1374386"/>
                </a:cubicBezTo>
                <a:cubicBezTo>
                  <a:pt x="9754179" y="1281835"/>
                  <a:pt x="9704117" y="1224621"/>
                  <a:pt x="9610724" y="1202746"/>
                </a:cubicBezTo>
                <a:lnTo>
                  <a:pt x="9401222" y="1154787"/>
                </a:lnTo>
                <a:cubicBezTo>
                  <a:pt x="9275857" y="1126181"/>
                  <a:pt x="9189195" y="1073805"/>
                  <a:pt x="9141237" y="997660"/>
                </a:cubicBezTo>
                <a:cubicBezTo>
                  <a:pt x="9093278" y="921516"/>
                  <a:pt x="9067196" y="820341"/>
                  <a:pt x="9062989" y="694135"/>
                </a:cubicBezTo>
                <a:cubicBezTo>
                  <a:pt x="9062148" y="652907"/>
                  <a:pt x="9061727" y="613993"/>
                  <a:pt x="9061727" y="577394"/>
                </a:cubicBezTo>
                <a:cubicBezTo>
                  <a:pt x="9061727" y="540794"/>
                  <a:pt x="9062569" y="503142"/>
                  <a:pt x="9064251" y="464439"/>
                </a:cubicBezTo>
                <a:cubicBezTo>
                  <a:pt x="9070983" y="297847"/>
                  <a:pt x="9114103" y="178792"/>
                  <a:pt x="9193612" y="107275"/>
                </a:cubicBezTo>
                <a:cubicBezTo>
                  <a:pt x="9273123" y="35758"/>
                  <a:pt x="9402484" y="0"/>
                  <a:pt x="9581697" y="0"/>
                </a:cubicBezTo>
                <a:close/>
              </a:path>
            </a:pathLst>
          </a:cu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4150676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7F28E4A4-C532-4A4F-AE4A-03BF8E5F4848}"/>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t="9951" b="9951"/>
          <a:stretch>
            <a:fillRect/>
          </a:stretch>
        </p:blipFill>
        <p:spPr/>
      </p:pic>
      <p:pic>
        <p:nvPicPr>
          <p:cNvPr id="12" name="Picture Placeholder 11">
            <a:extLst>
              <a:ext uri="{FF2B5EF4-FFF2-40B4-BE49-F238E27FC236}">
                <a16:creationId xmlns:a16="http://schemas.microsoft.com/office/drawing/2014/main" id="{406AB2C2-1606-4882-9B16-ED7E98902359}"/>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9961" b="9961"/>
          <a:stretch>
            <a:fillRect/>
          </a:stretch>
        </p:blipFill>
        <p:spPr/>
      </p:pic>
      <p:pic>
        <p:nvPicPr>
          <p:cNvPr id="10" name="Picture Placeholder 9">
            <a:extLst>
              <a:ext uri="{FF2B5EF4-FFF2-40B4-BE49-F238E27FC236}">
                <a16:creationId xmlns:a16="http://schemas.microsoft.com/office/drawing/2014/main" id="{DD4216A1-FBF2-4849-B67A-7C199F705A9A}"/>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34489" r="34489"/>
          <a:stretch>
            <a:fillRect/>
          </a:stretch>
        </p:blipFill>
        <p:spPr/>
      </p:pic>
      <p:sp>
        <p:nvSpPr>
          <p:cNvPr id="5" name="TextBox 4">
            <a:extLst>
              <a:ext uri="{FF2B5EF4-FFF2-40B4-BE49-F238E27FC236}">
                <a16:creationId xmlns:a16="http://schemas.microsoft.com/office/drawing/2014/main" id="{2EEBC3C2-B7E6-41D7-BCFF-B8B6237FA22F}"/>
              </a:ext>
            </a:extLst>
          </p:cNvPr>
          <p:cNvSpPr txBox="1"/>
          <p:nvPr/>
        </p:nvSpPr>
        <p:spPr>
          <a:xfrm>
            <a:off x="595313" y="2873038"/>
            <a:ext cx="7037387" cy="1086836"/>
          </a:xfrm>
          <a:prstGeom prst="rect">
            <a:avLst/>
          </a:prstGeom>
          <a:noFill/>
        </p:spPr>
        <p:txBody>
          <a:bodyPr wrap="square">
            <a:spAutoFit/>
          </a:bodyPr>
          <a:lstStyle/>
          <a:p>
            <a:pPr>
              <a:lnSpc>
                <a:spcPct val="150000"/>
              </a:lnSpc>
            </a:pPr>
            <a:r>
              <a:rPr lang="en-US" sz="1100" dirty="0">
                <a:solidFill>
                  <a:schemeClr val="tx1">
                    <a:lumMod val="75000"/>
                    <a:lumOff val="25000"/>
                  </a:schemeClr>
                </a:solidFill>
              </a:rPr>
              <a:t>Lorem ipsum dolor sit amet, consectetur adipiscing elit. Pellentesque congue lectus diam, quis consectetur nibh posuere ac. Aenean ut pulvinar augue. Fusce commodo dolor sapien, gravida viverra libero aliquam eu. Nam non </a:t>
            </a:r>
            <a:r>
              <a:rPr lang="en-US" sz="1100" dirty="0" err="1">
                <a:solidFill>
                  <a:schemeClr val="tx1">
                    <a:lumMod val="75000"/>
                    <a:lumOff val="25000"/>
                  </a:schemeClr>
                </a:solidFill>
              </a:rPr>
              <a:t>efficitur</a:t>
            </a:r>
            <a:r>
              <a:rPr lang="en-US" sz="1100" dirty="0">
                <a:solidFill>
                  <a:schemeClr val="tx1">
                    <a:lumMod val="75000"/>
                    <a:lumOff val="25000"/>
                  </a:schemeClr>
                </a:solidFill>
              </a:rPr>
              <a:t> dolor. Lorem ipsum dolor sit amet, connecter adipescent elite, sed do elite temper incident Ut labore et dolore magna aliquant. </a:t>
            </a:r>
          </a:p>
        </p:txBody>
      </p:sp>
      <p:sp>
        <p:nvSpPr>
          <p:cNvPr id="6" name="Freeform: Shape 5">
            <a:extLst>
              <a:ext uri="{FF2B5EF4-FFF2-40B4-BE49-F238E27FC236}">
                <a16:creationId xmlns:a16="http://schemas.microsoft.com/office/drawing/2014/main" id="{78ADB9E7-6681-4A39-A2B6-1DCAE340B3AE}"/>
              </a:ext>
            </a:extLst>
          </p:cNvPr>
          <p:cNvSpPr/>
          <p:nvPr/>
        </p:nvSpPr>
        <p:spPr>
          <a:xfrm>
            <a:off x="713605" y="1406083"/>
            <a:ext cx="2089011" cy="342847"/>
          </a:xfrm>
          <a:custGeom>
            <a:avLst/>
            <a:gdLst/>
            <a:ahLst/>
            <a:cxnLst/>
            <a:rect l="l" t="t" r="r" b="b"/>
            <a:pathLst>
              <a:path w="12580690" h="2064734">
                <a:moveTo>
                  <a:pt x="2665643" y="318040"/>
                </a:moveTo>
                <a:lnTo>
                  <a:pt x="2629043" y="846844"/>
                </a:lnTo>
                <a:lnTo>
                  <a:pt x="2584871" y="1288566"/>
                </a:lnTo>
                <a:lnTo>
                  <a:pt x="2863786" y="1288566"/>
                </a:lnTo>
                <a:lnTo>
                  <a:pt x="2819614" y="846844"/>
                </a:lnTo>
                <a:lnTo>
                  <a:pt x="2783015" y="318040"/>
                </a:lnTo>
                <a:close/>
                <a:moveTo>
                  <a:pt x="11582399" y="22717"/>
                </a:moveTo>
                <a:lnTo>
                  <a:pt x="11916846" y="22717"/>
                </a:lnTo>
                <a:lnTo>
                  <a:pt x="11916846" y="869561"/>
                </a:lnTo>
                <a:lnTo>
                  <a:pt x="12246245" y="869561"/>
                </a:lnTo>
                <a:lnTo>
                  <a:pt x="12246245" y="22717"/>
                </a:lnTo>
                <a:lnTo>
                  <a:pt x="12580690" y="22717"/>
                </a:lnTo>
                <a:lnTo>
                  <a:pt x="12580690" y="2042017"/>
                </a:lnTo>
                <a:lnTo>
                  <a:pt x="12246245" y="2042017"/>
                </a:lnTo>
                <a:lnTo>
                  <a:pt x="12246245" y="1164884"/>
                </a:lnTo>
                <a:lnTo>
                  <a:pt x="11916846" y="1164884"/>
                </a:lnTo>
                <a:lnTo>
                  <a:pt x="11916846" y="2042017"/>
                </a:lnTo>
                <a:lnTo>
                  <a:pt x="11582399" y="2042017"/>
                </a:lnTo>
                <a:close/>
                <a:moveTo>
                  <a:pt x="7238999" y="22717"/>
                </a:moveTo>
                <a:lnTo>
                  <a:pt x="7573446" y="22717"/>
                </a:lnTo>
                <a:lnTo>
                  <a:pt x="7573446" y="2042017"/>
                </a:lnTo>
                <a:lnTo>
                  <a:pt x="7238999" y="2042017"/>
                </a:lnTo>
                <a:close/>
                <a:moveTo>
                  <a:pt x="4646843" y="22717"/>
                </a:moveTo>
                <a:lnTo>
                  <a:pt x="4992648" y="22717"/>
                </a:lnTo>
                <a:lnTo>
                  <a:pt x="5133998" y="1062657"/>
                </a:lnTo>
                <a:lnTo>
                  <a:pt x="5163026" y="1746694"/>
                </a:lnTo>
                <a:lnTo>
                  <a:pt x="5280397" y="1746694"/>
                </a:lnTo>
                <a:lnTo>
                  <a:pt x="5309425" y="1062657"/>
                </a:lnTo>
                <a:lnTo>
                  <a:pt x="5450776" y="22717"/>
                </a:lnTo>
                <a:lnTo>
                  <a:pt x="5796581" y="22717"/>
                </a:lnTo>
                <a:lnTo>
                  <a:pt x="5520190" y="2042017"/>
                </a:lnTo>
                <a:lnTo>
                  <a:pt x="4923234" y="2042017"/>
                </a:lnTo>
                <a:close/>
                <a:moveTo>
                  <a:pt x="2430899" y="22717"/>
                </a:moveTo>
                <a:lnTo>
                  <a:pt x="3017758" y="22717"/>
                </a:lnTo>
                <a:lnTo>
                  <a:pt x="3282791" y="2042017"/>
                </a:lnTo>
                <a:lnTo>
                  <a:pt x="2939510" y="2042017"/>
                </a:lnTo>
                <a:lnTo>
                  <a:pt x="2895338" y="1582627"/>
                </a:lnTo>
                <a:lnTo>
                  <a:pt x="2553319" y="1582627"/>
                </a:lnTo>
                <a:lnTo>
                  <a:pt x="2509147" y="2042017"/>
                </a:lnTo>
                <a:lnTo>
                  <a:pt x="2165866" y="2042017"/>
                </a:lnTo>
                <a:close/>
                <a:moveTo>
                  <a:pt x="0" y="22717"/>
                </a:moveTo>
                <a:lnTo>
                  <a:pt x="334447" y="22717"/>
                </a:lnTo>
                <a:lnTo>
                  <a:pt x="334447" y="1746694"/>
                </a:lnTo>
                <a:lnTo>
                  <a:pt x="824127" y="1746694"/>
                </a:lnTo>
                <a:lnTo>
                  <a:pt x="824127" y="2042017"/>
                </a:lnTo>
                <a:lnTo>
                  <a:pt x="0" y="2042017"/>
                </a:lnTo>
                <a:close/>
                <a:moveTo>
                  <a:pt x="9581697" y="0"/>
                </a:moveTo>
                <a:cubicBezTo>
                  <a:pt x="9755862" y="0"/>
                  <a:pt x="9882068" y="35758"/>
                  <a:pt x="9960316" y="107275"/>
                </a:cubicBezTo>
                <a:cubicBezTo>
                  <a:pt x="10038563" y="178792"/>
                  <a:pt x="10081054" y="297847"/>
                  <a:pt x="10087783" y="464439"/>
                </a:cubicBezTo>
                <a:cubicBezTo>
                  <a:pt x="10089467" y="505666"/>
                  <a:pt x="10089677" y="553625"/>
                  <a:pt x="10088415" y="608314"/>
                </a:cubicBezTo>
                <a:cubicBezTo>
                  <a:pt x="10087153" y="663004"/>
                  <a:pt x="10085681" y="715589"/>
                  <a:pt x="10083998" y="766072"/>
                </a:cubicBezTo>
                <a:lnTo>
                  <a:pt x="9762172" y="766072"/>
                </a:lnTo>
                <a:cubicBezTo>
                  <a:pt x="9764696" y="702969"/>
                  <a:pt x="9766379" y="641759"/>
                  <a:pt x="9767220" y="582442"/>
                </a:cubicBezTo>
                <a:cubicBezTo>
                  <a:pt x="9768062" y="523125"/>
                  <a:pt x="9767220" y="464018"/>
                  <a:pt x="9764696" y="405122"/>
                </a:cubicBezTo>
                <a:cubicBezTo>
                  <a:pt x="9761330" y="316778"/>
                  <a:pt x="9700330" y="272605"/>
                  <a:pt x="9581697" y="272605"/>
                </a:cubicBezTo>
                <a:cubicBezTo>
                  <a:pt x="9468111" y="272605"/>
                  <a:pt x="9406691" y="316778"/>
                  <a:pt x="9397435" y="405122"/>
                </a:cubicBezTo>
                <a:cubicBezTo>
                  <a:pt x="9389022" y="500197"/>
                  <a:pt x="9389022" y="596535"/>
                  <a:pt x="9397435" y="694135"/>
                </a:cubicBezTo>
                <a:cubicBezTo>
                  <a:pt x="9400801" y="737886"/>
                  <a:pt x="9412160" y="774486"/>
                  <a:pt x="9431511" y="803934"/>
                </a:cubicBezTo>
                <a:cubicBezTo>
                  <a:pt x="9450863" y="833382"/>
                  <a:pt x="9482414" y="853154"/>
                  <a:pt x="9526166" y="863251"/>
                </a:cubicBezTo>
                <a:lnTo>
                  <a:pt x="9712952" y="902375"/>
                </a:lnTo>
                <a:cubicBezTo>
                  <a:pt x="9849254" y="931823"/>
                  <a:pt x="9946222" y="985881"/>
                  <a:pt x="10003857" y="1064550"/>
                </a:cubicBezTo>
                <a:cubicBezTo>
                  <a:pt x="10061491" y="1143218"/>
                  <a:pt x="10092832" y="1246497"/>
                  <a:pt x="10097880" y="1374386"/>
                </a:cubicBezTo>
                <a:cubicBezTo>
                  <a:pt x="10098722" y="1409724"/>
                  <a:pt x="10098933" y="1447165"/>
                  <a:pt x="10098512" y="1486710"/>
                </a:cubicBezTo>
                <a:cubicBezTo>
                  <a:pt x="10098091" y="1526254"/>
                  <a:pt x="10097039" y="1563275"/>
                  <a:pt x="10095356" y="1597771"/>
                </a:cubicBezTo>
                <a:cubicBezTo>
                  <a:pt x="10088625" y="1765205"/>
                  <a:pt x="10045505" y="1884890"/>
                  <a:pt x="9965994" y="1956828"/>
                </a:cubicBezTo>
                <a:cubicBezTo>
                  <a:pt x="9886485" y="2028765"/>
                  <a:pt x="9758807" y="2064734"/>
                  <a:pt x="9582960" y="2064734"/>
                </a:cubicBezTo>
                <a:cubicBezTo>
                  <a:pt x="9407112" y="2064734"/>
                  <a:pt x="9279644" y="2028765"/>
                  <a:pt x="9200554" y="1956828"/>
                </a:cubicBezTo>
                <a:cubicBezTo>
                  <a:pt x="9121465" y="1884890"/>
                  <a:pt x="9078555" y="1765205"/>
                  <a:pt x="9071823" y="1597771"/>
                </a:cubicBezTo>
                <a:cubicBezTo>
                  <a:pt x="9070141" y="1549813"/>
                  <a:pt x="9069720" y="1498910"/>
                  <a:pt x="9070562" y="1445062"/>
                </a:cubicBezTo>
                <a:cubicBezTo>
                  <a:pt x="9071404" y="1391214"/>
                  <a:pt x="9074768" y="1339890"/>
                  <a:pt x="9080658" y="1291090"/>
                </a:cubicBezTo>
                <a:lnTo>
                  <a:pt x="9394912" y="1291090"/>
                </a:lnTo>
                <a:cubicBezTo>
                  <a:pt x="9391546" y="1356717"/>
                  <a:pt x="9389653" y="1420451"/>
                  <a:pt x="9389232" y="1482293"/>
                </a:cubicBezTo>
                <a:cubicBezTo>
                  <a:pt x="9388812" y="1544134"/>
                  <a:pt x="9390705" y="1602399"/>
                  <a:pt x="9394912" y="1657088"/>
                </a:cubicBezTo>
                <a:cubicBezTo>
                  <a:pt x="9402484" y="1746274"/>
                  <a:pt x="9464746" y="1790867"/>
                  <a:pt x="9581697" y="1790867"/>
                </a:cubicBezTo>
                <a:cubicBezTo>
                  <a:pt x="9691917" y="1790867"/>
                  <a:pt x="9751655" y="1746274"/>
                  <a:pt x="9760909" y="1657088"/>
                </a:cubicBezTo>
                <a:cubicBezTo>
                  <a:pt x="9765958" y="1610813"/>
                  <a:pt x="9768482" y="1563696"/>
                  <a:pt x="9768482" y="1515737"/>
                </a:cubicBezTo>
                <a:cubicBezTo>
                  <a:pt x="9768482" y="1467779"/>
                  <a:pt x="9765958" y="1420662"/>
                  <a:pt x="9760909" y="1374386"/>
                </a:cubicBezTo>
                <a:cubicBezTo>
                  <a:pt x="9754179" y="1281835"/>
                  <a:pt x="9704117" y="1224621"/>
                  <a:pt x="9610724" y="1202746"/>
                </a:cubicBezTo>
                <a:lnTo>
                  <a:pt x="9401222" y="1154787"/>
                </a:lnTo>
                <a:cubicBezTo>
                  <a:pt x="9275857" y="1126181"/>
                  <a:pt x="9189195" y="1073805"/>
                  <a:pt x="9141237" y="997660"/>
                </a:cubicBezTo>
                <a:cubicBezTo>
                  <a:pt x="9093278" y="921516"/>
                  <a:pt x="9067196" y="820341"/>
                  <a:pt x="9062989" y="694135"/>
                </a:cubicBezTo>
                <a:cubicBezTo>
                  <a:pt x="9062148" y="652907"/>
                  <a:pt x="9061727" y="613993"/>
                  <a:pt x="9061727" y="577394"/>
                </a:cubicBezTo>
                <a:cubicBezTo>
                  <a:pt x="9061727" y="540794"/>
                  <a:pt x="9062569" y="503142"/>
                  <a:pt x="9064251" y="464439"/>
                </a:cubicBezTo>
                <a:cubicBezTo>
                  <a:pt x="9070983" y="297847"/>
                  <a:pt x="9114103" y="178792"/>
                  <a:pt x="9193612" y="107275"/>
                </a:cubicBezTo>
                <a:cubicBezTo>
                  <a:pt x="9273123" y="35758"/>
                  <a:pt x="9402484" y="0"/>
                  <a:pt x="9581697" y="0"/>
                </a:cubicBezTo>
                <a:close/>
              </a:path>
            </a:pathLst>
          </a:cu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TextBox 15">
            <a:extLst>
              <a:ext uri="{FF2B5EF4-FFF2-40B4-BE49-F238E27FC236}">
                <a16:creationId xmlns:a16="http://schemas.microsoft.com/office/drawing/2014/main" id="{0AA9C383-7C43-4F5A-82C3-61830F7448AE}"/>
              </a:ext>
            </a:extLst>
          </p:cNvPr>
          <p:cNvSpPr txBox="1"/>
          <p:nvPr/>
        </p:nvSpPr>
        <p:spPr>
          <a:xfrm>
            <a:off x="586504" y="2013736"/>
            <a:ext cx="8365182" cy="707886"/>
          </a:xfrm>
          <a:prstGeom prst="rect">
            <a:avLst/>
          </a:prstGeom>
          <a:noFill/>
        </p:spPr>
        <p:txBody>
          <a:bodyPr wrap="square">
            <a:spAutoFit/>
          </a:bodyPr>
          <a:lstStyle/>
          <a:p>
            <a:r>
              <a:rPr lang="en-US" sz="4000" b="1" i="0" dirty="0">
                <a:solidFill>
                  <a:schemeClr val="tx1">
                    <a:lumMod val="75000"/>
                    <a:lumOff val="25000"/>
                  </a:schemeClr>
                </a:solidFill>
                <a:effectLst/>
                <a:latin typeface="+mj-lt"/>
              </a:rPr>
              <a:t>We reveal your hidden glow!</a:t>
            </a:r>
            <a:endParaRPr lang="en-US" sz="4000" b="1" dirty="0">
              <a:solidFill>
                <a:schemeClr val="tx1">
                  <a:lumMod val="75000"/>
                  <a:lumOff val="25000"/>
                </a:schemeClr>
              </a:solidFill>
              <a:latin typeface="+mj-lt"/>
            </a:endParaRPr>
          </a:p>
        </p:txBody>
      </p:sp>
    </p:spTree>
    <p:extLst>
      <p:ext uri="{BB962C8B-B14F-4D97-AF65-F5344CB8AC3E}">
        <p14:creationId xmlns:p14="http://schemas.microsoft.com/office/powerpoint/2010/main" val="3208779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7DFF095-3349-48F3-815A-E83F641B8C29}"/>
              </a:ext>
            </a:extLst>
          </p:cNvPr>
          <p:cNvSpPr/>
          <p:nvPr/>
        </p:nvSpPr>
        <p:spPr>
          <a:xfrm>
            <a:off x="5595064" y="4340179"/>
            <a:ext cx="849441" cy="25178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Placeholder 17">
            <a:extLst>
              <a:ext uri="{FF2B5EF4-FFF2-40B4-BE49-F238E27FC236}">
                <a16:creationId xmlns:a16="http://schemas.microsoft.com/office/drawing/2014/main" id="{C34AAE53-FF16-4694-BEA9-15D64DF38BAA}"/>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t="19078" b="19078"/>
          <a:stretch>
            <a:fillRect/>
          </a:stretch>
        </p:blipFill>
        <p:spPr/>
      </p:pic>
      <p:pic>
        <p:nvPicPr>
          <p:cNvPr id="16" name="Picture Placeholder 15">
            <a:extLst>
              <a:ext uri="{FF2B5EF4-FFF2-40B4-BE49-F238E27FC236}">
                <a16:creationId xmlns:a16="http://schemas.microsoft.com/office/drawing/2014/main" id="{B9515D27-86C6-47DA-826A-EEE963019EFB}"/>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12886" b="12886"/>
          <a:stretch>
            <a:fillRect/>
          </a:stretch>
        </p:blipFill>
        <p:spPr/>
      </p:pic>
      <p:pic>
        <p:nvPicPr>
          <p:cNvPr id="14" name="Picture Placeholder 13">
            <a:extLst>
              <a:ext uri="{FF2B5EF4-FFF2-40B4-BE49-F238E27FC236}">
                <a16:creationId xmlns:a16="http://schemas.microsoft.com/office/drawing/2014/main" id="{A15B73C0-F8B0-46FD-9E87-FEBBFD887E93}"/>
              </a:ext>
            </a:extLst>
          </p:cNvPr>
          <p:cNvPicPr>
            <a:picLocks noGrp="1" noChangeAspect="1"/>
          </p:cNvPicPr>
          <p:nvPr>
            <p:ph type="pic" sz="quarter" idx="10"/>
          </p:nvPr>
        </p:nvPicPr>
        <p:blipFill rotWithShape="1">
          <a:blip r:embed="rId4" cstate="print">
            <a:extLst>
              <a:ext uri="{28A0092B-C50C-407E-A947-70E740481C1C}">
                <a14:useLocalDpi xmlns:a14="http://schemas.microsoft.com/office/drawing/2010/main" val="0"/>
              </a:ext>
            </a:extLst>
          </a:blip>
          <a:srcRect b="25772"/>
          <a:stretch/>
        </p:blipFill>
        <p:spPr>
          <a:xfrm>
            <a:off x="0" y="4340180"/>
            <a:ext cx="5088682" cy="2517819"/>
          </a:xfrm>
        </p:spPr>
      </p:pic>
      <p:pic>
        <p:nvPicPr>
          <p:cNvPr id="20" name="Picture Placeholder 19">
            <a:extLst>
              <a:ext uri="{FF2B5EF4-FFF2-40B4-BE49-F238E27FC236}">
                <a16:creationId xmlns:a16="http://schemas.microsoft.com/office/drawing/2014/main" id="{91D5D519-62FC-4F42-9694-21F5484E3F5D}"/>
              </a:ext>
            </a:extLst>
          </p:cNvPr>
          <p:cNvPicPr>
            <a:picLocks noGrp="1" noChangeAspect="1"/>
          </p:cNvPicPr>
          <p:nvPr>
            <p:ph type="pic" sz="quarter" idx="13"/>
          </p:nvPr>
        </p:nvPicPr>
        <p:blipFill rotWithShape="1">
          <a:blip r:embed="rId5" cstate="print">
            <a:extLst>
              <a:ext uri="{28A0092B-C50C-407E-A947-70E740481C1C}">
                <a14:useLocalDpi xmlns:a14="http://schemas.microsoft.com/office/drawing/2010/main" val="0"/>
              </a:ext>
            </a:extLst>
          </a:blip>
          <a:srcRect b="44120"/>
          <a:stretch/>
        </p:blipFill>
        <p:spPr>
          <a:xfrm>
            <a:off x="6444506" y="4340179"/>
            <a:ext cx="5088682" cy="2517819"/>
          </a:xfrm>
        </p:spPr>
      </p:pic>
      <p:sp>
        <p:nvSpPr>
          <p:cNvPr id="5" name="TextBox 4">
            <a:extLst>
              <a:ext uri="{FF2B5EF4-FFF2-40B4-BE49-F238E27FC236}">
                <a16:creationId xmlns:a16="http://schemas.microsoft.com/office/drawing/2014/main" id="{4511EEC9-A901-4644-B8DF-B57184A7FCBC}"/>
              </a:ext>
            </a:extLst>
          </p:cNvPr>
          <p:cNvSpPr txBox="1"/>
          <p:nvPr/>
        </p:nvSpPr>
        <p:spPr>
          <a:xfrm>
            <a:off x="5535228" y="2478368"/>
            <a:ext cx="6093618" cy="1337930"/>
          </a:xfrm>
          <a:prstGeom prst="rect">
            <a:avLst/>
          </a:prstGeom>
          <a:noFill/>
        </p:spPr>
        <p:txBody>
          <a:bodyPr wrap="square">
            <a:spAutoFit/>
          </a:bodyPr>
          <a:lstStyle/>
          <a:p>
            <a:pPr>
              <a:lnSpc>
                <a:spcPct val="150000"/>
              </a:lnSpc>
            </a:pPr>
            <a:r>
              <a:rPr lang="en-US" sz="1100" b="0" i="0" dirty="0">
                <a:solidFill>
                  <a:schemeClr val="tx1">
                    <a:lumMod val="75000"/>
                    <a:lumOff val="25000"/>
                  </a:schemeClr>
                </a:solidFill>
                <a:effectLst/>
                <a:latin typeface="+mj-lt"/>
              </a:rPr>
              <a:t>Lorem ipsum dolor sit amet, consectetur adipiscing elit. Pellentesque congue lectus diam, quis consectetur nibh posuere ac. Aenean ut pulvinar augue. Fusce commodo dolor sapien, gravida viverra libero aliquam eu. Nam non efficitur dolor. Fusce vel dignissim quam. Nunc faucibus mi eu nibh accumsan, non rutrum leo ultricies. Proin commodo laoreet congue. Etiam sed laoreet diam, nec imperdiet eros.</a:t>
            </a:r>
            <a:endParaRPr lang="en-US" sz="1100" dirty="0">
              <a:solidFill>
                <a:schemeClr val="tx1">
                  <a:lumMod val="75000"/>
                  <a:lumOff val="25000"/>
                </a:schemeClr>
              </a:solidFill>
              <a:latin typeface="+mj-lt"/>
            </a:endParaRPr>
          </a:p>
        </p:txBody>
      </p:sp>
      <p:sp>
        <p:nvSpPr>
          <p:cNvPr id="6" name="Freeform: Shape 5">
            <a:extLst>
              <a:ext uri="{FF2B5EF4-FFF2-40B4-BE49-F238E27FC236}">
                <a16:creationId xmlns:a16="http://schemas.microsoft.com/office/drawing/2014/main" id="{71EA9BAD-CFD2-4E04-BC96-30650D7AA6D3}"/>
              </a:ext>
            </a:extLst>
          </p:cNvPr>
          <p:cNvSpPr/>
          <p:nvPr/>
        </p:nvSpPr>
        <p:spPr>
          <a:xfrm>
            <a:off x="5647317" y="831851"/>
            <a:ext cx="2089011" cy="342847"/>
          </a:xfrm>
          <a:custGeom>
            <a:avLst/>
            <a:gdLst/>
            <a:ahLst/>
            <a:cxnLst/>
            <a:rect l="l" t="t" r="r" b="b"/>
            <a:pathLst>
              <a:path w="12580690" h="2064734">
                <a:moveTo>
                  <a:pt x="2665643" y="318040"/>
                </a:moveTo>
                <a:lnTo>
                  <a:pt x="2629043" y="846844"/>
                </a:lnTo>
                <a:lnTo>
                  <a:pt x="2584871" y="1288566"/>
                </a:lnTo>
                <a:lnTo>
                  <a:pt x="2863786" y="1288566"/>
                </a:lnTo>
                <a:lnTo>
                  <a:pt x="2819614" y="846844"/>
                </a:lnTo>
                <a:lnTo>
                  <a:pt x="2783015" y="318040"/>
                </a:lnTo>
                <a:close/>
                <a:moveTo>
                  <a:pt x="11582399" y="22717"/>
                </a:moveTo>
                <a:lnTo>
                  <a:pt x="11916846" y="22717"/>
                </a:lnTo>
                <a:lnTo>
                  <a:pt x="11916846" y="869561"/>
                </a:lnTo>
                <a:lnTo>
                  <a:pt x="12246245" y="869561"/>
                </a:lnTo>
                <a:lnTo>
                  <a:pt x="12246245" y="22717"/>
                </a:lnTo>
                <a:lnTo>
                  <a:pt x="12580690" y="22717"/>
                </a:lnTo>
                <a:lnTo>
                  <a:pt x="12580690" y="2042017"/>
                </a:lnTo>
                <a:lnTo>
                  <a:pt x="12246245" y="2042017"/>
                </a:lnTo>
                <a:lnTo>
                  <a:pt x="12246245" y="1164884"/>
                </a:lnTo>
                <a:lnTo>
                  <a:pt x="11916846" y="1164884"/>
                </a:lnTo>
                <a:lnTo>
                  <a:pt x="11916846" y="2042017"/>
                </a:lnTo>
                <a:lnTo>
                  <a:pt x="11582399" y="2042017"/>
                </a:lnTo>
                <a:close/>
                <a:moveTo>
                  <a:pt x="7238999" y="22717"/>
                </a:moveTo>
                <a:lnTo>
                  <a:pt x="7573446" y="22717"/>
                </a:lnTo>
                <a:lnTo>
                  <a:pt x="7573446" y="2042017"/>
                </a:lnTo>
                <a:lnTo>
                  <a:pt x="7238999" y="2042017"/>
                </a:lnTo>
                <a:close/>
                <a:moveTo>
                  <a:pt x="4646843" y="22717"/>
                </a:moveTo>
                <a:lnTo>
                  <a:pt x="4992648" y="22717"/>
                </a:lnTo>
                <a:lnTo>
                  <a:pt x="5133998" y="1062657"/>
                </a:lnTo>
                <a:lnTo>
                  <a:pt x="5163026" y="1746694"/>
                </a:lnTo>
                <a:lnTo>
                  <a:pt x="5280397" y="1746694"/>
                </a:lnTo>
                <a:lnTo>
                  <a:pt x="5309425" y="1062657"/>
                </a:lnTo>
                <a:lnTo>
                  <a:pt x="5450776" y="22717"/>
                </a:lnTo>
                <a:lnTo>
                  <a:pt x="5796581" y="22717"/>
                </a:lnTo>
                <a:lnTo>
                  <a:pt x="5520190" y="2042017"/>
                </a:lnTo>
                <a:lnTo>
                  <a:pt x="4923234" y="2042017"/>
                </a:lnTo>
                <a:close/>
                <a:moveTo>
                  <a:pt x="2430899" y="22717"/>
                </a:moveTo>
                <a:lnTo>
                  <a:pt x="3017758" y="22717"/>
                </a:lnTo>
                <a:lnTo>
                  <a:pt x="3282791" y="2042017"/>
                </a:lnTo>
                <a:lnTo>
                  <a:pt x="2939510" y="2042017"/>
                </a:lnTo>
                <a:lnTo>
                  <a:pt x="2895338" y="1582627"/>
                </a:lnTo>
                <a:lnTo>
                  <a:pt x="2553319" y="1582627"/>
                </a:lnTo>
                <a:lnTo>
                  <a:pt x="2509147" y="2042017"/>
                </a:lnTo>
                <a:lnTo>
                  <a:pt x="2165866" y="2042017"/>
                </a:lnTo>
                <a:close/>
                <a:moveTo>
                  <a:pt x="0" y="22717"/>
                </a:moveTo>
                <a:lnTo>
                  <a:pt x="334447" y="22717"/>
                </a:lnTo>
                <a:lnTo>
                  <a:pt x="334447" y="1746694"/>
                </a:lnTo>
                <a:lnTo>
                  <a:pt x="824127" y="1746694"/>
                </a:lnTo>
                <a:lnTo>
                  <a:pt x="824127" y="2042017"/>
                </a:lnTo>
                <a:lnTo>
                  <a:pt x="0" y="2042017"/>
                </a:lnTo>
                <a:close/>
                <a:moveTo>
                  <a:pt x="9581697" y="0"/>
                </a:moveTo>
                <a:cubicBezTo>
                  <a:pt x="9755862" y="0"/>
                  <a:pt x="9882068" y="35758"/>
                  <a:pt x="9960316" y="107275"/>
                </a:cubicBezTo>
                <a:cubicBezTo>
                  <a:pt x="10038563" y="178792"/>
                  <a:pt x="10081054" y="297847"/>
                  <a:pt x="10087783" y="464439"/>
                </a:cubicBezTo>
                <a:cubicBezTo>
                  <a:pt x="10089467" y="505666"/>
                  <a:pt x="10089677" y="553625"/>
                  <a:pt x="10088415" y="608314"/>
                </a:cubicBezTo>
                <a:cubicBezTo>
                  <a:pt x="10087153" y="663004"/>
                  <a:pt x="10085681" y="715589"/>
                  <a:pt x="10083998" y="766072"/>
                </a:cubicBezTo>
                <a:lnTo>
                  <a:pt x="9762172" y="766072"/>
                </a:lnTo>
                <a:cubicBezTo>
                  <a:pt x="9764696" y="702969"/>
                  <a:pt x="9766379" y="641759"/>
                  <a:pt x="9767220" y="582442"/>
                </a:cubicBezTo>
                <a:cubicBezTo>
                  <a:pt x="9768062" y="523125"/>
                  <a:pt x="9767220" y="464018"/>
                  <a:pt x="9764696" y="405122"/>
                </a:cubicBezTo>
                <a:cubicBezTo>
                  <a:pt x="9761330" y="316778"/>
                  <a:pt x="9700330" y="272605"/>
                  <a:pt x="9581697" y="272605"/>
                </a:cubicBezTo>
                <a:cubicBezTo>
                  <a:pt x="9468111" y="272605"/>
                  <a:pt x="9406691" y="316778"/>
                  <a:pt x="9397435" y="405122"/>
                </a:cubicBezTo>
                <a:cubicBezTo>
                  <a:pt x="9389022" y="500197"/>
                  <a:pt x="9389022" y="596535"/>
                  <a:pt x="9397435" y="694135"/>
                </a:cubicBezTo>
                <a:cubicBezTo>
                  <a:pt x="9400801" y="737886"/>
                  <a:pt x="9412160" y="774486"/>
                  <a:pt x="9431511" y="803934"/>
                </a:cubicBezTo>
                <a:cubicBezTo>
                  <a:pt x="9450863" y="833382"/>
                  <a:pt x="9482414" y="853154"/>
                  <a:pt x="9526166" y="863251"/>
                </a:cubicBezTo>
                <a:lnTo>
                  <a:pt x="9712952" y="902375"/>
                </a:lnTo>
                <a:cubicBezTo>
                  <a:pt x="9849254" y="931823"/>
                  <a:pt x="9946222" y="985881"/>
                  <a:pt x="10003857" y="1064550"/>
                </a:cubicBezTo>
                <a:cubicBezTo>
                  <a:pt x="10061491" y="1143218"/>
                  <a:pt x="10092832" y="1246497"/>
                  <a:pt x="10097880" y="1374386"/>
                </a:cubicBezTo>
                <a:cubicBezTo>
                  <a:pt x="10098722" y="1409724"/>
                  <a:pt x="10098933" y="1447165"/>
                  <a:pt x="10098512" y="1486710"/>
                </a:cubicBezTo>
                <a:cubicBezTo>
                  <a:pt x="10098091" y="1526254"/>
                  <a:pt x="10097039" y="1563275"/>
                  <a:pt x="10095356" y="1597771"/>
                </a:cubicBezTo>
                <a:cubicBezTo>
                  <a:pt x="10088625" y="1765205"/>
                  <a:pt x="10045505" y="1884890"/>
                  <a:pt x="9965994" y="1956828"/>
                </a:cubicBezTo>
                <a:cubicBezTo>
                  <a:pt x="9886485" y="2028765"/>
                  <a:pt x="9758807" y="2064734"/>
                  <a:pt x="9582960" y="2064734"/>
                </a:cubicBezTo>
                <a:cubicBezTo>
                  <a:pt x="9407112" y="2064734"/>
                  <a:pt x="9279644" y="2028765"/>
                  <a:pt x="9200554" y="1956828"/>
                </a:cubicBezTo>
                <a:cubicBezTo>
                  <a:pt x="9121465" y="1884890"/>
                  <a:pt x="9078555" y="1765205"/>
                  <a:pt x="9071823" y="1597771"/>
                </a:cubicBezTo>
                <a:cubicBezTo>
                  <a:pt x="9070141" y="1549813"/>
                  <a:pt x="9069720" y="1498910"/>
                  <a:pt x="9070562" y="1445062"/>
                </a:cubicBezTo>
                <a:cubicBezTo>
                  <a:pt x="9071404" y="1391214"/>
                  <a:pt x="9074768" y="1339890"/>
                  <a:pt x="9080658" y="1291090"/>
                </a:cubicBezTo>
                <a:lnTo>
                  <a:pt x="9394912" y="1291090"/>
                </a:lnTo>
                <a:cubicBezTo>
                  <a:pt x="9391546" y="1356717"/>
                  <a:pt x="9389653" y="1420451"/>
                  <a:pt x="9389232" y="1482293"/>
                </a:cubicBezTo>
                <a:cubicBezTo>
                  <a:pt x="9388812" y="1544134"/>
                  <a:pt x="9390705" y="1602399"/>
                  <a:pt x="9394912" y="1657088"/>
                </a:cubicBezTo>
                <a:cubicBezTo>
                  <a:pt x="9402484" y="1746274"/>
                  <a:pt x="9464746" y="1790867"/>
                  <a:pt x="9581697" y="1790867"/>
                </a:cubicBezTo>
                <a:cubicBezTo>
                  <a:pt x="9691917" y="1790867"/>
                  <a:pt x="9751655" y="1746274"/>
                  <a:pt x="9760909" y="1657088"/>
                </a:cubicBezTo>
                <a:cubicBezTo>
                  <a:pt x="9765958" y="1610813"/>
                  <a:pt x="9768482" y="1563696"/>
                  <a:pt x="9768482" y="1515737"/>
                </a:cubicBezTo>
                <a:cubicBezTo>
                  <a:pt x="9768482" y="1467779"/>
                  <a:pt x="9765958" y="1420662"/>
                  <a:pt x="9760909" y="1374386"/>
                </a:cubicBezTo>
                <a:cubicBezTo>
                  <a:pt x="9754179" y="1281835"/>
                  <a:pt x="9704117" y="1224621"/>
                  <a:pt x="9610724" y="1202746"/>
                </a:cubicBezTo>
                <a:lnTo>
                  <a:pt x="9401222" y="1154787"/>
                </a:lnTo>
                <a:cubicBezTo>
                  <a:pt x="9275857" y="1126181"/>
                  <a:pt x="9189195" y="1073805"/>
                  <a:pt x="9141237" y="997660"/>
                </a:cubicBezTo>
                <a:cubicBezTo>
                  <a:pt x="9093278" y="921516"/>
                  <a:pt x="9067196" y="820341"/>
                  <a:pt x="9062989" y="694135"/>
                </a:cubicBezTo>
                <a:cubicBezTo>
                  <a:pt x="9062148" y="652907"/>
                  <a:pt x="9061727" y="613993"/>
                  <a:pt x="9061727" y="577394"/>
                </a:cubicBezTo>
                <a:cubicBezTo>
                  <a:pt x="9061727" y="540794"/>
                  <a:pt x="9062569" y="503142"/>
                  <a:pt x="9064251" y="464439"/>
                </a:cubicBezTo>
                <a:cubicBezTo>
                  <a:pt x="9070983" y="297847"/>
                  <a:pt x="9114103" y="178792"/>
                  <a:pt x="9193612" y="107275"/>
                </a:cubicBezTo>
                <a:cubicBezTo>
                  <a:pt x="9273123" y="35758"/>
                  <a:pt x="9402484" y="0"/>
                  <a:pt x="9581697" y="0"/>
                </a:cubicBezTo>
                <a:close/>
              </a:path>
            </a:pathLst>
          </a:cu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TextBox 22">
            <a:extLst>
              <a:ext uri="{FF2B5EF4-FFF2-40B4-BE49-F238E27FC236}">
                <a16:creationId xmlns:a16="http://schemas.microsoft.com/office/drawing/2014/main" id="{8186AD68-C1E2-4002-9AF2-CDCE17574FAE}"/>
              </a:ext>
            </a:extLst>
          </p:cNvPr>
          <p:cNvSpPr txBox="1"/>
          <p:nvPr/>
        </p:nvSpPr>
        <p:spPr>
          <a:xfrm>
            <a:off x="5535024" y="1662079"/>
            <a:ext cx="6093822" cy="707886"/>
          </a:xfrm>
          <a:prstGeom prst="rect">
            <a:avLst/>
          </a:prstGeom>
          <a:noFill/>
        </p:spPr>
        <p:txBody>
          <a:bodyPr wrap="square">
            <a:spAutoFit/>
          </a:bodyPr>
          <a:lstStyle/>
          <a:p>
            <a:r>
              <a:rPr lang="en-US" sz="4000" b="1" i="0" dirty="0">
                <a:solidFill>
                  <a:schemeClr val="tx1">
                    <a:lumMod val="75000"/>
                    <a:lumOff val="25000"/>
                  </a:schemeClr>
                </a:solidFill>
                <a:effectLst/>
                <a:latin typeface="+mj-lt"/>
              </a:rPr>
              <a:t>Never out of place</a:t>
            </a:r>
            <a:endParaRPr lang="en-US" sz="4000" b="1" dirty="0">
              <a:solidFill>
                <a:schemeClr val="tx1">
                  <a:lumMod val="75000"/>
                  <a:lumOff val="25000"/>
                </a:schemeClr>
              </a:solidFill>
              <a:latin typeface="+mj-lt"/>
            </a:endParaRPr>
          </a:p>
        </p:txBody>
      </p:sp>
    </p:spTree>
    <p:extLst>
      <p:ext uri="{BB962C8B-B14F-4D97-AF65-F5344CB8AC3E}">
        <p14:creationId xmlns:p14="http://schemas.microsoft.com/office/powerpoint/2010/main" val="18321662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CC0B095D-75B2-4C98-A2C3-F36EFEDDF697}"/>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7818" b="7818"/>
          <a:stretch>
            <a:fillRect/>
          </a:stretch>
        </p:blipFill>
        <p:spPr/>
      </p:pic>
      <p:sp>
        <p:nvSpPr>
          <p:cNvPr id="22" name="Rectangle 21">
            <a:extLst>
              <a:ext uri="{FF2B5EF4-FFF2-40B4-BE49-F238E27FC236}">
                <a16:creationId xmlns:a16="http://schemas.microsoft.com/office/drawing/2014/main" id="{02C25D37-99E1-4AA2-AFED-61DCEECAE881}"/>
              </a:ext>
            </a:extLst>
          </p:cNvPr>
          <p:cNvSpPr/>
          <p:nvPr/>
        </p:nvSpPr>
        <p:spPr>
          <a:xfrm>
            <a:off x="0" y="0"/>
            <a:ext cx="12193588" cy="68580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95B28D0E-6AE8-438E-8DB3-4B1CB042012D}"/>
              </a:ext>
            </a:extLst>
          </p:cNvPr>
          <p:cNvGrpSpPr/>
          <p:nvPr/>
        </p:nvGrpSpPr>
        <p:grpSpPr>
          <a:xfrm>
            <a:off x="4148184" y="2842044"/>
            <a:ext cx="3897221" cy="1173913"/>
            <a:chOff x="4148182" y="2868580"/>
            <a:chExt cx="3897221" cy="1173913"/>
          </a:xfrm>
        </p:grpSpPr>
        <p:sp>
          <p:nvSpPr>
            <p:cNvPr id="3" name="Rectangle 2">
              <a:extLst>
                <a:ext uri="{FF2B5EF4-FFF2-40B4-BE49-F238E27FC236}">
                  <a16:creationId xmlns:a16="http://schemas.microsoft.com/office/drawing/2014/main" id="{E3759FE6-C93A-4D9A-8F0D-5AC44FB2E70E}"/>
                </a:ext>
              </a:extLst>
            </p:cNvPr>
            <p:cNvSpPr/>
            <p:nvPr/>
          </p:nvSpPr>
          <p:spPr>
            <a:xfrm>
              <a:off x="4148182" y="3334607"/>
              <a:ext cx="3897221" cy="707886"/>
            </a:xfrm>
            <a:prstGeom prst="rect">
              <a:avLst/>
            </a:prstGeom>
          </p:spPr>
          <p:txBody>
            <a:bodyPr wrap="square">
              <a:spAutoFit/>
            </a:bodyPr>
            <a:lstStyle/>
            <a:p>
              <a:r>
                <a:rPr lang="en-US" sz="4000" b="1" spc="600" dirty="0"/>
                <a:t>THANK YOU</a:t>
              </a:r>
            </a:p>
          </p:txBody>
        </p:sp>
        <p:sp>
          <p:nvSpPr>
            <p:cNvPr id="21" name="Freeform: Shape 20">
              <a:extLst>
                <a:ext uri="{FF2B5EF4-FFF2-40B4-BE49-F238E27FC236}">
                  <a16:creationId xmlns:a16="http://schemas.microsoft.com/office/drawing/2014/main" id="{C3D56560-55DA-45FE-8408-529399264C9A}"/>
                </a:ext>
              </a:extLst>
            </p:cNvPr>
            <p:cNvSpPr/>
            <p:nvPr/>
          </p:nvSpPr>
          <p:spPr>
            <a:xfrm>
              <a:off x="5131062" y="2868580"/>
              <a:ext cx="1931461" cy="316990"/>
            </a:xfrm>
            <a:custGeom>
              <a:avLst/>
              <a:gdLst/>
              <a:ahLst/>
              <a:cxnLst/>
              <a:rect l="l" t="t" r="r" b="b"/>
              <a:pathLst>
                <a:path w="12580690" h="2064734">
                  <a:moveTo>
                    <a:pt x="2665643" y="318040"/>
                  </a:moveTo>
                  <a:lnTo>
                    <a:pt x="2629043" y="846844"/>
                  </a:lnTo>
                  <a:lnTo>
                    <a:pt x="2584871" y="1288566"/>
                  </a:lnTo>
                  <a:lnTo>
                    <a:pt x="2863786" y="1288566"/>
                  </a:lnTo>
                  <a:lnTo>
                    <a:pt x="2819614" y="846844"/>
                  </a:lnTo>
                  <a:lnTo>
                    <a:pt x="2783015" y="318040"/>
                  </a:lnTo>
                  <a:close/>
                  <a:moveTo>
                    <a:pt x="11582399" y="22717"/>
                  </a:moveTo>
                  <a:lnTo>
                    <a:pt x="11916846" y="22717"/>
                  </a:lnTo>
                  <a:lnTo>
                    <a:pt x="11916846" y="869561"/>
                  </a:lnTo>
                  <a:lnTo>
                    <a:pt x="12246245" y="869561"/>
                  </a:lnTo>
                  <a:lnTo>
                    <a:pt x="12246245" y="22717"/>
                  </a:lnTo>
                  <a:lnTo>
                    <a:pt x="12580690" y="22717"/>
                  </a:lnTo>
                  <a:lnTo>
                    <a:pt x="12580690" y="2042017"/>
                  </a:lnTo>
                  <a:lnTo>
                    <a:pt x="12246245" y="2042017"/>
                  </a:lnTo>
                  <a:lnTo>
                    <a:pt x="12246245" y="1164884"/>
                  </a:lnTo>
                  <a:lnTo>
                    <a:pt x="11916846" y="1164884"/>
                  </a:lnTo>
                  <a:lnTo>
                    <a:pt x="11916846" y="2042017"/>
                  </a:lnTo>
                  <a:lnTo>
                    <a:pt x="11582399" y="2042017"/>
                  </a:lnTo>
                  <a:close/>
                  <a:moveTo>
                    <a:pt x="7238999" y="22717"/>
                  </a:moveTo>
                  <a:lnTo>
                    <a:pt x="7573446" y="22717"/>
                  </a:lnTo>
                  <a:lnTo>
                    <a:pt x="7573446" y="2042017"/>
                  </a:lnTo>
                  <a:lnTo>
                    <a:pt x="7238999" y="2042017"/>
                  </a:lnTo>
                  <a:close/>
                  <a:moveTo>
                    <a:pt x="4646843" y="22717"/>
                  </a:moveTo>
                  <a:lnTo>
                    <a:pt x="4992648" y="22717"/>
                  </a:lnTo>
                  <a:lnTo>
                    <a:pt x="5133998" y="1062657"/>
                  </a:lnTo>
                  <a:lnTo>
                    <a:pt x="5163026" y="1746694"/>
                  </a:lnTo>
                  <a:lnTo>
                    <a:pt x="5280397" y="1746694"/>
                  </a:lnTo>
                  <a:lnTo>
                    <a:pt x="5309425" y="1062657"/>
                  </a:lnTo>
                  <a:lnTo>
                    <a:pt x="5450776" y="22717"/>
                  </a:lnTo>
                  <a:lnTo>
                    <a:pt x="5796581" y="22717"/>
                  </a:lnTo>
                  <a:lnTo>
                    <a:pt x="5520190" y="2042017"/>
                  </a:lnTo>
                  <a:lnTo>
                    <a:pt x="4923234" y="2042017"/>
                  </a:lnTo>
                  <a:close/>
                  <a:moveTo>
                    <a:pt x="2430899" y="22717"/>
                  </a:moveTo>
                  <a:lnTo>
                    <a:pt x="3017758" y="22717"/>
                  </a:lnTo>
                  <a:lnTo>
                    <a:pt x="3282791" y="2042017"/>
                  </a:lnTo>
                  <a:lnTo>
                    <a:pt x="2939510" y="2042017"/>
                  </a:lnTo>
                  <a:lnTo>
                    <a:pt x="2895338" y="1582627"/>
                  </a:lnTo>
                  <a:lnTo>
                    <a:pt x="2553319" y="1582627"/>
                  </a:lnTo>
                  <a:lnTo>
                    <a:pt x="2509147" y="2042017"/>
                  </a:lnTo>
                  <a:lnTo>
                    <a:pt x="2165866" y="2042017"/>
                  </a:lnTo>
                  <a:close/>
                  <a:moveTo>
                    <a:pt x="0" y="22717"/>
                  </a:moveTo>
                  <a:lnTo>
                    <a:pt x="334447" y="22717"/>
                  </a:lnTo>
                  <a:lnTo>
                    <a:pt x="334447" y="1746694"/>
                  </a:lnTo>
                  <a:lnTo>
                    <a:pt x="824127" y="1746694"/>
                  </a:lnTo>
                  <a:lnTo>
                    <a:pt x="824127" y="2042017"/>
                  </a:lnTo>
                  <a:lnTo>
                    <a:pt x="0" y="2042017"/>
                  </a:lnTo>
                  <a:close/>
                  <a:moveTo>
                    <a:pt x="9581697" y="0"/>
                  </a:moveTo>
                  <a:cubicBezTo>
                    <a:pt x="9755862" y="0"/>
                    <a:pt x="9882068" y="35758"/>
                    <a:pt x="9960316" y="107275"/>
                  </a:cubicBezTo>
                  <a:cubicBezTo>
                    <a:pt x="10038563" y="178792"/>
                    <a:pt x="10081054" y="297847"/>
                    <a:pt x="10087783" y="464439"/>
                  </a:cubicBezTo>
                  <a:cubicBezTo>
                    <a:pt x="10089467" y="505666"/>
                    <a:pt x="10089677" y="553625"/>
                    <a:pt x="10088415" y="608314"/>
                  </a:cubicBezTo>
                  <a:cubicBezTo>
                    <a:pt x="10087153" y="663004"/>
                    <a:pt x="10085681" y="715589"/>
                    <a:pt x="10083998" y="766072"/>
                  </a:cubicBezTo>
                  <a:lnTo>
                    <a:pt x="9762172" y="766072"/>
                  </a:lnTo>
                  <a:cubicBezTo>
                    <a:pt x="9764696" y="702969"/>
                    <a:pt x="9766379" y="641759"/>
                    <a:pt x="9767220" y="582442"/>
                  </a:cubicBezTo>
                  <a:cubicBezTo>
                    <a:pt x="9768062" y="523125"/>
                    <a:pt x="9767220" y="464018"/>
                    <a:pt x="9764696" y="405122"/>
                  </a:cubicBezTo>
                  <a:cubicBezTo>
                    <a:pt x="9761330" y="316778"/>
                    <a:pt x="9700330" y="272605"/>
                    <a:pt x="9581697" y="272605"/>
                  </a:cubicBezTo>
                  <a:cubicBezTo>
                    <a:pt x="9468111" y="272605"/>
                    <a:pt x="9406691" y="316778"/>
                    <a:pt x="9397435" y="405122"/>
                  </a:cubicBezTo>
                  <a:cubicBezTo>
                    <a:pt x="9389022" y="500197"/>
                    <a:pt x="9389022" y="596535"/>
                    <a:pt x="9397435" y="694135"/>
                  </a:cubicBezTo>
                  <a:cubicBezTo>
                    <a:pt x="9400801" y="737886"/>
                    <a:pt x="9412160" y="774486"/>
                    <a:pt x="9431511" y="803934"/>
                  </a:cubicBezTo>
                  <a:cubicBezTo>
                    <a:pt x="9450863" y="833382"/>
                    <a:pt x="9482414" y="853154"/>
                    <a:pt x="9526166" y="863251"/>
                  </a:cubicBezTo>
                  <a:lnTo>
                    <a:pt x="9712952" y="902375"/>
                  </a:lnTo>
                  <a:cubicBezTo>
                    <a:pt x="9849254" y="931823"/>
                    <a:pt x="9946222" y="985881"/>
                    <a:pt x="10003857" y="1064550"/>
                  </a:cubicBezTo>
                  <a:cubicBezTo>
                    <a:pt x="10061491" y="1143218"/>
                    <a:pt x="10092832" y="1246497"/>
                    <a:pt x="10097880" y="1374386"/>
                  </a:cubicBezTo>
                  <a:cubicBezTo>
                    <a:pt x="10098722" y="1409724"/>
                    <a:pt x="10098933" y="1447165"/>
                    <a:pt x="10098512" y="1486710"/>
                  </a:cubicBezTo>
                  <a:cubicBezTo>
                    <a:pt x="10098091" y="1526254"/>
                    <a:pt x="10097039" y="1563275"/>
                    <a:pt x="10095356" y="1597771"/>
                  </a:cubicBezTo>
                  <a:cubicBezTo>
                    <a:pt x="10088625" y="1765205"/>
                    <a:pt x="10045505" y="1884890"/>
                    <a:pt x="9965994" y="1956828"/>
                  </a:cubicBezTo>
                  <a:cubicBezTo>
                    <a:pt x="9886485" y="2028765"/>
                    <a:pt x="9758807" y="2064734"/>
                    <a:pt x="9582960" y="2064734"/>
                  </a:cubicBezTo>
                  <a:cubicBezTo>
                    <a:pt x="9407112" y="2064734"/>
                    <a:pt x="9279644" y="2028765"/>
                    <a:pt x="9200554" y="1956828"/>
                  </a:cubicBezTo>
                  <a:cubicBezTo>
                    <a:pt x="9121465" y="1884890"/>
                    <a:pt x="9078555" y="1765205"/>
                    <a:pt x="9071823" y="1597771"/>
                  </a:cubicBezTo>
                  <a:cubicBezTo>
                    <a:pt x="9070141" y="1549813"/>
                    <a:pt x="9069720" y="1498910"/>
                    <a:pt x="9070562" y="1445062"/>
                  </a:cubicBezTo>
                  <a:cubicBezTo>
                    <a:pt x="9071404" y="1391214"/>
                    <a:pt x="9074768" y="1339890"/>
                    <a:pt x="9080658" y="1291090"/>
                  </a:cubicBezTo>
                  <a:lnTo>
                    <a:pt x="9394912" y="1291090"/>
                  </a:lnTo>
                  <a:cubicBezTo>
                    <a:pt x="9391546" y="1356717"/>
                    <a:pt x="9389653" y="1420451"/>
                    <a:pt x="9389232" y="1482293"/>
                  </a:cubicBezTo>
                  <a:cubicBezTo>
                    <a:pt x="9388812" y="1544134"/>
                    <a:pt x="9390705" y="1602399"/>
                    <a:pt x="9394912" y="1657088"/>
                  </a:cubicBezTo>
                  <a:cubicBezTo>
                    <a:pt x="9402484" y="1746274"/>
                    <a:pt x="9464746" y="1790867"/>
                    <a:pt x="9581697" y="1790867"/>
                  </a:cubicBezTo>
                  <a:cubicBezTo>
                    <a:pt x="9691917" y="1790867"/>
                    <a:pt x="9751655" y="1746274"/>
                    <a:pt x="9760909" y="1657088"/>
                  </a:cubicBezTo>
                  <a:cubicBezTo>
                    <a:pt x="9765958" y="1610813"/>
                    <a:pt x="9768482" y="1563696"/>
                    <a:pt x="9768482" y="1515737"/>
                  </a:cubicBezTo>
                  <a:cubicBezTo>
                    <a:pt x="9768482" y="1467779"/>
                    <a:pt x="9765958" y="1420662"/>
                    <a:pt x="9760909" y="1374386"/>
                  </a:cubicBezTo>
                  <a:cubicBezTo>
                    <a:pt x="9754179" y="1281835"/>
                    <a:pt x="9704117" y="1224621"/>
                    <a:pt x="9610724" y="1202746"/>
                  </a:cubicBezTo>
                  <a:lnTo>
                    <a:pt x="9401222" y="1154787"/>
                  </a:lnTo>
                  <a:cubicBezTo>
                    <a:pt x="9275857" y="1126181"/>
                    <a:pt x="9189195" y="1073805"/>
                    <a:pt x="9141237" y="997660"/>
                  </a:cubicBezTo>
                  <a:cubicBezTo>
                    <a:pt x="9093278" y="921516"/>
                    <a:pt x="9067196" y="820341"/>
                    <a:pt x="9062989" y="694135"/>
                  </a:cubicBezTo>
                  <a:cubicBezTo>
                    <a:pt x="9062148" y="652907"/>
                    <a:pt x="9061727" y="613993"/>
                    <a:pt x="9061727" y="577394"/>
                  </a:cubicBezTo>
                  <a:cubicBezTo>
                    <a:pt x="9061727" y="540794"/>
                    <a:pt x="9062569" y="503142"/>
                    <a:pt x="9064251" y="464439"/>
                  </a:cubicBezTo>
                  <a:cubicBezTo>
                    <a:pt x="9070983" y="297847"/>
                    <a:pt x="9114103" y="178792"/>
                    <a:pt x="9193612" y="107275"/>
                  </a:cubicBezTo>
                  <a:cubicBezTo>
                    <a:pt x="9273123" y="35758"/>
                    <a:pt x="9402484" y="0"/>
                    <a:pt x="958169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32341036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4C0F48B8-2BD3-40F8-AF10-F19650764139}"/>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12261" r="12261"/>
          <a:stretch/>
        </p:blipFill>
        <p:spPr>
          <a:xfrm>
            <a:off x="4428170" y="0"/>
            <a:ext cx="7765418" cy="6858000"/>
          </a:xfrm>
        </p:spPr>
      </p:pic>
      <p:sp>
        <p:nvSpPr>
          <p:cNvPr id="3" name="Rectangle 2">
            <a:extLst>
              <a:ext uri="{FF2B5EF4-FFF2-40B4-BE49-F238E27FC236}">
                <a16:creationId xmlns:a16="http://schemas.microsoft.com/office/drawing/2014/main" id="{7B0B7ACE-8A24-4890-8CDD-BF4BF7868FA3}"/>
              </a:ext>
            </a:extLst>
          </p:cNvPr>
          <p:cNvSpPr/>
          <p:nvPr/>
        </p:nvSpPr>
        <p:spPr>
          <a:xfrm>
            <a:off x="596899" y="3970452"/>
            <a:ext cx="2844802" cy="1845762"/>
          </a:xfrm>
          <a:prstGeom prst="rect">
            <a:avLst/>
          </a:prstGeom>
        </p:spPr>
        <p:txBody>
          <a:bodyPr wrap="square">
            <a:spAutoFit/>
          </a:bodyPr>
          <a:lstStyle/>
          <a:p>
            <a:pPr>
              <a:lnSpc>
                <a:spcPct val="150000"/>
              </a:lnSpc>
            </a:pPr>
            <a:r>
              <a:rPr lang="en-US" sz="1100" dirty="0">
                <a:solidFill>
                  <a:schemeClr val="tx1">
                    <a:lumMod val="75000"/>
                    <a:lumOff val="25000"/>
                  </a:schemeClr>
                </a:solidFill>
              </a:rPr>
              <a:t>Lorem ipsum dolor sit amet, connecter adipescent elite, sed do elite temper incident Ut labore et dolore aliquant. Lorem ipsum dolor sit amet, connecter adipescent elite, sed do elite temper incident Ut labore et dolore magna aliquant. </a:t>
            </a:r>
          </a:p>
        </p:txBody>
      </p:sp>
      <p:sp>
        <p:nvSpPr>
          <p:cNvPr id="9" name="Freeform: Shape 8">
            <a:extLst>
              <a:ext uri="{FF2B5EF4-FFF2-40B4-BE49-F238E27FC236}">
                <a16:creationId xmlns:a16="http://schemas.microsoft.com/office/drawing/2014/main" id="{604DD015-CDFF-4AC1-B9CD-CBDBFE365F61}"/>
              </a:ext>
            </a:extLst>
          </p:cNvPr>
          <p:cNvSpPr/>
          <p:nvPr/>
        </p:nvSpPr>
        <p:spPr>
          <a:xfrm>
            <a:off x="711675" y="1327714"/>
            <a:ext cx="2089011" cy="342847"/>
          </a:xfrm>
          <a:custGeom>
            <a:avLst/>
            <a:gdLst/>
            <a:ahLst/>
            <a:cxnLst/>
            <a:rect l="l" t="t" r="r" b="b"/>
            <a:pathLst>
              <a:path w="12580690" h="2064734">
                <a:moveTo>
                  <a:pt x="2665643" y="318040"/>
                </a:moveTo>
                <a:lnTo>
                  <a:pt x="2629043" y="846844"/>
                </a:lnTo>
                <a:lnTo>
                  <a:pt x="2584871" y="1288566"/>
                </a:lnTo>
                <a:lnTo>
                  <a:pt x="2863786" y="1288566"/>
                </a:lnTo>
                <a:lnTo>
                  <a:pt x="2819614" y="846844"/>
                </a:lnTo>
                <a:lnTo>
                  <a:pt x="2783015" y="318040"/>
                </a:lnTo>
                <a:close/>
                <a:moveTo>
                  <a:pt x="11582399" y="22717"/>
                </a:moveTo>
                <a:lnTo>
                  <a:pt x="11916846" y="22717"/>
                </a:lnTo>
                <a:lnTo>
                  <a:pt x="11916846" y="869561"/>
                </a:lnTo>
                <a:lnTo>
                  <a:pt x="12246245" y="869561"/>
                </a:lnTo>
                <a:lnTo>
                  <a:pt x="12246245" y="22717"/>
                </a:lnTo>
                <a:lnTo>
                  <a:pt x="12580690" y="22717"/>
                </a:lnTo>
                <a:lnTo>
                  <a:pt x="12580690" y="2042017"/>
                </a:lnTo>
                <a:lnTo>
                  <a:pt x="12246245" y="2042017"/>
                </a:lnTo>
                <a:lnTo>
                  <a:pt x="12246245" y="1164884"/>
                </a:lnTo>
                <a:lnTo>
                  <a:pt x="11916846" y="1164884"/>
                </a:lnTo>
                <a:lnTo>
                  <a:pt x="11916846" y="2042017"/>
                </a:lnTo>
                <a:lnTo>
                  <a:pt x="11582399" y="2042017"/>
                </a:lnTo>
                <a:close/>
                <a:moveTo>
                  <a:pt x="7238999" y="22717"/>
                </a:moveTo>
                <a:lnTo>
                  <a:pt x="7573446" y="22717"/>
                </a:lnTo>
                <a:lnTo>
                  <a:pt x="7573446" y="2042017"/>
                </a:lnTo>
                <a:lnTo>
                  <a:pt x="7238999" y="2042017"/>
                </a:lnTo>
                <a:close/>
                <a:moveTo>
                  <a:pt x="4646843" y="22717"/>
                </a:moveTo>
                <a:lnTo>
                  <a:pt x="4992648" y="22717"/>
                </a:lnTo>
                <a:lnTo>
                  <a:pt x="5133998" y="1062657"/>
                </a:lnTo>
                <a:lnTo>
                  <a:pt x="5163026" y="1746694"/>
                </a:lnTo>
                <a:lnTo>
                  <a:pt x="5280397" y="1746694"/>
                </a:lnTo>
                <a:lnTo>
                  <a:pt x="5309425" y="1062657"/>
                </a:lnTo>
                <a:lnTo>
                  <a:pt x="5450776" y="22717"/>
                </a:lnTo>
                <a:lnTo>
                  <a:pt x="5796581" y="22717"/>
                </a:lnTo>
                <a:lnTo>
                  <a:pt x="5520190" y="2042017"/>
                </a:lnTo>
                <a:lnTo>
                  <a:pt x="4923234" y="2042017"/>
                </a:lnTo>
                <a:close/>
                <a:moveTo>
                  <a:pt x="2430899" y="22717"/>
                </a:moveTo>
                <a:lnTo>
                  <a:pt x="3017758" y="22717"/>
                </a:lnTo>
                <a:lnTo>
                  <a:pt x="3282791" y="2042017"/>
                </a:lnTo>
                <a:lnTo>
                  <a:pt x="2939510" y="2042017"/>
                </a:lnTo>
                <a:lnTo>
                  <a:pt x="2895338" y="1582627"/>
                </a:lnTo>
                <a:lnTo>
                  <a:pt x="2553319" y="1582627"/>
                </a:lnTo>
                <a:lnTo>
                  <a:pt x="2509147" y="2042017"/>
                </a:lnTo>
                <a:lnTo>
                  <a:pt x="2165866" y="2042017"/>
                </a:lnTo>
                <a:close/>
                <a:moveTo>
                  <a:pt x="0" y="22717"/>
                </a:moveTo>
                <a:lnTo>
                  <a:pt x="334447" y="22717"/>
                </a:lnTo>
                <a:lnTo>
                  <a:pt x="334447" y="1746694"/>
                </a:lnTo>
                <a:lnTo>
                  <a:pt x="824127" y="1746694"/>
                </a:lnTo>
                <a:lnTo>
                  <a:pt x="824127" y="2042017"/>
                </a:lnTo>
                <a:lnTo>
                  <a:pt x="0" y="2042017"/>
                </a:lnTo>
                <a:close/>
                <a:moveTo>
                  <a:pt x="9581697" y="0"/>
                </a:moveTo>
                <a:cubicBezTo>
                  <a:pt x="9755862" y="0"/>
                  <a:pt x="9882068" y="35758"/>
                  <a:pt x="9960316" y="107275"/>
                </a:cubicBezTo>
                <a:cubicBezTo>
                  <a:pt x="10038563" y="178792"/>
                  <a:pt x="10081054" y="297847"/>
                  <a:pt x="10087783" y="464439"/>
                </a:cubicBezTo>
                <a:cubicBezTo>
                  <a:pt x="10089467" y="505666"/>
                  <a:pt x="10089677" y="553625"/>
                  <a:pt x="10088415" y="608314"/>
                </a:cubicBezTo>
                <a:cubicBezTo>
                  <a:pt x="10087153" y="663004"/>
                  <a:pt x="10085681" y="715589"/>
                  <a:pt x="10083998" y="766072"/>
                </a:cubicBezTo>
                <a:lnTo>
                  <a:pt x="9762172" y="766072"/>
                </a:lnTo>
                <a:cubicBezTo>
                  <a:pt x="9764696" y="702969"/>
                  <a:pt x="9766379" y="641759"/>
                  <a:pt x="9767220" y="582442"/>
                </a:cubicBezTo>
                <a:cubicBezTo>
                  <a:pt x="9768062" y="523125"/>
                  <a:pt x="9767220" y="464018"/>
                  <a:pt x="9764696" y="405122"/>
                </a:cubicBezTo>
                <a:cubicBezTo>
                  <a:pt x="9761330" y="316778"/>
                  <a:pt x="9700330" y="272605"/>
                  <a:pt x="9581697" y="272605"/>
                </a:cubicBezTo>
                <a:cubicBezTo>
                  <a:pt x="9468111" y="272605"/>
                  <a:pt x="9406691" y="316778"/>
                  <a:pt x="9397435" y="405122"/>
                </a:cubicBezTo>
                <a:cubicBezTo>
                  <a:pt x="9389022" y="500197"/>
                  <a:pt x="9389022" y="596535"/>
                  <a:pt x="9397435" y="694135"/>
                </a:cubicBezTo>
                <a:cubicBezTo>
                  <a:pt x="9400801" y="737886"/>
                  <a:pt x="9412160" y="774486"/>
                  <a:pt x="9431511" y="803934"/>
                </a:cubicBezTo>
                <a:cubicBezTo>
                  <a:pt x="9450863" y="833382"/>
                  <a:pt x="9482414" y="853154"/>
                  <a:pt x="9526166" y="863251"/>
                </a:cubicBezTo>
                <a:lnTo>
                  <a:pt x="9712952" y="902375"/>
                </a:lnTo>
                <a:cubicBezTo>
                  <a:pt x="9849254" y="931823"/>
                  <a:pt x="9946222" y="985881"/>
                  <a:pt x="10003857" y="1064550"/>
                </a:cubicBezTo>
                <a:cubicBezTo>
                  <a:pt x="10061491" y="1143218"/>
                  <a:pt x="10092832" y="1246497"/>
                  <a:pt x="10097880" y="1374386"/>
                </a:cubicBezTo>
                <a:cubicBezTo>
                  <a:pt x="10098722" y="1409724"/>
                  <a:pt x="10098933" y="1447165"/>
                  <a:pt x="10098512" y="1486710"/>
                </a:cubicBezTo>
                <a:cubicBezTo>
                  <a:pt x="10098091" y="1526254"/>
                  <a:pt x="10097039" y="1563275"/>
                  <a:pt x="10095356" y="1597771"/>
                </a:cubicBezTo>
                <a:cubicBezTo>
                  <a:pt x="10088625" y="1765205"/>
                  <a:pt x="10045505" y="1884890"/>
                  <a:pt x="9965994" y="1956828"/>
                </a:cubicBezTo>
                <a:cubicBezTo>
                  <a:pt x="9886485" y="2028765"/>
                  <a:pt x="9758807" y="2064734"/>
                  <a:pt x="9582960" y="2064734"/>
                </a:cubicBezTo>
                <a:cubicBezTo>
                  <a:pt x="9407112" y="2064734"/>
                  <a:pt x="9279644" y="2028765"/>
                  <a:pt x="9200554" y="1956828"/>
                </a:cubicBezTo>
                <a:cubicBezTo>
                  <a:pt x="9121465" y="1884890"/>
                  <a:pt x="9078555" y="1765205"/>
                  <a:pt x="9071823" y="1597771"/>
                </a:cubicBezTo>
                <a:cubicBezTo>
                  <a:pt x="9070141" y="1549813"/>
                  <a:pt x="9069720" y="1498910"/>
                  <a:pt x="9070562" y="1445062"/>
                </a:cubicBezTo>
                <a:cubicBezTo>
                  <a:pt x="9071404" y="1391214"/>
                  <a:pt x="9074768" y="1339890"/>
                  <a:pt x="9080658" y="1291090"/>
                </a:cubicBezTo>
                <a:lnTo>
                  <a:pt x="9394912" y="1291090"/>
                </a:lnTo>
                <a:cubicBezTo>
                  <a:pt x="9391546" y="1356717"/>
                  <a:pt x="9389653" y="1420451"/>
                  <a:pt x="9389232" y="1482293"/>
                </a:cubicBezTo>
                <a:cubicBezTo>
                  <a:pt x="9388812" y="1544134"/>
                  <a:pt x="9390705" y="1602399"/>
                  <a:pt x="9394912" y="1657088"/>
                </a:cubicBezTo>
                <a:cubicBezTo>
                  <a:pt x="9402484" y="1746274"/>
                  <a:pt x="9464746" y="1790867"/>
                  <a:pt x="9581697" y="1790867"/>
                </a:cubicBezTo>
                <a:cubicBezTo>
                  <a:pt x="9691917" y="1790867"/>
                  <a:pt x="9751655" y="1746274"/>
                  <a:pt x="9760909" y="1657088"/>
                </a:cubicBezTo>
                <a:cubicBezTo>
                  <a:pt x="9765958" y="1610813"/>
                  <a:pt x="9768482" y="1563696"/>
                  <a:pt x="9768482" y="1515737"/>
                </a:cubicBezTo>
                <a:cubicBezTo>
                  <a:pt x="9768482" y="1467779"/>
                  <a:pt x="9765958" y="1420662"/>
                  <a:pt x="9760909" y="1374386"/>
                </a:cubicBezTo>
                <a:cubicBezTo>
                  <a:pt x="9754179" y="1281835"/>
                  <a:pt x="9704117" y="1224621"/>
                  <a:pt x="9610724" y="1202746"/>
                </a:cubicBezTo>
                <a:lnTo>
                  <a:pt x="9401222" y="1154787"/>
                </a:lnTo>
                <a:cubicBezTo>
                  <a:pt x="9275857" y="1126181"/>
                  <a:pt x="9189195" y="1073805"/>
                  <a:pt x="9141237" y="997660"/>
                </a:cubicBezTo>
                <a:cubicBezTo>
                  <a:pt x="9093278" y="921516"/>
                  <a:pt x="9067196" y="820341"/>
                  <a:pt x="9062989" y="694135"/>
                </a:cubicBezTo>
                <a:cubicBezTo>
                  <a:pt x="9062148" y="652907"/>
                  <a:pt x="9061727" y="613993"/>
                  <a:pt x="9061727" y="577394"/>
                </a:cubicBezTo>
                <a:cubicBezTo>
                  <a:pt x="9061727" y="540794"/>
                  <a:pt x="9062569" y="503142"/>
                  <a:pt x="9064251" y="464439"/>
                </a:cubicBezTo>
                <a:cubicBezTo>
                  <a:pt x="9070983" y="297847"/>
                  <a:pt x="9114103" y="178792"/>
                  <a:pt x="9193612" y="107275"/>
                </a:cubicBezTo>
                <a:cubicBezTo>
                  <a:pt x="9273123" y="35758"/>
                  <a:pt x="9402484" y="0"/>
                  <a:pt x="9581697" y="0"/>
                </a:cubicBezTo>
                <a:close/>
              </a:path>
            </a:pathLst>
          </a:cu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TextBox 9">
            <a:extLst>
              <a:ext uri="{FF2B5EF4-FFF2-40B4-BE49-F238E27FC236}">
                <a16:creationId xmlns:a16="http://schemas.microsoft.com/office/drawing/2014/main" id="{8A6FF477-AEBB-43D4-81AF-3819618945DC}"/>
              </a:ext>
            </a:extLst>
          </p:cNvPr>
          <p:cNvSpPr txBox="1"/>
          <p:nvPr/>
        </p:nvSpPr>
        <p:spPr>
          <a:xfrm>
            <a:off x="595563" y="2158787"/>
            <a:ext cx="4143123" cy="1323439"/>
          </a:xfrm>
          <a:prstGeom prst="rect">
            <a:avLst/>
          </a:prstGeom>
          <a:noFill/>
        </p:spPr>
        <p:txBody>
          <a:bodyPr wrap="square" rtlCol="0">
            <a:spAutoFit/>
          </a:bodyPr>
          <a:lstStyle/>
          <a:p>
            <a:r>
              <a:rPr lang="en-US" sz="4000" b="1" dirty="0">
                <a:solidFill>
                  <a:schemeClr val="tx1">
                    <a:lumMod val="75000"/>
                    <a:lumOff val="25000"/>
                  </a:schemeClr>
                </a:solidFill>
                <a:latin typeface="+mj-lt"/>
              </a:rPr>
              <a:t>We Promise </a:t>
            </a:r>
          </a:p>
          <a:p>
            <a:r>
              <a:rPr lang="en-US" sz="4000" b="1" dirty="0">
                <a:solidFill>
                  <a:schemeClr val="tx1">
                    <a:lumMod val="75000"/>
                    <a:lumOff val="25000"/>
                  </a:schemeClr>
                </a:solidFill>
                <a:latin typeface="+mj-lt"/>
              </a:rPr>
              <a:t>Comfort!</a:t>
            </a:r>
          </a:p>
        </p:txBody>
      </p:sp>
    </p:spTree>
    <p:extLst>
      <p:ext uri="{BB962C8B-B14F-4D97-AF65-F5344CB8AC3E}">
        <p14:creationId xmlns:p14="http://schemas.microsoft.com/office/powerpoint/2010/main" val="3646768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93DB0F3-9E77-4F8E-B5A8-DD92276C161D}"/>
              </a:ext>
            </a:extLst>
          </p:cNvPr>
          <p:cNvSpPr/>
          <p:nvPr/>
        </p:nvSpPr>
        <p:spPr>
          <a:xfrm>
            <a:off x="4428168" y="-16568"/>
            <a:ext cx="77654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5D88FFFC-3686-4289-A646-3846B53DCB01}"/>
              </a:ext>
            </a:extLst>
          </p:cNvPr>
          <p:cNvSpPr txBox="1"/>
          <p:nvPr/>
        </p:nvSpPr>
        <p:spPr>
          <a:xfrm>
            <a:off x="5619927" y="2505626"/>
            <a:ext cx="5762126" cy="1323439"/>
          </a:xfrm>
          <a:prstGeom prst="rect">
            <a:avLst/>
          </a:prstGeom>
          <a:noFill/>
        </p:spPr>
        <p:txBody>
          <a:bodyPr wrap="square" rtlCol="0">
            <a:spAutoFit/>
          </a:bodyPr>
          <a:lstStyle/>
          <a:p>
            <a:r>
              <a:rPr lang="en-US" sz="4000" b="1" i="0" dirty="0">
                <a:solidFill>
                  <a:schemeClr val="tx1">
                    <a:lumMod val="75000"/>
                    <a:lumOff val="25000"/>
                  </a:schemeClr>
                </a:solidFill>
                <a:effectLst/>
                <a:latin typeface="+mj-lt"/>
              </a:rPr>
              <a:t>High Style</a:t>
            </a:r>
          </a:p>
          <a:p>
            <a:r>
              <a:rPr lang="en-US" sz="4000" b="1" i="0" dirty="0">
                <a:solidFill>
                  <a:schemeClr val="tx1">
                    <a:lumMod val="75000"/>
                    <a:lumOff val="25000"/>
                  </a:schemeClr>
                </a:solidFill>
                <a:effectLst/>
                <a:latin typeface="+mj-lt"/>
              </a:rPr>
              <a:t>Exceptional Service</a:t>
            </a:r>
            <a:endParaRPr lang="en-ID" sz="4000" b="1" dirty="0">
              <a:solidFill>
                <a:schemeClr val="tx1">
                  <a:lumMod val="75000"/>
                  <a:lumOff val="25000"/>
                </a:schemeClr>
              </a:solidFill>
              <a:latin typeface="+mj-lt"/>
            </a:endParaRPr>
          </a:p>
        </p:txBody>
      </p:sp>
      <p:sp>
        <p:nvSpPr>
          <p:cNvPr id="6" name="Rectangle 5">
            <a:extLst>
              <a:ext uri="{FF2B5EF4-FFF2-40B4-BE49-F238E27FC236}">
                <a16:creationId xmlns:a16="http://schemas.microsoft.com/office/drawing/2014/main" id="{976442F0-46C1-497D-9EB4-A103D5DFB9C7}"/>
              </a:ext>
            </a:extLst>
          </p:cNvPr>
          <p:cNvSpPr/>
          <p:nvPr/>
        </p:nvSpPr>
        <p:spPr>
          <a:xfrm>
            <a:off x="5632627" y="4205758"/>
            <a:ext cx="4755973" cy="1594667"/>
          </a:xfrm>
          <a:prstGeom prst="rect">
            <a:avLst/>
          </a:prstGeom>
        </p:spPr>
        <p:txBody>
          <a:bodyPr wrap="square">
            <a:spAutoFit/>
          </a:bodyPr>
          <a:lstStyle/>
          <a:p>
            <a:pPr>
              <a:lnSpc>
                <a:spcPct val="150000"/>
              </a:lnSpc>
            </a:pPr>
            <a:r>
              <a:rPr lang="en-US" sz="1100" dirty="0">
                <a:solidFill>
                  <a:schemeClr val="tx1">
                    <a:lumMod val="75000"/>
                    <a:lumOff val="25000"/>
                  </a:schemeClr>
                </a:solidFill>
              </a:rPr>
              <a:t>Lorem ipsum dolor sit amet, connecter adipescent elite, sed do elite temper incident Ut labore et dolore magna aliquant.. Lorem ipsum dolor sit amet, connecter adipescent elite, sed do elite temper incident Ut labore et dolore magna aliquant. Lorem ipsum dolor sit amet, connecter adipescent elite, sed do elite temper incident Ut labore et dolore magna aliquant</a:t>
            </a:r>
          </a:p>
        </p:txBody>
      </p:sp>
      <p:sp>
        <p:nvSpPr>
          <p:cNvPr id="9" name="Rectangle 8">
            <a:extLst>
              <a:ext uri="{FF2B5EF4-FFF2-40B4-BE49-F238E27FC236}">
                <a16:creationId xmlns:a16="http://schemas.microsoft.com/office/drawing/2014/main" id="{33D522DB-CA53-454B-83B4-F7D259D1493F}"/>
              </a:ext>
            </a:extLst>
          </p:cNvPr>
          <p:cNvSpPr/>
          <p:nvPr/>
        </p:nvSpPr>
        <p:spPr>
          <a:xfrm>
            <a:off x="1920330" y="6125234"/>
            <a:ext cx="1978427" cy="400110"/>
          </a:xfrm>
          <a:prstGeom prst="rect">
            <a:avLst/>
          </a:prstGeom>
        </p:spPr>
        <p:txBody>
          <a:bodyPr wrap="none">
            <a:spAutoFit/>
          </a:bodyPr>
          <a:lstStyle/>
          <a:p>
            <a:r>
              <a:rPr lang="en-US" sz="2000" dirty="0">
                <a:solidFill>
                  <a:schemeClr val="bg1"/>
                </a:solidFill>
              </a:rPr>
              <a:t>01#QUESTION?</a:t>
            </a:r>
          </a:p>
        </p:txBody>
      </p:sp>
      <p:pic>
        <p:nvPicPr>
          <p:cNvPr id="16" name="Picture Placeholder 15">
            <a:extLst>
              <a:ext uri="{FF2B5EF4-FFF2-40B4-BE49-F238E27FC236}">
                <a16:creationId xmlns:a16="http://schemas.microsoft.com/office/drawing/2014/main" id="{75D59CC3-D94B-4A52-9426-3C2F4E42F790}"/>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11140" r="37738"/>
          <a:stretch/>
        </p:blipFill>
        <p:spPr>
          <a:xfrm>
            <a:off x="0" y="0"/>
            <a:ext cx="4428168" cy="6858000"/>
          </a:xfrm>
        </p:spPr>
      </p:pic>
      <p:sp>
        <p:nvSpPr>
          <p:cNvPr id="18" name="Freeform: Shape 17">
            <a:extLst>
              <a:ext uri="{FF2B5EF4-FFF2-40B4-BE49-F238E27FC236}">
                <a16:creationId xmlns:a16="http://schemas.microsoft.com/office/drawing/2014/main" id="{69AFEBEB-3D06-4522-8701-544406DBAB82}"/>
              </a:ext>
            </a:extLst>
          </p:cNvPr>
          <p:cNvSpPr/>
          <p:nvPr/>
        </p:nvSpPr>
        <p:spPr>
          <a:xfrm>
            <a:off x="5744979" y="1572007"/>
            <a:ext cx="2135922" cy="350546"/>
          </a:xfrm>
          <a:custGeom>
            <a:avLst/>
            <a:gdLst/>
            <a:ahLst/>
            <a:cxnLst/>
            <a:rect l="l" t="t" r="r" b="b"/>
            <a:pathLst>
              <a:path w="12580690" h="2064734">
                <a:moveTo>
                  <a:pt x="2665643" y="318040"/>
                </a:moveTo>
                <a:lnTo>
                  <a:pt x="2629043" y="846844"/>
                </a:lnTo>
                <a:lnTo>
                  <a:pt x="2584871" y="1288566"/>
                </a:lnTo>
                <a:lnTo>
                  <a:pt x="2863786" y="1288566"/>
                </a:lnTo>
                <a:lnTo>
                  <a:pt x="2819614" y="846844"/>
                </a:lnTo>
                <a:lnTo>
                  <a:pt x="2783015" y="318040"/>
                </a:lnTo>
                <a:close/>
                <a:moveTo>
                  <a:pt x="11582399" y="22717"/>
                </a:moveTo>
                <a:lnTo>
                  <a:pt x="11916846" y="22717"/>
                </a:lnTo>
                <a:lnTo>
                  <a:pt x="11916846" y="869561"/>
                </a:lnTo>
                <a:lnTo>
                  <a:pt x="12246245" y="869561"/>
                </a:lnTo>
                <a:lnTo>
                  <a:pt x="12246245" y="22717"/>
                </a:lnTo>
                <a:lnTo>
                  <a:pt x="12580690" y="22717"/>
                </a:lnTo>
                <a:lnTo>
                  <a:pt x="12580690" y="2042017"/>
                </a:lnTo>
                <a:lnTo>
                  <a:pt x="12246245" y="2042017"/>
                </a:lnTo>
                <a:lnTo>
                  <a:pt x="12246245" y="1164884"/>
                </a:lnTo>
                <a:lnTo>
                  <a:pt x="11916846" y="1164884"/>
                </a:lnTo>
                <a:lnTo>
                  <a:pt x="11916846" y="2042017"/>
                </a:lnTo>
                <a:lnTo>
                  <a:pt x="11582399" y="2042017"/>
                </a:lnTo>
                <a:close/>
                <a:moveTo>
                  <a:pt x="7238999" y="22717"/>
                </a:moveTo>
                <a:lnTo>
                  <a:pt x="7573446" y="22717"/>
                </a:lnTo>
                <a:lnTo>
                  <a:pt x="7573446" y="2042017"/>
                </a:lnTo>
                <a:lnTo>
                  <a:pt x="7238999" y="2042017"/>
                </a:lnTo>
                <a:close/>
                <a:moveTo>
                  <a:pt x="4646843" y="22717"/>
                </a:moveTo>
                <a:lnTo>
                  <a:pt x="4992648" y="22717"/>
                </a:lnTo>
                <a:lnTo>
                  <a:pt x="5133998" y="1062657"/>
                </a:lnTo>
                <a:lnTo>
                  <a:pt x="5163026" y="1746694"/>
                </a:lnTo>
                <a:lnTo>
                  <a:pt x="5280397" y="1746694"/>
                </a:lnTo>
                <a:lnTo>
                  <a:pt x="5309425" y="1062657"/>
                </a:lnTo>
                <a:lnTo>
                  <a:pt x="5450776" y="22717"/>
                </a:lnTo>
                <a:lnTo>
                  <a:pt x="5796581" y="22717"/>
                </a:lnTo>
                <a:lnTo>
                  <a:pt x="5520190" y="2042017"/>
                </a:lnTo>
                <a:lnTo>
                  <a:pt x="4923234" y="2042017"/>
                </a:lnTo>
                <a:close/>
                <a:moveTo>
                  <a:pt x="2430899" y="22717"/>
                </a:moveTo>
                <a:lnTo>
                  <a:pt x="3017758" y="22717"/>
                </a:lnTo>
                <a:lnTo>
                  <a:pt x="3282791" y="2042017"/>
                </a:lnTo>
                <a:lnTo>
                  <a:pt x="2939510" y="2042017"/>
                </a:lnTo>
                <a:lnTo>
                  <a:pt x="2895338" y="1582627"/>
                </a:lnTo>
                <a:lnTo>
                  <a:pt x="2553319" y="1582627"/>
                </a:lnTo>
                <a:lnTo>
                  <a:pt x="2509147" y="2042017"/>
                </a:lnTo>
                <a:lnTo>
                  <a:pt x="2165866" y="2042017"/>
                </a:lnTo>
                <a:close/>
                <a:moveTo>
                  <a:pt x="0" y="22717"/>
                </a:moveTo>
                <a:lnTo>
                  <a:pt x="334447" y="22717"/>
                </a:lnTo>
                <a:lnTo>
                  <a:pt x="334447" y="1746694"/>
                </a:lnTo>
                <a:lnTo>
                  <a:pt x="824127" y="1746694"/>
                </a:lnTo>
                <a:lnTo>
                  <a:pt x="824127" y="2042017"/>
                </a:lnTo>
                <a:lnTo>
                  <a:pt x="0" y="2042017"/>
                </a:lnTo>
                <a:close/>
                <a:moveTo>
                  <a:pt x="9581697" y="0"/>
                </a:moveTo>
                <a:cubicBezTo>
                  <a:pt x="9755862" y="0"/>
                  <a:pt x="9882068" y="35758"/>
                  <a:pt x="9960316" y="107275"/>
                </a:cubicBezTo>
                <a:cubicBezTo>
                  <a:pt x="10038563" y="178792"/>
                  <a:pt x="10081054" y="297847"/>
                  <a:pt x="10087783" y="464439"/>
                </a:cubicBezTo>
                <a:cubicBezTo>
                  <a:pt x="10089467" y="505666"/>
                  <a:pt x="10089677" y="553625"/>
                  <a:pt x="10088415" y="608314"/>
                </a:cubicBezTo>
                <a:cubicBezTo>
                  <a:pt x="10087153" y="663004"/>
                  <a:pt x="10085681" y="715589"/>
                  <a:pt x="10083998" y="766072"/>
                </a:cubicBezTo>
                <a:lnTo>
                  <a:pt x="9762172" y="766072"/>
                </a:lnTo>
                <a:cubicBezTo>
                  <a:pt x="9764696" y="702969"/>
                  <a:pt x="9766379" y="641759"/>
                  <a:pt x="9767220" y="582442"/>
                </a:cubicBezTo>
                <a:cubicBezTo>
                  <a:pt x="9768062" y="523125"/>
                  <a:pt x="9767220" y="464018"/>
                  <a:pt x="9764696" y="405122"/>
                </a:cubicBezTo>
                <a:cubicBezTo>
                  <a:pt x="9761330" y="316778"/>
                  <a:pt x="9700330" y="272605"/>
                  <a:pt x="9581697" y="272605"/>
                </a:cubicBezTo>
                <a:cubicBezTo>
                  <a:pt x="9468111" y="272605"/>
                  <a:pt x="9406691" y="316778"/>
                  <a:pt x="9397435" y="405122"/>
                </a:cubicBezTo>
                <a:cubicBezTo>
                  <a:pt x="9389022" y="500197"/>
                  <a:pt x="9389022" y="596535"/>
                  <a:pt x="9397435" y="694135"/>
                </a:cubicBezTo>
                <a:cubicBezTo>
                  <a:pt x="9400801" y="737886"/>
                  <a:pt x="9412160" y="774486"/>
                  <a:pt x="9431511" y="803934"/>
                </a:cubicBezTo>
                <a:cubicBezTo>
                  <a:pt x="9450863" y="833382"/>
                  <a:pt x="9482414" y="853154"/>
                  <a:pt x="9526166" y="863251"/>
                </a:cubicBezTo>
                <a:lnTo>
                  <a:pt x="9712952" y="902375"/>
                </a:lnTo>
                <a:cubicBezTo>
                  <a:pt x="9849254" y="931823"/>
                  <a:pt x="9946222" y="985881"/>
                  <a:pt x="10003857" y="1064550"/>
                </a:cubicBezTo>
                <a:cubicBezTo>
                  <a:pt x="10061491" y="1143218"/>
                  <a:pt x="10092832" y="1246497"/>
                  <a:pt x="10097880" y="1374386"/>
                </a:cubicBezTo>
                <a:cubicBezTo>
                  <a:pt x="10098722" y="1409724"/>
                  <a:pt x="10098933" y="1447165"/>
                  <a:pt x="10098512" y="1486710"/>
                </a:cubicBezTo>
                <a:cubicBezTo>
                  <a:pt x="10098091" y="1526254"/>
                  <a:pt x="10097039" y="1563275"/>
                  <a:pt x="10095356" y="1597771"/>
                </a:cubicBezTo>
                <a:cubicBezTo>
                  <a:pt x="10088625" y="1765205"/>
                  <a:pt x="10045505" y="1884890"/>
                  <a:pt x="9965994" y="1956828"/>
                </a:cubicBezTo>
                <a:cubicBezTo>
                  <a:pt x="9886485" y="2028765"/>
                  <a:pt x="9758807" y="2064734"/>
                  <a:pt x="9582960" y="2064734"/>
                </a:cubicBezTo>
                <a:cubicBezTo>
                  <a:pt x="9407112" y="2064734"/>
                  <a:pt x="9279644" y="2028765"/>
                  <a:pt x="9200554" y="1956828"/>
                </a:cubicBezTo>
                <a:cubicBezTo>
                  <a:pt x="9121465" y="1884890"/>
                  <a:pt x="9078555" y="1765205"/>
                  <a:pt x="9071823" y="1597771"/>
                </a:cubicBezTo>
                <a:cubicBezTo>
                  <a:pt x="9070141" y="1549813"/>
                  <a:pt x="9069720" y="1498910"/>
                  <a:pt x="9070562" y="1445062"/>
                </a:cubicBezTo>
                <a:cubicBezTo>
                  <a:pt x="9071404" y="1391214"/>
                  <a:pt x="9074768" y="1339890"/>
                  <a:pt x="9080658" y="1291090"/>
                </a:cubicBezTo>
                <a:lnTo>
                  <a:pt x="9394912" y="1291090"/>
                </a:lnTo>
                <a:cubicBezTo>
                  <a:pt x="9391546" y="1356717"/>
                  <a:pt x="9389653" y="1420451"/>
                  <a:pt x="9389232" y="1482293"/>
                </a:cubicBezTo>
                <a:cubicBezTo>
                  <a:pt x="9388812" y="1544134"/>
                  <a:pt x="9390705" y="1602399"/>
                  <a:pt x="9394912" y="1657088"/>
                </a:cubicBezTo>
                <a:cubicBezTo>
                  <a:pt x="9402484" y="1746274"/>
                  <a:pt x="9464746" y="1790867"/>
                  <a:pt x="9581697" y="1790867"/>
                </a:cubicBezTo>
                <a:cubicBezTo>
                  <a:pt x="9691917" y="1790867"/>
                  <a:pt x="9751655" y="1746274"/>
                  <a:pt x="9760909" y="1657088"/>
                </a:cubicBezTo>
                <a:cubicBezTo>
                  <a:pt x="9765958" y="1610813"/>
                  <a:pt x="9768482" y="1563696"/>
                  <a:pt x="9768482" y="1515737"/>
                </a:cubicBezTo>
                <a:cubicBezTo>
                  <a:pt x="9768482" y="1467779"/>
                  <a:pt x="9765958" y="1420662"/>
                  <a:pt x="9760909" y="1374386"/>
                </a:cubicBezTo>
                <a:cubicBezTo>
                  <a:pt x="9754179" y="1281835"/>
                  <a:pt x="9704117" y="1224621"/>
                  <a:pt x="9610724" y="1202746"/>
                </a:cubicBezTo>
                <a:lnTo>
                  <a:pt x="9401222" y="1154787"/>
                </a:lnTo>
                <a:cubicBezTo>
                  <a:pt x="9275857" y="1126181"/>
                  <a:pt x="9189195" y="1073805"/>
                  <a:pt x="9141237" y="997660"/>
                </a:cubicBezTo>
                <a:cubicBezTo>
                  <a:pt x="9093278" y="921516"/>
                  <a:pt x="9067196" y="820341"/>
                  <a:pt x="9062989" y="694135"/>
                </a:cubicBezTo>
                <a:cubicBezTo>
                  <a:pt x="9062148" y="652907"/>
                  <a:pt x="9061727" y="613993"/>
                  <a:pt x="9061727" y="577394"/>
                </a:cubicBezTo>
                <a:cubicBezTo>
                  <a:pt x="9061727" y="540794"/>
                  <a:pt x="9062569" y="503142"/>
                  <a:pt x="9064251" y="464439"/>
                </a:cubicBezTo>
                <a:cubicBezTo>
                  <a:pt x="9070983" y="297847"/>
                  <a:pt x="9114103" y="178792"/>
                  <a:pt x="9193612" y="107275"/>
                </a:cubicBezTo>
                <a:cubicBezTo>
                  <a:pt x="9273123" y="35758"/>
                  <a:pt x="9402484" y="0"/>
                  <a:pt x="958169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4043345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Placeholder 28">
            <a:extLst>
              <a:ext uri="{FF2B5EF4-FFF2-40B4-BE49-F238E27FC236}">
                <a16:creationId xmlns:a16="http://schemas.microsoft.com/office/drawing/2014/main" id="{AE9B172A-C37B-4901-A867-4EDD2F22CB30}"/>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34918" r="34918"/>
          <a:stretch>
            <a:fillRect/>
          </a:stretch>
        </p:blipFill>
        <p:spPr/>
      </p:pic>
      <p:pic>
        <p:nvPicPr>
          <p:cNvPr id="17" name="Picture Placeholder 16">
            <a:extLst>
              <a:ext uri="{FF2B5EF4-FFF2-40B4-BE49-F238E27FC236}">
                <a16:creationId xmlns:a16="http://schemas.microsoft.com/office/drawing/2014/main" id="{8A7C0598-C401-4099-B2EA-CE54BC8EF388}"/>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l="17486" r="17486"/>
          <a:stretch/>
        </p:blipFill>
        <p:spPr>
          <a:xfrm>
            <a:off x="5064402" y="1533187"/>
            <a:ext cx="2508338" cy="2591581"/>
          </a:xfrm>
        </p:spPr>
      </p:pic>
      <p:pic>
        <p:nvPicPr>
          <p:cNvPr id="4" name="Picture Placeholder 3">
            <a:extLst>
              <a:ext uri="{FF2B5EF4-FFF2-40B4-BE49-F238E27FC236}">
                <a16:creationId xmlns:a16="http://schemas.microsoft.com/office/drawing/2014/main" id="{BD11C614-074F-491E-BA11-3C7178BD1184}"/>
              </a:ext>
            </a:extLst>
          </p:cNvPr>
          <p:cNvPicPr>
            <a:picLocks noGrp="1" noChangeAspect="1"/>
          </p:cNvPicPr>
          <p:nvPr>
            <p:ph type="pic" sz="quarter" idx="10"/>
          </p:nvPr>
        </p:nvPicPr>
        <p:blipFill rotWithShape="1">
          <a:blip r:embed="rId4" cstate="print">
            <a:extLst>
              <a:ext uri="{28A0092B-C50C-407E-A947-70E740481C1C}">
                <a14:useLocalDpi xmlns:a14="http://schemas.microsoft.com/office/drawing/2010/main" val="0"/>
              </a:ext>
            </a:extLst>
          </a:blip>
          <a:srcRect l="17714" r="17714"/>
          <a:stretch/>
        </p:blipFill>
        <p:spPr>
          <a:xfrm>
            <a:off x="7034851" y="2828977"/>
            <a:ext cx="2508338" cy="2591581"/>
          </a:xfrm>
        </p:spPr>
      </p:pic>
      <p:sp>
        <p:nvSpPr>
          <p:cNvPr id="5" name="Rectangle 4">
            <a:extLst>
              <a:ext uri="{FF2B5EF4-FFF2-40B4-BE49-F238E27FC236}">
                <a16:creationId xmlns:a16="http://schemas.microsoft.com/office/drawing/2014/main" id="{2C176913-3AD4-4796-8F36-A5CB41258220}"/>
              </a:ext>
            </a:extLst>
          </p:cNvPr>
          <p:cNvSpPr/>
          <p:nvPr/>
        </p:nvSpPr>
        <p:spPr>
          <a:xfrm>
            <a:off x="10565670" y="2435927"/>
            <a:ext cx="967518" cy="25923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36576" rIns="73152" bIns="36576" numCol="1" spcCol="0" rtlCol="0" fromWordArt="0" anchor="ctr" anchorCtr="0" forceAA="0" compatLnSpc="1">
            <a:prstTxWarp prst="textNoShape">
              <a:avLst/>
            </a:prstTxWarp>
            <a:noAutofit/>
          </a:bodyPr>
          <a:lstStyle/>
          <a:p>
            <a:pPr algn="ctr"/>
            <a:endParaRPr lang="en-US" sz="1440" dirty="0"/>
          </a:p>
        </p:txBody>
      </p:sp>
      <p:sp>
        <p:nvSpPr>
          <p:cNvPr id="6" name="TextBox 5">
            <a:extLst>
              <a:ext uri="{FF2B5EF4-FFF2-40B4-BE49-F238E27FC236}">
                <a16:creationId xmlns:a16="http://schemas.microsoft.com/office/drawing/2014/main" id="{A2864D17-7D34-45B8-B3B3-01E86B0EC065}"/>
              </a:ext>
            </a:extLst>
          </p:cNvPr>
          <p:cNvSpPr txBox="1"/>
          <p:nvPr/>
        </p:nvSpPr>
        <p:spPr>
          <a:xfrm rot="5400000">
            <a:off x="9856128" y="3476923"/>
            <a:ext cx="2462801" cy="510396"/>
          </a:xfrm>
          <a:prstGeom prst="rect">
            <a:avLst/>
          </a:prstGeom>
          <a:noFill/>
        </p:spPr>
        <p:txBody>
          <a:bodyPr wrap="square" rtlCol="0" anchor="ctr">
            <a:spAutoFit/>
          </a:bodyPr>
          <a:lstStyle/>
          <a:p>
            <a:pPr algn="ctr">
              <a:lnSpc>
                <a:spcPct val="150000"/>
              </a:lnSpc>
            </a:pPr>
            <a:r>
              <a:rPr lang="en-US" sz="2000" b="1" spc="300" dirty="0">
                <a:solidFill>
                  <a:schemeClr val="tx1">
                    <a:lumMod val="75000"/>
                    <a:lumOff val="25000"/>
                  </a:schemeClr>
                </a:solidFill>
                <a:latin typeface="+mj-lt"/>
              </a:rPr>
              <a:t>ORIGINAL</a:t>
            </a:r>
            <a:endParaRPr lang="en-ID" sz="2000" b="1" spc="300" dirty="0">
              <a:solidFill>
                <a:schemeClr val="tx1">
                  <a:lumMod val="75000"/>
                  <a:lumOff val="25000"/>
                </a:schemeClr>
              </a:solidFill>
              <a:latin typeface="+mj-lt"/>
            </a:endParaRPr>
          </a:p>
        </p:txBody>
      </p:sp>
      <p:sp>
        <p:nvSpPr>
          <p:cNvPr id="8" name="TextBox 7">
            <a:extLst>
              <a:ext uri="{FF2B5EF4-FFF2-40B4-BE49-F238E27FC236}">
                <a16:creationId xmlns:a16="http://schemas.microsoft.com/office/drawing/2014/main" id="{C9ED72F5-F684-4577-88A0-D677E363B0E5}"/>
              </a:ext>
            </a:extLst>
          </p:cNvPr>
          <p:cNvSpPr txBox="1"/>
          <p:nvPr/>
        </p:nvSpPr>
        <p:spPr>
          <a:xfrm>
            <a:off x="595314" y="2375015"/>
            <a:ext cx="4059959" cy="1323439"/>
          </a:xfrm>
          <a:prstGeom prst="rect">
            <a:avLst/>
          </a:prstGeom>
          <a:noFill/>
        </p:spPr>
        <p:txBody>
          <a:bodyPr wrap="square" rtlCol="0">
            <a:spAutoFit/>
          </a:bodyPr>
          <a:lstStyle/>
          <a:p>
            <a:r>
              <a:rPr lang="en-US" sz="4000" b="1" dirty="0">
                <a:solidFill>
                  <a:schemeClr val="tx1">
                    <a:lumMod val="75000"/>
                    <a:lumOff val="25000"/>
                  </a:schemeClr>
                </a:solidFill>
                <a:latin typeface="+mj-lt"/>
              </a:rPr>
              <a:t>Find Your </a:t>
            </a:r>
            <a:br>
              <a:rPr lang="en-US" sz="4000" b="1" dirty="0">
                <a:solidFill>
                  <a:schemeClr val="tx1">
                    <a:lumMod val="75000"/>
                    <a:lumOff val="25000"/>
                  </a:schemeClr>
                </a:solidFill>
                <a:latin typeface="+mj-lt"/>
              </a:rPr>
            </a:br>
            <a:r>
              <a:rPr lang="en-US" sz="4000" b="1" dirty="0">
                <a:solidFill>
                  <a:schemeClr val="tx1">
                    <a:lumMod val="75000"/>
                    <a:lumOff val="25000"/>
                  </a:schemeClr>
                </a:solidFill>
                <a:latin typeface="+mj-lt"/>
              </a:rPr>
              <a:t>Inner </a:t>
            </a:r>
            <a:r>
              <a:rPr lang="en-US" sz="4000" b="1" dirty="0">
                <a:solidFill>
                  <a:schemeClr val="accent1"/>
                </a:solidFill>
                <a:latin typeface="+mj-lt"/>
              </a:rPr>
              <a:t>Diva</a:t>
            </a:r>
            <a:endParaRPr lang="en-ID" sz="4000" b="1" dirty="0">
              <a:solidFill>
                <a:schemeClr val="accent1"/>
              </a:solidFill>
              <a:latin typeface="+mj-lt"/>
            </a:endParaRPr>
          </a:p>
        </p:txBody>
      </p:sp>
      <p:sp>
        <p:nvSpPr>
          <p:cNvPr id="9" name="Rectangle 8">
            <a:extLst>
              <a:ext uri="{FF2B5EF4-FFF2-40B4-BE49-F238E27FC236}">
                <a16:creationId xmlns:a16="http://schemas.microsoft.com/office/drawing/2014/main" id="{1AC53882-D424-4F3D-90F7-2A7AB916020F}"/>
              </a:ext>
            </a:extLst>
          </p:cNvPr>
          <p:cNvSpPr/>
          <p:nvPr/>
        </p:nvSpPr>
        <p:spPr>
          <a:xfrm>
            <a:off x="608014" y="4019176"/>
            <a:ext cx="4059959" cy="1340752"/>
          </a:xfrm>
          <a:prstGeom prst="rect">
            <a:avLst/>
          </a:prstGeom>
        </p:spPr>
        <p:txBody>
          <a:bodyPr wrap="square">
            <a:spAutoFit/>
          </a:bodyPr>
          <a:lstStyle/>
          <a:p>
            <a:pPr>
              <a:lnSpc>
                <a:spcPct val="150000"/>
              </a:lnSpc>
            </a:pPr>
            <a:r>
              <a:rPr lang="en-US" sz="1100" dirty="0">
                <a:solidFill>
                  <a:schemeClr val="tx1">
                    <a:lumMod val="75000"/>
                    <a:lumOff val="25000"/>
                  </a:schemeClr>
                </a:solidFill>
              </a:rPr>
              <a:t>Lorem ipsum dolor sit amet, connecter adipescent elite, sed do elite temper incident Ut labore et dolore magna aliquant. Lorem ipsum dolor sit amet, connecter adipescent elite, sed do elite temper incident Ut labore et dolore magna aliquant Lorem ipsum dolor sit amet. </a:t>
            </a:r>
          </a:p>
        </p:txBody>
      </p:sp>
      <p:sp>
        <p:nvSpPr>
          <p:cNvPr id="18" name="Freeform: Shape 17">
            <a:extLst>
              <a:ext uri="{FF2B5EF4-FFF2-40B4-BE49-F238E27FC236}">
                <a16:creationId xmlns:a16="http://schemas.microsoft.com/office/drawing/2014/main" id="{2DD3C2FF-1171-447F-BB56-0035EAD80549}"/>
              </a:ext>
            </a:extLst>
          </p:cNvPr>
          <p:cNvSpPr/>
          <p:nvPr/>
        </p:nvSpPr>
        <p:spPr>
          <a:xfrm>
            <a:off x="707687" y="1452312"/>
            <a:ext cx="2089011" cy="342847"/>
          </a:xfrm>
          <a:custGeom>
            <a:avLst/>
            <a:gdLst/>
            <a:ahLst/>
            <a:cxnLst/>
            <a:rect l="l" t="t" r="r" b="b"/>
            <a:pathLst>
              <a:path w="12580690" h="2064734">
                <a:moveTo>
                  <a:pt x="2665643" y="318040"/>
                </a:moveTo>
                <a:lnTo>
                  <a:pt x="2629043" y="846844"/>
                </a:lnTo>
                <a:lnTo>
                  <a:pt x="2584871" y="1288566"/>
                </a:lnTo>
                <a:lnTo>
                  <a:pt x="2863786" y="1288566"/>
                </a:lnTo>
                <a:lnTo>
                  <a:pt x="2819614" y="846844"/>
                </a:lnTo>
                <a:lnTo>
                  <a:pt x="2783015" y="318040"/>
                </a:lnTo>
                <a:close/>
                <a:moveTo>
                  <a:pt x="11582399" y="22717"/>
                </a:moveTo>
                <a:lnTo>
                  <a:pt x="11916846" y="22717"/>
                </a:lnTo>
                <a:lnTo>
                  <a:pt x="11916846" y="869561"/>
                </a:lnTo>
                <a:lnTo>
                  <a:pt x="12246245" y="869561"/>
                </a:lnTo>
                <a:lnTo>
                  <a:pt x="12246245" y="22717"/>
                </a:lnTo>
                <a:lnTo>
                  <a:pt x="12580690" y="22717"/>
                </a:lnTo>
                <a:lnTo>
                  <a:pt x="12580690" y="2042017"/>
                </a:lnTo>
                <a:lnTo>
                  <a:pt x="12246245" y="2042017"/>
                </a:lnTo>
                <a:lnTo>
                  <a:pt x="12246245" y="1164884"/>
                </a:lnTo>
                <a:lnTo>
                  <a:pt x="11916846" y="1164884"/>
                </a:lnTo>
                <a:lnTo>
                  <a:pt x="11916846" y="2042017"/>
                </a:lnTo>
                <a:lnTo>
                  <a:pt x="11582399" y="2042017"/>
                </a:lnTo>
                <a:close/>
                <a:moveTo>
                  <a:pt x="7238999" y="22717"/>
                </a:moveTo>
                <a:lnTo>
                  <a:pt x="7573446" y="22717"/>
                </a:lnTo>
                <a:lnTo>
                  <a:pt x="7573446" y="2042017"/>
                </a:lnTo>
                <a:lnTo>
                  <a:pt x="7238999" y="2042017"/>
                </a:lnTo>
                <a:close/>
                <a:moveTo>
                  <a:pt x="4646843" y="22717"/>
                </a:moveTo>
                <a:lnTo>
                  <a:pt x="4992648" y="22717"/>
                </a:lnTo>
                <a:lnTo>
                  <a:pt x="5133998" y="1062657"/>
                </a:lnTo>
                <a:lnTo>
                  <a:pt x="5163026" y="1746694"/>
                </a:lnTo>
                <a:lnTo>
                  <a:pt x="5280397" y="1746694"/>
                </a:lnTo>
                <a:lnTo>
                  <a:pt x="5309425" y="1062657"/>
                </a:lnTo>
                <a:lnTo>
                  <a:pt x="5450776" y="22717"/>
                </a:lnTo>
                <a:lnTo>
                  <a:pt x="5796581" y="22717"/>
                </a:lnTo>
                <a:lnTo>
                  <a:pt x="5520190" y="2042017"/>
                </a:lnTo>
                <a:lnTo>
                  <a:pt x="4923234" y="2042017"/>
                </a:lnTo>
                <a:close/>
                <a:moveTo>
                  <a:pt x="2430899" y="22717"/>
                </a:moveTo>
                <a:lnTo>
                  <a:pt x="3017758" y="22717"/>
                </a:lnTo>
                <a:lnTo>
                  <a:pt x="3282791" y="2042017"/>
                </a:lnTo>
                <a:lnTo>
                  <a:pt x="2939510" y="2042017"/>
                </a:lnTo>
                <a:lnTo>
                  <a:pt x="2895338" y="1582627"/>
                </a:lnTo>
                <a:lnTo>
                  <a:pt x="2553319" y="1582627"/>
                </a:lnTo>
                <a:lnTo>
                  <a:pt x="2509147" y="2042017"/>
                </a:lnTo>
                <a:lnTo>
                  <a:pt x="2165866" y="2042017"/>
                </a:lnTo>
                <a:close/>
                <a:moveTo>
                  <a:pt x="0" y="22717"/>
                </a:moveTo>
                <a:lnTo>
                  <a:pt x="334447" y="22717"/>
                </a:lnTo>
                <a:lnTo>
                  <a:pt x="334447" y="1746694"/>
                </a:lnTo>
                <a:lnTo>
                  <a:pt x="824127" y="1746694"/>
                </a:lnTo>
                <a:lnTo>
                  <a:pt x="824127" y="2042017"/>
                </a:lnTo>
                <a:lnTo>
                  <a:pt x="0" y="2042017"/>
                </a:lnTo>
                <a:close/>
                <a:moveTo>
                  <a:pt x="9581697" y="0"/>
                </a:moveTo>
                <a:cubicBezTo>
                  <a:pt x="9755862" y="0"/>
                  <a:pt x="9882068" y="35758"/>
                  <a:pt x="9960316" y="107275"/>
                </a:cubicBezTo>
                <a:cubicBezTo>
                  <a:pt x="10038563" y="178792"/>
                  <a:pt x="10081054" y="297847"/>
                  <a:pt x="10087783" y="464439"/>
                </a:cubicBezTo>
                <a:cubicBezTo>
                  <a:pt x="10089467" y="505666"/>
                  <a:pt x="10089677" y="553625"/>
                  <a:pt x="10088415" y="608314"/>
                </a:cubicBezTo>
                <a:cubicBezTo>
                  <a:pt x="10087153" y="663004"/>
                  <a:pt x="10085681" y="715589"/>
                  <a:pt x="10083998" y="766072"/>
                </a:cubicBezTo>
                <a:lnTo>
                  <a:pt x="9762172" y="766072"/>
                </a:lnTo>
                <a:cubicBezTo>
                  <a:pt x="9764696" y="702969"/>
                  <a:pt x="9766379" y="641759"/>
                  <a:pt x="9767220" y="582442"/>
                </a:cubicBezTo>
                <a:cubicBezTo>
                  <a:pt x="9768062" y="523125"/>
                  <a:pt x="9767220" y="464018"/>
                  <a:pt x="9764696" y="405122"/>
                </a:cubicBezTo>
                <a:cubicBezTo>
                  <a:pt x="9761330" y="316778"/>
                  <a:pt x="9700330" y="272605"/>
                  <a:pt x="9581697" y="272605"/>
                </a:cubicBezTo>
                <a:cubicBezTo>
                  <a:pt x="9468111" y="272605"/>
                  <a:pt x="9406691" y="316778"/>
                  <a:pt x="9397435" y="405122"/>
                </a:cubicBezTo>
                <a:cubicBezTo>
                  <a:pt x="9389022" y="500197"/>
                  <a:pt x="9389022" y="596535"/>
                  <a:pt x="9397435" y="694135"/>
                </a:cubicBezTo>
                <a:cubicBezTo>
                  <a:pt x="9400801" y="737886"/>
                  <a:pt x="9412160" y="774486"/>
                  <a:pt x="9431511" y="803934"/>
                </a:cubicBezTo>
                <a:cubicBezTo>
                  <a:pt x="9450863" y="833382"/>
                  <a:pt x="9482414" y="853154"/>
                  <a:pt x="9526166" y="863251"/>
                </a:cubicBezTo>
                <a:lnTo>
                  <a:pt x="9712952" y="902375"/>
                </a:lnTo>
                <a:cubicBezTo>
                  <a:pt x="9849254" y="931823"/>
                  <a:pt x="9946222" y="985881"/>
                  <a:pt x="10003857" y="1064550"/>
                </a:cubicBezTo>
                <a:cubicBezTo>
                  <a:pt x="10061491" y="1143218"/>
                  <a:pt x="10092832" y="1246497"/>
                  <a:pt x="10097880" y="1374386"/>
                </a:cubicBezTo>
                <a:cubicBezTo>
                  <a:pt x="10098722" y="1409724"/>
                  <a:pt x="10098933" y="1447165"/>
                  <a:pt x="10098512" y="1486710"/>
                </a:cubicBezTo>
                <a:cubicBezTo>
                  <a:pt x="10098091" y="1526254"/>
                  <a:pt x="10097039" y="1563275"/>
                  <a:pt x="10095356" y="1597771"/>
                </a:cubicBezTo>
                <a:cubicBezTo>
                  <a:pt x="10088625" y="1765205"/>
                  <a:pt x="10045505" y="1884890"/>
                  <a:pt x="9965994" y="1956828"/>
                </a:cubicBezTo>
                <a:cubicBezTo>
                  <a:pt x="9886485" y="2028765"/>
                  <a:pt x="9758807" y="2064734"/>
                  <a:pt x="9582960" y="2064734"/>
                </a:cubicBezTo>
                <a:cubicBezTo>
                  <a:pt x="9407112" y="2064734"/>
                  <a:pt x="9279644" y="2028765"/>
                  <a:pt x="9200554" y="1956828"/>
                </a:cubicBezTo>
                <a:cubicBezTo>
                  <a:pt x="9121465" y="1884890"/>
                  <a:pt x="9078555" y="1765205"/>
                  <a:pt x="9071823" y="1597771"/>
                </a:cubicBezTo>
                <a:cubicBezTo>
                  <a:pt x="9070141" y="1549813"/>
                  <a:pt x="9069720" y="1498910"/>
                  <a:pt x="9070562" y="1445062"/>
                </a:cubicBezTo>
                <a:cubicBezTo>
                  <a:pt x="9071404" y="1391214"/>
                  <a:pt x="9074768" y="1339890"/>
                  <a:pt x="9080658" y="1291090"/>
                </a:cubicBezTo>
                <a:lnTo>
                  <a:pt x="9394912" y="1291090"/>
                </a:lnTo>
                <a:cubicBezTo>
                  <a:pt x="9391546" y="1356717"/>
                  <a:pt x="9389653" y="1420451"/>
                  <a:pt x="9389232" y="1482293"/>
                </a:cubicBezTo>
                <a:cubicBezTo>
                  <a:pt x="9388812" y="1544134"/>
                  <a:pt x="9390705" y="1602399"/>
                  <a:pt x="9394912" y="1657088"/>
                </a:cubicBezTo>
                <a:cubicBezTo>
                  <a:pt x="9402484" y="1746274"/>
                  <a:pt x="9464746" y="1790867"/>
                  <a:pt x="9581697" y="1790867"/>
                </a:cubicBezTo>
                <a:cubicBezTo>
                  <a:pt x="9691917" y="1790867"/>
                  <a:pt x="9751655" y="1746274"/>
                  <a:pt x="9760909" y="1657088"/>
                </a:cubicBezTo>
                <a:cubicBezTo>
                  <a:pt x="9765958" y="1610813"/>
                  <a:pt x="9768482" y="1563696"/>
                  <a:pt x="9768482" y="1515737"/>
                </a:cubicBezTo>
                <a:cubicBezTo>
                  <a:pt x="9768482" y="1467779"/>
                  <a:pt x="9765958" y="1420662"/>
                  <a:pt x="9760909" y="1374386"/>
                </a:cubicBezTo>
                <a:cubicBezTo>
                  <a:pt x="9754179" y="1281835"/>
                  <a:pt x="9704117" y="1224621"/>
                  <a:pt x="9610724" y="1202746"/>
                </a:cubicBezTo>
                <a:lnTo>
                  <a:pt x="9401222" y="1154787"/>
                </a:lnTo>
                <a:cubicBezTo>
                  <a:pt x="9275857" y="1126181"/>
                  <a:pt x="9189195" y="1073805"/>
                  <a:pt x="9141237" y="997660"/>
                </a:cubicBezTo>
                <a:cubicBezTo>
                  <a:pt x="9093278" y="921516"/>
                  <a:pt x="9067196" y="820341"/>
                  <a:pt x="9062989" y="694135"/>
                </a:cubicBezTo>
                <a:cubicBezTo>
                  <a:pt x="9062148" y="652907"/>
                  <a:pt x="9061727" y="613993"/>
                  <a:pt x="9061727" y="577394"/>
                </a:cubicBezTo>
                <a:cubicBezTo>
                  <a:pt x="9061727" y="540794"/>
                  <a:pt x="9062569" y="503142"/>
                  <a:pt x="9064251" y="464439"/>
                </a:cubicBezTo>
                <a:cubicBezTo>
                  <a:pt x="9070983" y="297847"/>
                  <a:pt x="9114103" y="178792"/>
                  <a:pt x="9193612" y="107275"/>
                </a:cubicBezTo>
                <a:cubicBezTo>
                  <a:pt x="9273123" y="35758"/>
                  <a:pt x="9402484" y="0"/>
                  <a:pt x="9581697" y="0"/>
                </a:cubicBezTo>
                <a:close/>
              </a:path>
            </a:pathLst>
          </a:cu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650510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8638BE7-20E1-4572-879C-D2C0D4338C51}"/>
              </a:ext>
            </a:extLst>
          </p:cNvPr>
          <p:cNvSpPr/>
          <p:nvPr/>
        </p:nvSpPr>
        <p:spPr>
          <a:xfrm>
            <a:off x="4762091" y="1689210"/>
            <a:ext cx="1032174" cy="38884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36576" rIns="73152" bIns="36576" numCol="1" spcCol="0" rtlCol="0" fromWordArt="0" anchor="ctr" anchorCtr="0" forceAA="0" compatLnSpc="1">
            <a:prstTxWarp prst="textNoShape">
              <a:avLst/>
            </a:prstTxWarp>
            <a:noAutofit/>
          </a:bodyPr>
          <a:lstStyle/>
          <a:p>
            <a:pPr algn="ctr"/>
            <a:endParaRPr lang="en-US" sz="1440" dirty="0"/>
          </a:p>
        </p:txBody>
      </p:sp>
      <p:pic>
        <p:nvPicPr>
          <p:cNvPr id="19" name="Picture Placeholder 18">
            <a:extLst>
              <a:ext uri="{FF2B5EF4-FFF2-40B4-BE49-F238E27FC236}">
                <a16:creationId xmlns:a16="http://schemas.microsoft.com/office/drawing/2014/main" id="{145F0736-1A18-4363-A017-398B1DDED70F}"/>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val="0"/>
              </a:ext>
            </a:extLst>
          </a:blip>
          <a:srcRect b="37080"/>
          <a:stretch/>
        </p:blipFill>
        <p:spPr>
          <a:xfrm>
            <a:off x="0" y="1"/>
            <a:ext cx="5088682" cy="2204864"/>
          </a:xfrm>
        </p:spPr>
      </p:pic>
      <p:pic>
        <p:nvPicPr>
          <p:cNvPr id="3" name="Picture Placeholder 2">
            <a:extLst>
              <a:ext uri="{FF2B5EF4-FFF2-40B4-BE49-F238E27FC236}">
                <a16:creationId xmlns:a16="http://schemas.microsoft.com/office/drawing/2014/main" id="{CAD00BAB-1201-4258-95F3-C7453FC6AD1C}"/>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1472" b="11472"/>
          <a:stretch>
            <a:fillRect/>
          </a:stretch>
        </p:blipFill>
        <p:spPr/>
      </p:pic>
      <p:pic>
        <p:nvPicPr>
          <p:cNvPr id="16" name="Picture Placeholder 15">
            <a:extLst>
              <a:ext uri="{FF2B5EF4-FFF2-40B4-BE49-F238E27FC236}">
                <a16:creationId xmlns:a16="http://schemas.microsoft.com/office/drawing/2014/main" id="{1E4F5902-45D0-4B93-ABCA-C601314268DF}"/>
              </a:ext>
            </a:extLst>
          </p:cNvPr>
          <p:cNvPicPr>
            <a:picLocks noGrp="1" noChangeAspect="1"/>
          </p:cNvPicPr>
          <p:nvPr>
            <p:ph type="pic" sz="quarter" idx="11"/>
          </p:nvPr>
        </p:nvPicPr>
        <p:blipFill rotWithShape="1">
          <a:blip r:embed="rId4" cstate="print">
            <a:extLst>
              <a:ext uri="{28A0092B-C50C-407E-A947-70E740481C1C}">
                <a14:useLocalDpi xmlns:a14="http://schemas.microsoft.com/office/drawing/2010/main" val="0"/>
              </a:ext>
            </a:extLst>
          </a:blip>
          <a:srcRect t="2488" b="32504"/>
          <a:stretch/>
        </p:blipFill>
        <p:spPr>
          <a:xfrm>
            <a:off x="0" y="2204865"/>
            <a:ext cx="5088682" cy="2204864"/>
          </a:xfrm>
        </p:spPr>
      </p:pic>
      <p:sp>
        <p:nvSpPr>
          <p:cNvPr id="7" name="TextBox 6">
            <a:extLst>
              <a:ext uri="{FF2B5EF4-FFF2-40B4-BE49-F238E27FC236}">
                <a16:creationId xmlns:a16="http://schemas.microsoft.com/office/drawing/2014/main" id="{8B733F61-E031-47E2-9B91-A9A2796DCE62}"/>
              </a:ext>
            </a:extLst>
          </p:cNvPr>
          <p:cNvSpPr txBox="1"/>
          <p:nvPr/>
        </p:nvSpPr>
        <p:spPr>
          <a:xfrm>
            <a:off x="6654369" y="2357653"/>
            <a:ext cx="4839786" cy="1323439"/>
          </a:xfrm>
          <a:prstGeom prst="rect">
            <a:avLst/>
          </a:prstGeom>
          <a:noFill/>
        </p:spPr>
        <p:txBody>
          <a:bodyPr wrap="none" rtlCol="0">
            <a:spAutoFit/>
          </a:bodyPr>
          <a:lstStyle/>
          <a:p>
            <a:r>
              <a:rPr lang="en-US" sz="4000" b="1" spc="300" dirty="0">
                <a:solidFill>
                  <a:schemeClr val="tx1">
                    <a:lumMod val="75000"/>
                    <a:lumOff val="25000"/>
                  </a:schemeClr>
                </a:solidFill>
                <a:latin typeface="+mj-lt"/>
              </a:rPr>
              <a:t>FEEL TRENDY. </a:t>
            </a:r>
          </a:p>
          <a:p>
            <a:r>
              <a:rPr lang="en-US" sz="4000" b="1" spc="300" dirty="0">
                <a:solidFill>
                  <a:schemeClr val="accent1"/>
                </a:solidFill>
                <a:latin typeface="+mj-lt"/>
              </a:rPr>
              <a:t>FEEL AUTHENTIC</a:t>
            </a:r>
            <a:endParaRPr lang="en-ID" sz="4000" b="1" spc="300" dirty="0">
              <a:solidFill>
                <a:schemeClr val="accent1"/>
              </a:solidFill>
              <a:latin typeface="+mj-lt"/>
            </a:endParaRPr>
          </a:p>
        </p:txBody>
      </p:sp>
      <p:sp>
        <p:nvSpPr>
          <p:cNvPr id="8" name="TextBox 7">
            <a:extLst>
              <a:ext uri="{FF2B5EF4-FFF2-40B4-BE49-F238E27FC236}">
                <a16:creationId xmlns:a16="http://schemas.microsoft.com/office/drawing/2014/main" id="{74F8385E-EB39-45B9-8BDB-9DF73166C9DA}"/>
              </a:ext>
            </a:extLst>
          </p:cNvPr>
          <p:cNvSpPr txBox="1"/>
          <p:nvPr/>
        </p:nvSpPr>
        <p:spPr>
          <a:xfrm>
            <a:off x="6668657" y="4170223"/>
            <a:ext cx="3098925" cy="400110"/>
          </a:xfrm>
          <a:prstGeom prst="rect">
            <a:avLst/>
          </a:prstGeom>
          <a:noFill/>
        </p:spPr>
        <p:txBody>
          <a:bodyPr wrap="none" rtlCol="0">
            <a:spAutoFit/>
          </a:bodyPr>
          <a:lstStyle/>
          <a:p>
            <a:r>
              <a:rPr lang="en-US" sz="2000" spc="300" dirty="0">
                <a:solidFill>
                  <a:schemeClr val="tx1">
                    <a:lumMod val="75000"/>
                    <a:lumOff val="25000"/>
                  </a:schemeClr>
                </a:solidFill>
                <a:latin typeface="+mj-lt"/>
              </a:rPr>
              <a:t>EXPRESS YOURSELF</a:t>
            </a:r>
            <a:endParaRPr lang="en-ID" sz="2000" spc="300" dirty="0">
              <a:solidFill>
                <a:schemeClr val="tx1">
                  <a:lumMod val="75000"/>
                  <a:lumOff val="25000"/>
                </a:schemeClr>
              </a:solidFill>
              <a:latin typeface="+mj-lt"/>
            </a:endParaRPr>
          </a:p>
        </p:txBody>
      </p:sp>
      <p:sp>
        <p:nvSpPr>
          <p:cNvPr id="9" name="Rectangle 8">
            <a:extLst>
              <a:ext uri="{FF2B5EF4-FFF2-40B4-BE49-F238E27FC236}">
                <a16:creationId xmlns:a16="http://schemas.microsoft.com/office/drawing/2014/main" id="{0DFC0FA1-087B-4C55-BE45-57AFF64E9DD2}"/>
              </a:ext>
            </a:extLst>
          </p:cNvPr>
          <p:cNvSpPr/>
          <p:nvPr/>
        </p:nvSpPr>
        <p:spPr>
          <a:xfrm>
            <a:off x="6668657" y="4998637"/>
            <a:ext cx="4428169" cy="579005"/>
          </a:xfrm>
          <a:prstGeom prst="rect">
            <a:avLst/>
          </a:prstGeom>
        </p:spPr>
        <p:txBody>
          <a:bodyPr wrap="square">
            <a:spAutoFit/>
          </a:bodyPr>
          <a:lstStyle/>
          <a:p>
            <a:pPr>
              <a:lnSpc>
                <a:spcPct val="150000"/>
              </a:lnSpc>
            </a:pPr>
            <a:r>
              <a:rPr lang="en-US" sz="1100" dirty="0">
                <a:solidFill>
                  <a:schemeClr val="tx1">
                    <a:lumMod val="50000"/>
                    <a:lumOff val="50000"/>
                  </a:schemeClr>
                </a:solidFill>
              </a:rPr>
              <a:t>Lorem ipsum dolor sit amet, connecter adipescent elite, sed do elite temper incident Ut labore et dolore magna aliquant</a:t>
            </a:r>
          </a:p>
        </p:txBody>
      </p:sp>
      <p:sp>
        <p:nvSpPr>
          <p:cNvPr id="13" name="Rectangle 12">
            <a:extLst>
              <a:ext uri="{FF2B5EF4-FFF2-40B4-BE49-F238E27FC236}">
                <a16:creationId xmlns:a16="http://schemas.microsoft.com/office/drawing/2014/main" id="{399A6C82-8F86-495B-AED1-016DA9C5230A}"/>
              </a:ext>
            </a:extLst>
          </p:cNvPr>
          <p:cNvSpPr/>
          <p:nvPr/>
        </p:nvSpPr>
        <p:spPr>
          <a:xfrm>
            <a:off x="6771178" y="4711699"/>
            <a:ext cx="1080120" cy="662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9CA96BD9-9398-48BF-BB7B-92F93BD653D0}"/>
              </a:ext>
            </a:extLst>
          </p:cNvPr>
          <p:cNvSpPr/>
          <p:nvPr/>
        </p:nvSpPr>
        <p:spPr>
          <a:xfrm>
            <a:off x="6780667" y="1555724"/>
            <a:ext cx="2089011" cy="342847"/>
          </a:xfrm>
          <a:custGeom>
            <a:avLst/>
            <a:gdLst/>
            <a:ahLst/>
            <a:cxnLst/>
            <a:rect l="l" t="t" r="r" b="b"/>
            <a:pathLst>
              <a:path w="12580690" h="2064734">
                <a:moveTo>
                  <a:pt x="2665643" y="318040"/>
                </a:moveTo>
                <a:lnTo>
                  <a:pt x="2629043" y="846844"/>
                </a:lnTo>
                <a:lnTo>
                  <a:pt x="2584871" y="1288566"/>
                </a:lnTo>
                <a:lnTo>
                  <a:pt x="2863786" y="1288566"/>
                </a:lnTo>
                <a:lnTo>
                  <a:pt x="2819614" y="846844"/>
                </a:lnTo>
                <a:lnTo>
                  <a:pt x="2783015" y="318040"/>
                </a:lnTo>
                <a:close/>
                <a:moveTo>
                  <a:pt x="11582399" y="22717"/>
                </a:moveTo>
                <a:lnTo>
                  <a:pt x="11916846" y="22717"/>
                </a:lnTo>
                <a:lnTo>
                  <a:pt x="11916846" y="869561"/>
                </a:lnTo>
                <a:lnTo>
                  <a:pt x="12246245" y="869561"/>
                </a:lnTo>
                <a:lnTo>
                  <a:pt x="12246245" y="22717"/>
                </a:lnTo>
                <a:lnTo>
                  <a:pt x="12580690" y="22717"/>
                </a:lnTo>
                <a:lnTo>
                  <a:pt x="12580690" y="2042017"/>
                </a:lnTo>
                <a:lnTo>
                  <a:pt x="12246245" y="2042017"/>
                </a:lnTo>
                <a:lnTo>
                  <a:pt x="12246245" y="1164884"/>
                </a:lnTo>
                <a:lnTo>
                  <a:pt x="11916846" y="1164884"/>
                </a:lnTo>
                <a:lnTo>
                  <a:pt x="11916846" y="2042017"/>
                </a:lnTo>
                <a:lnTo>
                  <a:pt x="11582399" y="2042017"/>
                </a:lnTo>
                <a:close/>
                <a:moveTo>
                  <a:pt x="7238999" y="22717"/>
                </a:moveTo>
                <a:lnTo>
                  <a:pt x="7573446" y="22717"/>
                </a:lnTo>
                <a:lnTo>
                  <a:pt x="7573446" y="2042017"/>
                </a:lnTo>
                <a:lnTo>
                  <a:pt x="7238999" y="2042017"/>
                </a:lnTo>
                <a:close/>
                <a:moveTo>
                  <a:pt x="4646843" y="22717"/>
                </a:moveTo>
                <a:lnTo>
                  <a:pt x="4992648" y="22717"/>
                </a:lnTo>
                <a:lnTo>
                  <a:pt x="5133998" y="1062657"/>
                </a:lnTo>
                <a:lnTo>
                  <a:pt x="5163026" y="1746694"/>
                </a:lnTo>
                <a:lnTo>
                  <a:pt x="5280397" y="1746694"/>
                </a:lnTo>
                <a:lnTo>
                  <a:pt x="5309425" y="1062657"/>
                </a:lnTo>
                <a:lnTo>
                  <a:pt x="5450776" y="22717"/>
                </a:lnTo>
                <a:lnTo>
                  <a:pt x="5796581" y="22717"/>
                </a:lnTo>
                <a:lnTo>
                  <a:pt x="5520190" y="2042017"/>
                </a:lnTo>
                <a:lnTo>
                  <a:pt x="4923234" y="2042017"/>
                </a:lnTo>
                <a:close/>
                <a:moveTo>
                  <a:pt x="2430899" y="22717"/>
                </a:moveTo>
                <a:lnTo>
                  <a:pt x="3017758" y="22717"/>
                </a:lnTo>
                <a:lnTo>
                  <a:pt x="3282791" y="2042017"/>
                </a:lnTo>
                <a:lnTo>
                  <a:pt x="2939510" y="2042017"/>
                </a:lnTo>
                <a:lnTo>
                  <a:pt x="2895338" y="1582627"/>
                </a:lnTo>
                <a:lnTo>
                  <a:pt x="2553319" y="1582627"/>
                </a:lnTo>
                <a:lnTo>
                  <a:pt x="2509147" y="2042017"/>
                </a:lnTo>
                <a:lnTo>
                  <a:pt x="2165866" y="2042017"/>
                </a:lnTo>
                <a:close/>
                <a:moveTo>
                  <a:pt x="0" y="22717"/>
                </a:moveTo>
                <a:lnTo>
                  <a:pt x="334447" y="22717"/>
                </a:lnTo>
                <a:lnTo>
                  <a:pt x="334447" y="1746694"/>
                </a:lnTo>
                <a:lnTo>
                  <a:pt x="824127" y="1746694"/>
                </a:lnTo>
                <a:lnTo>
                  <a:pt x="824127" y="2042017"/>
                </a:lnTo>
                <a:lnTo>
                  <a:pt x="0" y="2042017"/>
                </a:lnTo>
                <a:close/>
                <a:moveTo>
                  <a:pt x="9581697" y="0"/>
                </a:moveTo>
                <a:cubicBezTo>
                  <a:pt x="9755862" y="0"/>
                  <a:pt x="9882068" y="35758"/>
                  <a:pt x="9960316" y="107275"/>
                </a:cubicBezTo>
                <a:cubicBezTo>
                  <a:pt x="10038563" y="178792"/>
                  <a:pt x="10081054" y="297847"/>
                  <a:pt x="10087783" y="464439"/>
                </a:cubicBezTo>
                <a:cubicBezTo>
                  <a:pt x="10089467" y="505666"/>
                  <a:pt x="10089677" y="553625"/>
                  <a:pt x="10088415" y="608314"/>
                </a:cubicBezTo>
                <a:cubicBezTo>
                  <a:pt x="10087153" y="663004"/>
                  <a:pt x="10085681" y="715589"/>
                  <a:pt x="10083998" y="766072"/>
                </a:cubicBezTo>
                <a:lnTo>
                  <a:pt x="9762172" y="766072"/>
                </a:lnTo>
                <a:cubicBezTo>
                  <a:pt x="9764696" y="702969"/>
                  <a:pt x="9766379" y="641759"/>
                  <a:pt x="9767220" y="582442"/>
                </a:cubicBezTo>
                <a:cubicBezTo>
                  <a:pt x="9768062" y="523125"/>
                  <a:pt x="9767220" y="464018"/>
                  <a:pt x="9764696" y="405122"/>
                </a:cubicBezTo>
                <a:cubicBezTo>
                  <a:pt x="9761330" y="316778"/>
                  <a:pt x="9700330" y="272605"/>
                  <a:pt x="9581697" y="272605"/>
                </a:cubicBezTo>
                <a:cubicBezTo>
                  <a:pt x="9468111" y="272605"/>
                  <a:pt x="9406691" y="316778"/>
                  <a:pt x="9397435" y="405122"/>
                </a:cubicBezTo>
                <a:cubicBezTo>
                  <a:pt x="9389022" y="500197"/>
                  <a:pt x="9389022" y="596535"/>
                  <a:pt x="9397435" y="694135"/>
                </a:cubicBezTo>
                <a:cubicBezTo>
                  <a:pt x="9400801" y="737886"/>
                  <a:pt x="9412160" y="774486"/>
                  <a:pt x="9431511" y="803934"/>
                </a:cubicBezTo>
                <a:cubicBezTo>
                  <a:pt x="9450863" y="833382"/>
                  <a:pt x="9482414" y="853154"/>
                  <a:pt x="9526166" y="863251"/>
                </a:cubicBezTo>
                <a:lnTo>
                  <a:pt x="9712952" y="902375"/>
                </a:lnTo>
                <a:cubicBezTo>
                  <a:pt x="9849254" y="931823"/>
                  <a:pt x="9946222" y="985881"/>
                  <a:pt x="10003857" y="1064550"/>
                </a:cubicBezTo>
                <a:cubicBezTo>
                  <a:pt x="10061491" y="1143218"/>
                  <a:pt x="10092832" y="1246497"/>
                  <a:pt x="10097880" y="1374386"/>
                </a:cubicBezTo>
                <a:cubicBezTo>
                  <a:pt x="10098722" y="1409724"/>
                  <a:pt x="10098933" y="1447165"/>
                  <a:pt x="10098512" y="1486710"/>
                </a:cubicBezTo>
                <a:cubicBezTo>
                  <a:pt x="10098091" y="1526254"/>
                  <a:pt x="10097039" y="1563275"/>
                  <a:pt x="10095356" y="1597771"/>
                </a:cubicBezTo>
                <a:cubicBezTo>
                  <a:pt x="10088625" y="1765205"/>
                  <a:pt x="10045505" y="1884890"/>
                  <a:pt x="9965994" y="1956828"/>
                </a:cubicBezTo>
                <a:cubicBezTo>
                  <a:pt x="9886485" y="2028765"/>
                  <a:pt x="9758807" y="2064734"/>
                  <a:pt x="9582960" y="2064734"/>
                </a:cubicBezTo>
                <a:cubicBezTo>
                  <a:pt x="9407112" y="2064734"/>
                  <a:pt x="9279644" y="2028765"/>
                  <a:pt x="9200554" y="1956828"/>
                </a:cubicBezTo>
                <a:cubicBezTo>
                  <a:pt x="9121465" y="1884890"/>
                  <a:pt x="9078555" y="1765205"/>
                  <a:pt x="9071823" y="1597771"/>
                </a:cubicBezTo>
                <a:cubicBezTo>
                  <a:pt x="9070141" y="1549813"/>
                  <a:pt x="9069720" y="1498910"/>
                  <a:pt x="9070562" y="1445062"/>
                </a:cubicBezTo>
                <a:cubicBezTo>
                  <a:pt x="9071404" y="1391214"/>
                  <a:pt x="9074768" y="1339890"/>
                  <a:pt x="9080658" y="1291090"/>
                </a:cubicBezTo>
                <a:lnTo>
                  <a:pt x="9394912" y="1291090"/>
                </a:lnTo>
                <a:cubicBezTo>
                  <a:pt x="9391546" y="1356717"/>
                  <a:pt x="9389653" y="1420451"/>
                  <a:pt x="9389232" y="1482293"/>
                </a:cubicBezTo>
                <a:cubicBezTo>
                  <a:pt x="9388812" y="1544134"/>
                  <a:pt x="9390705" y="1602399"/>
                  <a:pt x="9394912" y="1657088"/>
                </a:cubicBezTo>
                <a:cubicBezTo>
                  <a:pt x="9402484" y="1746274"/>
                  <a:pt x="9464746" y="1790867"/>
                  <a:pt x="9581697" y="1790867"/>
                </a:cubicBezTo>
                <a:cubicBezTo>
                  <a:pt x="9691917" y="1790867"/>
                  <a:pt x="9751655" y="1746274"/>
                  <a:pt x="9760909" y="1657088"/>
                </a:cubicBezTo>
                <a:cubicBezTo>
                  <a:pt x="9765958" y="1610813"/>
                  <a:pt x="9768482" y="1563696"/>
                  <a:pt x="9768482" y="1515737"/>
                </a:cubicBezTo>
                <a:cubicBezTo>
                  <a:pt x="9768482" y="1467779"/>
                  <a:pt x="9765958" y="1420662"/>
                  <a:pt x="9760909" y="1374386"/>
                </a:cubicBezTo>
                <a:cubicBezTo>
                  <a:pt x="9754179" y="1281835"/>
                  <a:pt x="9704117" y="1224621"/>
                  <a:pt x="9610724" y="1202746"/>
                </a:cubicBezTo>
                <a:lnTo>
                  <a:pt x="9401222" y="1154787"/>
                </a:lnTo>
                <a:cubicBezTo>
                  <a:pt x="9275857" y="1126181"/>
                  <a:pt x="9189195" y="1073805"/>
                  <a:pt x="9141237" y="997660"/>
                </a:cubicBezTo>
                <a:cubicBezTo>
                  <a:pt x="9093278" y="921516"/>
                  <a:pt x="9067196" y="820341"/>
                  <a:pt x="9062989" y="694135"/>
                </a:cubicBezTo>
                <a:cubicBezTo>
                  <a:pt x="9062148" y="652907"/>
                  <a:pt x="9061727" y="613993"/>
                  <a:pt x="9061727" y="577394"/>
                </a:cubicBezTo>
                <a:cubicBezTo>
                  <a:pt x="9061727" y="540794"/>
                  <a:pt x="9062569" y="503142"/>
                  <a:pt x="9064251" y="464439"/>
                </a:cubicBezTo>
                <a:cubicBezTo>
                  <a:pt x="9070983" y="297847"/>
                  <a:pt x="9114103" y="178792"/>
                  <a:pt x="9193612" y="107275"/>
                </a:cubicBezTo>
                <a:cubicBezTo>
                  <a:pt x="9273123" y="35758"/>
                  <a:pt x="9402484" y="0"/>
                  <a:pt x="9581697" y="0"/>
                </a:cubicBezTo>
                <a:close/>
              </a:path>
            </a:pathLst>
          </a:cu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156622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3B03774-8766-4DDB-A78A-263692D8D975}"/>
              </a:ext>
            </a:extLst>
          </p:cNvPr>
          <p:cNvSpPr/>
          <p:nvPr/>
        </p:nvSpPr>
        <p:spPr>
          <a:xfrm>
            <a:off x="9070074" y="0"/>
            <a:ext cx="3123514"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36576" rIns="73152" bIns="36576" numCol="1" spcCol="0" rtlCol="0" fromWordArt="0" anchor="ctr" anchorCtr="0" forceAA="0" compatLnSpc="1">
            <a:prstTxWarp prst="textNoShape">
              <a:avLst/>
            </a:prstTxWarp>
            <a:noAutofit/>
          </a:bodyPr>
          <a:lstStyle/>
          <a:p>
            <a:pPr algn="ctr"/>
            <a:endParaRPr lang="en-US" sz="1440" dirty="0"/>
          </a:p>
        </p:txBody>
      </p:sp>
      <p:sp>
        <p:nvSpPr>
          <p:cNvPr id="4" name="Rectangle 3">
            <a:extLst>
              <a:ext uri="{FF2B5EF4-FFF2-40B4-BE49-F238E27FC236}">
                <a16:creationId xmlns:a16="http://schemas.microsoft.com/office/drawing/2014/main" id="{21347BA4-03BB-4720-8841-327C511F3659}"/>
              </a:ext>
            </a:extLst>
          </p:cNvPr>
          <p:cNvSpPr/>
          <p:nvPr/>
        </p:nvSpPr>
        <p:spPr>
          <a:xfrm>
            <a:off x="7536954" y="1412776"/>
            <a:ext cx="1080120" cy="190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2482B9E4-A395-4686-8B03-33D9B9688BC5}"/>
              </a:ext>
            </a:extLst>
          </p:cNvPr>
          <p:cNvSpPr txBox="1"/>
          <p:nvPr/>
        </p:nvSpPr>
        <p:spPr>
          <a:xfrm>
            <a:off x="595314" y="2375015"/>
            <a:ext cx="4649786" cy="1323439"/>
          </a:xfrm>
          <a:prstGeom prst="rect">
            <a:avLst/>
          </a:prstGeom>
          <a:noFill/>
        </p:spPr>
        <p:txBody>
          <a:bodyPr wrap="square" rtlCol="0">
            <a:spAutoFit/>
          </a:bodyPr>
          <a:lstStyle/>
          <a:p>
            <a:r>
              <a:rPr lang="en-US" sz="4000" b="1" dirty="0">
                <a:solidFill>
                  <a:schemeClr val="tx1">
                    <a:lumMod val="75000"/>
                    <a:lumOff val="25000"/>
                  </a:schemeClr>
                </a:solidFill>
                <a:latin typeface="+mj-lt"/>
              </a:rPr>
              <a:t>Clothes That </a:t>
            </a:r>
            <a:r>
              <a:rPr lang="en-US" sz="4000" b="1" dirty="0">
                <a:solidFill>
                  <a:schemeClr val="accent1"/>
                </a:solidFill>
                <a:latin typeface="+mj-lt"/>
              </a:rPr>
              <a:t>Mean Business.</a:t>
            </a:r>
            <a:endParaRPr lang="en-ID" sz="4000" b="1" dirty="0">
              <a:solidFill>
                <a:schemeClr val="accent1"/>
              </a:solidFill>
              <a:latin typeface="+mj-lt"/>
            </a:endParaRPr>
          </a:p>
        </p:txBody>
      </p:sp>
      <p:sp>
        <p:nvSpPr>
          <p:cNvPr id="11" name="Rectangle 10">
            <a:extLst>
              <a:ext uri="{FF2B5EF4-FFF2-40B4-BE49-F238E27FC236}">
                <a16:creationId xmlns:a16="http://schemas.microsoft.com/office/drawing/2014/main" id="{6C8E9987-412E-4260-991F-F886FFAB2D7B}"/>
              </a:ext>
            </a:extLst>
          </p:cNvPr>
          <p:cNvSpPr/>
          <p:nvPr/>
        </p:nvSpPr>
        <p:spPr>
          <a:xfrm>
            <a:off x="608014" y="4019176"/>
            <a:ext cx="4059959" cy="1340752"/>
          </a:xfrm>
          <a:prstGeom prst="rect">
            <a:avLst/>
          </a:prstGeom>
        </p:spPr>
        <p:txBody>
          <a:bodyPr wrap="square">
            <a:spAutoFit/>
          </a:bodyPr>
          <a:lstStyle/>
          <a:p>
            <a:pPr>
              <a:lnSpc>
                <a:spcPct val="150000"/>
              </a:lnSpc>
            </a:pPr>
            <a:r>
              <a:rPr lang="en-US" sz="1100" dirty="0">
                <a:solidFill>
                  <a:schemeClr val="tx1">
                    <a:lumMod val="75000"/>
                    <a:lumOff val="25000"/>
                  </a:schemeClr>
                </a:solidFill>
              </a:rPr>
              <a:t>Lorem ipsum dolor sit amet, connecter adipescent elite, sed do elite temper incident Ut labore et dolore magna aliquant. Lorem ipsum dolor sit amet, connecter adipescent elite, sed do elite temper incident Ut labore et dolore magna aliquant Lorem ipsum dolor sit amet. </a:t>
            </a:r>
          </a:p>
        </p:txBody>
      </p:sp>
      <p:sp>
        <p:nvSpPr>
          <p:cNvPr id="13" name="Freeform: Shape 12">
            <a:extLst>
              <a:ext uri="{FF2B5EF4-FFF2-40B4-BE49-F238E27FC236}">
                <a16:creationId xmlns:a16="http://schemas.microsoft.com/office/drawing/2014/main" id="{A000A828-9565-4E57-ABBA-71AB97D9291F}"/>
              </a:ext>
            </a:extLst>
          </p:cNvPr>
          <p:cNvSpPr/>
          <p:nvPr/>
        </p:nvSpPr>
        <p:spPr>
          <a:xfrm>
            <a:off x="707687" y="1452312"/>
            <a:ext cx="2089011" cy="342847"/>
          </a:xfrm>
          <a:custGeom>
            <a:avLst/>
            <a:gdLst/>
            <a:ahLst/>
            <a:cxnLst/>
            <a:rect l="l" t="t" r="r" b="b"/>
            <a:pathLst>
              <a:path w="12580690" h="2064734">
                <a:moveTo>
                  <a:pt x="2665643" y="318040"/>
                </a:moveTo>
                <a:lnTo>
                  <a:pt x="2629043" y="846844"/>
                </a:lnTo>
                <a:lnTo>
                  <a:pt x="2584871" y="1288566"/>
                </a:lnTo>
                <a:lnTo>
                  <a:pt x="2863786" y="1288566"/>
                </a:lnTo>
                <a:lnTo>
                  <a:pt x="2819614" y="846844"/>
                </a:lnTo>
                <a:lnTo>
                  <a:pt x="2783015" y="318040"/>
                </a:lnTo>
                <a:close/>
                <a:moveTo>
                  <a:pt x="11582399" y="22717"/>
                </a:moveTo>
                <a:lnTo>
                  <a:pt x="11916846" y="22717"/>
                </a:lnTo>
                <a:lnTo>
                  <a:pt x="11916846" y="869561"/>
                </a:lnTo>
                <a:lnTo>
                  <a:pt x="12246245" y="869561"/>
                </a:lnTo>
                <a:lnTo>
                  <a:pt x="12246245" y="22717"/>
                </a:lnTo>
                <a:lnTo>
                  <a:pt x="12580690" y="22717"/>
                </a:lnTo>
                <a:lnTo>
                  <a:pt x="12580690" y="2042017"/>
                </a:lnTo>
                <a:lnTo>
                  <a:pt x="12246245" y="2042017"/>
                </a:lnTo>
                <a:lnTo>
                  <a:pt x="12246245" y="1164884"/>
                </a:lnTo>
                <a:lnTo>
                  <a:pt x="11916846" y="1164884"/>
                </a:lnTo>
                <a:lnTo>
                  <a:pt x="11916846" y="2042017"/>
                </a:lnTo>
                <a:lnTo>
                  <a:pt x="11582399" y="2042017"/>
                </a:lnTo>
                <a:close/>
                <a:moveTo>
                  <a:pt x="7238999" y="22717"/>
                </a:moveTo>
                <a:lnTo>
                  <a:pt x="7573446" y="22717"/>
                </a:lnTo>
                <a:lnTo>
                  <a:pt x="7573446" y="2042017"/>
                </a:lnTo>
                <a:lnTo>
                  <a:pt x="7238999" y="2042017"/>
                </a:lnTo>
                <a:close/>
                <a:moveTo>
                  <a:pt x="4646843" y="22717"/>
                </a:moveTo>
                <a:lnTo>
                  <a:pt x="4992648" y="22717"/>
                </a:lnTo>
                <a:lnTo>
                  <a:pt x="5133998" y="1062657"/>
                </a:lnTo>
                <a:lnTo>
                  <a:pt x="5163026" y="1746694"/>
                </a:lnTo>
                <a:lnTo>
                  <a:pt x="5280397" y="1746694"/>
                </a:lnTo>
                <a:lnTo>
                  <a:pt x="5309425" y="1062657"/>
                </a:lnTo>
                <a:lnTo>
                  <a:pt x="5450776" y="22717"/>
                </a:lnTo>
                <a:lnTo>
                  <a:pt x="5796581" y="22717"/>
                </a:lnTo>
                <a:lnTo>
                  <a:pt x="5520190" y="2042017"/>
                </a:lnTo>
                <a:lnTo>
                  <a:pt x="4923234" y="2042017"/>
                </a:lnTo>
                <a:close/>
                <a:moveTo>
                  <a:pt x="2430899" y="22717"/>
                </a:moveTo>
                <a:lnTo>
                  <a:pt x="3017758" y="22717"/>
                </a:lnTo>
                <a:lnTo>
                  <a:pt x="3282791" y="2042017"/>
                </a:lnTo>
                <a:lnTo>
                  <a:pt x="2939510" y="2042017"/>
                </a:lnTo>
                <a:lnTo>
                  <a:pt x="2895338" y="1582627"/>
                </a:lnTo>
                <a:lnTo>
                  <a:pt x="2553319" y="1582627"/>
                </a:lnTo>
                <a:lnTo>
                  <a:pt x="2509147" y="2042017"/>
                </a:lnTo>
                <a:lnTo>
                  <a:pt x="2165866" y="2042017"/>
                </a:lnTo>
                <a:close/>
                <a:moveTo>
                  <a:pt x="0" y="22717"/>
                </a:moveTo>
                <a:lnTo>
                  <a:pt x="334447" y="22717"/>
                </a:lnTo>
                <a:lnTo>
                  <a:pt x="334447" y="1746694"/>
                </a:lnTo>
                <a:lnTo>
                  <a:pt x="824127" y="1746694"/>
                </a:lnTo>
                <a:lnTo>
                  <a:pt x="824127" y="2042017"/>
                </a:lnTo>
                <a:lnTo>
                  <a:pt x="0" y="2042017"/>
                </a:lnTo>
                <a:close/>
                <a:moveTo>
                  <a:pt x="9581697" y="0"/>
                </a:moveTo>
                <a:cubicBezTo>
                  <a:pt x="9755862" y="0"/>
                  <a:pt x="9882068" y="35758"/>
                  <a:pt x="9960316" y="107275"/>
                </a:cubicBezTo>
                <a:cubicBezTo>
                  <a:pt x="10038563" y="178792"/>
                  <a:pt x="10081054" y="297847"/>
                  <a:pt x="10087783" y="464439"/>
                </a:cubicBezTo>
                <a:cubicBezTo>
                  <a:pt x="10089467" y="505666"/>
                  <a:pt x="10089677" y="553625"/>
                  <a:pt x="10088415" y="608314"/>
                </a:cubicBezTo>
                <a:cubicBezTo>
                  <a:pt x="10087153" y="663004"/>
                  <a:pt x="10085681" y="715589"/>
                  <a:pt x="10083998" y="766072"/>
                </a:cubicBezTo>
                <a:lnTo>
                  <a:pt x="9762172" y="766072"/>
                </a:lnTo>
                <a:cubicBezTo>
                  <a:pt x="9764696" y="702969"/>
                  <a:pt x="9766379" y="641759"/>
                  <a:pt x="9767220" y="582442"/>
                </a:cubicBezTo>
                <a:cubicBezTo>
                  <a:pt x="9768062" y="523125"/>
                  <a:pt x="9767220" y="464018"/>
                  <a:pt x="9764696" y="405122"/>
                </a:cubicBezTo>
                <a:cubicBezTo>
                  <a:pt x="9761330" y="316778"/>
                  <a:pt x="9700330" y="272605"/>
                  <a:pt x="9581697" y="272605"/>
                </a:cubicBezTo>
                <a:cubicBezTo>
                  <a:pt x="9468111" y="272605"/>
                  <a:pt x="9406691" y="316778"/>
                  <a:pt x="9397435" y="405122"/>
                </a:cubicBezTo>
                <a:cubicBezTo>
                  <a:pt x="9389022" y="500197"/>
                  <a:pt x="9389022" y="596535"/>
                  <a:pt x="9397435" y="694135"/>
                </a:cubicBezTo>
                <a:cubicBezTo>
                  <a:pt x="9400801" y="737886"/>
                  <a:pt x="9412160" y="774486"/>
                  <a:pt x="9431511" y="803934"/>
                </a:cubicBezTo>
                <a:cubicBezTo>
                  <a:pt x="9450863" y="833382"/>
                  <a:pt x="9482414" y="853154"/>
                  <a:pt x="9526166" y="863251"/>
                </a:cubicBezTo>
                <a:lnTo>
                  <a:pt x="9712952" y="902375"/>
                </a:lnTo>
                <a:cubicBezTo>
                  <a:pt x="9849254" y="931823"/>
                  <a:pt x="9946222" y="985881"/>
                  <a:pt x="10003857" y="1064550"/>
                </a:cubicBezTo>
                <a:cubicBezTo>
                  <a:pt x="10061491" y="1143218"/>
                  <a:pt x="10092832" y="1246497"/>
                  <a:pt x="10097880" y="1374386"/>
                </a:cubicBezTo>
                <a:cubicBezTo>
                  <a:pt x="10098722" y="1409724"/>
                  <a:pt x="10098933" y="1447165"/>
                  <a:pt x="10098512" y="1486710"/>
                </a:cubicBezTo>
                <a:cubicBezTo>
                  <a:pt x="10098091" y="1526254"/>
                  <a:pt x="10097039" y="1563275"/>
                  <a:pt x="10095356" y="1597771"/>
                </a:cubicBezTo>
                <a:cubicBezTo>
                  <a:pt x="10088625" y="1765205"/>
                  <a:pt x="10045505" y="1884890"/>
                  <a:pt x="9965994" y="1956828"/>
                </a:cubicBezTo>
                <a:cubicBezTo>
                  <a:pt x="9886485" y="2028765"/>
                  <a:pt x="9758807" y="2064734"/>
                  <a:pt x="9582960" y="2064734"/>
                </a:cubicBezTo>
                <a:cubicBezTo>
                  <a:pt x="9407112" y="2064734"/>
                  <a:pt x="9279644" y="2028765"/>
                  <a:pt x="9200554" y="1956828"/>
                </a:cubicBezTo>
                <a:cubicBezTo>
                  <a:pt x="9121465" y="1884890"/>
                  <a:pt x="9078555" y="1765205"/>
                  <a:pt x="9071823" y="1597771"/>
                </a:cubicBezTo>
                <a:cubicBezTo>
                  <a:pt x="9070141" y="1549813"/>
                  <a:pt x="9069720" y="1498910"/>
                  <a:pt x="9070562" y="1445062"/>
                </a:cubicBezTo>
                <a:cubicBezTo>
                  <a:pt x="9071404" y="1391214"/>
                  <a:pt x="9074768" y="1339890"/>
                  <a:pt x="9080658" y="1291090"/>
                </a:cubicBezTo>
                <a:lnTo>
                  <a:pt x="9394912" y="1291090"/>
                </a:lnTo>
                <a:cubicBezTo>
                  <a:pt x="9391546" y="1356717"/>
                  <a:pt x="9389653" y="1420451"/>
                  <a:pt x="9389232" y="1482293"/>
                </a:cubicBezTo>
                <a:cubicBezTo>
                  <a:pt x="9388812" y="1544134"/>
                  <a:pt x="9390705" y="1602399"/>
                  <a:pt x="9394912" y="1657088"/>
                </a:cubicBezTo>
                <a:cubicBezTo>
                  <a:pt x="9402484" y="1746274"/>
                  <a:pt x="9464746" y="1790867"/>
                  <a:pt x="9581697" y="1790867"/>
                </a:cubicBezTo>
                <a:cubicBezTo>
                  <a:pt x="9691917" y="1790867"/>
                  <a:pt x="9751655" y="1746274"/>
                  <a:pt x="9760909" y="1657088"/>
                </a:cubicBezTo>
                <a:cubicBezTo>
                  <a:pt x="9765958" y="1610813"/>
                  <a:pt x="9768482" y="1563696"/>
                  <a:pt x="9768482" y="1515737"/>
                </a:cubicBezTo>
                <a:cubicBezTo>
                  <a:pt x="9768482" y="1467779"/>
                  <a:pt x="9765958" y="1420662"/>
                  <a:pt x="9760909" y="1374386"/>
                </a:cubicBezTo>
                <a:cubicBezTo>
                  <a:pt x="9754179" y="1281835"/>
                  <a:pt x="9704117" y="1224621"/>
                  <a:pt x="9610724" y="1202746"/>
                </a:cubicBezTo>
                <a:lnTo>
                  <a:pt x="9401222" y="1154787"/>
                </a:lnTo>
                <a:cubicBezTo>
                  <a:pt x="9275857" y="1126181"/>
                  <a:pt x="9189195" y="1073805"/>
                  <a:pt x="9141237" y="997660"/>
                </a:cubicBezTo>
                <a:cubicBezTo>
                  <a:pt x="9093278" y="921516"/>
                  <a:pt x="9067196" y="820341"/>
                  <a:pt x="9062989" y="694135"/>
                </a:cubicBezTo>
                <a:cubicBezTo>
                  <a:pt x="9062148" y="652907"/>
                  <a:pt x="9061727" y="613993"/>
                  <a:pt x="9061727" y="577394"/>
                </a:cubicBezTo>
                <a:cubicBezTo>
                  <a:pt x="9061727" y="540794"/>
                  <a:pt x="9062569" y="503142"/>
                  <a:pt x="9064251" y="464439"/>
                </a:cubicBezTo>
                <a:cubicBezTo>
                  <a:pt x="9070983" y="297847"/>
                  <a:pt x="9114103" y="178792"/>
                  <a:pt x="9193612" y="107275"/>
                </a:cubicBezTo>
                <a:cubicBezTo>
                  <a:pt x="9273123" y="35758"/>
                  <a:pt x="9402484" y="0"/>
                  <a:pt x="9581697" y="0"/>
                </a:cubicBezTo>
                <a:close/>
              </a:path>
            </a:pathLst>
          </a:cu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 name="Picture Placeholder 6">
            <a:extLst>
              <a:ext uri="{FF2B5EF4-FFF2-40B4-BE49-F238E27FC236}">
                <a16:creationId xmlns:a16="http://schemas.microsoft.com/office/drawing/2014/main" id="{AA9ACA24-48BE-4669-A393-341751FDE2DA}"/>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7752" r="17752"/>
          <a:stretch>
            <a:fillRect/>
          </a:stretch>
        </p:blipFill>
        <p:spPr/>
      </p:pic>
    </p:spTree>
    <p:extLst>
      <p:ext uri="{BB962C8B-B14F-4D97-AF65-F5344CB8AC3E}">
        <p14:creationId xmlns:p14="http://schemas.microsoft.com/office/powerpoint/2010/main" val="41730159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CD6B7C-E389-456F-9475-597CA66A275B}"/>
              </a:ext>
            </a:extLst>
          </p:cNvPr>
          <p:cNvSpPr/>
          <p:nvPr/>
        </p:nvSpPr>
        <p:spPr>
          <a:xfrm>
            <a:off x="0" y="0"/>
            <a:ext cx="4668678"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36576" rIns="73152" bIns="36576" numCol="1" spcCol="0" rtlCol="0" fromWordArt="0" anchor="ctr" anchorCtr="0" forceAA="0" compatLnSpc="1">
            <a:prstTxWarp prst="textNoShape">
              <a:avLst/>
            </a:prstTxWarp>
            <a:noAutofit/>
          </a:bodyPr>
          <a:lstStyle/>
          <a:p>
            <a:pPr algn="ctr"/>
            <a:endParaRPr lang="en-US" sz="1440" dirty="0"/>
          </a:p>
        </p:txBody>
      </p:sp>
      <p:sp>
        <p:nvSpPr>
          <p:cNvPr id="5" name="TextBox 4">
            <a:extLst>
              <a:ext uri="{FF2B5EF4-FFF2-40B4-BE49-F238E27FC236}">
                <a16:creationId xmlns:a16="http://schemas.microsoft.com/office/drawing/2014/main" id="{9D845E02-C185-413F-AB4E-D1CE127A2D21}"/>
              </a:ext>
            </a:extLst>
          </p:cNvPr>
          <p:cNvSpPr txBox="1"/>
          <p:nvPr/>
        </p:nvSpPr>
        <p:spPr>
          <a:xfrm>
            <a:off x="6412830" y="2687921"/>
            <a:ext cx="3298660" cy="1323439"/>
          </a:xfrm>
          <a:prstGeom prst="rect">
            <a:avLst/>
          </a:prstGeom>
          <a:noFill/>
        </p:spPr>
        <p:txBody>
          <a:bodyPr wrap="none" rtlCol="0">
            <a:spAutoFit/>
          </a:bodyPr>
          <a:lstStyle/>
          <a:p>
            <a:r>
              <a:rPr lang="en-US" sz="4000" b="1" dirty="0">
                <a:solidFill>
                  <a:schemeClr val="tx1">
                    <a:lumMod val="75000"/>
                    <a:lumOff val="25000"/>
                  </a:schemeClr>
                </a:solidFill>
                <a:latin typeface="+mj-lt"/>
              </a:rPr>
              <a:t>MAKE IT </a:t>
            </a:r>
          </a:p>
          <a:p>
            <a:r>
              <a:rPr lang="en-US" sz="4000" b="1" dirty="0">
                <a:solidFill>
                  <a:schemeClr val="accent1"/>
                </a:solidFill>
                <a:latin typeface="+mj-lt"/>
              </a:rPr>
              <a:t>LOOK GOOD</a:t>
            </a:r>
            <a:endParaRPr lang="en-ID" sz="4000" b="1" dirty="0">
              <a:solidFill>
                <a:schemeClr val="accent1"/>
              </a:solidFill>
              <a:latin typeface="+mj-lt"/>
            </a:endParaRPr>
          </a:p>
        </p:txBody>
      </p:sp>
      <p:sp>
        <p:nvSpPr>
          <p:cNvPr id="6" name="Rectangle 5">
            <a:extLst>
              <a:ext uri="{FF2B5EF4-FFF2-40B4-BE49-F238E27FC236}">
                <a16:creationId xmlns:a16="http://schemas.microsoft.com/office/drawing/2014/main" id="{AEF907DF-0D43-4FDB-8DA7-6B8C134401D3}"/>
              </a:ext>
            </a:extLst>
          </p:cNvPr>
          <p:cNvSpPr/>
          <p:nvPr/>
        </p:nvSpPr>
        <p:spPr>
          <a:xfrm>
            <a:off x="6412830" y="4068512"/>
            <a:ext cx="3240360" cy="832920"/>
          </a:xfrm>
          <a:prstGeom prst="rect">
            <a:avLst/>
          </a:prstGeom>
        </p:spPr>
        <p:txBody>
          <a:bodyPr wrap="square">
            <a:spAutoFit/>
          </a:bodyPr>
          <a:lstStyle/>
          <a:p>
            <a:pPr>
              <a:lnSpc>
                <a:spcPct val="150000"/>
              </a:lnSpc>
            </a:pPr>
            <a:r>
              <a:rPr lang="en-US" sz="1100" dirty="0">
                <a:solidFill>
                  <a:schemeClr val="tx1">
                    <a:lumMod val="50000"/>
                    <a:lumOff val="50000"/>
                  </a:schemeClr>
                </a:solidFill>
              </a:rPr>
              <a:t>Lorem ipsum dolor sit amet, connecter adipescent elite, sed do elite temper incident Ut labore et dolore magna aliquant</a:t>
            </a:r>
          </a:p>
        </p:txBody>
      </p:sp>
      <p:pic>
        <p:nvPicPr>
          <p:cNvPr id="14" name="Picture Placeholder 13">
            <a:extLst>
              <a:ext uri="{FF2B5EF4-FFF2-40B4-BE49-F238E27FC236}">
                <a16:creationId xmlns:a16="http://schemas.microsoft.com/office/drawing/2014/main" id="{2098AB1C-753F-45AF-9871-A6153B038902}"/>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16667" r="16667"/>
          <a:stretch>
            <a:fillRect/>
          </a:stretch>
        </p:blipFill>
        <p:spPr/>
      </p:pic>
      <p:pic>
        <p:nvPicPr>
          <p:cNvPr id="4" name="Picture Placeholder 3">
            <a:extLst>
              <a:ext uri="{FF2B5EF4-FFF2-40B4-BE49-F238E27FC236}">
                <a16:creationId xmlns:a16="http://schemas.microsoft.com/office/drawing/2014/main" id="{7801F81F-CC49-4596-917E-B016FD1D0F7A}"/>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22132" t="-1368" r="11196" b="1368"/>
          <a:stretch/>
        </p:blipFill>
        <p:spPr>
          <a:xfrm>
            <a:off x="2674484" y="1172240"/>
            <a:ext cx="2996988" cy="2996988"/>
          </a:xfrm>
        </p:spPr>
      </p:pic>
      <p:sp>
        <p:nvSpPr>
          <p:cNvPr id="10" name="Rectangle 9">
            <a:extLst>
              <a:ext uri="{FF2B5EF4-FFF2-40B4-BE49-F238E27FC236}">
                <a16:creationId xmlns:a16="http://schemas.microsoft.com/office/drawing/2014/main" id="{9A2E61C6-A535-4529-9660-297D031CBE94}"/>
              </a:ext>
            </a:extLst>
          </p:cNvPr>
          <p:cNvSpPr/>
          <p:nvPr/>
        </p:nvSpPr>
        <p:spPr>
          <a:xfrm rot="18900000">
            <a:off x="1426331" y="4078007"/>
            <a:ext cx="211214" cy="1412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36576" rIns="73152" bIns="36576" numCol="1" spcCol="0" rtlCol="0" fromWordArt="0" anchor="ctr" anchorCtr="0" forceAA="0" compatLnSpc="1">
            <a:prstTxWarp prst="textNoShape">
              <a:avLst/>
            </a:prstTxWarp>
            <a:noAutofit/>
          </a:bodyPr>
          <a:lstStyle/>
          <a:p>
            <a:pPr algn="ctr"/>
            <a:endParaRPr lang="en-US" sz="1440" dirty="0"/>
          </a:p>
        </p:txBody>
      </p:sp>
      <p:sp>
        <p:nvSpPr>
          <p:cNvPr id="11" name="Freeform: Shape 10">
            <a:extLst>
              <a:ext uri="{FF2B5EF4-FFF2-40B4-BE49-F238E27FC236}">
                <a16:creationId xmlns:a16="http://schemas.microsoft.com/office/drawing/2014/main" id="{8D4664F4-8C08-4A36-B128-0C88340F4A90}"/>
              </a:ext>
            </a:extLst>
          </p:cNvPr>
          <p:cNvSpPr/>
          <p:nvPr/>
        </p:nvSpPr>
        <p:spPr>
          <a:xfrm>
            <a:off x="6522118" y="1854778"/>
            <a:ext cx="2089011" cy="342847"/>
          </a:xfrm>
          <a:custGeom>
            <a:avLst/>
            <a:gdLst/>
            <a:ahLst/>
            <a:cxnLst/>
            <a:rect l="l" t="t" r="r" b="b"/>
            <a:pathLst>
              <a:path w="12580690" h="2064734">
                <a:moveTo>
                  <a:pt x="2665643" y="318040"/>
                </a:moveTo>
                <a:lnTo>
                  <a:pt x="2629043" y="846844"/>
                </a:lnTo>
                <a:lnTo>
                  <a:pt x="2584871" y="1288566"/>
                </a:lnTo>
                <a:lnTo>
                  <a:pt x="2863786" y="1288566"/>
                </a:lnTo>
                <a:lnTo>
                  <a:pt x="2819614" y="846844"/>
                </a:lnTo>
                <a:lnTo>
                  <a:pt x="2783015" y="318040"/>
                </a:lnTo>
                <a:close/>
                <a:moveTo>
                  <a:pt x="11582399" y="22717"/>
                </a:moveTo>
                <a:lnTo>
                  <a:pt x="11916846" y="22717"/>
                </a:lnTo>
                <a:lnTo>
                  <a:pt x="11916846" y="869561"/>
                </a:lnTo>
                <a:lnTo>
                  <a:pt x="12246245" y="869561"/>
                </a:lnTo>
                <a:lnTo>
                  <a:pt x="12246245" y="22717"/>
                </a:lnTo>
                <a:lnTo>
                  <a:pt x="12580690" y="22717"/>
                </a:lnTo>
                <a:lnTo>
                  <a:pt x="12580690" y="2042017"/>
                </a:lnTo>
                <a:lnTo>
                  <a:pt x="12246245" y="2042017"/>
                </a:lnTo>
                <a:lnTo>
                  <a:pt x="12246245" y="1164884"/>
                </a:lnTo>
                <a:lnTo>
                  <a:pt x="11916846" y="1164884"/>
                </a:lnTo>
                <a:lnTo>
                  <a:pt x="11916846" y="2042017"/>
                </a:lnTo>
                <a:lnTo>
                  <a:pt x="11582399" y="2042017"/>
                </a:lnTo>
                <a:close/>
                <a:moveTo>
                  <a:pt x="7238999" y="22717"/>
                </a:moveTo>
                <a:lnTo>
                  <a:pt x="7573446" y="22717"/>
                </a:lnTo>
                <a:lnTo>
                  <a:pt x="7573446" y="2042017"/>
                </a:lnTo>
                <a:lnTo>
                  <a:pt x="7238999" y="2042017"/>
                </a:lnTo>
                <a:close/>
                <a:moveTo>
                  <a:pt x="4646843" y="22717"/>
                </a:moveTo>
                <a:lnTo>
                  <a:pt x="4992648" y="22717"/>
                </a:lnTo>
                <a:lnTo>
                  <a:pt x="5133998" y="1062657"/>
                </a:lnTo>
                <a:lnTo>
                  <a:pt x="5163026" y="1746694"/>
                </a:lnTo>
                <a:lnTo>
                  <a:pt x="5280397" y="1746694"/>
                </a:lnTo>
                <a:lnTo>
                  <a:pt x="5309425" y="1062657"/>
                </a:lnTo>
                <a:lnTo>
                  <a:pt x="5450776" y="22717"/>
                </a:lnTo>
                <a:lnTo>
                  <a:pt x="5796581" y="22717"/>
                </a:lnTo>
                <a:lnTo>
                  <a:pt x="5520190" y="2042017"/>
                </a:lnTo>
                <a:lnTo>
                  <a:pt x="4923234" y="2042017"/>
                </a:lnTo>
                <a:close/>
                <a:moveTo>
                  <a:pt x="2430899" y="22717"/>
                </a:moveTo>
                <a:lnTo>
                  <a:pt x="3017758" y="22717"/>
                </a:lnTo>
                <a:lnTo>
                  <a:pt x="3282791" y="2042017"/>
                </a:lnTo>
                <a:lnTo>
                  <a:pt x="2939510" y="2042017"/>
                </a:lnTo>
                <a:lnTo>
                  <a:pt x="2895338" y="1582627"/>
                </a:lnTo>
                <a:lnTo>
                  <a:pt x="2553319" y="1582627"/>
                </a:lnTo>
                <a:lnTo>
                  <a:pt x="2509147" y="2042017"/>
                </a:lnTo>
                <a:lnTo>
                  <a:pt x="2165866" y="2042017"/>
                </a:lnTo>
                <a:close/>
                <a:moveTo>
                  <a:pt x="0" y="22717"/>
                </a:moveTo>
                <a:lnTo>
                  <a:pt x="334447" y="22717"/>
                </a:lnTo>
                <a:lnTo>
                  <a:pt x="334447" y="1746694"/>
                </a:lnTo>
                <a:lnTo>
                  <a:pt x="824127" y="1746694"/>
                </a:lnTo>
                <a:lnTo>
                  <a:pt x="824127" y="2042017"/>
                </a:lnTo>
                <a:lnTo>
                  <a:pt x="0" y="2042017"/>
                </a:lnTo>
                <a:close/>
                <a:moveTo>
                  <a:pt x="9581697" y="0"/>
                </a:moveTo>
                <a:cubicBezTo>
                  <a:pt x="9755862" y="0"/>
                  <a:pt x="9882068" y="35758"/>
                  <a:pt x="9960316" y="107275"/>
                </a:cubicBezTo>
                <a:cubicBezTo>
                  <a:pt x="10038563" y="178792"/>
                  <a:pt x="10081054" y="297847"/>
                  <a:pt x="10087783" y="464439"/>
                </a:cubicBezTo>
                <a:cubicBezTo>
                  <a:pt x="10089467" y="505666"/>
                  <a:pt x="10089677" y="553625"/>
                  <a:pt x="10088415" y="608314"/>
                </a:cubicBezTo>
                <a:cubicBezTo>
                  <a:pt x="10087153" y="663004"/>
                  <a:pt x="10085681" y="715589"/>
                  <a:pt x="10083998" y="766072"/>
                </a:cubicBezTo>
                <a:lnTo>
                  <a:pt x="9762172" y="766072"/>
                </a:lnTo>
                <a:cubicBezTo>
                  <a:pt x="9764696" y="702969"/>
                  <a:pt x="9766379" y="641759"/>
                  <a:pt x="9767220" y="582442"/>
                </a:cubicBezTo>
                <a:cubicBezTo>
                  <a:pt x="9768062" y="523125"/>
                  <a:pt x="9767220" y="464018"/>
                  <a:pt x="9764696" y="405122"/>
                </a:cubicBezTo>
                <a:cubicBezTo>
                  <a:pt x="9761330" y="316778"/>
                  <a:pt x="9700330" y="272605"/>
                  <a:pt x="9581697" y="272605"/>
                </a:cubicBezTo>
                <a:cubicBezTo>
                  <a:pt x="9468111" y="272605"/>
                  <a:pt x="9406691" y="316778"/>
                  <a:pt x="9397435" y="405122"/>
                </a:cubicBezTo>
                <a:cubicBezTo>
                  <a:pt x="9389022" y="500197"/>
                  <a:pt x="9389022" y="596535"/>
                  <a:pt x="9397435" y="694135"/>
                </a:cubicBezTo>
                <a:cubicBezTo>
                  <a:pt x="9400801" y="737886"/>
                  <a:pt x="9412160" y="774486"/>
                  <a:pt x="9431511" y="803934"/>
                </a:cubicBezTo>
                <a:cubicBezTo>
                  <a:pt x="9450863" y="833382"/>
                  <a:pt x="9482414" y="853154"/>
                  <a:pt x="9526166" y="863251"/>
                </a:cubicBezTo>
                <a:lnTo>
                  <a:pt x="9712952" y="902375"/>
                </a:lnTo>
                <a:cubicBezTo>
                  <a:pt x="9849254" y="931823"/>
                  <a:pt x="9946222" y="985881"/>
                  <a:pt x="10003857" y="1064550"/>
                </a:cubicBezTo>
                <a:cubicBezTo>
                  <a:pt x="10061491" y="1143218"/>
                  <a:pt x="10092832" y="1246497"/>
                  <a:pt x="10097880" y="1374386"/>
                </a:cubicBezTo>
                <a:cubicBezTo>
                  <a:pt x="10098722" y="1409724"/>
                  <a:pt x="10098933" y="1447165"/>
                  <a:pt x="10098512" y="1486710"/>
                </a:cubicBezTo>
                <a:cubicBezTo>
                  <a:pt x="10098091" y="1526254"/>
                  <a:pt x="10097039" y="1563275"/>
                  <a:pt x="10095356" y="1597771"/>
                </a:cubicBezTo>
                <a:cubicBezTo>
                  <a:pt x="10088625" y="1765205"/>
                  <a:pt x="10045505" y="1884890"/>
                  <a:pt x="9965994" y="1956828"/>
                </a:cubicBezTo>
                <a:cubicBezTo>
                  <a:pt x="9886485" y="2028765"/>
                  <a:pt x="9758807" y="2064734"/>
                  <a:pt x="9582960" y="2064734"/>
                </a:cubicBezTo>
                <a:cubicBezTo>
                  <a:pt x="9407112" y="2064734"/>
                  <a:pt x="9279644" y="2028765"/>
                  <a:pt x="9200554" y="1956828"/>
                </a:cubicBezTo>
                <a:cubicBezTo>
                  <a:pt x="9121465" y="1884890"/>
                  <a:pt x="9078555" y="1765205"/>
                  <a:pt x="9071823" y="1597771"/>
                </a:cubicBezTo>
                <a:cubicBezTo>
                  <a:pt x="9070141" y="1549813"/>
                  <a:pt x="9069720" y="1498910"/>
                  <a:pt x="9070562" y="1445062"/>
                </a:cubicBezTo>
                <a:cubicBezTo>
                  <a:pt x="9071404" y="1391214"/>
                  <a:pt x="9074768" y="1339890"/>
                  <a:pt x="9080658" y="1291090"/>
                </a:cubicBezTo>
                <a:lnTo>
                  <a:pt x="9394912" y="1291090"/>
                </a:lnTo>
                <a:cubicBezTo>
                  <a:pt x="9391546" y="1356717"/>
                  <a:pt x="9389653" y="1420451"/>
                  <a:pt x="9389232" y="1482293"/>
                </a:cubicBezTo>
                <a:cubicBezTo>
                  <a:pt x="9388812" y="1544134"/>
                  <a:pt x="9390705" y="1602399"/>
                  <a:pt x="9394912" y="1657088"/>
                </a:cubicBezTo>
                <a:cubicBezTo>
                  <a:pt x="9402484" y="1746274"/>
                  <a:pt x="9464746" y="1790867"/>
                  <a:pt x="9581697" y="1790867"/>
                </a:cubicBezTo>
                <a:cubicBezTo>
                  <a:pt x="9691917" y="1790867"/>
                  <a:pt x="9751655" y="1746274"/>
                  <a:pt x="9760909" y="1657088"/>
                </a:cubicBezTo>
                <a:cubicBezTo>
                  <a:pt x="9765958" y="1610813"/>
                  <a:pt x="9768482" y="1563696"/>
                  <a:pt x="9768482" y="1515737"/>
                </a:cubicBezTo>
                <a:cubicBezTo>
                  <a:pt x="9768482" y="1467779"/>
                  <a:pt x="9765958" y="1420662"/>
                  <a:pt x="9760909" y="1374386"/>
                </a:cubicBezTo>
                <a:cubicBezTo>
                  <a:pt x="9754179" y="1281835"/>
                  <a:pt x="9704117" y="1224621"/>
                  <a:pt x="9610724" y="1202746"/>
                </a:cubicBezTo>
                <a:lnTo>
                  <a:pt x="9401222" y="1154787"/>
                </a:lnTo>
                <a:cubicBezTo>
                  <a:pt x="9275857" y="1126181"/>
                  <a:pt x="9189195" y="1073805"/>
                  <a:pt x="9141237" y="997660"/>
                </a:cubicBezTo>
                <a:cubicBezTo>
                  <a:pt x="9093278" y="921516"/>
                  <a:pt x="9067196" y="820341"/>
                  <a:pt x="9062989" y="694135"/>
                </a:cubicBezTo>
                <a:cubicBezTo>
                  <a:pt x="9062148" y="652907"/>
                  <a:pt x="9061727" y="613993"/>
                  <a:pt x="9061727" y="577394"/>
                </a:cubicBezTo>
                <a:cubicBezTo>
                  <a:pt x="9061727" y="540794"/>
                  <a:pt x="9062569" y="503142"/>
                  <a:pt x="9064251" y="464439"/>
                </a:cubicBezTo>
                <a:cubicBezTo>
                  <a:pt x="9070983" y="297847"/>
                  <a:pt x="9114103" y="178792"/>
                  <a:pt x="9193612" y="107275"/>
                </a:cubicBezTo>
                <a:cubicBezTo>
                  <a:pt x="9273123" y="35758"/>
                  <a:pt x="9402484" y="0"/>
                  <a:pt x="9581697" y="0"/>
                </a:cubicBezTo>
                <a:close/>
              </a:path>
            </a:pathLst>
          </a:cu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78055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0E1F91-EF2C-47D4-99BC-6DF11DEF892D}"/>
              </a:ext>
            </a:extLst>
          </p:cNvPr>
          <p:cNvSpPr/>
          <p:nvPr/>
        </p:nvSpPr>
        <p:spPr>
          <a:xfrm>
            <a:off x="6960890" y="0"/>
            <a:ext cx="5232698"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36576" rIns="73152" bIns="36576" numCol="1" spcCol="0" rtlCol="0" fromWordArt="0" anchor="ctr" anchorCtr="0" forceAA="0" compatLnSpc="1">
            <a:prstTxWarp prst="textNoShape">
              <a:avLst/>
            </a:prstTxWarp>
            <a:noAutofit/>
          </a:bodyPr>
          <a:lstStyle/>
          <a:p>
            <a:pPr algn="ctr"/>
            <a:endParaRPr lang="en-US" sz="1440" dirty="0"/>
          </a:p>
        </p:txBody>
      </p:sp>
      <p:sp>
        <p:nvSpPr>
          <p:cNvPr id="6" name="Rectangle 5">
            <a:extLst>
              <a:ext uri="{FF2B5EF4-FFF2-40B4-BE49-F238E27FC236}">
                <a16:creationId xmlns:a16="http://schemas.microsoft.com/office/drawing/2014/main" id="{900C6044-DECE-4DC7-A1BE-F071713FD4A0}"/>
              </a:ext>
            </a:extLst>
          </p:cNvPr>
          <p:cNvSpPr/>
          <p:nvPr/>
        </p:nvSpPr>
        <p:spPr>
          <a:xfrm>
            <a:off x="420689" y="4295226"/>
            <a:ext cx="286534" cy="1088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36576" rIns="73152" bIns="36576" numCol="1" spcCol="0" rtlCol="0" fromWordArt="0" anchor="ctr" anchorCtr="0" forceAA="0" compatLnSpc="1">
            <a:prstTxWarp prst="textNoShape">
              <a:avLst/>
            </a:prstTxWarp>
            <a:noAutofit/>
          </a:bodyPr>
          <a:lstStyle/>
          <a:p>
            <a:pPr algn="ctr"/>
            <a:endParaRPr lang="en-US" sz="1440" dirty="0"/>
          </a:p>
        </p:txBody>
      </p:sp>
      <p:pic>
        <p:nvPicPr>
          <p:cNvPr id="27" name="Picture Placeholder 26">
            <a:extLst>
              <a:ext uri="{FF2B5EF4-FFF2-40B4-BE49-F238E27FC236}">
                <a16:creationId xmlns:a16="http://schemas.microsoft.com/office/drawing/2014/main" id="{21B4083B-ADAE-42C8-A770-B1271B5EBFB7}"/>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t="2507" b="2507"/>
          <a:stretch>
            <a:fillRect/>
          </a:stretch>
        </p:blipFill>
        <p:spPr/>
      </p:pic>
      <p:pic>
        <p:nvPicPr>
          <p:cNvPr id="23" name="Picture Placeholder 22">
            <a:extLst>
              <a:ext uri="{FF2B5EF4-FFF2-40B4-BE49-F238E27FC236}">
                <a16:creationId xmlns:a16="http://schemas.microsoft.com/office/drawing/2014/main" id="{99FFFD6F-73D7-49DE-A2BD-8E7275360994}"/>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34589" r="34589"/>
          <a:stretch>
            <a:fillRect/>
          </a:stretch>
        </p:blipFill>
        <p:spPr/>
      </p:pic>
      <p:sp>
        <p:nvSpPr>
          <p:cNvPr id="11" name="TextBox 10">
            <a:extLst>
              <a:ext uri="{FF2B5EF4-FFF2-40B4-BE49-F238E27FC236}">
                <a16:creationId xmlns:a16="http://schemas.microsoft.com/office/drawing/2014/main" id="{BD2A687C-6559-47A2-8B81-2BA353320D50}"/>
              </a:ext>
            </a:extLst>
          </p:cNvPr>
          <p:cNvSpPr txBox="1"/>
          <p:nvPr/>
        </p:nvSpPr>
        <p:spPr>
          <a:xfrm>
            <a:off x="1447177" y="1610828"/>
            <a:ext cx="4269117" cy="1323439"/>
          </a:xfrm>
          <a:prstGeom prst="rect">
            <a:avLst/>
          </a:prstGeom>
          <a:noFill/>
        </p:spPr>
        <p:txBody>
          <a:bodyPr wrap="none" rtlCol="0">
            <a:spAutoFit/>
          </a:bodyPr>
          <a:lstStyle/>
          <a:p>
            <a:r>
              <a:rPr lang="en-US" sz="4000" b="1" dirty="0">
                <a:solidFill>
                  <a:schemeClr val="tx1">
                    <a:lumMod val="75000"/>
                    <a:lumOff val="25000"/>
                  </a:schemeClr>
                </a:solidFill>
                <a:latin typeface="+mj-lt"/>
              </a:rPr>
              <a:t>MAKE IT </a:t>
            </a:r>
          </a:p>
          <a:p>
            <a:r>
              <a:rPr lang="en-US" sz="4000" b="1" dirty="0">
                <a:solidFill>
                  <a:schemeClr val="accent1"/>
                </a:solidFill>
                <a:latin typeface="+mj-lt"/>
              </a:rPr>
              <a:t>MORE CREATIVE</a:t>
            </a:r>
            <a:endParaRPr lang="en-ID" sz="4000" b="1" dirty="0">
              <a:solidFill>
                <a:schemeClr val="accent1"/>
              </a:solidFill>
              <a:latin typeface="+mj-lt"/>
            </a:endParaRPr>
          </a:p>
        </p:txBody>
      </p:sp>
      <p:sp>
        <p:nvSpPr>
          <p:cNvPr id="12" name="Rectangle 11">
            <a:extLst>
              <a:ext uri="{FF2B5EF4-FFF2-40B4-BE49-F238E27FC236}">
                <a16:creationId xmlns:a16="http://schemas.microsoft.com/office/drawing/2014/main" id="{278A2376-1544-4798-BB1D-23C4F71B432E}"/>
              </a:ext>
            </a:extLst>
          </p:cNvPr>
          <p:cNvSpPr/>
          <p:nvPr/>
        </p:nvSpPr>
        <p:spPr>
          <a:xfrm>
            <a:off x="1447177" y="2940753"/>
            <a:ext cx="4269116" cy="1086836"/>
          </a:xfrm>
          <a:prstGeom prst="rect">
            <a:avLst/>
          </a:prstGeom>
        </p:spPr>
        <p:txBody>
          <a:bodyPr wrap="square">
            <a:spAutoFit/>
          </a:bodyPr>
          <a:lstStyle/>
          <a:p>
            <a:pPr>
              <a:lnSpc>
                <a:spcPct val="150000"/>
              </a:lnSpc>
            </a:pPr>
            <a:r>
              <a:rPr lang="en-US" sz="1100" dirty="0">
                <a:solidFill>
                  <a:schemeClr val="tx1">
                    <a:lumMod val="50000"/>
                    <a:lumOff val="50000"/>
                  </a:schemeClr>
                </a:solidFill>
              </a:rPr>
              <a:t>Lorem ipsum dolor sit amet, connecter adipescent elite, sed do elite temper incident Ut labore et dolore magna aliquant. Lorem ipsum dolor sit amet, connecter adipescent elite, sed.</a:t>
            </a:r>
          </a:p>
        </p:txBody>
      </p:sp>
      <p:sp>
        <p:nvSpPr>
          <p:cNvPr id="13" name="Rectangle 12">
            <a:extLst>
              <a:ext uri="{FF2B5EF4-FFF2-40B4-BE49-F238E27FC236}">
                <a16:creationId xmlns:a16="http://schemas.microsoft.com/office/drawing/2014/main" id="{9AE9067E-A442-4212-8AFC-0C3B6E06E7F1}"/>
              </a:ext>
            </a:extLst>
          </p:cNvPr>
          <p:cNvSpPr/>
          <p:nvPr/>
        </p:nvSpPr>
        <p:spPr>
          <a:xfrm>
            <a:off x="7220626" y="1016165"/>
            <a:ext cx="2153782" cy="2864246"/>
          </a:xfrm>
          <a:prstGeom prst="rect">
            <a:avLst/>
          </a:prstGeom>
        </p:spPr>
        <p:txBody>
          <a:bodyPr wrap="square">
            <a:spAutoFit/>
          </a:bodyPr>
          <a:lstStyle/>
          <a:p>
            <a:pPr>
              <a:lnSpc>
                <a:spcPct val="150000"/>
              </a:lnSpc>
            </a:pPr>
            <a:r>
              <a:rPr lang="en-US" sz="1100" dirty="0">
                <a:solidFill>
                  <a:schemeClr val="tx1">
                    <a:lumMod val="75000"/>
                    <a:lumOff val="25000"/>
                  </a:schemeClr>
                </a:solidFill>
              </a:rPr>
              <a:t>Lorem ipsum dolor sit amet, connecter adipescent elite, sed do elite temper incident Ut labore et dolore magna aliquant. Lorem ipsum dolor sit amet, connecter adipescent elite, sed do elite temper incident Ut labore et dolore magna aliquant</a:t>
            </a:r>
          </a:p>
          <a:p>
            <a:pPr>
              <a:lnSpc>
                <a:spcPct val="150000"/>
              </a:lnSpc>
            </a:pPr>
            <a:endParaRPr lang="en-US" sz="1100" dirty="0">
              <a:solidFill>
                <a:schemeClr val="tx1">
                  <a:lumMod val="75000"/>
                  <a:lumOff val="25000"/>
                </a:schemeClr>
              </a:solidFill>
            </a:endParaRPr>
          </a:p>
        </p:txBody>
      </p:sp>
      <p:sp>
        <p:nvSpPr>
          <p:cNvPr id="20" name="Freeform: Shape 19">
            <a:extLst>
              <a:ext uri="{FF2B5EF4-FFF2-40B4-BE49-F238E27FC236}">
                <a16:creationId xmlns:a16="http://schemas.microsoft.com/office/drawing/2014/main" id="{553CAD7A-3563-4B5D-AB08-552652201F53}"/>
              </a:ext>
            </a:extLst>
          </p:cNvPr>
          <p:cNvSpPr/>
          <p:nvPr/>
        </p:nvSpPr>
        <p:spPr>
          <a:xfrm>
            <a:off x="1570793" y="782629"/>
            <a:ext cx="2089011" cy="342847"/>
          </a:xfrm>
          <a:custGeom>
            <a:avLst/>
            <a:gdLst/>
            <a:ahLst/>
            <a:cxnLst/>
            <a:rect l="l" t="t" r="r" b="b"/>
            <a:pathLst>
              <a:path w="12580690" h="2064734">
                <a:moveTo>
                  <a:pt x="2665643" y="318040"/>
                </a:moveTo>
                <a:lnTo>
                  <a:pt x="2629043" y="846844"/>
                </a:lnTo>
                <a:lnTo>
                  <a:pt x="2584871" y="1288566"/>
                </a:lnTo>
                <a:lnTo>
                  <a:pt x="2863786" y="1288566"/>
                </a:lnTo>
                <a:lnTo>
                  <a:pt x="2819614" y="846844"/>
                </a:lnTo>
                <a:lnTo>
                  <a:pt x="2783015" y="318040"/>
                </a:lnTo>
                <a:close/>
                <a:moveTo>
                  <a:pt x="11582399" y="22717"/>
                </a:moveTo>
                <a:lnTo>
                  <a:pt x="11916846" y="22717"/>
                </a:lnTo>
                <a:lnTo>
                  <a:pt x="11916846" y="869561"/>
                </a:lnTo>
                <a:lnTo>
                  <a:pt x="12246245" y="869561"/>
                </a:lnTo>
                <a:lnTo>
                  <a:pt x="12246245" y="22717"/>
                </a:lnTo>
                <a:lnTo>
                  <a:pt x="12580690" y="22717"/>
                </a:lnTo>
                <a:lnTo>
                  <a:pt x="12580690" y="2042017"/>
                </a:lnTo>
                <a:lnTo>
                  <a:pt x="12246245" y="2042017"/>
                </a:lnTo>
                <a:lnTo>
                  <a:pt x="12246245" y="1164884"/>
                </a:lnTo>
                <a:lnTo>
                  <a:pt x="11916846" y="1164884"/>
                </a:lnTo>
                <a:lnTo>
                  <a:pt x="11916846" y="2042017"/>
                </a:lnTo>
                <a:lnTo>
                  <a:pt x="11582399" y="2042017"/>
                </a:lnTo>
                <a:close/>
                <a:moveTo>
                  <a:pt x="7238999" y="22717"/>
                </a:moveTo>
                <a:lnTo>
                  <a:pt x="7573446" y="22717"/>
                </a:lnTo>
                <a:lnTo>
                  <a:pt x="7573446" y="2042017"/>
                </a:lnTo>
                <a:lnTo>
                  <a:pt x="7238999" y="2042017"/>
                </a:lnTo>
                <a:close/>
                <a:moveTo>
                  <a:pt x="4646843" y="22717"/>
                </a:moveTo>
                <a:lnTo>
                  <a:pt x="4992648" y="22717"/>
                </a:lnTo>
                <a:lnTo>
                  <a:pt x="5133998" y="1062657"/>
                </a:lnTo>
                <a:lnTo>
                  <a:pt x="5163026" y="1746694"/>
                </a:lnTo>
                <a:lnTo>
                  <a:pt x="5280397" y="1746694"/>
                </a:lnTo>
                <a:lnTo>
                  <a:pt x="5309425" y="1062657"/>
                </a:lnTo>
                <a:lnTo>
                  <a:pt x="5450776" y="22717"/>
                </a:lnTo>
                <a:lnTo>
                  <a:pt x="5796581" y="22717"/>
                </a:lnTo>
                <a:lnTo>
                  <a:pt x="5520190" y="2042017"/>
                </a:lnTo>
                <a:lnTo>
                  <a:pt x="4923234" y="2042017"/>
                </a:lnTo>
                <a:close/>
                <a:moveTo>
                  <a:pt x="2430899" y="22717"/>
                </a:moveTo>
                <a:lnTo>
                  <a:pt x="3017758" y="22717"/>
                </a:lnTo>
                <a:lnTo>
                  <a:pt x="3282791" y="2042017"/>
                </a:lnTo>
                <a:lnTo>
                  <a:pt x="2939510" y="2042017"/>
                </a:lnTo>
                <a:lnTo>
                  <a:pt x="2895338" y="1582627"/>
                </a:lnTo>
                <a:lnTo>
                  <a:pt x="2553319" y="1582627"/>
                </a:lnTo>
                <a:lnTo>
                  <a:pt x="2509147" y="2042017"/>
                </a:lnTo>
                <a:lnTo>
                  <a:pt x="2165866" y="2042017"/>
                </a:lnTo>
                <a:close/>
                <a:moveTo>
                  <a:pt x="0" y="22717"/>
                </a:moveTo>
                <a:lnTo>
                  <a:pt x="334447" y="22717"/>
                </a:lnTo>
                <a:lnTo>
                  <a:pt x="334447" y="1746694"/>
                </a:lnTo>
                <a:lnTo>
                  <a:pt x="824127" y="1746694"/>
                </a:lnTo>
                <a:lnTo>
                  <a:pt x="824127" y="2042017"/>
                </a:lnTo>
                <a:lnTo>
                  <a:pt x="0" y="2042017"/>
                </a:lnTo>
                <a:close/>
                <a:moveTo>
                  <a:pt x="9581697" y="0"/>
                </a:moveTo>
                <a:cubicBezTo>
                  <a:pt x="9755862" y="0"/>
                  <a:pt x="9882068" y="35758"/>
                  <a:pt x="9960316" y="107275"/>
                </a:cubicBezTo>
                <a:cubicBezTo>
                  <a:pt x="10038563" y="178792"/>
                  <a:pt x="10081054" y="297847"/>
                  <a:pt x="10087783" y="464439"/>
                </a:cubicBezTo>
                <a:cubicBezTo>
                  <a:pt x="10089467" y="505666"/>
                  <a:pt x="10089677" y="553625"/>
                  <a:pt x="10088415" y="608314"/>
                </a:cubicBezTo>
                <a:cubicBezTo>
                  <a:pt x="10087153" y="663004"/>
                  <a:pt x="10085681" y="715589"/>
                  <a:pt x="10083998" y="766072"/>
                </a:cubicBezTo>
                <a:lnTo>
                  <a:pt x="9762172" y="766072"/>
                </a:lnTo>
                <a:cubicBezTo>
                  <a:pt x="9764696" y="702969"/>
                  <a:pt x="9766379" y="641759"/>
                  <a:pt x="9767220" y="582442"/>
                </a:cubicBezTo>
                <a:cubicBezTo>
                  <a:pt x="9768062" y="523125"/>
                  <a:pt x="9767220" y="464018"/>
                  <a:pt x="9764696" y="405122"/>
                </a:cubicBezTo>
                <a:cubicBezTo>
                  <a:pt x="9761330" y="316778"/>
                  <a:pt x="9700330" y="272605"/>
                  <a:pt x="9581697" y="272605"/>
                </a:cubicBezTo>
                <a:cubicBezTo>
                  <a:pt x="9468111" y="272605"/>
                  <a:pt x="9406691" y="316778"/>
                  <a:pt x="9397435" y="405122"/>
                </a:cubicBezTo>
                <a:cubicBezTo>
                  <a:pt x="9389022" y="500197"/>
                  <a:pt x="9389022" y="596535"/>
                  <a:pt x="9397435" y="694135"/>
                </a:cubicBezTo>
                <a:cubicBezTo>
                  <a:pt x="9400801" y="737886"/>
                  <a:pt x="9412160" y="774486"/>
                  <a:pt x="9431511" y="803934"/>
                </a:cubicBezTo>
                <a:cubicBezTo>
                  <a:pt x="9450863" y="833382"/>
                  <a:pt x="9482414" y="853154"/>
                  <a:pt x="9526166" y="863251"/>
                </a:cubicBezTo>
                <a:lnTo>
                  <a:pt x="9712952" y="902375"/>
                </a:lnTo>
                <a:cubicBezTo>
                  <a:pt x="9849254" y="931823"/>
                  <a:pt x="9946222" y="985881"/>
                  <a:pt x="10003857" y="1064550"/>
                </a:cubicBezTo>
                <a:cubicBezTo>
                  <a:pt x="10061491" y="1143218"/>
                  <a:pt x="10092832" y="1246497"/>
                  <a:pt x="10097880" y="1374386"/>
                </a:cubicBezTo>
                <a:cubicBezTo>
                  <a:pt x="10098722" y="1409724"/>
                  <a:pt x="10098933" y="1447165"/>
                  <a:pt x="10098512" y="1486710"/>
                </a:cubicBezTo>
                <a:cubicBezTo>
                  <a:pt x="10098091" y="1526254"/>
                  <a:pt x="10097039" y="1563275"/>
                  <a:pt x="10095356" y="1597771"/>
                </a:cubicBezTo>
                <a:cubicBezTo>
                  <a:pt x="10088625" y="1765205"/>
                  <a:pt x="10045505" y="1884890"/>
                  <a:pt x="9965994" y="1956828"/>
                </a:cubicBezTo>
                <a:cubicBezTo>
                  <a:pt x="9886485" y="2028765"/>
                  <a:pt x="9758807" y="2064734"/>
                  <a:pt x="9582960" y="2064734"/>
                </a:cubicBezTo>
                <a:cubicBezTo>
                  <a:pt x="9407112" y="2064734"/>
                  <a:pt x="9279644" y="2028765"/>
                  <a:pt x="9200554" y="1956828"/>
                </a:cubicBezTo>
                <a:cubicBezTo>
                  <a:pt x="9121465" y="1884890"/>
                  <a:pt x="9078555" y="1765205"/>
                  <a:pt x="9071823" y="1597771"/>
                </a:cubicBezTo>
                <a:cubicBezTo>
                  <a:pt x="9070141" y="1549813"/>
                  <a:pt x="9069720" y="1498910"/>
                  <a:pt x="9070562" y="1445062"/>
                </a:cubicBezTo>
                <a:cubicBezTo>
                  <a:pt x="9071404" y="1391214"/>
                  <a:pt x="9074768" y="1339890"/>
                  <a:pt x="9080658" y="1291090"/>
                </a:cubicBezTo>
                <a:lnTo>
                  <a:pt x="9394912" y="1291090"/>
                </a:lnTo>
                <a:cubicBezTo>
                  <a:pt x="9391546" y="1356717"/>
                  <a:pt x="9389653" y="1420451"/>
                  <a:pt x="9389232" y="1482293"/>
                </a:cubicBezTo>
                <a:cubicBezTo>
                  <a:pt x="9388812" y="1544134"/>
                  <a:pt x="9390705" y="1602399"/>
                  <a:pt x="9394912" y="1657088"/>
                </a:cubicBezTo>
                <a:cubicBezTo>
                  <a:pt x="9402484" y="1746274"/>
                  <a:pt x="9464746" y="1790867"/>
                  <a:pt x="9581697" y="1790867"/>
                </a:cubicBezTo>
                <a:cubicBezTo>
                  <a:pt x="9691917" y="1790867"/>
                  <a:pt x="9751655" y="1746274"/>
                  <a:pt x="9760909" y="1657088"/>
                </a:cubicBezTo>
                <a:cubicBezTo>
                  <a:pt x="9765958" y="1610813"/>
                  <a:pt x="9768482" y="1563696"/>
                  <a:pt x="9768482" y="1515737"/>
                </a:cubicBezTo>
                <a:cubicBezTo>
                  <a:pt x="9768482" y="1467779"/>
                  <a:pt x="9765958" y="1420662"/>
                  <a:pt x="9760909" y="1374386"/>
                </a:cubicBezTo>
                <a:cubicBezTo>
                  <a:pt x="9754179" y="1281835"/>
                  <a:pt x="9704117" y="1224621"/>
                  <a:pt x="9610724" y="1202746"/>
                </a:cubicBezTo>
                <a:lnTo>
                  <a:pt x="9401222" y="1154787"/>
                </a:lnTo>
                <a:cubicBezTo>
                  <a:pt x="9275857" y="1126181"/>
                  <a:pt x="9189195" y="1073805"/>
                  <a:pt x="9141237" y="997660"/>
                </a:cubicBezTo>
                <a:cubicBezTo>
                  <a:pt x="9093278" y="921516"/>
                  <a:pt x="9067196" y="820341"/>
                  <a:pt x="9062989" y="694135"/>
                </a:cubicBezTo>
                <a:cubicBezTo>
                  <a:pt x="9062148" y="652907"/>
                  <a:pt x="9061727" y="613993"/>
                  <a:pt x="9061727" y="577394"/>
                </a:cubicBezTo>
                <a:cubicBezTo>
                  <a:pt x="9061727" y="540794"/>
                  <a:pt x="9062569" y="503142"/>
                  <a:pt x="9064251" y="464439"/>
                </a:cubicBezTo>
                <a:cubicBezTo>
                  <a:pt x="9070983" y="297847"/>
                  <a:pt x="9114103" y="178792"/>
                  <a:pt x="9193612" y="107275"/>
                </a:cubicBezTo>
                <a:cubicBezTo>
                  <a:pt x="9273123" y="35758"/>
                  <a:pt x="9402484" y="0"/>
                  <a:pt x="9581697" y="0"/>
                </a:cubicBezTo>
                <a:close/>
              </a:path>
            </a:pathLst>
          </a:cu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 name="Picture Placeholder 6">
            <a:extLst>
              <a:ext uri="{FF2B5EF4-FFF2-40B4-BE49-F238E27FC236}">
                <a16:creationId xmlns:a16="http://schemas.microsoft.com/office/drawing/2014/main" id="{5B0769E7-FD68-4692-9C85-284F748F9BDE}"/>
              </a:ext>
            </a:extLst>
          </p:cNvPr>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t="32205" b="32205"/>
          <a:stretch>
            <a:fillRect/>
          </a:stretch>
        </p:blipFill>
        <p:spPr/>
      </p:pic>
    </p:spTree>
    <p:extLst>
      <p:ext uri="{BB962C8B-B14F-4D97-AF65-F5344CB8AC3E}">
        <p14:creationId xmlns:p14="http://schemas.microsoft.com/office/powerpoint/2010/main" val="3969926973"/>
      </p:ext>
    </p:extLst>
  </p:cSld>
  <p:clrMapOvr>
    <a:masterClrMapping/>
  </p:clrMapOvr>
</p:sld>
</file>

<file path=ppt/theme/theme1.xml><?xml version="1.0" encoding="utf-8"?>
<a:theme xmlns:a="http://schemas.openxmlformats.org/drawingml/2006/main" name="Office Theme">
  <a:themeElements>
    <a:clrScheme name="Custom 4">
      <a:dk1>
        <a:srgbClr val="000000"/>
      </a:dk1>
      <a:lt1>
        <a:sysClr val="window" lastClr="FFFFFF"/>
      </a:lt1>
      <a:dk2>
        <a:srgbClr val="000000"/>
      </a:dk2>
      <a:lt2>
        <a:srgbClr val="FFFFFF"/>
      </a:lt2>
      <a:accent1>
        <a:srgbClr val="FFCC66"/>
      </a:accent1>
      <a:accent2>
        <a:srgbClr val="CCFF33"/>
      </a:accent2>
      <a:accent3>
        <a:srgbClr val="0D81BB"/>
      </a:accent3>
      <a:accent4>
        <a:srgbClr val="045FC4"/>
      </a:accent4>
      <a:accent5>
        <a:srgbClr val="953FF3"/>
      </a:accent5>
      <a:accent6>
        <a:srgbClr val="C03EF4"/>
      </a:accent6>
      <a:hlink>
        <a:srgbClr val="8F8F8F"/>
      </a:hlink>
      <a:folHlink>
        <a:srgbClr val="A5A5A5"/>
      </a:folHlink>
    </a:clrScheme>
    <a:fontScheme name="Poppins">
      <a:majorFont>
        <a:latin typeface="poppins"/>
        <a:ea typeface=""/>
        <a:cs typeface=""/>
      </a:majorFont>
      <a:minorFont>
        <a:latin typeface="poppi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6">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DE8EA5B-A1DE-4310-B010-E1E9FA1A5BDE}">
  <we:reference id="wa104379997" version="2.0.0.0" store="en-US" storeType="OMEX"/>
  <we:alternateReferences>
    <we:reference id="wa104379997" version="2.0.0.0" store="WA104379997"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 Theme</Template>
  <TotalTime>5220</TotalTime>
  <Words>1165</Words>
  <Application>Microsoft Office PowerPoint</Application>
  <PresentationFormat>Custom</PresentationFormat>
  <Paragraphs>64</Paragraphs>
  <Slides>25</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poppins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Walkin' Out!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farid nurjamil</dc:creator>
  <cp:lastModifiedBy>Partha Pratim Chanda</cp:lastModifiedBy>
  <cp:revision>428</cp:revision>
  <dcterms:created xsi:type="dcterms:W3CDTF">2018-11-06T00:42:49Z</dcterms:created>
  <dcterms:modified xsi:type="dcterms:W3CDTF">2021-06-24T19:16:10Z</dcterms:modified>
</cp:coreProperties>
</file>