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4" r:id="rId25"/>
    <p:sldId id="285"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Poppins" panose="00000500000000000000" pitchFamily="2"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E1315B"/>
    <a:srgbClr val="F47D4A"/>
    <a:srgbClr val="FFFFFF"/>
    <a:srgbClr val="333333"/>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30" autoAdjust="0"/>
    <p:restoredTop sz="96229" autoAdjust="0"/>
  </p:normalViewPr>
  <p:slideViewPr>
    <p:cSldViewPr snapToGrid="0">
      <p:cViewPr>
        <p:scale>
          <a:sx n="75" d="100"/>
          <a:sy n="75" d="100"/>
        </p:scale>
        <p:origin x="1356" y="84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F4D0B2-5C61-4513-AAEC-580B68A90684}" type="datetimeFigureOut">
              <a:rPr lang="en-US" smtClean="0"/>
              <a:t>6/22/2021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EED9E9-0C4A-489A-B5D2-6E026E4E07A9}" type="slidenum">
              <a:rPr lang="en-US" smtClean="0"/>
              <a:t>‹#›</a:t>
            </a:fld>
            <a:endParaRPr lang="en-US"/>
          </a:p>
        </p:txBody>
      </p:sp>
    </p:spTree>
    <p:extLst>
      <p:ext uri="{BB962C8B-B14F-4D97-AF65-F5344CB8AC3E}">
        <p14:creationId xmlns:p14="http://schemas.microsoft.com/office/powerpoint/2010/main" val="1280838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704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BFDFCC-0782-4FB6-A204-4236B2A1AD5E}"/>
              </a:ext>
            </a:extLst>
          </p:cNvPr>
          <p:cNvSpPr>
            <a:spLocks noGrp="1"/>
          </p:cNvSpPr>
          <p:nvPr>
            <p:ph type="pic" sz="quarter" idx="10"/>
          </p:nvPr>
        </p:nvSpPr>
        <p:spPr>
          <a:xfrm>
            <a:off x="2673762" y="0"/>
            <a:ext cx="4862721" cy="6858000"/>
          </a:xfrm>
          <a:custGeom>
            <a:avLst/>
            <a:gdLst>
              <a:gd name="connsiteX0" fmla="*/ 0 w 9763432"/>
              <a:gd name="connsiteY0" fmla="*/ 0 h 13679488"/>
              <a:gd name="connsiteX1" fmla="*/ 9763432 w 9763432"/>
              <a:gd name="connsiteY1" fmla="*/ 0 h 13679488"/>
              <a:gd name="connsiteX2" fmla="*/ 9763432 w 9763432"/>
              <a:gd name="connsiteY2" fmla="*/ 13679488 h 13679488"/>
              <a:gd name="connsiteX3" fmla="*/ 0 w 9763432"/>
              <a:gd name="connsiteY3" fmla="*/ 13679488 h 13679488"/>
            </a:gdLst>
            <a:ahLst/>
            <a:cxnLst>
              <a:cxn ang="0">
                <a:pos x="connsiteX0" y="connsiteY0"/>
              </a:cxn>
              <a:cxn ang="0">
                <a:pos x="connsiteX1" y="connsiteY1"/>
              </a:cxn>
              <a:cxn ang="0">
                <a:pos x="connsiteX2" y="connsiteY2"/>
              </a:cxn>
              <a:cxn ang="0">
                <a:pos x="connsiteX3" y="connsiteY3"/>
              </a:cxn>
            </a:cxnLst>
            <a:rect l="l" t="t" r="r" b="b"/>
            <a:pathLst>
              <a:path w="9763432" h="13679488">
                <a:moveTo>
                  <a:pt x="0" y="0"/>
                </a:moveTo>
                <a:lnTo>
                  <a:pt x="9763432" y="0"/>
                </a:lnTo>
                <a:lnTo>
                  <a:pt x="9763432" y="13679488"/>
                </a:lnTo>
                <a:lnTo>
                  <a:pt x="0" y="13679488"/>
                </a:lnTo>
                <a:close/>
              </a:path>
            </a:pathLst>
          </a:custGeom>
        </p:spPr>
        <p:txBody>
          <a:bodyPr wrap="square">
            <a:noAutofit/>
          </a:bodyPr>
          <a:lstStyle/>
          <a:p>
            <a:endParaRPr lang="en-ID"/>
          </a:p>
        </p:txBody>
      </p:sp>
    </p:spTree>
    <p:extLst>
      <p:ext uri="{BB962C8B-B14F-4D97-AF65-F5344CB8AC3E}">
        <p14:creationId xmlns:p14="http://schemas.microsoft.com/office/powerpoint/2010/main" val="4238372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Vertical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5815AC7-6246-4232-A0FA-3838205D7CAA}"/>
              </a:ext>
            </a:extLst>
          </p:cNvPr>
          <p:cNvSpPr>
            <a:spLocks noGrp="1"/>
          </p:cNvSpPr>
          <p:nvPr>
            <p:ph type="pic" sz="quarter" idx="10"/>
          </p:nvPr>
        </p:nvSpPr>
        <p:spPr>
          <a:xfrm>
            <a:off x="1" y="0"/>
            <a:ext cx="3431474" cy="6858000"/>
          </a:xfrm>
          <a:custGeom>
            <a:avLst/>
            <a:gdLst>
              <a:gd name="connsiteX0" fmla="*/ 0 w 6889757"/>
              <a:gd name="connsiteY0" fmla="*/ 0 h 13679488"/>
              <a:gd name="connsiteX1" fmla="*/ 6889757 w 6889757"/>
              <a:gd name="connsiteY1" fmla="*/ 0 h 13679488"/>
              <a:gd name="connsiteX2" fmla="*/ 6889757 w 6889757"/>
              <a:gd name="connsiteY2" fmla="*/ 13679488 h 13679488"/>
              <a:gd name="connsiteX3" fmla="*/ 0 w 6889757"/>
              <a:gd name="connsiteY3" fmla="*/ 13679488 h 13679488"/>
            </a:gdLst>
            <a:ahLst/>
            <a:cxnLst>
              <a:cxn ang="0">
                <a:pos x="connsiteX0" y="connsiteY0"/>
              </a:cxn>
              <a:cxn ang="0">
                <a:pos x="connsiteX1" y="connsiteY1"/>
              </a:cxn>
              <a:cxn ang="0">
                <a:pos x="connsiteX2" y="connsiteY2"/>
              </a:cxn>
              <a:cxn ang="0">
                <a:pos x="connsiteX3" y="connsiteY3"/>
              </a:cxn>
            </a:cxnLst>
            <a:rect l="l" t="t" r="r" b="b"/>
            <a:pathLst>
              <a:path w="6889757" h="13679488">
                <a:moveTo>
                  <a:pt x="0" y="0"/>
                </a:moveTo>
                <a:lnTo>
                  <a:pt x="6889757" y="0"/>
                </a:lnTo>
                <a:lnTo>
                  <a:pt x="6889757" y="13679488"/>
                </a:lnTo>
                <a:lnTo>
                  <a:pt x="0" y="13679488"/>
                </a:lnTo>
                <a:close/>
              </a:path>
            </a:pathLst>
          </a:custGeom>
        </p:spPr>
        <p:txBody>
          <a:bodyPr wrap="square">
            <a:noAutofit/>
          </a:bodyPr>
          <a:lstStyle/>
          <a:p>
            <a:endParaRPr lang="en-ID"/>
          </a:p>
        </p:txBody>
      </p:sp>
      <p:sp>
        <p:nvSpPr>
          <p:cNvPr id="11" name="Picture Placeholder 10">
            <a:extLst>
              <a:ext uri="{FF2B5EF4-FFF2-40B4-BE49-F238E27FC236}">
                <a16:creationId xmlns:a16="http://schemas.microsoft.com/office/drawing/2014/main" id="{95085B74-2AF0-4657-9E8F-C70BE607D657}"/>
              </a:ext>
            </a:extLst>
          </p:cNvPr>
          <p:cNvSpPr>
            <a:spLocks noGrp="1"/>
          </p:cNvSpPr>
          <p:nvPr>
            <p:ph type="pic" sz="quarter" idx="11"/>
          </p:nvPr>
        </p:nvSpPr>
        <p:spPr>
          <a:xfrm>
            <a:off x="2936718" y="1168232"/>
            <a:ext cx="3431474" cy="5689768"/>
          </a:xfrm>
          <a:custGeom>
            <a:avLst/>
            <a:gdLst>
              <a:gd name="connsiteX0" fmla="*/ 0 w 6355838"/>
              <a:gd name="connsiteY0" fmla="*/ 0 h 7573656"/>
              <a:gd name="connsiteX1" fmla="*/ 6355838 w 6355838"/>
              <a:gd name="connsiteY1" fmla="*/ 0 h 7573656"/>
              <a:gd name="connsiteX2" fmla="*/ 6355838 w 6355838"/>
              <a:gd name="connsiteY2" fmla="*/ 7573656 h 7573656"/>
              <a:gd name="connsiteX3" fmla="*/ 0 w 6355838"/>
              <a:gd name="connsiteY3" fmla="*/ 7573656 h 7573656"/>
            </a:gdLst>
            <a:ahLst/>
            <a:cxnLst>
              <a:cxn ang="0">
                <a:pos x="connsiteX0" y="connsiteY0"/>
              </a:cxn>
              <a:cxn ang="0">
                <a:pos x="connsiteX1" y="connsiteY1"/>
              </a:cxn>
              <a:cxn ang="0">
                <a:pos x="connsiteX2" y="connsiteY2"/>
              </a:cxn>
              <a:cxn ang="0">
                <a:pos x="connsiteX3" y="connsiteY3"/>
              </a:cxn>
            </a:cxnLst>
            <a:rect l="l" t="t" r="r" b="b"/>
            <a:pathLst>
              <a:path w="6355838" h="7573656">
                <a:moveTo>
                  <a:pt x="0" y="0"/>
                </a:moveTo>
                <a:lnTo>
                  <a:pt x="6355838" y="0"/>
                </a:lnTo>
                <a:lnTo>
                  <a:pt x="6355838" y="7573656"/>
                </a:lnTo>
                <a:lnTo>
                  <a:pt x="0" y="7573656"/>
                </a:lnTo>
                <a:close/>
              </a:path>
            </a:pathLst>
          </a:custGeom>
        </p:spPr>
        <p:txBody>
          <a:bodyPr wrap="square">
            <a:noAutofit/>
          </a:bodyPr>
          <a:lstStyle/>
          <a:p>
            <a:endParaRPr lang="en-ID" dirty="0"/>
          </a:p>
        </p:txBody>
      </p:sp>
    </p:spTree>
    <p:extLst>
      <p:ext uri="{BB962C8B-B14F-4D97-AF65-F5344CB8AC3E}">
        <p14:creationId xmlns:p14="http://schemas.microsoft.com/office/powerpoint/2010/main" val="2007827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A63BA7B-8475-429A-8B1B-6E6AACDE6B24}"/>
              </a:ext>
            </a:extLst>
          </p:cNvPr>
          <p:cNvSpPr>
            <a:spLocks noGrp="1"/>
          </p:cNvSpPr>
          <p:nvPr>
            <p:ph type="pic" sz="quarter" idx="10"/>
          </p:nvPr>
        </p:nvSpPr>
        <p:spPr>
          <a:xfrm>
            <a:off x="0" y="0"/>
            <a:ext cx="4333845" cy="6858000"/>
          </a:xfrm>
          <a:custGeom>
            <a:avLst/>
            <a:gdLst>
              <a:gd name="connsiteX0" fmla="*/ 0 w 8701548"/>
              <a:gd name="connsiteY0" fmla="*/ 0 h 13679488"/>
              <a:gd name="connsiteX1" fmla="*/ 8701548 w 8701548"/>
              <a:gd name="connsiteY1" fmla="*/ 0 h 13679488"/>
              <a:gd name="connsiteX2" fmla="*/ 8701548 w 8701548"/>
              <a:gd name="connsiteY2" fmla="*/ 13679488 h 13679488"/>
              <a:gd name="connsiteX3" fmla="*/ 0 w 8701548"/>
              <a:gd name="connsiteY3" fmla="*/ 13679488 h 13679488"/>
            </a:gdLst>
            <a:ahLst/>
            <a:cxnLst>
              <a:cxn ang="0">
                <a:pos x="connsiteX0" y="connsiteY0"/>
              </a:cxn>
              <a:cxn ang="0">
                <a:pos x="connsiteX1" y="connsiteY1"/>
              </a:cxn>
              <a:cxn ang="0">
                <a:pos x="connsiteX2" y="connsiteY2"/>
              </a:cxn>
              <a:cxn ang="0">
                <a:pos x="connsiteX3" y="connsiteY3"/>
              </a:cxn>
            </a:cxnLst>
            <a:rect l="l" t="t" r="r" b="b"/>
            <a:pathLst>
              <a:path w="8701548" h="13679488">
                <a:moveTo>
                  <a:pt x="0" y="0"/>
                </a:moveTo>
                <a:lnTo>
                  <a:pt x="8701548" y="0"/>
                </a:lnTo>
                <a:lnTo>
                  <a:pt x="8701548" y="13679488"/>
                </a:lnTo>
                <a:lnTo>
                  <a:pt x="0" y="13679488"/>
                </a:lnTo>
                <a:close/>
              </a:path>
            </a:pathLst>
          </a:custGeom>
        </p:spPr>
        <p:txBody>
          <a:bodyPr wrap="square">
            <a:noAutofit/>
          </a:bodyPr>
          <a:lstStyle/>
          <a:p>
            <a:endParaRPr lang="en-ID"/>
          </a:p>
        </p:txBody>
      </p:sp>
      <p:sp>
        <p:nvSpPr>
          <p:cNvPr id="11" name="Picture Placeholder 10">
            <a:extLst>
              <a:ext uri="{FF2B5EF4-FFF2-40B4-BE49-F238E27FC236}">
                <a16:creationId xmlns:a16="http://schemas.microsoft.com/office/drawing/2014/main" id="{F857DB69-E559-4EAF-8B4B-CF7DF0420F24}"/>
              </a:ext>
            </a:extLst>
          </p:cNvPr>
          <p:cNvSpPr>
            <a:spLocks noGrp="1"/>
          </p:cNvSpPr>
          <p:nvPr>
            <p:ph type="pic" sz="quarter" idx="11"/>
          </p:nvPr>
        </p:nvSpPr>
        <p:spPr>
          <a:xfrm>
            <a:off x="7316118" y="0"/>
            <a:ext cx="3893116" cy="4081420"/>
          </a:xfrm>
          <a:custGeom>
            <a:avLst/>
            <a:gdLst>
              <a:gd name="connsiteX0" fmla="*/ 0 w 7816646"/>
              <a:gd name="connsiteY0" fmla="*/ 0 h 8141110"/>
              <a:gd name="connsiteX1" fmla="*/ 7816646 w 7816646"/>
              <a:gd name="connsiteY1" fmla="*/ 0 h 8141110"/>
              <a:gd name="connsiteX2" fmla="*/ 7816646 w 7816646"/>
              <a:gd name="connsiteY2" fmla="*/ 8141110 h 8141110"/>
              <a:gd name="connsiteX3" fmla="*/ 0 w 7816646"/>
              <a:gd name="connsiteY3" fmla="*/ 8141110 h 8141110"/>
            </a:gdLst>
            <a:ahLst/>
            <a:cxnLst>
              <a:cxn ang="0">
                <a:pos x="connsiteX0" y="connsiteY0"/>
              </a:cxn>
              <a:cxn ang="0">
                <a:pos x="connsiteX1" y="connsiteY1"/>
              </a:cxn>
              <a:cxn ang="0">
                <a:pos x="connsiteX2" y="connsiteY2"/>
              </a:cxn>
              <a:cxn ang="0">
                <a:pos x="connsiteX3" y="connsiteY3"/>
              </a:cxn>
            </a:cxnLst>
            <a:rect l="l" t="t" r="r" b="b"/>
            <a:pathLst>
              <a:path w="7816646" h="8141110">
                <a:moveTo>
                  <a:pt x="0" y="0"/>
                </a:moveTo>
                <a:lnTo>
                  <a:pt x="7816646" y="0"/>
                </a:lnTo>
                <a:lnTo>
                  <a:pt x="7816646" y="8141110"/>
                </a:lnTo>
                <a:lnTo>
                  <a:pt x="0" y="8141110"/>
                </a:lnTo>
                <a:close/>
              </a:path>
            </a:pathLst>
          </a:custGeom>
        </p:spPr>
        <p:txBody>
          <a:bodyPr wrap="square">
            <a:noAutofit/>
          </a:bodyPr>
          <a:lstStyle/>
          <a:p>
            <a:endParaRPr lang="en-ID"/>
          </a:p>
        </p:txBody>
      </p:sp>
    </p:spTree>
    <p:extLst>
      <p:ext uri="{BB962C8B-B14F-4D97-AF65-F5344CB8AC3E}">
        <p14:creationId xmlns:p14="http://schemas.microsoft.com/office/powerpoint/2010/main" val="3166533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A6539E56-1EEA-4936-9D7D-A78B381223E3}"/>
              </a:ext>
            </a:extLst>
          </p:cNvPr>
          <p:cNvSpPr>
            <a:spLocks noGrp="1"/>
          </p:cNvSpPr>
          <p:nvPr>
            <p:ph type="pic" sz="quarter" idx="12"/>
          </p:nvPr>
        </p:nvSpPr>
        <p:spPr>
          <a:xfrm>
            <a:off x="0" y="0"/>
            <a:ext cx="7552923" cy="6858000"/>
          </a:xfrm>
          <a:custGeom>
            <a:avLst/>
            <a:gdLst>
              <a:gd name="connsiteX0" fmla="*/ 0 w 7580671"/>
              <a:gd name="connsiteY0" fmla="*/ 0 h 13679488"/>
              <a:gd name="connsiteX1" fmla="*/ 7580671 w 7580671"/>
              <a:gd name="connsiteY1" fmla="*/ 0 h 13679488"/>
              <a:gd name="connsiteX2" fmla="*/ 7580671 w 7580671"/>
              <a:gd name="connsiteY2" fmla="*/ 13679488 h 13679488"/>
              <a:gd name="connsiteX3" fmla="*/ 0 w 7580671"/>
              <a:gd name="connsiteY3" fmla="*/ 13679488 h 13679488"/>
            </a:gdLst>
            <a:ahLst/>
            <a:cxnLst>
              <a:cxn ang="0">
                <a:pos x="connsiteX0" y="connsiteY0"/>
              </a:cxn>
              <a:cxn ang="0">
                <a:pos x="connsiteX1" y="connsiteY1"/>
              </a:cxn>
              <a:cxn ang="0">
                <a:pos x="connsiteX2" y="connsiteY2"/>
              </a:cxn>
              <a:cxn ang="0">
                <a:pos x="connsiteX3" y="connsiteY3"/>
              </a:cxn>
            </a:cxnLst>
            <a:rect l="l" t="t" r="r" b="b"/>
            <a:pathLst>
              <a:path w="7580671" h="13679488">
                <a:moveTo>
                  <a:pt x="0" y="0"/>
                </a:moveTo>
                <a:lnTo>
                  <a:pt x="7580671" y="0"/>
                </a:lnTo>
                <a:lnTo>
                  <a:pt x="7580671" y="13679488"/>
                </a:lnTo>
                <a:lnTo>
                  <a:pt x="0" y="13679488"/>
                </a:lnTo>
                <a:close/>
              </a:path>
            </a:pathLst>
          </a:custGeom>
        </p:spPr>
        <p:txBody>
          <a:bodyPr wrap="square">
            <a:noAutofit/>
          </a:bodyPr>
          <a:lstStyle/>
          <a:p>
            <a:endParaRPr lang="en-ID"/>
          </a:p>
        </p:txBody>
      </p:sp>
    </p:spTree>
    <p:extLst>
      <p:ext uri="{BB962C8B-B14F-4D97-AF65-F5344CB8AC3E}">
        <p14:creationId xmlns:p14="http://schemas.microsoft.com/office/powerpoint/2010/main" val="2662873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EA5D06B-175A-4E68-BFCD-73388A252BAC}"/>
              </a:ext>
            </a:extLst>
          </p:cNvPr>
          <p:cNvSpPr>
            <a:spLocks noGrp="1"/>
          </p:cNvSpPr>
          <p:nvPr>
            <p:ph type="pic" sz="quarter" idx="10"/>
          </p:nvPr>
        </p:nvSpPr>
        <p:spPr>
          <a:xfrm>
            <a:off x="1" y="0"/>
            <a:ext cx="2047406" cy="6858000"/>
          </a:xfrm>
          <a:custGeom>
            <a:avLst/>
            <a:gdLst>
              <a:gd name="connsiteX0" fmla="*/ 0 w 7580671"/>
              <a:gd name="connsiteY0" fmla="*/ 0 h 13679488"/>
              <a:gd name="connsiteX1" fmla="*/ 7580671 w 7580671"/>
              <a:gd name="connsiteY1" fmla="*/ 0 h 13679488"/>
              <a:gd name="connsiteX2" fmla="*/ 7580671 w 7580671"/>
              <a:gd name="connsiteY2" fmla="*/ 13679488 h 13679488"/>
              <a:gd name="connsiteX3" fmla="*/ 0 w 7580671"/>
              <a:gd name="connsiteY3" fmla="*/ 13679488 h 13679488"/>
            </a:gdLst>
            <a:ahLst/>
            <a:cxnLst>
              <a:cxn ang="0">
                <a:pos x="connsiteX0" y="connsiteY0"/>
              </a:cxn>
              <a:cxn ang="0">
                <a:pos x="connsiteX1" y="connsiteY1"/>
              </a:cxn>
              <a:cxn ang="0">
                <a:pos x="connsiteX2" y="connsiteY2"/>
              </a:cxn>
              <a:cxn ang="0">
                <a:pos x="connsiteX3" y="connsiteY3"/>
              </a:cxn>
            </a:cxnLst>
            <a:rect l="l" t="t" r="r" b="b"/>
            <a:pathLst>
              <a:path w="7580671" h="13679488">
                <a:moveTo>
                  <a:pt x="0" y="0"/>
                </a:moveTo>
                <a:lnTo>
                  <a:pt x="7580671" y="0"/>
                </a:lnTo>
                <a:lnTo>
                  <a:pt x="7580671" y="13679488"/>
                </a:lnTo>
                <a:lnTo>
                  <a:pt x="0" y="13679488"/>
                </a:lnTo>
                <a:close/>
              </a:path>
            </a:pathLst>
          </a:custGeom>
        </p:spPr>
        <p:txBody>
          <a:bodyPr wrap="square">
            <a:noAutofit/>
          </a:bodyPr>
          <a:lstStyle/>
          <a:p>
            <a:endParaRPr lang="en-ID"/>
          </a:p>
        </p:txBody>
      </p:sp>
      <p:sp>
        <p:nvSpPr>
          <p:cNvPr id="7" name="Picture Placeholder 6">
            <a:extLst>
              <a:ext uri="{FF2B5EF4-FFF2-40B4-BE49-F238E27FC236}">
                <a16:creationId xmlns:a16="http://schemas.microsoft.com/office/drawing/2014/main" id="{C6F77524-BE8F-4318-A12C-E3C639D978C0}"/>
              </a:ext>
            </a:extLst>
          </p:cNvPr>
          <p:cNvSpPr>
            <a:spLocks noGrp="1"/>
          </p:cNvSpPr>
          <p:nvPr>
            <p:ph type="pic" sz="quarter" idx="11"/>
          </p:nvPr>
        </p:nvSpPr>
        <p:spPr>
          <a:xfrm>
            <a:off x="2024298" y="0"/>
            <a:ext cx="2047406" cy="6858000"/>
          </a:xfrm>
          <a:custGeom>
            <a:avLst/>
            <a:gdLst>
              <a:gd name="connsiteX0" fmla="*/ 0 w 7580671"/>
              <a:gd name="connsiteY0" fmla="*/ 0 h 13679488"/>
              <a:gd name="connsiteX1" fmla="*/ 7580671 w 7580671"/>
              <a:gd name="connsiteY1" fmla="*/ 0 h 13679488"/>
              <a:gd name="connsiteX2" fmla="*/ 7580671 w 7580671"/>
              <a:gd name="connsiteY2" fmla="*/ 13679488 h 13679488"/>
              <a:gd name="connsiteX3" fmla="*/ 0 w 7580671"/>
              <a:gd name="connsiteY3" fmla="*/ 13679488 h 13679488"/>
            </a:gdLst>
            <a:ahLst/>
            <a:cxnLst>
              <a:cxn ang="0">
                <a:pos x="connsiteX0" y="connsiteY0"/>
              </a:cxn>
              <a:cxn ang="0">
                <a:pos x="connsiteX1" y="connsiteY1"/>
              </a:cxn>
              <a:cxn ang="0">
                <a:pos x="connsiteX2" y="connsiteY2"/>
              </a:cxn>
              <a:cxn ang="0">
                <a:pos x="connsiteX3" y="connsiteY3"/>
              </a:cxn>
            </a:cxnLst>
            <a:rect l="l" t="t" r="r" b="b"/>
            <a:pathLst>
              <a:path w="7580671" h="13679488">
                <a:moveTo>
                  <a:pt x="0" y="0"/>
                </a:moveTo>
                <a:lnTo>
                  <a:pt x="7580671" y="0"/>
                </a:lnTo>
                <a:lnTo>
                  <a:pt x="7580671" y="13679488"/>
                </a:lnTo>
                <a:lnTo>
                  <a:pt x="0" y="13679488"/>
                </a:lnTo>
                <a:close/>
              </a:path>
            </a:pathLst>
          </a:custGeom>
        </p:spPr>
        <p:txBody>
          <a:bodyPr wrap="square">
            <a:noAutofit/>
          </a:bodyPr>
          <a:lstStyle/>
          <a:p>
            <a:endParaRPr lang="en-ID"/>
          </a:p>
        </p:txBody>
      </p:sp>
      <p:sp>
        <p:nvSpPr>
          <p:cNvPr id="8" name="Picture Placeholder 7">
            <a:extLst>
              <a:ext uri="{FF2B5EF4-FFF2-40B4-BE49-F238E27FC236}">
                <a16:creationId xmlns:a16="http://schemas.microsoft.com/office/drawing/2014/main" id="{EE08A377-BA7F-4897-A92C-B7C59C4A85B1}"/>
              </a:ext>
            </a:extLst>
          </p:cNvPr>
          <p:cNvSpPr>
            <a:spLocks noGrp="1"/>
          </p:cNvSpPr>
          <p:nvPr>
            <p:ph type="pic" sz="quarter" idx="12"/>
          </p:nvPr>
        </p:nvSpPr>
        <p:spPr>
          <a:xfrm>
            <a:off x="4048595" y="0"/>
            <a:ext cx="2047406" cy="6858000"/>
          </a:xfrm>
          <a:custGeom>
            <a:avLst/>
            <a:gdLst>
              <a:gd name="connsiteX0" fmla="*/ 0 w 7580671"/>
              <a:gd name="connsiteY0" fmla="*/ 0 h 13679488"/>
              <a:gd name="connsiteX1" fmla="*/ 7580671 w 7580671"/>
              <a:gd name="connsiteY1" fmla="*/ 0 h 13679488"/>
              <a:gd name="connsiteX2" fmla="*/ 7580671 w 7580671"/>
              <a:gd name="connsiteY2" fmla="*/ 13679488 h 13679488"/>
              <a:gd name="connsiteX3" fmla="*/ 0 w 7580671"/>
              <a:gd name="connsiteY3" fmla="*/ 13679488 h 13679488"/>
            </a:gdLst>
            <a:ahLst/>
            <a:cxnLst>
              <a:cxn ang="0">
                <a:pos x="connsiteX0" y="connsiteY0"/>
              </a:cxn>
              <a:cxn ang="0">
                <a:pos x="connsiteX1" y="connsiteY1"/>
              </a:cxn>
              <a:cxn ang="0">
                <a:pos x="connsiteX2" y="connsiteY2"/>
              </a:cxn>
              <a:cxn ang="0">
                <a:pos x="connsiteX3" y="connsiteY3"/>
              </a:cxn>
            </a:cxnLst>
            <a:rect l="l" t="t" r="r" b="b"/>
            <a:pathLst>
              <a:path w="7580671" h="13679488">
                <a:moveTo>
                  <a:pt x="0" y="0"/>
                </a:moveTo>
                <a:lnTo>
                  <a:pt x="7580671" y="0"/>
                </a:lnTo>
                <a:lnTo>
                  <a:pt x="7580671" y="13679488"/>
                </a:lnTo>
                <a:lnTo>
                  <a:pt x="0" y="13679488"/>
                </a:lnTo>
                <a:close/>
              </a:path>
            </a:pathLst>
          </a:custGeom>
        </p:spPr>
        <p:txBody>
          <a:bodyPr wrap="square">
            <a:noAutofit/>
          </a:bodyPr>
          <a:lstStyle/>
          <a:p>
            <a:endParaRPr lang="en-ID"/>
          </a:p>
        </p:txBody>
      </p:sp>
    </p:spTree>
    <p:extLst>
      <p:ext uri="{BB962C8B-B14F-4D97-AF65-F5344CB8AC3E}">
        <p14:creationId xmlns:p14="http://schemas.microsoft.com/office/powerpoint/2010/main" val="33619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67F0C98-F8EE-4420-99D7-DD82EF60507E}"/>
              </a:ext>
            </a:extLst>
          </p:cNvPr>
          <p:cNvSpPr>
            <a:spLocks noGrp="1"/>
          </p:cNvSpPr>
          <p:nvPr>
            <p:ph type="pic" sz="quarter" idx="10"/>
          </p:nvPr>
        </p:nvSpPr>
        <p:spPr>
          <a:xfrm>
            <a:off x="5295851" y="2231496"/>
            <a:ext cx="3950146" cy="4626503"/>
          </a:xfrm>
          <a:prstGeom prst="rect">
            <a:avLst/>
          </a:prstGeom>
        </p:spPr>
        <p:txBody>
          <a:bodyPr/>
          <a:lstStyle>
            <a:lvl1pPr marL="0" indent="0">
              <a:buNone/>
              <a:defRPr/>
            </a:lvl1pPr>
          </a:lstStyle>
          <a:p>
            <a:endParaRPr lang="en-ID" dirty="0"/>
          </a:p>
        </p:txBody>
      </p:sp>
      <p:sp>
        <p:nvSpPr>
          <p:cNvPr id="9" name="Picture Placeholder 8">
            <a:extLst>
              <a:ext uri="{FF2B5EF4-FFF2-40B4-BE49-F238E27FC236}">
                <a16:creationId xmlns:a16="http://schemas.microsoft.com/office/drawing/2014/main" id="{537F87E7-3083-49A5-B540-8C3B1A6AE0AF}"/>
              </a:ext>
            </a:extLst>
          </p:cNvPr>
          <p:cNvSpPr>
            <a:spLocks noGrp="1"/>
          </p:cNvSpPr>
          <p:nvPr>
            <p:ph type="pic" sz="quarter" idx="11"/>
          </p:nvPr>
        </p:nvSpPr>
        <p:spPr>
          <a:xfrm>
            <a:off x="8241855" y="0"/>
            <a:ext cx="3950145" cy="6858000"/>
          </a:xfrm>
          <a:prstGeom prst="rect">
            <a:avLst/>
          </a:prstGeom>
        </p:spPr>
        <p:txBody>
          <a:bodyPr/>
          <a:lstStyle/>
          <a:p>
            <a:endParaRPr lang="en-ID"/>
          </a:p>
        </p:txBody>
      </p:sp>
    </p:spTree>
    <p:extLst>
      <p:ext uri="{BB962C8B-B14F-4D97-AF65-F5344CB8AC3E}">
        <p14:creationId xmlns:p14="http://schemas.microsoft.com/office/powerpoint/2010/main" val="518999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01FC77D-8F5D-4D43-AE52-8C9F5A498D9D}"/>
              </a:ext>
            </a:extLst>
          </p:cNvPr>
          <p:cNvSpPr>
            <a:spLocks noGrp="1"/>
          </p:cNvSpPr>
          <p:nvPr>
            <p:ph type="pic" sz="quarter" idx="10"/>
          </p:nvPr>
        </p:nvSpPr>
        <p:spPr>
          <a:xfrm>
            <a:off x="7860632" y="-179"/>
            <a:ext cx="4331368" cy="6858179"/>
          </a:xfrm>
          <a:prstGeom prst="rect">
            <a:avLst/>
          </a:prstGeom>
        </p:spPr>
        <p:txBody>
          <a:bodyPr/>
          <a:lstStyle/>
          <a:p>
            <a:endParaRPr lang="en-ID"/>
          </a:p>
        </p:txBody>
      </p:sp>
    </p:spTree>
    <p:extLst>
      <p:ext uri="{BB962C8B-B14F-4D97-AF65-F5344CB8AC3E}">
        <p14:creationId xmlns:p14="http://schemas.microsoft.com/office/powerpoint/2010/main" val="3621191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537B0A-0ECA-4C37-ADF4-8C8CB0883AD7}"/>
              </a:ext>
            </a:extLst>
          </p:cNvPr>
          <p:cNvSpPr>
            <a:spLocks noGrp="1"/>
          </p:cNvSpPr>
          <p:nvPr>
            <p:ph type="pic" sz="quarter" idx="10"/>
          </p:nvPr>
        </p:nvSpPr>
        <p:spPr>
          <a:xfrm>
            <a:off x="1806993" y="0"/>
            <a:ext cx="4848005" cy="6858001"/>
          </a:xfrm>
          <a:prstGeom prst="rect">
            <a:avLst/>
          </a:prstGeom>
        </p:spPr>
        <p:txBody>
          <a:bodyPr/>
          <a:lstStyle/>
          <a:p>
            <a:endParaRPr lang="en-ID"/>
          </a:p>
        </p:txBody>
      </p:sp>
    </p:spTree>
    <p:extLst>
      <p:ext uri="{BB962C8B-B14F-4D97-AF65-F5344CB8AC3E}">
        <p14:creationId xmlns:p14="http://schemas.microsoft.com/office/powerpoint/2010/main" val="13102828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98A07D8-E427-487D-B402-C58E74920190}"/>
              </a:ext>
            </a:extLst>
          </p:cNvPr>
          <p:cNvSpPr>
            <a:spLocks noGrp="1"/>
          </p:cNvSpPr>
          <p:nvPr>
            <p:ph type="pic" sz="quarter" idx="10"/>
          </p:nvPr>
        </p:nvSpPr>
        <p:spPr>
          <a:xfrm>
            <a:off x="0" y="3429000"/>
            <a:ext cx="4074363" cy="3429000"/>
          </a:xfrm>
          <a:custGeom>
            <a:avLst/>
            <a:gdLst>
              <a:gd name="connsiteX0" fmla="*/ 0 w 7186086"/>
              <a:gd name="connsiteY0" fmla="*/ 0 h 13679488"/>
              <a:gd name="connsiteX1" fmla="*/ 7186086 w 7186086"/>
              <a:gd name="connsiteY1" fmla="*/ 0 h 13679488"/>
              <a:gd name="connsiteX2" fmla="*/ 7186086 w 7186086"/>
              <a:gd name="connsiteY2" fmla="*/ 13679488 h 13679488"/>
              <a:gd name="connsiteX3" fmla="*/ 0 w 7186086"/>
              <a:gd name="connsiteY3" fmla="*/ 13679488 h 13679488"/>
            </a:gdLst>
            <a:ahLst/>
            <a:cxnLst>
              <a:cxn ang="0">
                <a:pos x="connsiteX0" y="connsiteY0"/>
              </a:cxn>
              <a:cxn ang="0">
                <a:pos x="connsiteX1" y="connsiteY1"/>
              </a:cxn>
              <a:cxn ang="0">
                <a:pos x="connsiteX2" y="connsiteY2"/>
              </a:cxn>
              <a:cxn ang="0">
                <a:pos x="connsiteX3" y="connsiteY3"/>
              </a:cxn>
            </a:cxnLst>
            <a:rect l="l" t="t" r="r" b="b"/>
            <a:pathLst>
              <a:path w="7186086" h="13679488">
                <a:moveTo>
                  <a:pt x="0" y="0"/>
                </a:moveTo>
                <a:lnTo>
                  <a:pt x="7186086" y="0"/>
                </a:lnTo>
                <a:lnTo>
                  <a:pt x="7186086" y="13679488"/>
                </a:lnTo>
                <a:lnTo>
                  <a:pt x="0" y="13679488"/>
                </a:lnTo>
                <a:close/>
              </a:path>
            </a:pathLst>
          </a:custGeom>
        </p:spPr>
        <p:txBody>
          <a:bodyPr wrap="square">
            <a:noAutofit/>
          </a:bodyPr>
          <a:lstStyle/>
          <a:p>
            <a:endParaRPr lang="en-ID"/>
          </a:p>
        </p:txBody>
      </p:sp>
      <p:sp>
        <p:nvSpPr>
          <p:cNvPr id="22" name="Picture Placeholder 21">
            <a:extLst>
              <a:ext uri="{FF2B5EF4-FFF2-40B4-BE49-F238E27FC236}">
                <a16:creationId xmlns:a16="http://schemas.microsoft.com/office/drawing/2014/main" id="{8507C8CF-613F-4588-AD1A-7EE622BA6335}"/>
              </a:ext>
            </a:extLst>
          </p:cNvPr>
          <p:cNvSpPr>
            <a:spLocks noGrp="1"/>
          </p:cNvSpPr>
          <p:nvPr>
            <p:ph type="pic" sz="quarter" idx="12"/>
          </p:nvPr>
        </p:nvSpPr>
        <p:spPr>
          <a:xfrm>
            <a:off x="4058819" y="3429000"/>
            <a:ext cx="4074363" cy="3429000"/>
          </a:xfrm>
          <a:custGeom>
            <a:avLst/>
            <a:gdLst>
              <a:gd name="connsiteX0" fmla="*/ 0 w 7186086"/>
              <a:gd name="connsiteY0" fmla="*/ 0 h 13679488"/>
              <a:gd name="connsiteX1" fmla="*/ 7186086 w 7186086"/>
              <a:gd name="connsiteY1" fmla="*/ 0 h 13679488"/>
              <a:gd name="connsiteX2" fmla="*/ 7186086 w 7186086"/>
              <a:gd name="connsiteY2" fmla="*/ 13679488 h 13679488"/>
              <a:gd name="connsiteX3" fmla="*/ 0 w 7186086"/>
              <a:gd name="connsiteY3" fmla="*/ 13679488 h 13679488"/>
            </a:gdLst>
            <a:ahLst/>
            <a:cxnLst>
              <a:cxn ang="0">
                <a:pos x="connsiteX0" y="connsiteY0"/>
              </a:cxn>
              <a:cxn ang="0">
                <a:pos x="connsiteX1" y="connsiteY1"/>
              </a:cxn>
              <a:cxn ang="0">
                <a:pos x="connsiteX2" y="connsiteY2"/>
              </a:cxn>
              <a:cxn ang="0">
                <a:pos x="connsiteX3" y="connsiteY3"/>
              </a:cxn>
            </a:cxnLst>
            <a:rect l="l" t="t" r="r" b="b"/>
            <a:pathLst>
              <a:path w="7186086" h="13679488">
                <a:moveTo>
                  <a:pt x="0" y="0"/>
                </a:moveTo>
                <a:lnTo>
                  <a:pt x="7186086" y="0"/>
                </a:lnTo>
                <a:lnTo>
                  <a:pt x="7186086" y="13679488"/>
                </a:lnTo>
                <a:lnTo>
                  <a:pt x="0" y="13679488"/>
                </a:lnTo>
                <a:close/>
              </a:path>
            </a:pathLst>
          </a:custGeom>
        </p:spPr>
        <p:txBody>
          <a:bodyPr wrap="square">
            <a:noAutofit/>
          </a:bodyPr>
          <a:lstStyle/>
          <a:p>
            <a:endParaRPr lang="en-ID"/>
          </a:p>
        </p:txBody>
      </p:sp>
      <p:sp>
        <p:nvSpPr>
          <p:cNvPr id="26" name="Picture Placeholder 25">
            <a:extLst>
              <a:ext uri="{FF2B5EF4-FFF2-40B4-BE49-F238E27FC236}">
                <a16:creationId xmlns:a16="http://schemas.microsoft.com/office/drawing/2014/main" id="{3627B714-CCF8-4B1B-A9AF-2851C6A490B6}"/>
              </a:ext>
            </a:extLst>
          </p:cNvPr>
          <p:cNvSpPr>
            <a:spLocks noGrp="1"/>
          </p:cNvSpPr>
          <p:nvPr>
            <p:ph type="pic" sz="quarter" idx="13"/>
          </p:nvPr>
        </p:nvSpPr>
        <p:spPr>
          <a:xfrm>
            <a:off x="8117637" y="3429000"/>
            <a:ext cx="4074363" cy="3429000"/>
          </a:xfrm>
          <a:custGeom>
            <a:avLst/>
            <a:gdLst>
              <a:gd name="connsiteX0" fmla="*/ 0 w 7186086"/>
              <a:gd name="connsiteY0" fmla="*/ 0 h 13679488"/>
              <a:gd name="connsiteX1" fmla="*/ 7186086 w 7186086"/>
              <a:gd name="connsiteY1" fmla="*/ 0 h 13679488"/>
              <a:gd name="connsiteX2" fmla="*/ 7186086 w 7186086"/>
              <a:gd name="connsiteY2" fmla="*/ 13679488 h 13679488"/>
              <a:gd name="connsiteX3" fmla="*/ 0 w 7186086"/>
              <a:gd name="connsiteY3" fmla="*/ 13679488 h 13679488"/>
            </a:gdLst>
            <a:ahLst/>
            <a:cxnLst>
              <a:cxn ang="0">
                <a:pos x="connsiteX0" y="connsiteY0"/>
              </a:cxn>
              <a:cxn ang="0">
                <a:pos x="connsiteX1" y="connsiteY1"/>
              </a:cxn>
              <a:cxn ang="0">
                <a:pos x="connsiteX2" y="connsiteY2"/>
              </a:cxn>
              <a:cxn ang="0">
                <a:pos x="connsiteX3" y="connsiteY3"/>
              </a:cxn>
            </a:cxnLst>
            <a:rect l="l" t="t" r="r" b="b"/>
            <a:pathLst>
              <a:path w="7186086" h="13679488">
                <a:moveTo>
                  <a:pt x="0" y="0"/>
                </a:moveTo>
                <a:lnTo>
                  <a:pt x="7186086" y="0"/>
                </a:lnTo>
                <a:lnTo>
                  <a:pt x="7186086" y="13679488"/>
                </a:lnTo>
                <a:lnTo>
                  <a:pt x="0" y="13679488"/>
                </a:lnTo>
                <a:close/>
              </a:path>
            </a:pathLst>
          </a:custGeom>
        </p:spPr>
        <p:txBody>
          <a:bodyPr wrap="square">
            <a:noAutofit/>
          </a:bodyPr>
          <a:lstStyle/>
          <a:p>
            <a:endParaRPr lang="en-ID"/>
          </a:p>
        </p:txBody>
      </p:sp>
    </p:spTree>
    <p:extLst>
      <p:ext uri="{BB962C8B-B14F-4D97-AF65-F5344CB8AC3E}">
        <p14:creationId xmlns:p14="http://schemas.microsoft.com/office/powerpoint/2010/main" val="38915741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CBE499A-69EE-439F-A0E8-F26A1EE2A40D}"/>
              </a:ext>
            </a:extLst>
          </p:cNvPr>
          <p:cNvSpPr>
            <a:spLocks noGrp="1"/>
          </p:cNvSpPr>
          <p:nvPr>
            <p:ph type="pic" sz="quarter" idx="10"/>
          </p:nvPr>
        </p:nvSpPr>
        <p:spPr>
          <a:xfrm>
            <a:off x="6889892" y="2400300"/>
            <a:ext cx="2636186" cy="4457700"/>
          </a:xfrm>
          <a:custGeom>
            <a:avLst/>
            <a:gdLst>
              <a:gd name="connsiteX0" fmla="*/ 0 w 8433790"/>
              <a:gd name="connsiteY0" fmla="*/ 0 h 12086662"/>
              <a:gd name="connsiteX1" fmla="*/ 8433790 w 8433790"/>
              <a:gd name="connsiteY1" fmla="*/ 0 h 12086662"/>
              <a:gd name="connsiteX2" fmla="*/ 8433790 w 8433790"/>
              <a:gd name="connsiteY2" fmla="*/ 12086662 h 12086662"/>
              <a:gd name="connsiteX3" fmla="*/ 0 w 8433790"/>
              <a:gd name="connsiteY3" fmla="*/ 12086662 h 12086662"/>
            </a:gdLst>
            <a:ahLst/>
            <a:cxnLst>
              <a:cxn ang="0">
                <a:pos x="connsiteX0" y="connsiteY0"/>
              </a:cxn>
              <a:cxn ang="0">
                <a:pos x="connsiteX1" y="connsiteY1"/>
              </a:cxn>
              <a:cxn ang="0">
                <a:pos x="connsiteX2" y="connsiteY2"/>
              </a:cxn>
              <a:cxn ang="0">
                <a:pos x="connsiteX3" y="connsiteY3"/>
              </a:cxn>
            </a:cxnLst>
            <a:rect l="l" t="t" r="r" b="b"/>
            <a:pathLst>
              <a:path w="8433790" h="12086662">
                <a:moveTo>
                  <a:pt x="0" y="0"/>
                </a:moveTo>
                <a:lnTo>
                  <a:pt x="8433790" y="0"/>
                </a:lnTo>
                <a:lnTo>
                  <a:pt x="8433790" y="12086662"/>
                </a:lnTo>
                <a:lnTo>
                  <a:pt x="0" y="12086662"/>
                </a:lnTo>
                <a:close/>
              </a:path>
            </a:pathLst>
          </a:custGeom>
        </p:spPr>
        <p:txBody>
          <a:bodyPr wrap="square">
            <a:noAutofit/>
          </a:bodyPr>
          <a:lstStyle/>
          <a:p>
            <a:endParaRPr lang="en-ID"/>
          </a:p>
        </p:txBody>
      </p:sp>
      <p:sp>
        <p:nvSpPr>
          <p:cNvPr id="15" name="Picture Placeholder 14">
            <a:extLst>
              <a:ext uri="{FF2B5EF4-FFF2-40B4-BE49-F238E27FC236}">
                <a16:creationId xmlns:a16="http://schemas.microsoft.com/office/drawing/2014/main" id="{0F85334F-B6CC-46AD-8796-0A53122080C4}"/>
              </a:ext>
            </a:extLst>
          </p:cNvPr>
          <p:cNvSpPr>
            <a:spLocks noGrp="1"/>
          </p:cNvSpPr>
          <p:nvPr>
            <p:ph type="pic" sz="quarter" idx="11"/>
          </p:nvPr>
        </p:nvSpPr>
        <p:spPr>
          <a:xfrm>
            <a:off x="8852978" y="0"/>
            <a:ext cx="3339022" cy="6858000"/>
          </a:xfrm>
          <a:custGeom>
            <a:avLst/>
            <a:gdLst>
              <a:gd name="connsiteX0" fmla="*/ 0 w 8786966"/>
              <a:gd name="connsiteY0" fmla="*/ 0 h 13679488"/>
              <a:gd name="connsiteX1" fmla="*/ 8786966 w 8786966"/>
              <a:gd name="connsiteY1" fmla="*/ 0 h 13679488"/>
              <a:gd name="connsiteX2" fmla="*/ 8786966 w 8786966"/>
              <a:gd name="connsiteY2" fmla="*/ 13679488 h 13679488"/>
              <a:gd name="connsiteX3" fmla="*/ 0 w 8786966"/>
              <a:gd name="connsiteY3" fmla="*/ 13679488 h 13679488"/>
            </a:gdLst>
            <a:ahLst/>
            <a:cxnLst>
              <a:cxn ang="0">
                <a:pos x="connsiteX0" y="connsiteY0"/>
              </a:cxn>
              <a:cxn ang="0">
                <a:pos x="connsiteX1" y="connsiteY1"/>
              </a:cxn>
              <a:cxn ang="0">
                <a:pos x="connsiteX2" y="connsiteY2"/>
              </a:cxn>
              <a:cxn ang="0">
                <a:pos x="connsiteX3" y="connsiteY3"/>
              </a:cxn>
            </a:cxnLst>
            <a:rect l="l" t="t" r="r" b="b"/>
            <a:pathLst>
              <a:path w="8786966" h="13679488">
                <a:moveTo>
                  <a:pt x="0" y="0"/>
                </a:moveTo>
                <a:lnTo>
                  <a:pt x="8786966" y="0"/>
                </a:lnTo>
                <a:lnTo>
                  <a:pt x="8786966" y="13679488"/>
                </a:lnTo>
                <a:lnTo>
                  <a:pt x="0" y="13679488"/>
                </a:lnTo>
                <a:close/>
              </a:path>
            </a:pathLst>
          </a:custGeom>
        </p:spPr>
        <p:txBody>
          <a:bodyPr wrap="square">
            <a:noAutofit/>
          </a:bodyPr>
          <a:lstStyle/>
          <a:p>
            <a:endParaRPr lang="en-ID"/>
          </a:p>
        </p:txBody>
      </p:sp>
    </p:spTree>
    <p:extLst>
      <p:ext uri="{BB962C8B-B14F-4D97-AF65-F5344CB8AC3E}">
        <p14:creationId xmlns:p14="http://schemas.microsoft.com/office/powerpoint/2010/main" val="560283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8596608-E4B9-49B2-9CB2-1F50320A3AF8}"/>
              </a:ext>
            </a:extLst>
          </p:cNvPr>
          <p:cNvSpPr>
            <a:spLocks noGrp="1"/>
          </p:cNvSpPr>
          <p:nvPr>
            <p:ph type="pic" sz="quarter" idx="10"/>
          </p:nvPr>
        </p:nvSpPr>
        <p:spPr>
          <a:xfrm>
            <a:off x="7162915" y="0"/>
            <a:ext cx="5029085" cy="6858000"/>
          </a:xfrm>
          <a:prstGeom prst="rect">
            <a:avLst/>
          </a:prstGeom>
          <a:pattFill prst="pct5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25558535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23B6146-EE1C-41F5-9373-A2D8B6531938}"/>
              </a:ext>
            </a:extLst>
          </p:cNvPr>
          <p:cNvSpPr>
            <a:spLocks noGrp="1"/>
          </p:cNvSpPr>
          <p:nvPr>
            <p:ph type="pic" sz="quarter" idx="10"/>
          </p:nvPr>
        </p:nvSpPr>
        <p:spPr>
          <a:xfrm>
            <a:off x="1" y="0"/>
            <a:ext cx="5597271" cy="6858000"/>
          </a:xfrm>
          <a:custGeom>
            <a:avLst/>
            <a:gdLst>
              <a:gd name="connsiteX0" fmla="*/ 0 w 11238271"/>
              <a:gd name="connsiteY0" fmla="*/ 0 h 13679488"/>
              <a:gd name="connsiteX1" fmla="*/ 11238271 w 11238271"/>
              <a:gd name="connsiteY1" fmla="*/ 0 h 13679488"/>
              <a:gd name="connsiteX2" fmla="*/ 11238271 w 11238271"/>
              <a:gd name="connsiteY2" fmla="*/ 13679488 h 13679488"/>
              <a:gd name="connsiteX3" fmla="*/ 0 w 11238271"/>
              <a:gd name="connsiteY3" fmla="*/ 13679488 h 13679488"/>
            </a:gdLst>
            <a:ahLst/>
            <a:cxnLst>
              <a:cxn ang="0">
                <a:pos x="connsiteX0" y="connsiteY0"/>
              </a:cxn>
              <a:cxn ang="0">
                <a:pos x="connsiteX1" y="connsiteY1"/>
              </a:cxn>
              <a:cxn ang="0">
                <a:pos x="connsiteX2" y="connsiteY2"/>
              </a:cxn>
              <a:cxn ang="0">
                <a:pos x="connsiteX3" y="connsiteY3"/>
              </a:cxn>
            </a:cxnLst>
            <a:rect l="l" t="t" r="r" b="b"/>
            <a:pathLst>
              <a:path w="11238271" h="13679488">
                <a:moveTo>
                  <a:pt x="0" y="0"/>
                </a:moveTo>
                <a:lnTo>
                  <a:pt x="11238271" y="0"/>
                </a:lnTo>
                <a:lnTo>
                  <a:pt x="11238271" y="13679488"/>
                </a:lnTo>
                <a:lnTo>
                  <a:pt x="0" y="13679488"/>
                </a:lnTo>
                <a:close/>
              </a:path>
            </a:pathLst>
          </a:custGeom>
        </p:spPr>
        <p:txBody>
          <a:bodyPr wrap="square">
            <a:noAutofit/>
          </a:bodyPr>
          <a:lstStyle/>
          <a:p>
            <a:endParaRPr lang="en-ID"/>
          </a:p>
        </p:txBody>
      </p:sp>
    </p:spTree>
    <p:extLst>
      <p:ext uri="{BB962C8B-B14F-4D97-AF65-F5344CB8AC3E}">
        <p14:creationId xmlns:p14="http://schemas.microsoft.com/office/powerpoint/2010/main" val="3934978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085AFB3-765B-437D-82D9-6BBBE4CAE752}"/>
              </a:ext>
            </a:extLst>
          </p:cNvPr>
          <p:cNvSpPr>
            <a:spLocks noGrp="1"/>
          </p:cNvSpPr>
          <p:nvPr>
            <p:ph type="pic" sz="quarter" idx="10"/>
          </p:nvPr>
        </p:nvSpPr>
        <p:spPr>
          <a:xfrm>
            <a:off x="3305475" y="0"/>
            <a:ext cx="4519959" cy="6858000"/>
          </a:xfrm>
          <a:custGeom>
            <a:avLst/>
            <a:gdLst>
              <a:gd name="connsiteX0" fmla="*/ 0 w 9075231"/>
              <a:gd name="connsiteY0" fmla="*/ 0 h 13679488"/>
              <a:gd name="connsiteX1" fmla="*/ 9075231 w 9075231"/>
              <a:gd name="connsiteY1" fmla="*/ 0 h 13679488"/>
              <a:gd name="connsiteX2" fmla="*/ 9075231 w 9075231"/>
              <a:gd name="connsiteY2" fmla="*/ 13679488 h 13679488"/>
              <a:gd name="connsiteX3" fmla="*/ 0 w 9075231"/>
              <a:gd name="connsiteY3" fmla="*/ 13679488 h 13679488"/>
            </a:gdLst>
            <a:ahLst/>
            <a:cxnLst>
              <a:cxn ang="0">
                <a:pos x="connsiteX0" y="connsiteY0"/>
              </a:cxn>
              <a:cxn ang="0">
                <a:pos x="connsiteX1" y="connsiteY1"/>
              </a:cxn>
              <a:cxn ang="0">
                <a:pos x="connsiteX2" y="connsiteY2"/>
              </a:cxn>
              <a:cxn ang="0">
                <a:pos x="connsiteX3" y="connsiteY3"/>
              </a:cxn>
            </a:cxnLst>
            <a:rect l="l" t="t" r="r" b="b"/>
            <a:pathLst>
              <a:path w="9075231" h="13679488">
                <a:moveTo>
                  <a:pt x="0" y="0"/>
                </a:moveTo>
                <a:lnTo>
                  <a:pt x="9075231" y="0"/>
                </a:lnTo>
                <a:lnTo>
                  <a:pt x="9075231" y="13679488"/>
                </a:lnTo>
                <a:lnTo>
                  <a:pt x="0" y="13679488"/>
                </a:lnTo>
                <a:close/>
              </a:path>
            </a:pathLst>
          </a:custGeom>
        </p:spPr>
        <p:txBody>
          <a:bodyPr wrap="square">
            <a:noAutofit/>
          </a:bodyPr>
          <a:lstStyle/>
          <a:p>
            <a:endParaRPr lang="en-ID"/>
          </a:p>
        </p:txBody>
      </p:sp>
    </p:spTree>
    <p:extLst>
      <p:ext uri="{BB962C8B-B14F-4D97-AF65-F5344CB8AC3E}">
        <p14:creationId xmlns:p14="http://schemas.microsoft.com/office/powerpoint/2010/main" val="33042680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4C863AC7-61DA-47CD-B457-8ED99B46F353}"/>
              </a:ext>
            </a:extLst>
          </p:cNvPr>
          <p:cNvSpPr>
            <a:spLocks noGrp="1"/>
          </p:cNvSpPr>
          <p:nvPr>
            <p:ph type="pic" sz="quarter" idx="10"/>
          </p:nvPr>
        </p:nvSpPr>
        <p:spPr>
          <a:xfrm>
            <a:off x="1" y="0"/>
            <a:ext cx="2402095" cy="6858000"/>
          </a:xfrm>
          <a:custGeom>
            <a:avLst/>
            <a:gdLst>
              <a:gd name="connsiteX0" fmla="*/ 0 w 6400800"/>
              <a:gd name="connsiteY0" fmla="*/ 0 h 8849032"/>
              <a:gd name="connsiteX1" fmla="*/ 6400800 w 6400800"/>
              <a:gd name="connsiteY1" fmla="*/ 0 h 8849032"/>
              <a:gd name="connsiteX2" fmla="*/ 6400800 w 6400800"/>
              <a:gd name="connsiteY2" fmla="*/ 8849032 h 8849032"/>
              <a:gd name="connsiteX3" fmla="*/ 0 w 6400800"/>
              <a:gd name="connsiteY3" fmla="*/ 8849032 h 8849032"/>
            </a:gdLst>
            <a:ahLst/>
            <a:cxnLst>
              <a:cxn ang="0">
                <a:pos x="connsiteX0" y="connsiteY0"/>
              </a:cxn>
              <a:cxn ang="0">
                <a:pos x="connsiteX1" y="connsiteY1"/>
              </a:cxn>
              <a:cxn ang="0">
                <a:pos x="connsiteX2" y="connsiteY2"/>
              </a:cxn>
              <a:cxn ang="0">
                <a:pos x="connsiteX3" y="connsiteY3"/>
              </a:cxn>
            </a:cxnLst>
            <a:rect l="l" t="t" r="r" b="b"/>
            <a:pathLst>
              <a:path w="6400800" h="8849032">
                <a:moveTo>
                  <a:pt x="0" y="0"/>
                </a:moveTo>
                <a:lnTo>
                  <a:pt x="6400800" y="0"/>
                </a:lnTo>
                <a:lnTo>
                  <a:pt x="6400800" y="8849032"/>
                </a:lnTo>
                <a:lnTo>
                  <a:pt x="0" y="8849032"/>
                </a:lnTo>
                <a:close/>
              </a:path>
            </a:pathLst>
          </a:custGeom>
        </p:spPr>
        <p:txBody>
          <a:bodyPr wrap="square">
            <a:noAutofit/>
          </a:bodyPr>
          <a:lstStyle/>
          <a:p>
            <a:endParaRPr lang="en-ID"/>
          </a:p>
        </p:txBody>
      </p:sp>
      <p:sp>
        <p:nvSpPr>
          <p:cNvPr id="17" name="Picture Placeholder 16">
            <a:extLst>
              <a:ext uri="{FF2B5EF4-FFF2-40B4-BE49-F238E27FC236}">
                <a16:creationId xmlns:a16="http://schemas.microsoft.com/office/drawing/2014/main" id="{D90E69E5-612A-4403-A5E5-B7906A995B3D}"/>
              </a:ext>
            </a:extLst>
          </p:cNvPr>
          <p:cNvSpPr>
            <a:spLocks noGrp="1"/>
          </p:cNvSpPr>
          <p:nvPr>
            <p:ph type="pic" sz="quarter" idx="11"/>
          </p:nvPr>
        </p:nvSpPr>
        <p:spPr>
          <a:xfrm>
            <a:off x="2402096" y="0"/>
            <a:ext cx="2402095" cy="6858000"/>
          </a:xfrm>
          <a:custGeom>
            <a:avLst/>
            <a:gdLst>
              <a:gd name="connsiteX0" fmla="*/ 0 w 6400800"/>
              <a:gd name="connsiteY0" fmla="*/ 0 h 8849032"/>
              <a:gd name="connsiteX1" fmla="*/ 6400800 w 6400800"/>
              <a:gd name="connsiteY1" fmla="*/ 0 h 8849032"/>
              <a:gd name="connsiteX2" fmla="*/ 6400800 w 6400800"/>
              <a:gd name="connsiteY2" fmla="*/ 8849032 h 8849032"/>
              <a:gd name="connsiteX3" fmla="*/ 0 w 6400800"/>
              <a:gd name="connsiteY3" fmla="*/ 8849032 h 8849032"/>
            </a:gdLst>
            <a:ahLst/>
            <a:cxnLst>
              <a:cxn ang="0">
                <a:pos x="connsiteX0" y="connsiteY0"/>
              </a:cxn>
              <a:cxn ang="0">
                <a:pos x="connsiteX1" y="connsiteY1"/>
              </a:cxn>
              <a:cxn ang="0">
                <a:pos x="connsiteX2" y="connsiteY2"/>
              </a:cxn>
              <a:cxn ang="0">
                <a:pos x="connsiteX3" y="connsiteY3"/>
              </a:cxn>
            </a:cxnLst>
            <a:rect l="l" t="t" r="r" b="b"/>
            <a:pathLst>
              <a:path w="6400800" h="8849032">
                <a:moveTo>
                  <a:pt x="0" y="0"/>
                </a:moveTo>
                <a:lnTo>
                  <a:pt x="6400800" y="0"/>
                </a:lnTo>
                <a:lnTo>
                  <a:pt x="6400800" y="8849032"/>
                </a:lnTo>
                <a:lnTo>
                  <a:pt x="0" y="8849032"/>
                </a:lnTo>
                <a:close/>
              </a:path>
            </a:pathLst>
          </a:custGeom>
        </p:spPr>
        <p:txBody>
          <a:bodyPr wrap="square">
            <a:noAutofit/>
          </a:bodyPr>
          <a:lstStyle/>
          <a:p>
            <a:endParaRPr lang="en-ID"/>
          </a:p>
        </p:txBody>
      </p:sp>
    </p:spTree>
    <p:extLst>
      <p:ext uri="{BB962C8B-B14F-4D97-AF65-F5344CB8AC3E}">
        <p14:creationId xmlns:p14="http://schemas.microsoft.com/office/powerpoint/2010/main" val="34625464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81683D3-B5A4-404B-891C-30285F5540FF}"/>
              </a:ext>
            </a:extLst>
          </p:cNvPr>
          <p:cNvSpPr>
            <a:spLocks noGrp="1"/>
          </p:cNvSpPr>
          <p:nvPr>
            <p:ph type="pic" sz="quarter" idx="10"/>
          </p:nvPr>
        </p:nvSpPr>
        <p:spPr>
          <a:xfrm>
            <a:off x="3731393" y="0"/>
            <a:ext cx="3988384" cy="6858000"/>
          </a:xfrm>
          <a:custGeom>
            <a:avLst/>
            <a:gdLst>
              <a:gd name="connsiteX0" fmla="*/ 0 w 8007928"/>
              <a:gd name="connsiteY0" fmla="*/ 0 h 13679488"/>
              <a:gd name="connsiteX1" fmla="*/ 8007928 w 8007928"/>
              <a:gd name="connsiteY1" fmla="*/ 0 h 13679488"/>
              <a:gd name="connsiteX2" fmla="*/ 8007928 w 8007928"/>
              <a:gd name="connsiteY2" fmla="*/ 13679488 h 13679488"/>
              <a:gd name="connsiteX3" fmla="*/ 0 w 8007928"/>
              <a:gd name="connsiteY3" fmla="*/ 13679488 h 13679488"/>
            </a:gdLst>
            <a:ahLst/>
            <a:cxnLst>
              <a:cxn ang="0">
                <a:pos x="connsiteX0" y="connsiteY0"/>
              </a:cxn>
              <a:cxn ang="0">
                <a:pos x="connsiteX1" y="connsiteY1"/>
              </a:cxn>
              <a:cxn ang="0">
                <a:pos x="connsiteX2" y="connsiteY2"/>
              </a:cxn>
              <a:cxn ang="0">
                <a:pos x="connsiteX3" y="connsiteY3"/>
              </a:cxn>
            </a:cxnLst>
            <a:rect l="l" t="t" r="r" b="b"/>
            <a:pathLst>
              <a:path w="8007928" h="13679488">
                <a:moveTo>
                  <a:pt x="0" y="0"/>
                </a:moveTo>
                <a:lnTo>
                  <a:pt x="8007928" y="0"/>
                </a:lnTo>
                <a:lnTo>
                  <a:pt x="8007928" y="13679488"/>
                </a:lnTo>
                <a:lnTo>
                  <a:pt x="0" y="13679488"/>
                </a:lnTo>
                <a:close/>
              </a:path>
            </a:pathLst>
          </a:custGeom>
        </p:spPr>
        <p:txBody>
          <a:bodyPr wrap="square">
            <a:noAutofit/>
          </a:bodyPr>
          <a:lstStyle/>
          <a:p>
            <a:endParaRPr lang="en-ID"/>
          </a:p>
        </p:txBody>
      </p:sp>
    </p:spTree>
    <p:extLst>
      <p:ext uri="{BB962C8B-B14F-4D97-AF65-F5344CB8AC3E}">
        <p14:creationId xmlns:p14="http://schemas.microsoft.com/office/powerpoint/2010/main" val="39752105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1BDF3D-B73D-455E-86A5-E44E9024B52A}"/>
              </a:ext>
            </a:extLst>
          </p:cNvPr>
          <p:cNvSpPr>
            <a:spLocks noGrp="1"/>
          </p:cNvSpPr>
          <p:nvPr>
            <p:ph type="pic" sz="quarter" idx="10"/>
          </p:nvPr>
        </p:nvSpPr>
        <p:spPr>
          <a:xfrm>
            <a:off x="746073" y="2611608"/>
            <a:ext cx="2970816" cy="4246393"/>
          </a:xfrm>
          <a:custGeom>
            <a:avLst/>
            <a:gdLst>
              <a:gd name="connsiteX0" fmla="*/ 0 w 5964842"/>
              <a:gd name="connsiteY0" fmla="*/ 0 h 8470179"/>
              <a:gd name="connsiteX1" fmla="*/ 5964842 w 5964842"/>
              <a:gd name="connsiteY1" fmla="*/ 0 h 8470179"/>
              <a:gd name="connsiteX2" fmla="*/ 5964842 w 5964842"/>
              <a:gd name="connsiteY2" fmla="*/ 8470179 h 8470179"/>
              <a:gd name="connsiteX3" fmla="*/ 0 w 5964842"/>
              <a:gd name="connsiteY3" fmla="*/ 8470179 h 8470179"/>
            </a:gdLst>
            <a:ahLst/>
            <a:cxnLst>
              <a:cxn ang="0">
                <a:pos x="connsiteX0" y="connsiteY0"/>
              </a:cxn>
              <a:cxn ang="0">
                <a:pos x="connsiteX1" y="connsiteY1"/>
              </a:cxn>
              <a:cxn ang="0">
                <a:pos x="connsiteX2" y="connsiteY2"/>
              </a:cxn>
              <a:cxn ang="0">
                <a:pos x="connsiteX3" y="connsiteY3"/>
              </a:cxn>
            </a:cxnLst>
            <a:rect l="l" t="t" r="r" b="b"/>
            <a:pathLst>
              <a:path w="5964842" h="8470179">
                <a:moveTo>
                  <a:pt x="0" y="0"/>
                </a:moveTo>
                <a:lnTo>
                  <a:pt x="5964842" y="0"/>
                </a:lnTo>
                <a:lnTo>
                  <a:pt x="5964842" y="8470179"/>
                </a:lnTo>
                <a:lnTo>
                  <a:pt x="0" y="8470179"/>
                </a:lnTo>
                <a:close/>
              </a:path>
            </a:pathLst>
          </a:custGeom>
        </p:spPr>
        <p:txBody>
          <a:bodyPr wrap="square">
            <a:noAutofit/>
          </a:bodyPr>
          <a:lstStyle/>
          <a:p>
            <a:endParaRPr lang="en-ID"/>
          </a:p>
        </p:txBody>
      </p:sp>
      <p:sp>
        <p:nvSpPr>
          <p:cNvPr id="11" name="Picture Placeholder 10">
            <a:extLst>
              <a:ext uri="{FF2B5EF4-FFF2-40B4-BE49-F238E27FC236}">
                <a16:creationId xmlns:a16="http://schemas.microsoft.com/office/drawing/2014/main" id="{3FAD07D4-0E84-44CB-9044-FEDE2F2558C4}"/>
              </a:ext>
            </a:extLst>
          </p:cNvPr>
          <p:cNvSpPr>
            <a:spLocks noGrp="1"/>
          </p:cNvSpPr>
          <p:nvPr>
            <p:ph type="pic" sz="quarter" idx="11"/>
          </p:nvPr>
        </p:nvSpPr>
        <p:spPr>
          <a:xfrm>
            <a:off x="7452344" y="2"/>
            <a:ext cx="4126391" cy="6857999"/>
          </a:xfrm>
          <a:custGeom>
            <a:avLst/>
            <a:gdLst>
              <a:gd name="connsiteX0" fmla="*/ 0 w 8285019"/>
              <a:gd name="connsiteY0" fmla="*/ 0 h 13679487"/>
              <a:gd name="connsiteX1" fmla="*/ 8285019 w 8285019"/>
              <a:gd name="connsiteY1" fmla="*/ 0 h 13679487"/>
              <a:gd name="connsiteX2" fmla="*/ 8285019 w 8285019"/>
              <a:gd name="connsiteY2" fmla="*/ 13679487 h 13679487"/>
              <a:gd name="connsiteX3" fmla="*/ 0 w 8285019"/>
              <a:gd name="connsiteY3" fmla="*/ 13679487 h 13679487"/>
            </a:gdLst>
            <a:ahLst/>
            <a:cxnLst>
              <a:cxn ang="0">
                <a:pos x="connsiteX0" y="connsiteY0"/>
              </a:cxn>
              <a:cxn ang="0">
                <a:pos x="connsiteX1" y="connsiteY1"/>
              </a:cxn>
              <a:cxn ang="0">
                <a:pos x="connsiteX2" y="connsiteY2"/>
              </a:cxn>
              <a:cxn ang="0">
                <a:pos x="connsiteX3" y="connsiteY3"/>
              </a:cxn>
            </a:cxnLst>
            <a:rect l="l" t="t" r="r" b="b"/>
            <a:pathLst>
              <a:path w="8285019" h="13679487">
                <a:moveTo>
                  <a:pt x="0" y="0"/>
                </a:moveTo>
                <a:lnTo>
                  <a:pt x="8285019" y="0"/>
                </a:lnTo>
                <a:lnTo>
                  <a:pt x="8285019" y="13679487"/>
                </a:lnTo>
                <a:lnTo>
                  <a:pt x="0" y="13679487"/>
                </a:lnTo>
                <a:close/>
              </a:path>
            </a:pathLst>
          </a:custGeom>
        </p:spPr>
        <p:txBody>
          <a:bodyPr wrap="square">
            <a:noAutofit/>
          </a:bodyPr>
          <a:lstStyle/>
          <a:p>
            <a:endParaRPr lang="en-ID"/>
          </a:p>
        </p:txBody>
      </p:sp>
    </p:spTree>
    <p:extLst>
      <p:ext uri="{BB962C8B-B14F-4D97-AF65-F5344CB8AC3E}">
        <p14:creationId xmlns:p14="http://schemas.microsoft.com/office/powerpoint/2010/main" val="4220609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7746CE3-DF7B-47DF-93DC-F00F3D82C9D4}"/>
              </a:ext>
            </a:extLst>
          </p:cNvPr>
          <p:cNvSpPr>
            <a:spLocks noGrp="1"/>
          </p:cNvSpPr>
          <p:nvPr>
            <p:ph type="pic" sz="quarter" idx="10"/>
          </p:nvPr>
        </p:nvSpPr>
        <p:spPr>
          <a:xfrm>
            <a:off x="7616450" y="690084"/>
            <a:ext cx="2731050" cy="5757376"/>
          </a:xfrm>
          <a:custGeom>
            <a:avLst/>
            <a:gdLst>
              <a:gd name="connsiteX0" fmla="*/ 745527 w 5483437"/>
              <a:gd name="connsiteY0" fmla="*/ 0 h 11484099"/>
              <a:gd name="connsiteX1" fmla="*/ 4737907 w 5483437"/>
              <a:gd name="connsiteY1" fmla="*/ 0 h 11484099"/>
              <a:gd name="connsiteX2" fmla="*/ 5483437 w 5483437"/>
              <a:gd name="connsiteY2" fmla="*/ 736973 h 11484099"/>
              <a:gd name="connsiteX3" fmla="*/ 5483437 w 5483437"/>
              <a:gd name="connsiteY3" fmla="*/ 10747127 h 11484099"/>
              <a:gd name="connsiteX4" fmla="*/ 4737907 w 5483437"/>
              <a:gd name="connsiteY4" fmla="*/ 11484099 h 11484099"/>
              <a:gd name="connsiteX5" fmla="*/ 745527 w 5483437"/>
              <a:gd name="connsiteY5" fmla="*/ 11484099 h 11484099"/>
              <a:gd name="connsiteX6" fmla="*/ 0 w 5483437"/>
              <a:gd name="connsiteY6" fmla="*/ 10747127 h 11484099"/>
              <a:gd name="connsiteX7" fmla="*/ 0 w 5483437"/>
              <a:gd name="connsiteY7" fmla="*/ 736973 h 11484099"/>
              <a:gd name="connsiteX8" fmla="*/ 745527 w 5483437"/>
              <a:gd name="connsiteY8" fmla="*/ 0 h 1148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3437" h="11484099">
                <a:moveTo>
                  <a:pt x="745527" y="0"/>
                </a:moveTo>
                <a:lnTo>
                  <a:pt x="4737907" y="0"/>
                </a:lnTo>
                <a:cubicBezTo>
                  <a:pt x="5149651" y="0"/>
                  <a:pt x="5483437" y="329954"/>
                  <a:pt x="5483437" y="736973"/>
                </a:cubicBezTo>
                <a:lnTo>
                  <a:pt x="5483437" y="10747127"/>
                </a:lnTo>
                <a:cubicBezTo>
                  <a:pt x="5483437" y="11154146"/>
                  <a:pt x="5149651" y="11484099"/>
                  <a:pt x="4737907" y="11484099"/>
                </a:cubicBezTo>
                <a:lnTo>
                  <a:pt x="745527" y="11484099"/>
                </a:lnTo>
                <a:cubicBezTo>
                  <a:pt x="333784" y="11484099"/>
                  <a:pt x="0" y="11154146"/>
                  <a:pt x="0" y="10747127"/>
                </a:cubicBezTo>
                <a:lnTo>
                  <a:pt x="0" y="736973"/>
                </a:lnTo>
                <a:cubicBezTo>
                  <a:pt x="0" y="329954"/>
                  <a:pt x="333784" y="0"/>
                  <a:pt x="745527" y="0"/>
                </a:cubicBezTo>
                <a:close/>
              </a:path>
            </a:pathLst>
          </a:custGeom>
        </p:spPr>
        <p:txBody>
          <a:bodyPr wrap="square">
            <a:noAutofit/>
          </a:bodyPr>
          <a:lstStyle/>
          <a:p>
            <a:endParaRPr lang="en-ID"/>
          </a:p>
        </p:txBody>
      </p:sp>
    </p:spTree>
    <p:extLst>
      <p:ext uri="{BB962C8B-B14F-4D97-AF65-F5344CB8AC3E}">
        <p14:creationId xmlns:p14="http://schemas.microsoft.com/office/powerpoint/2010/main" val="755299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3A55CB7-09BA-4489-9A2B-E51C71435443}"/>
              </a:ext>
            </a:extLst>
          </p:cNvPr>
          <p:cNvSpPr>
            <a:spLocks noGrp="1"/>
          </p:cNvSpPr>
          <p:nvPr>
            <p:ph type="pic" sz="quarter" idx="10"/>
          </p:nvPr>
        </p:nvSpPr>
        <p:spPr>
          <a:xfrm>
            <a:off x="1531871" y="1166888"/>
            <a:ext cx="4402403" cy="5691112"/>
          </a:xfrm>
          <a:custGeom>
            <a:avLst/>
            <a:gdLst>
              <a:gd name="connsiteX0" fmla="*/ 0 w 8839200"/>
              <a:gd name="connsiteY0" fmla="*/ 0 h 11351924"/>
              <a:gd name="connsiteX1" fmla="*/ 8839200 w 8839200"/>
              <a:gd name="connsiteY1" fmla="*/ 0 h 11351924"/>
              <a:gd name="connsiteX2" fmla="*/ 8839200 w 8839200"/>
              <a:gd name="connsiteY2" fmla="*/ 11351924 h 11351924"/>
              <a:gd name="connsiteX3" fmla="*/ 0 w 8839200"/>
              <a:gd name="connsiteY3" fmla="*/ 11351924 h 11351924"/>
            </a:gdLst>
            <a:ahLst/>
            <a:cxnLst>
              <a:cxn ang="0">
                <a:pos x="connsiteX0" y="connsiteY0"/>
              </a:cxn>
              <a:cxn ang="0">
                <a:pos x="connsiteX1" y="connsiteY1"/>
              </a:cxn>
              <a:cxn ang="0">
                <a:pos x="connsiteX2" y="connsiteY2"/>
              </a:cxn>
              <a:cxn ang="0">
                <a:pos x="connsiteX3" y="connsiteY3"/>
              </a:cxn>
            </a:cxnLst>
            <a:rect l="l" t="t" r="r" b="b"/>
            <a:pathLst>
              <a:path w="8839200" h="11351924">
                <a:moveTo>
                  <a:pt x="0" y="0"/>
                </a:moveTo>
                <a:lnTo>
                  <a:pt x="8839200" y="0"/>
                </a:lnTo>
                <a:lnTo>
                  <a:pt x="8839200" y="11351924"/>
                </a:lnTo>
                <a:lnTo>
                  <a:pt x="0" y="11351924"/>
                </a:lnTo>
                <a:close/>
              </a:path>
            </a:pathLst>
          </a:custGeom>
        </p:spPr>
        <p:txBody>
          <a:bodyPr wrap="square">
            <a:noAutofit/>
          </a:bodyPr>
          <a:lstStyle/>
          <a:p>
            <a:endParaRPr lang="en-ID"/>
          </a:p>
        </p:txBody>
      </p:sp>
    </p:spTree>
    <p:extLst>
      <p:ext uri="{BB962C8B-B14F-4D97-AF65-F5344CB8AC3E}">
        <p14:creationId xmlns:p14="http://schemas.microsoft.com/office/powerpoint/2010/main" val="2059438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1B527A7-432E-4CAB-83BE-D7A468B8CB88}"/>
              </a:ext>
            </a:extLst>
          </p:cNvPr>
          <p:cNvSpPr>
            <a:spLocks noGrp="1"/>
          </p:cNvSpPr>
          <p:nvPr>
            <p:ph type="pic" sz="quarter" idx="10"/>
          </p:nvPr>
        </p:nvSpPr>
        <p:spPr>
          <a:xfrm>
            <a:off x="0" y="1"/>
            <a:ext cx="3656810" cy="6858000"/>
          </a:xfrm>
          <a:prstGeom prst="rect">
            <a:avLst/>
          </a:prstGeom>
        </p:spPr>
        <p:txBody>
          <a:bodyPr/>
          <a:lstStyle/>
          <a:p>
            <a:endParaRPr lang="en-ID"/>
          </a:p>
        </p:txBody>
      </p:sp>
      <p:sp>
        <p:nvSpPr>
          <p:cNvPr id="9" name="Picture Placeholder 7">
            <a:extLst>
              <a:ext uri="{FF2B5EF4-FFF2-40B4-BE49-F238E27FC236}">
                <a16:creationId xmlns:a16="http://schemas.microsoft.com/office/drawing/2014/main" id="{7A74AD54-7E70-4C99-8D97-CC0CA2F9C237}"/>
              </a:ext>
            </a:extLst>
          </p:cNvPr>
          <p:cNvSpPr>
            <a:spLocks noGrp="1"/>
          </p:cNvSpPr>
          <p:nvPr>
            <p:ph type="pic" sz="quarter" idx="11"/>
          </p:nvPr>
        </p:nvSpPr>
        <p:spPr>
          <a:xfrm>
            <a:off x="2811413" y="1"/>
            <a:ext cx="3656810" cy="6858000"/>
          </a:xfrm>
          <a:prstGeom prst="rect">
            <a:avLst/>
          </a:prstGeom>
        </p:spPr>
        <p:txBody>
          <a:bodyPr/>
          <a:lstStyle/>
          <a:p>
            <a:endParaRPr lang="en-ID"/>
          </a:p>
        </p:txBody>
      </p:sp>
      <p:sp>
        <p:nvSpPr>
          <p:cNvPr id="10" name="Picture Placeholder 7">
            <a:extLst>
              <a:ext uri="{FF2B5EF4-FFF2-40B4-BE49-F238E27FC236}">
                <a16:creationId xmlns:a16="http://schemas.microsoft.com/office/drawing/2014/main" id="{C4644CB0-6EBD-4900-805C-90B3FB09B279}"/>
              </a:ext>
            </a:extLst>
          </p:cNvPr>
          <p:cNvSpPr>
            <a:spLocks noGrp="1"/>
          </p:cNvSpPr>
          <p:nvPr>
            <p:ph type="pic" sz="quarter" idx="12"/>
          </p:nvPr>
        </p:nvSpPr>
        <p:spPr>
          <a:xfrm>
            <a:off x="5919755" y="1"/>
            <a:ext cx="3656810" cy="6858000"/>
          </a:xfrm>
          <a:prstGeom prst="rect">
            <a:avLst/>
          </a:prstGeom>
        </p:spPr>
        <p:txBody>
          <a:bodyPr/>
          <a:lstStyle/>
          <a:p>
            <a:endParaRPr lang="en-ID"/>
          </a:p>
        </p:txBody>
      </p:sp>
      <p:sp>
        <p:nvSpPr>
          <p:cNvPr id="11" name="Picture Placeholder 7">
            <a:extLst>
              <a:ext uri="{FF2B5EF4-FFF2-40B4-BE49-F238E27FC236}">
                <a16:creationId xmlns:a16="http://schemas.microsoft.com/office/drawing/2014/main" id="{51FF64DA-77AE-4B35-AC44-2FD94FADD010}"/>
              </a:ext>
            </a:extLst>
          </p:cNvPr>
          <p:cNvSpPr>
            <a:spLocks noGrp="1"/>
          </p:cNvSpPr>
          <p:nvPr>
            <p:ph type="pic" sz="quarter" idx="13"/>
          </p:nvPr>
        </p:nvSpPr>
        <p:spPr>
          <a:xfrm>
            <a:off x="8535190" y="1"/>
            <a:ext cx="3656810" cy="6858000"/>
          </a:xfrm>
          <a:prstGeom prst="rect">
            <a:avLst/>
          </a:prstGeom>
        </p:spPr>
        <p:txBody>
          <a:bodyPr/>
          <a:lstStyle/>
          <a:p>
            <a:endParaRPr lang="en-ID"/>
          </a:p>
        </p:txBody>
      </p:sp>
    </p:spTree>
    <p:extLst>
      <p:ext uri="{BB962C8B-B14F-4D97-AF65-F5344CB8AC3E}">
        <p14:creationId xmlns:p14="http://schemas.microsoft.com/office/powerpoint/2010/main" val="679245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445D204-9033-42DB-B16E-DE909774C7C9}"/>
              </a:ext>
            </a:extLst>
          </p:cNvPr>
          <p:cNvSpPr>
            <a:spLocks noGrp="1"/>
          </p:cNvSpPr>
          <p:nvPr>
            <p:ph type="pic" sz="quarter" idx="10"/>
          </p:nvPr>
        </p:nvSpPr>
        <p:spPr>
          <a:xfrm>
            <a:off x="6692772" y="0"/>
            <a:ext cx="4739872" cy="6857999"/>
          </a:xfrm>
          <a:custGeom>
            <a:avLst/>
            <a:gdLst>
              <a:gd name="connsiteX0" fmla="*/ 0 w 9516775"/>
              <a:gd name="connsiteY0" fmla="*/ 0 h 13679486"/>
              <a:gd name="connsiteX1" fmla="*/ 9516775 w 9516775"/>
              <a:gd name="connsiteY1" fmla="*/ 0 h 13679486"/>
              <a:gd name="connsiteX2" fmla="*/ 9516775 w 9516775"/>
              <a:gd name="connsiteY2" fmla="*/ 13679486 h 13679486"/>
              <a:gd name="connsiteX3" fmla="*/ 0 w 9516775"/>
              <a:gd name="connsiteY3" fmla="*/ 13679486 h 13679486"/>
            </a:gdLst>
            <a:ahLst/>
            <a:cxnLst>
              <a:cxn ang="0">
                <a:pos x="connsiteX0" y="connsiteY0"/>
              </a:cxn>
              <a:cxn ang="0">
                <a:pos x="connsiteX1" y="connsiteY1"/>
              </a:cxn>
              <a:cxn ang="0">
                <a:pos x="connsiteX2" y="connsiteY2"/>
              </a:cxn>
              <a:cxn ang="0">
                <a:pos x="connsiteX3" y="connsiteY3"/>
              </a:cxn>
            </a:cxnLst>
            <a:rect l="l" t="t" r="r" b="b"/>
            <a:pathLst>
              <a:path w="9516775" h="13679486">
                <a:moveTo>
                  <a:pt x="0" y="0"/>
                </a:moveTo>
                <a:lnTo>
                  <a:pt x="9516775" y="0"/>
                </a:lnTo>
                <a:lnTo>
                  <a:pt x="9516775" y="13679486"/>
                </a:lnTo>
                <a:lnTo>
                  <a:pt x="0" y="13679486"/>
                </a:lnTo>
                <a:close/>
              </a:path>
            </a:pathLst>
          </a:custGeom>
        </p:spPr>
        <p:txBody>
          <a:bodyPr wrap="square">
            <a:noAutofit/>
          </a:bodyPr>
          <a:lstStyle/>
          <a:p>
            <a:endParaRPr lang="en-ID"/>
          </a:p>
        </p:txBody>
      </p:sp>
    </p:spTree>
    <p:extLst>
      <p:ext uri="{BB962C8B-B14F-4D97-AF65-F5344CB8AC3E}">
        <p14:creationId xmlns:p14="http://schemas.microsoft.com/office/powerpoint/2010/main" val="2867250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FBEDADA-3945-4C8C-93F1-CA935E29DE4A}"/>
              </a:ext>
            </a:extLst>
          </p:cNvPr>
          <p:cNvSpPr>
            <a:spLocks noGrp="1"/>
          </p:cNvSpPr>
          <p:nvPr>
            <p:ph type="pic" sz="quarter" idx="10"/>
          </p:nvPr>
        </p:nvSpPr>
        <p:spPr>
          <a:xfrm>
            <a:off x="5053704" y="1"/>
            <a:ext cx="4524828" cy="6965029"/>
          </a:xfrm>
          <a:custGeom>
            <a:avLst/>
            <a:gdLst>
              <a:gd name="connsiteX0" fmla="*/ 0 w 9085006"/>
              <a:gd name="connsiteY0" fmla="*/ 0 h 13892977"/>
              <a:gd name="connsiteX1" fmla="*/ 9085006 w 9085006"/>
              <a:gd name="connsiteY1" fmla="*/ 0 h 13892977"/>
              <a:gd name="connsiteX2" fmla="*/ 9085006 w 9085006"/>
              <a:gd name="connsiteY2" fmla="*/ 13892977 h 13892977"/>
              <a:gd name="connsiteX3" fmla="*/ 0 w 9085006"/>
              <a:gd name="connsiteY3" fmla="*/ 13892977 h 13892977"/>
            </a:gdLst>
            <a:ahLst/>
            <a:cxnLst>
              <a:cxn ang="0">
                <a:pos x="connsiteX0" y="connsiteY0"/>
              </a:cxn>
              <a:cxn ang="0">
                <a:pos x="connsiteX1" y="connsiteY1"/>
              </a:cxn>
              <a:cxn ang="0">
                <a:pos x="connsiteX2" y="connsiteY2"/>
              </a:cxn>
              <a:cxn ang="0">
                <a:pos x="connsiteX3" y="connsiteY3"/>
              </a:cxn>
            </a:cxnLst>
            <a:rect l="l" t="t" r="r" b="b"/>
            <a:pathLst>
              <a:path w="9085006" h="13892977">
                <a:moveTo>
                  <a:pt x="0" y="0"/>
                </a:moveTo>
                <a:lnTo>
                  <a:pt x="9085006" y="0"/>
                </a:lnTo>
                <a:lnTo>
                  <a:pt x="9085006" y="13892977"/>
                </a:lnTo>
                <a:lnTo>
                  <a:pt x="0" y="13892977"/>
                </a:lnTo>
                <a:close/>
              </a:path>
            </a:pathLst>
          </a:custGeom>
        </p:spPr>
        <p:txBody>
          <a:bodyPr wrap="square">
            <a:noAutofit/>
          </a:bodyPr>
          <a:lstStyle/>
          <a:p>
            <a:endParaRPr lang="en-ID"/>
          </a:p>
        </p:txBody>
      </p:sp>
    </p:spTree>
    <p:extLst>
      <p:ext uri="{BB962C8B-B14F-4D97-AF65-F5344CB8AC3E}">
        <p14:creationId xmlns:p14="http://schemas.microsoft.com/office/powerpoint/2010/main" val="2481705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C53DD01-2382-4EA6-91F6-20A5BC24F6FA}"/>
              </a:ext>
            </a:extLst>
          </p:cNvPr>
          <p:cNvSpPr>
            <a:spLocks noGrp="1"/>
          </p:cNvSpPr>
          <p:nvPr>
            <p:ph type="pic" sz="quarter" idx="10"/>
          </p:nvPr>
        </p:nvSpPr>
        <p:spPr>
          <a:xfrm>
            <a:off x="631714" y="0"/>
            <a:ext cx="3878424" cy="6857998"/>
          </a:xfrm>
          <a:custGeom>
            <a:avLst/>
            <a:gdLst>
              <a:gd name="connsiteX0" fmla="*/ 0 w 7787149"/>
              <a:gd name="connsiteY0" fmla="*/ 0 h 13679484"/>
              <a:gd name="connsiteX1" fmla="*/ 7787149 w 7787149"/>
              <a:gd name="connsiteY1" fmla="*/ 0 h 13679484"/>
              <a:gd name="connsiteX2" fmla="*/ 7787149 w 7787149"/>
              <a:gd name="connsiteY2" fmla="*/ 13679484 h 13679484"/>
              <a:gd name="connsiteX3" fmla="*/ 0 w 7787149"/>
              <a:gd name="connsiteY3" fmla="*/ 13679484 h 13679484"/>
            </a:gdLst>
            <a:ahLst/>
            <a:cxnLst>
              <a:cxn ang="0">
                <a:pos x="connsiteX0" y="connsiteY0"/>
              </a:cxn>
              <a:cxn ang="0">
                <a:pos x="connsiteX1" y="connsiteY1"/>
              </a:cxn>
              <a:cxn ang="0">
                <a:pos x="connsiteX2" y="connsiteY2"/>
              </a:cxn>
              <a:cxn ang="0">
                <a:pos x="connsiteX3" y="connsiteY3"/>
              </a:cxn>
            </a:cxnLst>
            <a:rect l="l" t="t" r="r" b="b"/>
            <a:pathLst>
              <a:path w="7787149" h="13679484">
                <a:moveTo>
                  <a:pt x="0" y="0"/>
                </a:moveTo>
                <a:lnTo>
                  <a:pt x="7787149" y="0"/>
                </a:lnTo>
                <a:lnTo>
                  <a:pt x="7787149" y="13679484"/>
                </a:lnTo>
                <a:lnTo>
                  <a:pt x="0" y="13679484"/>
                </a:lnTo>
                <a:close/>
              </a:path>
            </a:pathLst>
          </a:custGeom>
        </p:spPr>
        <p:txBody>
          <a:bodyPr wrap="square">
            <a:noAutofit/>
          </a:bodyPr>
          <a:lstStyle/>
          <a:p>
            <a:endParaRPr lang="en-ID"/>
          </a:p>
        </p:txBody>
      </p:sp>
    </p:spTree>
    <p:extLst>
      <p:ext uri="{BB962C8B-B14F-4D97-AF65-F5344CB8AC3E}">
        <p14:creationId xmlns:p14="http://schemas.microsoft.com/office/powerpoint/2010/main" val="572152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58E429F-4A6A-4775-B82F-9C84AC325B8E}"/>
              </a:ext>
            </a:extLst>
          </p:cNvPr>
          <p:cNvSpPr>
            <a:spLocks noGrp="1"/>
          </p:cNvSpPr>
          <p:nvPr>
            <p:ph type="pic" sz="quarter" idx="10"/>
          </p:nvPr>
        </p:nvSpPr>
        <p:spPr>
          <a:xfrm>
            <a:off x="1" y="0"/>
            <a:ext cx="3349548" cy="6857999"/>
          </a:xfrm>
          <a:custGeom>
            <a:avLst/>
            <a:gdLst>
              <a:gd name="connsiteX0" fmla="*/ 0 w 6725265"/>
              <a:gd name="connsiteY0" fmla="*/ 0 h 10382865"/>
              <a:gd name="connsiteX1" fmla="*/ 6725265 w 6725265"/>
              <a:gd name="connsiteY1" fmla="*/ 0 h 10382865"/>
              <a:gd name="connsiteX2" fmla="*/ 6725265 w 6725265"/>
              <a:gd name="connsiteY2" fmla="*/ 10382865 h 10382865"/>
              <a:gd name="connsiteX3" fmla="*/ 0 w 6725265"/>
              <a:gd name="connsiteY3" fmla="*/ 10382865 h 10382865"/>
            </a:gdLst>
            <a:ahLst/>
            <a:cxnLst>
              <a:cxn ang="0">
                <a:pos x="connsiteX0" y="connsiteY0"/>
              </a:cxn>
              <a:cxn ang="0">
                <a:pos x="connsiteX1" y="connsiteY1"/>
              </a:cxn>
              <a:cxn ang="0">
                <a:pos x="connsiteX2" y="connsiteY2"/>
              </a:cxn>
              <a:cxn ang="0">
                <a:pos x="connsiteX3" y="connsiteY3"/>
              </a:cxn>
            </a:cxnLst>
            <a:rect l="l" t="t" r="r" b="b"/>
            <a:pathLst>
              <a:path w="6725265" h="10382865">
                <a:moveTo>
                  <a:pt x="0" y="0"/>
                </a:moveTo>
                <a:lnTo>
                  <a:pt x="6725265" y="0"/>
                </a:lnTo>
                <a:lnTo>
                  <a:pt x="6725265" y="10382865"/>
                </a:lnTo>
                <a:lnTo>
                  <a:pt x="0" y="10382865"/>
                </a:lnTo>
                <a:close/>
              </a:path>
            </a:pathLst>
          </a:custGeom>
        </p:spPr>
        <p:txBody>
          <a:bodyPr wrap="square">
            <a:noAutofit/>
          </a:bodyPr>
          <a:lstStyle/>
          <a:p>
            <a:endParaRPr lang="en-ID"/>
          </a:p>
        </p:txBody>
      </p:sp>
      <p:sp>
        <p:nvSpPr>
          <p:cNvPr id="13" name="Picture Placeholder 12">
            <a:extLst>
              <a:ext uri="{FF2B5EF4-FFF2-40B4-BE49-F238E27FC236}">
                <a16:creationId xmlns:a16="http://schemas.microsoft.com/office/drawing/2014/main" id="{91FFCA31-AE57-49B3-A9AE-D46B385B7480}"/>
              </a:ext>
            </a:extLst>
          </p:cNvPr>
          <p:cNvSpPr>
            <a:spLocks noGrp="1"/>
          </p:cNvSpPr>
          <p:nvPr>
            <p:ph type="pic" sz="quarter" idx="11"/>
          </p:nvPr>
        </p:nvSpPr>
        <p:spPr>
          <a:xfrm>
            <a:off x="3220176" y="1"/>
            <a:ext cx="3082766" cy="6857999"/>
          </a:xfrm>
          <a:custGeom>
            <a:avLst/>
            <a:gdLst>
              <a:gd name="connsiteX0" fmla="*/ 0 w 6189616"/>
              <a:gd name="connsiteY0" fmla="*/ 0 h 10382865"/>
              <a:gd name="connsiteX1" fmla="*/ 6189616 w 6189616"/>
              <a:gd name="connsiteY1" fmla="*/ 0 h 10382865"/>
              <a:gd name="connsiteX2" fmla="*/ 6189616 w 6189616"/>
              <a:gd name="connsiteY2" fmla="*/ 10382865 h 10382865"/>
              <a:gd name="connsiteX3" fmla="*/ 0 w 6189616"/>
              <a:gd name="connsiteY3" fmla="*/ 10382865 h 10382865"/>
            </a:gdLst>
            <a:ahLst/>
            <a:cxnLst>
              <a:cxn ang="0">
                <a:pos x="connsiteX0" y="connsiteY0"/>
              </a:cxn>
              <a:cxn ang="0">
                <a:pos x="connsiteX1" y="connsiteY1"/>
              </a:cxn>
              <a:cxn ang="0">
                <a:pos x="connsiteX2" y="connsiteY2"/>
              </a:cxn>
              <a:cxn ang="0">
                <a:pos x="connsiteX3" y="connsiteY3"/>
              </a:cxn>
            </a:cxnLst>
            <a:rect l="l" t="t" r="r" b="b"/>
            <a:pathLst>
              <a:path w="6189616" h="10382865">
                <a:moveTo>
                  <a:pt x="0" y="0"/>
                </a:moveTo>
                <a:lnTo>
                  <a:pt x="6189616" y="0"/>
                </a:lnTo>
                <a:lnTo>
                  <a:pt x="6189616" y="10382865"/>
                </a:lnTo>
                <a:lnTo>
                  <a:pt x="0" y="10382865"/>
                </a:lnTo>
                <a:close/>
              </a:path>
            </a:pathLst>
          </a:custGeom>
        </p:spPr>
        <p:txBody>
          <a:bodyPr wrap="square">
            <a:noAutofit/>
          </a:bodyPr>
          <a:lstStyle/>
          <a:p>
            <a:endParaRPr lang="en-ID"/>
          </a:p>
        </p:txBody>
      </p:sp>
    </p:spTree>
    <p:extLst>
      <p:ext uri="{BB962C8B-B14F-4D97-AF65-F5344CB8AC3E}">
        <p14:creationId xmlns:p14="http://schemas.microsoft.com/office/powerpoint/2010/main" val="1288602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BC147F7-F620-430F-BB00-5C087452CD18}"/>
              </a:ext>
            </a:extLst>
          </p:cNvPr>
          <p:cNvSpPr>
            <a:spLocks noGrp="1"/>
          </p:cNvSpPr>
          <p:nvPr>
            <p:ph type="pic" sz="quarter" idx="10"/>
          </p:nvPr>
        </p:nvSpPr>
        <p:spPr>
          <a:xfrm>
            <a:off x="0" y="0"/>
            <a:ext cx="3526971" cy="6857997"/>
          </a:xfrm>
          <a:custGeom>
            <a:avLst/>
            <a:gdLst>
              <a:gd name="connsiteX0" fmla="*/ 0 w 13022024"/>
              <a:gd name="connsiteY0" fmla="*/ 0 h 9815405"/>
              <a:gd name="connsiteX1" fmla="*/ 13022024 w 13022024"/>
              <a:gd name="connsiteY1" fmla="*/ 0 h 9815405"/>
              <a:gd name="connsiteX2" fmla="*/ 13022024 w 13022024"/>
              <a:gd name="connsiteY2" fmla="*/ 9815405 h 9815405"/>
              <a:gd name="connsiteX3" fmla="*/ 0 w 13022024"/>
              <a:gd name="connsiteY3" fmla="*/ 9815405 h 9815405"/>
            </a:gdLst>
            <a:ahLst/>
            <a:cxnLst>
              <a:cxn ang="0">
                <a:pos x="connsiteX0" y="connsiteY0"/>
              </a:cxn>
              <a:cxn ang="0">
                <a:pos x="connsiteX1" y="connsiteY1"/>
              </a:cxn>
              <a:cxn ang="0">
                <a:pos x="connsiteX2" y="connsiteY2"/>
              </a:cxn>
              <a:cxn ang="0">
                <a:pos x="connsiteX3" y="connsiteY3"/>
              </a:cxn>
            </a:cxnLst>
            <a:rect l="l" t="t" r="r" b="b"/>
            <a:pathLst>
              <a:path w="13022024" h="9815405">
                <a:moveTo>
                  <a:pt x="0" y="0"/>
                </a:moveTo>
                <a:lnTo>
                  <a:pt x="13022024" y="0"/>
                </a:lnTo>
                <a:lnTo>
                  <a:pt x="13022024" y="9815405"/>
                </a:lnTo>
                <a:lnTo>
                  <a:pt x="0" y="9815405"/>
                </a:lnTo>
                <a:close/>
              </a:path>
            </a:pathLst>
          </a:custGeom>
        </p:spPr>
        <p:txBody>
          <a:bodyPr wrap="square">
            <a:noAutofit/>
          </a:bodyPr>
          <a:lstStyle/>
          <a:p>
            <a:endParaRPr lang="en-ID"/>
          </a:p>
        </p:txBody>
      </p:sp>
    </p:spTree>
    <p:extLst>
      <p:ext uri="{BB962C8B-B14F-4D97-AF65-F5344CB8AC3E}">
        <p14:creationId xmlns:p14="http://schemas.microsoft.com/office/powerpoint/2010/main" val="2608352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865151"/>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1.xml"/><Relationship Id="rId5" Type="http://schemas.openxmlformats.org/officeDocument/2006/relationships/image" Target="../media/image2.sv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jpeg"/><Relationship Id="rId1" Type="http://schemas.openxmlformats.org/officeDocument/2006/relationships/slideLayout" Target="../slideLayouts/slideLayout1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5.xml"/><Relationship Id="rId5" Type="http://schemas.openxmlformats.org/officeDocument/2006/relationships/image" Target="../media/image2.sv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16.xml"/><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17.xml"/><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svg"/><Relationship Id="rId2" Type="http://schemas.openxmlformats.org/officeDocument/2006/relationships/image" Target="../media/image23.jpeg"/><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image" Target="../media/image25.jpe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9.xml"/><Relationship Id="rId5" Type="http://schemas.openxmlformats.org/officeDocument/2006/relationships/image" Target="../media/image2.sv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0.xml"/><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21.xml"/><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2.xml"/><Relationship Id="rId5" Type="http://schemas.openxmlformats.org/officeDocument/2006/relationships/image" Target="../media/image7.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3.xml"/><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7.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5.xml"/><Relationship Id="rId5" Type="http://schemas.openxmlformats.org/officeDocument/2006/relationships/image" Target="../media/image2.sv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svg"/><Relationship Id="rId2" Type="http://schemas.openxmlformats.org/officeDocument/2006/relationships/image" Target="../media/image4.jpe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eg"/><Relationship Id="rId1" Type="http://schemas.openxmlformats.org/officeDocument/2006/relationships/slideLayout" Target="../slideLayouts/slideLayout8.xml"/><Relationship Id="rId5" Type="http://schemas.openxmlformats.org/officeDocument/2006/relationships/image" Target="../media/image2.sv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9.xml"/><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10.xml"/><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05A23D9-8D28-4061-A938-B4F3E3F8DA32}"/>
              </a:ext>
            </a:extLst>
          </p:cNvPr>
          <p:cNvGrpSpPr/>
          <p:nvPr/>
        </p:nvGrpSpPr>
        <p:grpSpPr>
          <a:xfrm>
            <a:off x="3899462" y="2585735"/>
            <a:ext cx="4263400" cy="1625600"/>
            <a:chOff x="3899462" y="2585735"/>
            <a:chExt cx="4263400" cy="1625600"/>
          </a:xfrm>
        </p:grpSpPr>
        <p:pic>
          <p:nvPicPr>
            <p:cNvPr id="5" name="Graphic 4">
              <a:extLst>
                <a:ext uri="{FF2B5EF4-FFF2-40B4-BE49-F238E27FC236}">
                  <a16:creationId xmlns:a16="http://schemas.microsoft.com/office/drawing/2014/main" id="{7797E07C-D4DE-4D24-8F64-5C9A157831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3899462" y="2585735"/>
              <a:ext cx="1625600" cy="1625600"/>
            </a:xfrm>
            <a:prstGeom prst="rect">
              <a:avLst/>
            </a:prstGeom>
          </p:spPr>
        </p:pic>
        <p:sp>
          <p:nvSpPr>
            <p:cNvPr id="20" name="Freeform: Shape 19">
              <a:extLst>
                <a:ext uri="{FF2B5EF4-FFF2-40B4-BE49-F238E27FC236}">
                  <a16:creationId xmlns:a16="http://schemas.microsoft.com/office/drawing/2014/main" id="{AB7344EF-42A2-4C53-81DB-84C82653A34B}"/>
                </a:ext>
              </a:extLst>
            </p:cNvPr>
            <p:cNvSpPr/>
            <p:nvPr/>
          </p:nvSpPr>
          <p:spPr>
            <a:xfrm>
              <a:off x="5446582" y="2763849"/>
              <a:ext cx="2716280" cy="1269373"/>
            </a:xfrm>
            <a:custGeom>
              <a:avLst/>
              <a:gdLst/>
              <a:ahLst/>
              <a:cxnLst/>
              <a:rect l="l" t="t" r="r" b="b"/>
              <a:pathLst>
                <a:path w="2716280" h="1269373">
                  <a:moveTo>
                    <a:pt x="585383" y="1091470"/>
                  </a:moveTo>
                  <a:cubicBezTo>
                    <a:pt x="569762" y="1091470"/>
                    <a:pt x="557284" y="1095288"/>
                    <a:pt x="547950" y="1102924"/>
                  </a:cubicBezTo>
                  <a:cubicBezTo>
                    <a:pt x="538615" y="1110560"/>
                    <a:pt x="533948" y="1120644"/>
                    <a:pt x="533948" y="1133178"/>
                  </a:cubicBezTo>
                  <a:lnTo>
                    <a:pt x="533948" y="1155609"/>
                  </a:lnTo>
                  <a:cubicBezTo>
                    <a:pt x="533948" y="1168603"/>
                    <a:pt x="538502" y="1178806"/>
                    <a:pt x="547610" y="1186220"/>
                  </a:cubicBezTo>
                  <a:cubicBezTo>
                    <a:pt x="556719" y="1193634"/>
                    <a:pt x="569309" y="1197340"/>
                    <a:pt x="585383" y="1197340"/>
                  </a:cubicBezTo>
                  <a:lnTo>
                    <a:pt x="629496" y="1197340"/>
                  </a:lnTo>
                  <a:cubicBezTo>
                    <a:pt x="649562" y="1197340"/>
                    <a:pt x="667397" y="1191490"/>
                    <a:pt x="683002" y="1179791"/>
                  </a:cubicBezTo>
                  <a:cubicBezTo>
                    <a:pt x="698607" y="1168091"/>
                    <a:pt x="709379" y="1152422"/>
                    <a:pt x="715316" y="1132785"/>
                  </a:cubicBezTo>
                  <a:lnTo>
                    <a:pt x="715316" y="1114985"/>
                  </a:lnTo>
                  <a:cubicBezTo>
                    <a:pt x="708410" y="1108809"/>
                    <a:pt x="697113" y="1103346"/>
                    <a:pt x="681425" y="1098596"/>
                  </a:cubicBezTo>
                  <a:cubicBezTo>
                    <a:pt x="665736" y="1093845"/>
                    <a:pt x="649673" y="1091470"/>
                    <a:pt x="633234" y="1091470"/>
                  </a:cubicBezTo>
                  <a:close/>
                  <a:moveTo>
                    <a:pt x="2078212" y="945702"/>
                  </a:moveTo>
                  <a:cubicBezTo>
                    <a:pt x="2057059" y="945702"/>
                    <a:pt x="2040082" y="952663"/>
                    <a:pt x="2027283" y="966585"/>
                  </a:cubicBezTo>
                  <a:cubicBezTo>
                    <a:pt x="2014484" y="980508"/>
                    <a:pt x="2008084" y="999411"/>
                    <a:pt x="2008084" y="1023295"/>
                  </a:cubicBezTo>
                  <a:lnTo>
                    <a:pt x="2008084" y="1115247"/>
                  </a:lnTo>
                  <a:cubicBezTo>
                    <a:pt x="2008084" y="1139647"/>
                    <a:pt x="2014369" y="1158806"/>
                    <a:pt x="2026938" y="1172724"/>
                  </a:cubicBezTo>
                  <a:cubicBezTo>
                    <a:pt x="2039507" y="1186643"/>
                    <a:pt x="2056349" y="1193602"/>
                    <a:pt x="2077462" y="1193602"/>
                  </a:cubicBezTo>
                  <a:lnTo>
                    <a:pt x="2139506" y="1193602"/>
                  </a:lnTo>
                  <a:cubicBezTo>
                    <a:pt x="2161104" y="1193602"/>
                    <a:pt x="2178439" y="1186613"/>
                    <a:pt x="2191512" y="1172635"/>
                  </a:cubicBezTo>
                  <a:cubicBezTo>
                    <a:pt x="2204585" y="1158657"/>
                    <a:pt x="2211122" y="1139528"/>
                    <a:pt x="2211122" y="1115247"/>
                  </a:cubicBezTo>
                  <a:lnTo>
                    <a:pt x="2211122" y="1023295"/>
                  </a:lnTo>
                  <a:cubicBezTo>
                    <a:pt x="2211122" y="999490"/>
                    <a:pt x="2204702" y="980607"/>
                    <a:pt x="2191863" y="966645"/>
                  </a:cubicBezTo>
                  <a:cubicBezTo>
                    <a:pt x="2179025" y="952683"/>
                    <a:pt x="2162072" y="945702"/>
                    <a:pt x="2141006" y="945702"/>
                  </a:cubicBezTo>
                  <a:close/>
                  <a:moveTo>
                    <a:pt x="1751707" y="875907"/>
                  </a:moveTo>
                  <a:lnTo>
                    <a:pt x="1836468" y="875907"/>
                  </a:lnTo>
                  <a:lnTo>
                    <a:pt x="1836468" y="1263396"/>
                  </a:lnTo>
                  <a:lnTo>
                    <a:pt x="1751707" y="1263396"/>
                  </a:lnTo>
                  <a:close/>
                  <a:moveTo>
                    <a:pt x="2538972" y="869930"/>
                  </a:moveTo>
                  <a:lnTo>
                    <a:pt x="2588312" y="869930"/>
                  </a:lnTo>
                  <a:cubicBezTo>
                    <a:pt x="2626459" y="869930"/>
                    <a:pt x="2657324" y="882650"/>
                    <a:pt x="2680907" y="908090"/>
                  </a:cubicBezTo>
                  <a:cubicBezTo>
                    <a:pt x="2704489" y="933529"/>
                    <a:pt x="2716280" y="966450"/>
                    <a:pt x="2716280" y="1006852"/>
                  </a:cubicBezTo>
                  <a:lnTo>
                    <a:pt x="2716280" y="1263396"/>
                  </a:lnTo>
                  <a:lnTo>
                    <a:pt x="2631520" y="1263396"/>
                  </a:lnTo>
                  <a:lnTo>
                    <a:pt x="2631520" y="1006852"/>
                  </a:lnTo>
                  <a:cubicBezTo>
                    <a:pt x="2631520" y="988326"/>
                    <a:pt x="2626940" y="973503"/>
                    <a:pt x="2617780" y="962382"/>
                  </a:cubicBezTo>
                  <a:cubicBezTo>
                    <a:pt x="2608620" y="951262"/>
                    <a:pt x="2596805" y="945702"/>
                    <a:pt x="2582335" y="945702"/>
                  </a:cubicBezTo>
                  <a:lnTo>
                    <a:pt x="2535984" y="945702"/>
                  </a:lnTo>
                  <a:cubicBezTo>
                    <a:pt x="2516545" y="945702"/>
                    <a:pt x="2498761" y="953306"/>
                    <a:pt x="2482632" y="968514"/>
                  </a:cubicBezTo>
                  <a:cubicBezTo>
                    <a:pt x="2466503" y="983722"/>
                    <a:pt x="2456180" y="1003292"/>
                    <a:pt x="2451664" y="1027224"/>
                  </a:cubicBezTo>
                  <a:lnTo>
                    <a:pt x="2451664" y="1263396"/>
                  </a:lnTo>
                  <a:lnTo>
                    <a:pt x="2366903" y="1263396"/>
                  </a:lnTo>
                  <a:lnTo>
                    <a:pt x="2366903" y="875907"/>
                  </a:lnTo>
                  <a:lnTo>
                    <a:pt x="2448675" y="875907"/>
                  </a:lnTo>
                  <a:lnTo>
                    <a:pt x="2448675" y="926723"/>
                  </a:lnTo>
                  <a:cubicBezTo>
                    <a:pt x="2450810" y="911594"/>
                    <a:pt x="2461528" y="898347"/>
                    <a:pt x="2480828" y="886980"/>
                  </a:cubicBezTo>
                  <a:cubicBezTo>
                    <a:pt x="2500128" y="875614"/>
                    <a:pt x="2519509" y="869930"/>
                    <a:pt x="2538972" y="869930"/>
                  </a:cubicBezTo>
                  <a:close/>
                  <a:moveTo>
                    <a:pt x="2078212" y="869930"/>
                  </a:moveTo>
                  <a:lnTo>
                    <a:pt x="2141006" y="869930"/>
                  </a:lnTo>
                  <a:cubicBezTo>
                    <a:pt x="2187464" y="869930"/>
                    <a:pt x="2224891" y="883865"/>
                    <a:pt x="2253288" y="911733"/>
                  </a:cubicBezTo>
                  <a:cubicBezTo>
                    <a:pt x="2281684" y="939602"/>
                    <a:pt x="2295882" y="976043"/>
                    <a:pt x="2295882" y="1021056"/>
                  </a:cubicBezTo>
                  <a:lnTo>
                    <a:pt x="2295882" y="1118235"/>
                  </a:lnTo>
                  <a:cubicBezTo>
                    <a:pt x="2295882" y="1163201"/>
                    <a:pt x="2281537" y="1199632"/>
                    <a:pt x="2252847" y="1227529"/>
                  </a:cubicBezTo>
                  <a:cubicBezTo>
                    <a:pt x="2224157" y="1255425"/>
                    <a:pt x="2186627" y="1269373"/>
                    <a:pt x="2140256" y="1269373"/>
                  </a:cubicBezTo>
                  <a:lnTo>
                    <a:pt x="2076712" y="1269373"/>
                  </a:lnTo>
                  <a:cubicBezTo>
                    <a:pt x="2030651" y="1269373"/>
                    <a:pt x="1993571" y="1255457"/>
                    <a:pt x="1965472" y="1227624"/>
                  </a:cubicBezTo>
                  <a:cubicBezTo>
                    <a:pt x="1937373" y="1199791"/>
                    <a:pt x="1923324" y="1163328"/>
                    <a:pt x="1923324" y="1118235"/>
                  </a:cubicBezTo>
                  <a:lnTo>
                    <a:pt x="1923324" y="1021056"/>
                  </a:lnTo>
                  <a:cubicBezTo>
                    <a:pt x="1923324" y="975963"/>
                    <a:pt x="1937502" y="939503"/>
                    <a:pt x="1965859" y="911674"/>
                  </a:cubicBezTo>
                  <a:cubicBezTo>
                    <a:pt x="1994216" y="883845"/>
                    <a:pt x="2031667" y="869930"/>
                    <a:pt x="2078212" y="869930"/>
                  </a:cubicBezTo>
                  <a:close/>
                  <a:moveTo>
                    <a:pt x="1025033" y="869930"/>
                  </a:moveTo>
                  <a:lnTo>
                    <a:pt x="1087827" y="869930"/>
                  </a:lnTo>
                  <a:cubicBezTo>
                    <a:pt x="1127189" y="869930"/>
                    <a:pt x="1158980" y="880842"/>
                    <a:pt x="1183202" y="902667"/>
                  </a:cubicBezTo>
                  <a:cubicBezTo>
                    <a:pt x="1207423" y="924491"/>
                    <a:pt x="1219534" y="955778"/>
                    <a:pt x="1219534" y="996530"/>
                  </a:cubicBezTo>
                  <a:lnTo>
                    <a:pt x="1136499" y="996530"/>
                  </a:lnTo>
                  <a:cubicBezTo>
                    <a:pt x="1135920" y="977860"/>
                    <a:pt x="1131237" y="964347"/>
                    <a:pt x="1122450" y="955989"/>
                  </a:cubicBezTo>
                  <a:cubicBezTo>
                    <a:pt x="1113663" y="947631"/>
                    <a:pt x="1102122" y="943451"/>
                    <a:pt x="1087827" y="943451"/>
                  </a:cubicBezTo>
                  <a:lnTo>
                    <a:pt x="1025783" y="943451"/>
                  </a:lnTo>
                  <a:cubicBezTo>
                    <a:pt x="1008948" y="943451"/>
                    <a:pt x="996041" y="946585"/>
                    <a:pt x="987064" y="952851"/>
                  </a:cubicBezTo>
                  <a:cubicBezTo>
                    <a:pt x="978087" y="959118"/>
                    <a:pt x="973598" y="967153"/>
                    <a:pt x="973598" y="976956"/>
                  </a:cubicBezTo>
                  <a:lnTo>
                    <a:pt x="973598" y="995637"/>
                  </a:lnTo>
                  <a:cubicBezTo>
                    <a:pt x="973598" y="1001748"/>
                    <a:pt x="976424" y="1007229"/>
                    <a:pt x="982075" y="1012079"/>
                  </a:cubicBezTo>
                  <a:cubicBezTo>
                    <a:pt x="987727" y="1016929"/>
                    <a:pt x="995097" y="1020382"/>
                    <a:pt x="1004185" y="1022437"/>
                  </a:cubicBezTo>
                  <a:lnTo>
                    <a:pt x="1135416" y="1045702"/>
                  </a:lnTo>
                  <a:cubicBezTo>
                    <a:pt x="1163039" y="1050489"/>
                    <a:pt x="1185583" y="1061212"/>
                    <a:pt x="1203049" y="1077873"/>
                  </a:cubicBezTo>
                  <a:cubicBezTo>
                    <a:pt x="1220516" y="1094534"/>
                    <a:pt x="1229249" y="1113969"/>
                    <a:pt x="1229249" y="1136178"/>
                  </a:cubicBezTo>
                  <a:lnTo>
                    <a:pt x="1229249" y="1165324"/>
                  </a:lnTo>
                  <a:cubicBezTo>
                    <a:pt x="1229249" y="1196805"/>
                    <a:pt x="1216174" y="1222016"/>
                    <a:pt x="1190024" y="1240959"/>
                  </a:cubicBezTo>
                  <a:cubicBezTo>
                    <a:pt x="1163874" y="1259902"/>
                    <a:pt x="1130058" y="1269373"/>
                    <a:pt x="1088577" y="1269373"/>
                  </a:cubicBezTo>
                  <a:lnTo>
                    <a:pt x="1022795" y="1269373"/>
                  </a:lnTo>
                  <a:cubicBezTo>
                    <a:pt x="980329" y="1269373"/>
                    <a:pt x="946140" y="1257606"/>
                    <a:pt x="920228" y="1234071"/>
                  </a:cubicBezTo>
                  <a:cubicBezTo>
                    <a:pt x="894316" y="1210536"/>
                    <a:pt x="881360" y="1177112"/>
                    <a:pt x="881360" y="1133797"/>
                  </a:cubicBezTo>
                  <a:lnTo>
                    <a:pt x="964633" y="1133797"/>
                  </a:lnTo>
                  <a:cubicBezTo>
                    <a:pt x="964633" y="1155045"/>
                    <a:pt x="969879" y="1170698"/>
                    <a:pt x="980373" y="1180755"/>
                  </a:cubicBezTo>
                  <a:cubicBezTo>
                    <a:pt x="990866" y="1190812"/>
                    <a:pt x="1005007" y="1195840"/>
                    <a:pt x="1022795" y="1195840"/>
                  </a:cubicBezTo>
                  <a:lnTo>
                    <a:pt x="1088577" y="1195840"/>
                  </a:lnTo>
                  <a:cubicBezTo>
                    <a:pt x="1105865" y="1195840"/>
                    <a:pt x="1119380" y="1192770"/>
                    <a:pt x="1129123" y="1186631"/>
                  </a:cubicBezTo>
                  <a:cubicBezTo>
                    <a:pt x="1138867" y="1180491"/>
                    <a:pt x="1143738" y="1172643"/>
                    <a:pt x="1143738" y="1163086"/>
                  </a:cubicBezTo>
                  <a:lnTo>
                    <a:pt x="1143738" y="1141405"/>
                  </a:lnTo>
                  <a:cubicBezTo>
                    <a:pt x="1143738" y="1135698"/>
                    <a:pt x="1141040" y="1130344"/>
                    <a:pt x="1135642" y="1125343"/>
                  </a:cubicBezTo>
                  <a:cubicBezTo>
                    <a:pt x="1130245" y="1120343"/>
                    <a:pt x="1124954" y="1117025"/>
                    <a:pt x="1119771" y="1115390"/>
                  </a:cubicBezTo>
                  <a:lnTo>
                    <a:pt x="993779" y="1092958"/>
                  </a:lnTo>
                  <a:cubicBezTo>
                    <a:pt x="958743" y="1087608"/>
                    <a:pt x="932369" y="1076480"/>
                    <a:pt x="914656" y="1059573"/>
                  </a:cubicBezTo>
                  <a:cubicBezTo>
                    <a:pt x="896944" y="1042666"/>
                    <a:pt x="888087" y="1022600"/>
                    <a:pt x="888087" y="999375"/>
                  </a:cubicBezTo>
                  <a:lnTo>
                    <a:pt x="888087" y="974705"/>
                  </a:lnTo>
                  <a:cubicBezTo>
                    <a:pt x="888087" y="943249"/>
                    <a:pt x="900621" y="917922"/>
                    <a:pt x="925687" y="898726"/>
                  </a:cubicBezTo>
                  <a:cubicBezTo>
                    <a:pt x="950754" y="879529"/>
                    <a:pt x="983869" y="869930"/>
                    <a:pt x="1025033" y="869930"/>
                  </a:cubicBezTo>
                  <a:close/>
                  <a:moveTo>
                    <a:pt x="599587" y="869930"/>
                  </a:moveTo>
                  <a:lnTo>
                    <a:pt x="660892" y="869930"/>
                  </a:lnTo>
                  <a:cubicBezTo>
                    <a:pt x="702286" y="869930"/>
                    <a:pt x="735707" y="881725"/>
                    <a:pt x="761155" y="905316"/>
                  </a:cubicBezTo>
                  <a:cubicBezTo>
                    <a:pt x="786602" y="928906"/>
                    <a:pt x="799326" y="959763"/>
                    <a:pt x="799326" y="997887"/>
                  </a:cubicBezTo>
                  <a:lnTo>
                    <a:pt x="799326" y="1263396"/>
                  </a:lnTo>
                  <a:lnTo>
                    <a:pt x="719054" y="1263396"/>
                  </a:lnTo>
                  <a:lnTo>
                    <a:pt x="719054" y="1213307"/>
                  </a:lnTo>
                  <a:cubicBezTo>
                    <a:pt x="716213" y="1229023"/>
                    <a:pt x="705017" y="1242296"/>
                    <a:pt x="685467" y="1253127"/>
                  </a:cubicBezTo>
                  <a:cubicBezTo>
                    <a:pt x="665917" y="1263958"/>
                    <a:pt x="646014" y="1269373"/>
                    <a:pt x="625757" y="1269373"/>
                  </a:cubicBezTo>
                  <a:lnTo>
                    <a:pt x="580906" y="1269373"/>
                  </a:lnTo>
                  <a:cubicBezTo>
                    <a:pt x="541584" y="1269373"/>
                    <a:pt x="509925" y="1259110"/>
                    <a:pt x="485930" y="1238584"/>
                  </a:cubicBezTo>
                  <a:cubicBezTo>
                    <a:pt x="461935" y="1218057"/>
                    <a:pt x="449937" y="1190649"/>
                    <a:pt x="449937" y="1156359"/>
                  </a:cubicBezTo>
                  <a:lnTo>
                    <a:pt x="449937" y="1131689"/>
                  </a:lnTo>
                  <a:cubicBezTo>
                    <a:pt x="449937" y="1098280"/>
                    <a:pt x="462433" y="1071342"/>
                    <a:pt x="487424" y="1050876"/>
                  </a:cubicBezTo>
                  <a:cubicBezTo>
                    <a:pt x="512416" y="1030409"/>
                    <a:pt x="544822" y="1020175"/>
                    <a:pt x="584645" y="1020175"/>
                  </a:cubicBezTo>
                  <a:lnTo>
                    <a:pt x="631734" y="1020175"/>
                  </a:lnTo>
                  <a:cubicBezTo>
                    <a:pt x="647149" y="1020175"/>
                    <a:pt x="663797" y="1022543"/>
                    <a:pt x="681681" y="1027277"/>
                  </a:cubicBezTo>
                  <a:cubicBezTo>
                    <a:pt x="699564" y="1032012"/>
                    <a:pt x="710775" y="1037864"/>
                    <a:pt x="715316" y="1044833"/>
                  </a:cubicBezTo>
                  <a:lnTo>
                    <a:pt x="715316" y="997887"/>
                  </a:lnTo>
                  <a:cubicBezTo>
                    <a:pt x="715316" y="981623"/>
                    <a:pt x="710327" y="968609"/>
                    <a:pt x="700350" y="958846"/>
                  </a:cubicBezTo>
                  <a:cubicBezTo>
                    <a:pt x="690372" y="949083"/>
                    <a:pt x="677220" y="944202"/>
                    <a:pt x="660892" y="944202"/>
                  </a:cubicBezTo>
                  <a:lnTo>
                    <a:pt x="599587" y="944202"/>
                  </a:lnTo>
                  <a:cubicBezTo>
                    <a:pt x="582434" y="944202"/>
                    <a:pt x="568950" y="948039"/>
                    <a:pt x="559136" y="955715"/>
                  </a:cubicBezTo>
                  <a:cubicBezTo>
                    <a:pt x="549321" y="963390"/>
                    <a:pt x="544414" y="975749"/>
                    <a:pt x="544414" y="992791"/>
                  </a:cubicBezTo>
                  <a:lnTo>
                    <a:pt x="460403" y="992791"/>
                  </a:lnTo>
                  <a:cubicBezTo>
                    <a:pt x="460403" y="953326"/>
                    <a:pt x="473270" y="922983"/>
                    <a:pt x="499003" y="901762"/>
                  </a:cubicBezTo>
                  <a:cubicBezTo>
                    <a:pt x="524736" y="880541"/>
                    <a:pt x="558265" y="869930"/>
                    <a:pt x="599587" y="869930"/>
                  </a:cubicBezTo>
                  <a:close/>
                  <a:moveTo>
                    <a:pt x="1794463" y="732377"/>
                  </a:moveTo>
                  <a:cubicBezTo>
                    <a:pt x="1811131" y="732377"/>
                    <a:pt x="1824542" y="737455"/>
                    <a:pt x="1834694" y="747611"/>
                  </a:cubicBezTo>
                  <a:cubicBezTo>
                    <a:pt x="1844846" y="757767"/>
                    <a:pt x="1849922" y="770676"/>
                    <a:pt x="1849922" y="786336"/>
                  </a:cubicBezTo>
                  <a:cubicBezTo>
                    <a:pt x="1849922" y="802433"/>
                    <a:pt x="1844828" y="815576"/>
                    <a:pt x="1834640" y="825764"/>
                  </a:cubicBezTo>
                  <a:cubicBezTo>
                    <a:pt x="1824452" y="835952"/>
                    <a:pt x="1811060" y="841046"/>
                    <a:pt x="1794463" y="841046"/>
                  </a:cubicBezTo>
                  <a:cubicBezTo>
                    <a:pt x="1777905" y="841046"/>
                    <a:pt x="1764397" y="835962"/>
                    <a:pt x="1753940" y="825794"/>
                  </a:cubicBezTo>
                  <a:cubicBezTo>
                    <a:pt x="1743482" y="815626"/>
                    <a:pt x="1738253" y="802473"/>
                    <a:pt x="1738253" y="786336"/>
                  </a:cubicBezTo>
                  <a:cubicBezTo>
                    <a:pt x="1738253" y="770636"/>
                    <a:pt x="1743462" y="757718"/>
                    <a:pt x="1753880" y="747581"/>
                  </a:cubicBezTo>
                  <a:cubicBezTo>
                    <a:pt x="1764298" y="737445"/>
                    <a:pt x="1777826" y="732377"/>
                    <a:pt x="1794463" y="732377"/>
                  </a:cubicBezTo>
                  <a:close/>
                  <a:moveTo>
                    <a:pt x="1300103" y="725650"/>
                  </a:moveTo>
                  <a:lnTo>
                    <a:pt x="1384864" y="725650"/>
                  </a:lnTo>
                  <a:lnTo>
                    <a:pt x="1384864" y="922234"/>
                  </a:lnTo>
                  <a:cubicBezTo>
                    <a:pt x="1387594" y="908058"/>
                    <a:pt x="1398248" y="895797"/>
                    <a:pt x="1416826" y="885450"/>
                  </a:cubicBezTo>
                  <a:cubicBezTo>
                    <a:pt x="1435404" y="875104"/>
                    <a:pt x="1453853" y="869930"/>
                    <a:pt x="1472172" y="869930"/>
                  </a:cubicBezTo>
                  <a:lnTo>
                    <a:pt x="1523012" y="869930"/>
                  </a:lnTo>
                  <a:cubicBezTo>
                    <a:pt x="1561152" y="869930"/>
                    <a:pt x="1592015" y="882650"/>
                    <a:pt x="1615601" y="908090"/>
                  </a:cubicBezTo>
                  <a:cubicBezTo>
                    <a:pt x="1639187" y="933529"/>
                    <a:pt x="1650980" y="966450"/>
                    <a:pt x="1650980" y="1006852"/>
                  </a:cubicBezTo>
                  <a:lnTo>
                    <a:pt x="1650980" y="1263396"/>
                  </a:lnTo>
                  <a:lnTo>
                    <a:pt x="1566220" y="1263396"/>
                  </a:lnTo>
                  <a:lnTo>
                    <a:pt x="1566220" y="1006852"/>
                  </a:lnTo>
                  <a:cubicBezTo>
                    <a:pt x="1566220" y="988326"/>
                    <a:pt x="1561640" y="973503"/>
                    <a:pt x="1552480" y="962382"/>
                  </a:cubicBezTo>
                  <a:cubicBezTo>
                    <a:pt x="1543320" y="951262"/>
                    <a:pt x="1531501" y="945702"/>
                    <a:pt x="1517023" y="945702"/>
                  </a:cubicBezTo>
                  <a:lnTo>
                    <a:pt x="1469184" y="945702"/>
                  </a:lnTo>
                  <a:cubicBezTo>
                    <a:pt x="1449721" y="945702"/>
                    <a:pt x="1431933" y="953185"/>
                    <a:pt x="1415820" y="968151"/>
                  </a:cubicBezTo>
                  <a:cubicBezTo>
                    <a:pt x="1399707" y="983117"/>
                    <a:pt x="1389388" y="1002352"/>
                    <a:pt x="1384864" y="1025855"/>
                  </a:cubicBezTo>
                  <a:lnTo>
                    <a:pt x="1384864" y="1263396"/>
                  </a:lnTo>
                  <a:lnTo>
                    <a:pt x="1300103" y="1263396"/>
                  </a:lnTo>
                  <a:close/>
                  <a:moveTo>
                    <a:pt x="17216" y="725650"/>
                  </a:moveTo>
                  <a:lnTo>
                    <a:pt x="392014" y="725650"/>
                  </a:lnTo>
                  <a:lnTo>
                    <a:pt x="392014" y="802922"/>
                  </a:lnTo>
                  <a:lnTo>
                    <a:pt x="103466" y="802922"/>
                  </a:lnTo>
                  <a:lnTo>
                    <a:pt x="103466" y="962620"/>
                  </a:lnTo>
                  <a:lnTo>
                    <a:pt x="364355" y="962620"/>
                  </a:lnTo>
                  <a:lnTo>
                    <a:pt x="364355" y="1039892"/>
                  </a:lnTo>
                  <a:lnTo>
                    <a:pt x="103466" y="1039892"/>
                  </a:lnTo>
                  <a:lnTo>
                    <a:pt x="103466" y="1263396"/>
                  </a:lnTo>
                  <a:lnTo>
                    <a:pt x="17216" y="1263396"/>
                  </a:lnTo>
                  <a:close/>
                  <a:moveTo>
                    <a:pt x="1634490" y="214122"/>
                  </a:moveTo>
                  <a:cubicBezTo>
                    <a:pt x="1611122" y="214122"/>
                    <a:pt x="1592326" y="222123"/>
                    <a:pt x="1578102" y="238125"/>
                  </a:cubicBezTo>
                  <a:cubicBezTo>
                    <a:pt x="1563878" y="254127"/>
                    <a:pt x="1556766" y="275336"/>
                    <a:pt x="1556766" y="301752"/>
                  </a:cubicBezTo>
                  <a:lnTo>
                    <a:pt x="1556766" y="313182"/>
                  </a:lnTo>
                  <a:lnTo>
                    <a:pt x="1770126" y="313182"/>
                  </a:lnTo>
                  <a:lnTo>
                    <a:pt x="1770126" y="297942"/>
                  </a:lnTo>
                  <a:cubicBezTo>
                    <a:pt x="1770126" y="272542"/>
                    <a:pt x="1763395" y="252222"/>
                    <a:pt x="1749933" y="236982"/>
                  </a:cubicBezTo>
                  <a:cubicBezTo>
                    <a:pt x="1736471" y="221742"/>
                    <a:pt x="1718818" y="214122"/>
                    <a:pt x="1696974" y="214122"/>
                  </a:cubicBezTo>
                  <a:close/>
                  <a:moveTo>
                    <a:pt x="1205865" y="214122"/>
                  </a:moveTo>
                  <a:cubicBezTo>
                    <a:pt x="1182497" y="214122"/>
                    <a:pt x="1163701" y="222123"/>
                    <a:pt x="1149477" y="238125"/>
                  </a:cubicBezTo>
                  <a:cubicBezTo>
                    <a:pt x="1135253" y="254127"/>
                    <a:pt x="1128141" y="275336"/>
                    <a:pt x="1128141" y="301752"/>
                  </a:cubicBezTo>
                  <a:lnTo>
                    <a:pt x="1128141" y="313182"/>
                  </a:lnTo>
                  <a:lnTo>
                    <a:pt x="1341501" y="313182"/>
                  </a:lnTo>
                  <a:lnTo>
                    <a:pt x="1341501" y="297942"/>
                  </a:lnTo>
                  <a:cubicBezTo>
                    <a:pt x="1341501" y="272542"/>
                    <a:pt x="1334770" y="252222"/>
                    <a:pt x="1321308" y="236982"/>
                  </a:cubicBezTo>
                  <a:cubicBezTo>
                    <a:pt x="1307846" y="221742"/>
                    <a:pt x="1290193" y="214122"/>
                    <a:pt x="1268349" y="214122"/>
                  </a:cubicBezTo>
                  <a:close/>
                  <a:moveTo>
                    <a:pt x="970026" y="157734"/>
                  </a:moveTo>
                  <a:lnTo>
                    <a:pt x="1009650" y="157734"/>
                  </a:lnTo>
                  <a:lnTo>
                    <a:pt x="1009650" y="220980"/>
                  </a:lnTo>
                  <a:lnTo>
                    <a:pt x="970026" y="220980"/>
                  </a:lnTo>
                  <a:cubicBezTo>
                    <a:pt x="939038" y="220980"/>
                    <a:pt x="914146" y="230505"/>
                    <a:pt x="895350" y="249555"/>
                  </a:cubicBezTo>
                  <a:cubicBezTo>
                    <a:pt x="876554" y="268605"/>
                    <a:pt x="867156" y="293624"/>
                    <a:pt x="867156" y="324612"/>
                  </a:cubicBezTo>
                  <a:lnTo>
                    <a:pt x="867156" y="539496"/>
                  </a:lnTo>
                  <a:lnTo>
                    <a:pt x="796290" y="539496"/>
                  </a:lnTo>
                  <a:lnTo>
                    <a:pt x="796290" y="159258"/>
                  </a:lnTo>
                  <a:lnTo>
                    <a:pt x="864108" y="159258"/>
                  </a:lnTo>
                  <a:lnTo>
                    <a:pt x="864108" y="214884"/>
                  </a:lnTo>
                  <a:cubicBezTo>
                    <a:pt x="874268" y="198120"/>
                    <a:pt x="889127" y="184404"/>
                    <a:pt x="908685" y="173736"/>
                  </a:cubicBezTo>
                  <a:cubicBezTo>
                    <a:pt x="928243" y="163068"/>
                    <a:pt x="948690" y="157734"/>
                    <a:pt x="970026" y="157734"/>
                  </a:cubicBezTo>
                  <a:close/>
                  <a:moveTo>
                    <a:pt x="1634490" y="153162"/>
                  </a:moveTo>
                  <a:lnTo>
                    <a:pt x="1696974" y="153162"/>
                  </a:lnTo>
                  <a:cubicBezTo>
                    <a:pt x="1740154" y="153162"/>
                    <a:pt x="1774952" y="166370"/>
                    <a:pt x="1801368" y="192786"/>
                  </a:cubicBezTo>
                  <a:cubicBezTo>
                    <a:pt x="1827784" y="219202"/>
                    <a:pt x="1840992" y="254254"/>
                    <a:pt x="1840992" y="297942"/>
                  </a:cubicBezTo>
                  <a:lnTo>
                    <a:pt x="1840992" y="369570"/>
                  </a:lnTo>
                  <a:lnTo>
                    <a:pt x="1556766" y="369570"/>
                  </a:lnTo>
                  <a:lnTo>
                    <a:pt x="1556766" y="406146"/>
                  </a:lnTo>
                  <a:cubicBezTo>
                    <a:pt x="1556766" y="429514"/>
                    <a:pt x="1563878" y="448310"/>
                    <a:pt x="1578102" y="462534"/>
                  </a:cubicBezTo>
                  <a:cubicBezTo>
                    <a:pt x="1592326" y="476758"/>
                    <a:pt x="1611122" y="483870"/>
                    <a:pt x="1634490" y="483870"/>
                  </a:cubicBezTo>
                  <a:lnTo>
                    <a:pt x="1693164" y="483870"/>
                  </a:lnTo>
                  <a:cubicBezTo>
                    <a:pt x="1716024" y="483870"/>
                    <a:pt x="1734566" y="477901"/>
                    <a:pt x="1748790" y="465963"/>
                  </a:cubicBezTo>
                  <a:cubicBezTo>
                    <a:pt x="1763014" y="454025"/>
                    <a:pt x="1770126" y="438150"/>
                    <a:pt x="1770126" y="418338"/>
                  </a:cubicBezTo>
                  <a:lnTo>
                    <a:pt x="1839468" y="418338"/>
                  </a:lnTo>
                  <a:cubicBezTo>
                    <a:pt x="1839468" y="456438"/>
                    <a:pt x="1826006" y="487172"/>
                    <a:pt x="1799082" y="510540"/>
                  </a:cubicBezTo>
                  <a:cubicBezTo>
                    <a:pt x="1772158" y="533908"/>
                    <a:pt x="1736598" y="545592"/>
                    <a:pt x="1692402" y="545592"/>
                  </a:cubicBezTo>
                  <a:lnTo>
                    <a:pt x="1634490" y="545592"/>
                  </a:lnTo>
                  <a:cubicBezTo>
                    <a:pt x="1589786" y="545592"/>
                    <a:pt x="1553845" y="532765"/>
                    <a:pt x="1526667" y="507111"/>
                  </a:cubicBezTo>
                  <a:cubicBezTo>
                    <a:pt x="1499489" y="481457"/>
                    <a:pt x="1485900" y="447802"/>
                    <a:pt x="1485900" y="406146"/>
                  </a:cubicBezTo>
                  <a:lnTo>
                    <a:pt x="1485900" y="300990"/>
                  </a:lnTo>
                  <a:cubicBezTo>
                    <a:pt x="1485900" y="256286"/>
                    <a:pt x="1499489" y="220472"/>
                    <a:pt x="1526667" y="193548"/>
                  </a:cubicBezTo>
                  <a:cubicBezTo>
                    <a:pt x="1553845" y="166624"/>
                    <a:pt x="1589786" y="153162"/>
                    <a:pt x="1634490" y="153162"/>
                  </a:cubicBezTo>
                  <a:close/>
                  <a:moveTo>
                    <a:pt x="1205865" y="153162"/>
                  </a:moveTo>
                  <a:lnTo>
                    <a:pt x="1268349" y="153162"/>
                  </a:lnTo>
                  <a:cubicBezTo>
                    <a:pt x="1311529" y="153162"/>
                    <a:pt x="1346327" y="166370"/>
                    <a:pt x="1372743" y="192786"/>
                  </a:cubicBezTo>
                  <a:cubicBezTo>
                    <a:pt x="1399159" y="219202"/>
                    <a:pt x="1412367" y="254254"/>
                    <a:pt x="1412367" y="297942"/>
                  </a:cubicBezTo>
                  <a:lnTo>
                    <a:pt x="1412367" y="369570"/>
                  </a:lnTo>
                  <a:lnTo>
                    <a:pt x="1128141" y="369570"/>
                  </a:lnTo>
                  <a:lnTo>
                    <a:pt x="1128141" y="406146"/>
                  </a:lnTo>
                  <a:cubicBezTo>
                    <a:pt x="1128141" y="429514"/>
                    <a:pt x="1135253" y="448310"/>
                    <a:pt x="1149477" y="462534"/>
                  </a:cubicBezTo>
                  <a:cubicBezTo>
                    <a:pt x="1163701" y="476758"/>
                    <a:pt x="1182497" y="483870"/>
                    <a:pt x="1205865" y="483870"/>
                  </a:cubicBezTo>
                  <a:lnTo>
                    <a:pt x="1264539" y="483870"/>
                  </a:lnTo>
                  <a:cubicBezTo>
                    <a:pt x="1287399" y="483870"/>
                    <a:pt x="1305941" y="477901"/>
                    <a:pt x="1320165" y="465963"/>
                  </a:cubicBezTo>
                  <a:cubicBezTo>
                    <a:pt x="1334389" y="454025"/>
                    <a:pt x="1341501" y="438150"/>
                    <a:pt x="1341501" y="418338"/>
                  </a:cubicBezTo>
                  <a:lnTo>
                    <a:pt x="1410843" y="418338"/>
                  </a:lnTo>
                  <a:cubicBezTo>
                    <a:pt x="1410843" y="456438"/>
                    <a:pt x="1397381" y="487172"/>
                    <a:pt x="1370457" y="510540"/>
                  </a:cubicBezTo>
                  <a:cubicBezTo>
                    <a:pt x="1343533" y="533908"/>
                    <a:pt x="1307973" y="545592"/>
                    <a:pt x="1263777" y="545592"/>
                  </a:cubicBezTo>
                  <a:lnTo>
                    <a:pt x="1205865" y="545592"/>
                  </a:lnTo>
                  <a:cubicBezTo>
                    <a:pt x="1161161" y="545592"/>
                    <a:pt x="1125220" y="532765"/>
                    <a:pt x="1098042" y="507111"/>
                  </a:cubicBezTo>
                  <a:cubicBezTo>
                    <a:pt x="1070864" y="481457"/>
                    <a:pt x="1057275" y="447802"/>
                    <a:pt x="1057275" y="406146"/>
                  </a:cubicBezTo>
                  <a:lnTo>
                    <a:pt x="1057275" y="300990"/>
                  </a:lnTo>
                  <a:cubicBezTo>
                    <a:pt x="1057275" y="256286"/>
                    <a:pt x="1070864" y="220472"/>
                    <a:pt x="1098042" y="193548"/>
                  </a:cubicBezTo>
                  <a:cubicBezTo>
                    <a:pt x="1125220" y="166624"/>
                    <a:pt x="1161161" y="153162"/>
                    <a:pt x="1205865" y="153162"/>
                  </a:cubicBezTo>
                  <a:close/>
                  <a:moveTo>
                    <a:pt x="1967103" y="44196"/>
                  </a:moveTo>
                  <a:lnTo>
                    <a:pt x="2037207" y="44196"/>
                  </a:lnTo>
                  <a:lnTo>
                    <a:pt x="2037207" y="159258"/>
                  </a:lnTo>
                  <a:lnTo>
                    <a:pt x="2136267" y="159258"/>
                  </a:lnTo>
                  <a:lnTo>
                    <a:pt x="2136267" y="220980"/>
                  </a:lnTo>
                  <a:lnTo>
                    <a:pt x="2037207" y="220980"/>
                  </a:lnTo>
                  <a:lnTo>
                    <a:pt x="2037207" y="422148"/>
                  </a:lnTo>
                  <a:cubicBezTo>
                    <a:pt x="2037207" y="441960"/>
                    <a:pt x="2041144" y="456184"/>
                    <a:pt x="2049018" y="464820"/>
                  </a:cubicBezTo>
                  <a:cubicBezTo>
                    <a:pt x="2056892" y="473456"/>
                    <a:pt x="2069719" y="477774"/>
                    <a:pt x="2087499" y="477774"/>
                  </a:cubicBezTo>
                  <a:lnTo>
                    <a:pt x="2136267" y="477774"/>
                  </a:lnTo>
                  <a:lnTo>
                    <a:pt x="2136267" y="539496"/>
                  </a:lnTo>
                  <a:lnTo>
                    <a:pt x="2084451" y="539496"/>
                  </a:lnTo>
                  <a:cubicBezTo>
                    <a:pt x="2042795" y="539496"/>
                    <a:pt x="2012696" y="530352"/>
                    <a:pt x="1994154" y="512064"/>
                  </a:cubicBezTo>
                  <a:cubicBezTo>
                    <a:pt x="1975612" y="493776"/>
                    <a:pt x="1966341" y="464312"/>
                    <a:pt x="1966341" y="423672"/>
                  </a:cubicBezTo>
                  <a:lnTo>
                    <a:pt x="1966341" y="220980"/>
                  </a:lnTo>
                  <a:lnTo>
                    <a:pt x="1899285" y="220980"/>
                  </a:lnTo>
                  <a:lnTo>
                    <a:pt x="1899285" y="159258"/>
                  </a:lnTo>
                  <a:lnTo>
                    <a:pt x="1967103" y="159258"/>
                  </a:lnTo>
                  <a:close/>
                  <a:moveTo>
                    <a:pt x="538353" y="44196"/>
                  </a:moveTo>
                  <a:lnTo>
                    <a:pt x="608457" y="44196"/>
                  </a:lnTo>
                  <a:lnTo>
                    <a:pt x="608457" y="159258"/>
                  </a:lnTo>
                  <a:lnTo>
                    <a:pt x="707517" y="159258"/>
                  </a:lnTo>
                  <a:lnTo>
                    <a:pt x="707517" y="220980"/>
                  </a:lnTo>
                  <a:lnTo>
                    <a:pt x="608457" y="220980"/>
                  </a:lnTo>
                  <a:lnTo>
                    <a:pt x="608457" y="422148"/>
                  </a:lnTo>
                  <a:cubicBezTo>
                    <a:pt x="608457" y="441960"/>
                    <a:pt x="612394" y="456184"/>
                    <a:pt x="620268" y="464820"/>
                  </a:cubicBezTo>
                  <a:cubicBezTo>
                    <a:pt x="628142" y="473456"/>
                    <a:pt x="640969" y="477774"/>
                    <a:pt x="658749" y="477774"/>
                  </a:cubicBezTo>
                  <a:lnTo>
                    <a:pt x="707517" y="477774"/>
                  </a:lnTo>
                  <a:lnTo>
                    <a:pt x="707517" y="539496"/>
                  </a:lnTo>
                  <a:lnTo>
                    <a:pt x="655701" y="539496"/>
                  </a:lnTo>
                  <a:cubicBezTo>
                    <a:pt x="614045" y="539496"/>
                    <a:pt x="583946" y="530352"/>
                    <a:pt x="565404" y="512064"/>
                  </a:cubicBezTo>
                  <a:cubicBezTo>
                    <a:pt x="546862" y="493776"/>
                    <a:pt x="537591" y="464312"/>
                    <a:pt x="537591" y="423672"/>
                  </a:cubicBezTo>
                  <a:lnTo>
                    <a:pt x="537591" y="220980"/>
                  </a:lnTo>
                  <a:lnTo>
                    <a:pt x="470535" y="220980"/>
                  </a:lnTo>
                  <a:lnTo>
                    <a:pt x="470535" y="159258"/>
                  </a:lnTo>
                  <a:lnTo>
                    <a:pt x="538353" y="159258"/>
                  </a:lnTo>
                  <a:close/>
                  <a:moveTo>
                    <a:pt x="165354" y="0"/>
                  </a:moveTo>
                  <a:lnTo>
                    <a:pt x="251460" y="0"/>
                  </a:lnTo>
                  <a:cubicBezTo>
                    <a:pt x="281432" y="0"/>
                    <a:pt x="307975" y="6223"/>
                    <a:pt x="331089" y="18669"/>
                  </a:cubicBezTo>
                  <a:cubicBezTo>
                    <a:pt x="354203" y="31115"/>
                    <a:pt x="372110" y="48641"/>
                    <a:pt x="384810" y="71247"/>
                  </a:cubicBezTo>
                  <a:cubicBezTo>
                    <a:pt x="397510" y="93853"/>
                    <a:pt x="403860" y="119888"/>
                    <a:pt x="403860" y="149352"/>
                  </a:cubicBezTo>
                  <a:lnTo>
                    <a:pt x="332232" y="149352"/>
                  </a:lnTo>
                  <a:cubicBezTo>
                    <a:pt x="332232" y="123952"/>
                    <a:pt x="324866" y="103505"/>
                    <a:pt x="310134" y="88011"/>
                  </a:cubicBezTo>
                  <a:cubicBezTo>
                    <a:pt x="295402" y="72517"/>
                    <a:pt x="275844" y="64770"/>
                    <a:pt x="251460" y="64770"/>
                  </a:cubicBezTo>
                  <a:lnTo>
                    <a:pt x="165354" y="64770"/>
                  </a:lnTo>
                  <a:cubicBezTo>
                    <a:pt x="139446" y="64770"/>
                    <a:pt x="118491" y="70485"/>
                    <a:pt x="102489" y="81915"/>
                  </a:cubicBezTo>
                  <a:cubicBezTo>
                    <a:pt x="86487" y="93345"/>
                    <a:pt x="78486" y="108966"/>
                    <a:pt x="78486" y="128778"/>
                  </a:cubicBezTo>
                  <a:lnTo>
                    <a:pt x="78486" y="163068"/>
                  </a:lnTo>
                  <a:cubicBezTo>
                    <a:pt x="78486" y="179324"/>
                    <a:pt x="84201" y="192786"/>
                    <a:pt x="95631" y="203454"/>
                  </a:cubicBezTo>
                  <a:cubicBezTo>
                    <a:pt x="107061" y="214122"/>
                    <a:pt x="123444" y="221488"/>
                    <a:pt x="144780" y="225552"/>
                  </a:cubicBezTo>
                  <a:lnTo>
                    <a:pt x="281940" y="249174"/>
                  </a:lnTo>
                  <a:cubicBezTo>
                    <a:pt x="324104" y="256286"/>
                    <a:pt x="356489" y="270129"/>
                    <a:pt x="379095" y="290703"/>
                  </a:cubicBezTo>
                  <a:cubicBezTo>
                    <a:pt x="401701" y="311277"/>
                    <a:pt x="413004" y="337058"/>
                    <a:pt x="413004" y="368046"/>
                  </a:cubicBezTo>
                  <a:lnTo>
                    <a:pt x="413004" y="417576"/>
                  </a:lnTo>
                  <a:cubicBezTo>
                    <a:pt x="413004" y="456184"/>
                    <a:pt x="398145" y="487172"/>
                    <a:pt x="368427" y="510540"/>
                  </a:cubicBezTo>
                  <a:cubicBezTo>
                    <a:pt x="338709" y="533908"/>
                    <a:pt x="299212" y="545592"/>
                    <a:pt x="249936" y="545592"/>
                  </a:cubicBezTo>
                  <a:lnTo>
                    <a:pt x="162306" y="545592"/>
                  </a:lnTo>
                  <a:cubicBezTo>
                    <a:pt x="113030" y="545592"/>
                    <a:pt x="73660" y="530860"/>
                    <a:pt x="44196" y="501396"/>
                  </a:cubicBezTo>
                  <a:cubicBezTo>
                    <a:pt x="14732" y="471932"/>
                    <a:pt x="0" y="432308"/>
                    <a:pt x="0" y="382524"/>
                  </a:cubicBezTo>
                  <a:lnTo>
                    <a:pt x="70866" y="382524"/>
                  </a:lnTo>
                  <a:cubicBezTo>
                    <a:pt x="70866" y="412496"/>
                    <a:pt x="79375" y="436372"/>
                    <a:pt x="96393" y="454152"/>
                  </a:cubicBezTo>
                  <a:cubicBezTo>
                    <a:pt x="113411" y="471932"/>
                    <a:pt x="135890" y="480822"/>
                    <a:pt x="163830" y="480822"/>
                  </a:cubicBezTo>
                  <a:lnTo>
                    <a:pt x="248412" y="480822"/>
                  </a:lnTo>
                  <a:cubicBezTo>
                    <a:pt x="276352" y="480822"/>
                    <a:pt x="298704" y="474853"/>
                    <a:pt x="315468" y="462915"/>
                  </a:cubicBezTo>
                  <a:cubicBezTo>
                    <a:pt x="332232" y="450977"/>
                    <a:pt x="340614" y="435102"/>
                    <a:pt x="340614" y="415290"/>
                  </a:cubicBezTo>
                  <a:lnTo>
                    <a:pt x="340614" y="374142"/>
                  </a:lnTo>
                  <a:cubicBezTo>
                    <a:pt x="340614" y="358394"/>
                    <a:pt x="334645" y="345186"/>
                    <a:pt x="322707" y="334518"/>
                  </a:cubicBezTo>
                  <a:cubicBezTo>
                    <a:pt x="310769" y="323850"/>
                    <a:pt x="293878" y="316738"/>
                    <a:pt x="272034" y="313182"/>
                  </a:cubicBezTo>
                  <a:lnTo>
                    <a:pt x="133350" y="290322"/>
                  </a:lnTo>
                  <a:cubicBezTo>
                    <a:pt x="92710" y="283718"/>
                    <a:pt x="61341" y="269748"/>
                    <a:pt x="39243" y="248412"/>
                  </a:cubicBezTo>
                  <a:cubicBezTo>
                    <a:pt x="17145" y="227076"/>
                    <a:pt x="6096" y="200406"/>
                    <a:pt x="6096" y="168402"/>
                  </a:cubicBezTo>
                  <a:lnTo>
                    <a:pt x="6096" y="126492"/>
                  </a:lnTo>
                  <a:cubicBezTo>
                    <a:pt x="6096" y="88392"/>
                    <a:pt x="20701" y="57785"/>
                    <a:pt x="49911" y="34671"/>
                  </a:cubicBezTo>
                  <a:cubicBezTo>
                    <a:pt x="79121" y="11557"/>
                    <a:pt x="117602" y="0"/>
                    <a:pt x="16535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619715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a:extLst>
              <a:ext uri="{FF2B5EF4-FFF2-40B4-BE49-F238E27FC236}">
                <a16:creationId xmlns:a16="http://schemas.microsoft.com/office/drawing/2014/main" id="{6BAF32E3-2DA4-4D0A-93C7-E98E8BAE3758}"/>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675" r="10935"/>
          <a:stretch/>
        </p:blipFill>
        <p:spPr>
          <a:xfrm>
            <a:off x="2936718" y="1168232"/>
            <a:ext cx="3431474" cy="5689768"/>
          </a:xfrm>
        </p:spPr>
      </p:pic>
      <p:pic>
        <p:nvPicPr>
          <p:cNvPr id="26" name="Picture Placeholder 25">
            <a:extLst>
              <a:ext uri="{FF2B5EF4-FFF2-40B4-BE49-F238E27FC236}">
                <a16:creationId xmlns:a16="http://schemas.microsoft.com/office/drawing/2014/main" id="{A0CE1E23-E872-4AB6-A328-A79D49CCE25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3318" r="33318"/>
          <a:stretch>
            <a:fillRect/>
          </a:stretch>
        </p:blipFill>
        <p:spPr/>
      </p:pic>
      <p:sp>
        <p:nvSpPr>
          <p:cNvPr id="3" name="Rectangle 2">
            <a:extLst>
              <a:ext uri="{FF2B5EF4-FFF2-40B4-BE49-F238E27FC236}">
                <a16:creationId xmlns:a16="http://schemas.microsoft.com/office/drawing/2014/main" id="{8AF0EEEA-97A1-4643-842E-CDD9B52DE325}"/>
              </a:ext>
            </a:extLst>
          </p:cNvPr>
          <p:cNvSpPr/>
          <p:nvPr/>
        </p:nvSpPr>
        <p:spPr>
          <a:xfrm>
            <a:off x="2057866" y="5381835"/>
            <a:ext cx="4310326" cy="1476165"/>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97">
              <a:latin typeface="+mj-lt"/>
            </a:endParaRPr>
          </a:p>
        </p:txBody>
      </p:sp>
      <p:sp>
        <p:nvSpPr>
          <p:cNvPr id="2" name="Rectangle 1">
            <a:extLst>
              <a:ext uri="{FF2B5EF4-FFF2-40B4-BE49-F238E27FC236}">
                <a16:creationId xmlns:a16="http://schemas.microsoft.com/office/drawing/2014/main" id="{94D3B9B4-18F9-490E-AB23-5CDC30F1AFDB}"/>
              </a:ext>
            </a:extLst>
          </p:cNvPr>
          <p:cNvSpPr/>
          <p:nvPr/>
        </p:nvSpPr>
        <p:spPr>
          <a:xfrm>
            <a:off x="0" y="1558358"/>
            <a:ext cx="203200" cy="34864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97">
              <a:latin typeface="+mj-lt"/>
            </a:endParaRPr>
          </a:p>
        </p:txBody>
      </p:sp>
      <p:sp>
        <p:nvSpPr>
          <p:cNvPr id="6" name="Rectangle 5">
            <a:extLst>
              <a:ext uri="{FF2B5EF4-FFF2-40B4-BE49-F238E27FC236}">
                <a16:creationId xmlns:a16="http://schemas.microsoft.com/office/drawing/2014/main" id="{07C576EA-5A27-41C0-9190-80F3BD3D8713}"/>
              </a:ext>
            </a:extLst>
          </p:cNvPr>
          <p:cNvSpPr/>
          <p:nvPr/>
        </p:nvSpPr>
        <p:spPr>
          <a:xfrm>
            <a:off x="7083524" y="2262797"/>
            <a:ext cx="3431474" cy="1569660"/>
          </a:xfrm>
          <a:prstGeom prst="rect">
            <a:avLst/>
          </a:prstGeom>
        </p:spPr>
        <p:txBody>
          <a:bodyPr wrap="square">
            <a:spAutoFit/>
          </a:bodyPr>
          <a:lstStyle/>
          <a:p>
            <a:r>
              <a:rPr lang="en-ID" sz="4800" b="1" dirty="0">
                <a:solidFill>
                  <a:srgbClr val="1F497D"/>
                </a:solidFill>
                <a:latin typeface="+mj-lt"/>
                <a:ea typeface="EB Garamond 12" panose="02020502060206020403" pitchFamily="18" charset="0"/>
                <a:cs typeface="Poppins SemiBold" panose="00000700000000000000" pitchFamily="2" charset="0"/>
              </a:rPr>
              <a:t>Wear Moments.</a:t>
            </a:r>
          </a:p>
        </p:txBody>
      </p:sp>
      <p:sp>
        <p:nvSpPr>
          <p:cNvPr id="18" name="Rectangle 17">
            <a:extLst>
              <a:ext uri="{FF2B5EF4-FFF2-40B4-BE49-F238E27FC236}">
                <a16:creationId xmlns:a16="http://schemas.microsoft.com/office/drawing/2014/main" id="{301597D4-97CE-47B1-BABF-9F5B72B07F8B}"/>
              </a:ext>
            </a:extLst>
          </p:cNvPr>
          <p:cNvSpPr/>
          <p:nvPr/>
        </p:nvSpPr>
        <p:spPr>
          <a:xfrm>
            <a:off x="7111826" y="4213279"/>
            <a:ext cx="2393773" cy="523220"/>
          </a:xfrm>
          <a:prstGeom prst="rect">
            <a:avLst/>
          </a:prstGeom>
        </p:spPr>
        <p:txBody>
          <a:bodyPr wrap="square">
            <a:spAutoFit/>
          </a:bodyPr>
          <a:lstStyle/>
          <a:p>
            <a:r>
              <a:rPr lang="en-US" sz="1400" b="1" dirty="0">
                <a:solidFill>
                  <a:srgbClr val="E1315B"/>
                </a:solidFill>
                <a:latin typeface="+mj-lt"/>
                <a:cs typeface="Poppins" panose="00000500000000000000" pitchFamily="2" charset="0"/>
              </a:rPr>
              <a:t>Design to enhance everyday life.</a:t>
            </a:r>
            <a:endParaRPr lang="en-ID" sz="1400" b="1" dirty="0">
              <a:solidFill>
                <a:srgbClr val="E1315B"/>
              </a:solidFill>
              <a:latin typeface="+mj-lt"/>
            </a:endParaRPr>
          </a:p>
        </p:txBody>
      </p:sp>
      <p:sp>
        <p:nvSpPr>
          <p:cNvPr id="19" name="Rectangle 18">
            <a:extLst>
              <a:ext uri="{FF2B5EF4-FFF2-40B4-BE49-F238E27FC236}">
                <a16:creationId xmlns:a16="http://schemas.microsoft.com/office/drawing/2014/main" id="{0B277380-2582-4EB8-B27B-105796AB4F16}"/>
              </a:ext>
            </a:extLst>
          </p:cNvPr>
          <p:cNvSpPr/>
          <p:nvPr/>
        </p:nvSpPr>
        <p:spPr>
          <a:xfrm>
            <a:off x="7100396" y="4980879"/>
            <a:ext cx="2953582" cy="1041632"/>
          </a:xfrm>
          <a:prstGeom prst="rect">
            <a:avLst/>
          </a:prstGeom>
        </p:spPr>
        <p:txBody>
          <a:bodyPr wrap="square">
            <a:spAutoFit/>
          </a:bodyPr>
          <a:lstStyle/>
          <a:p>
            <a:pPr>
              <a:lnSpc>
                <a:spcPct val="150000"/>
              </a:lnSpc>
            </a:pPr>
            <a:r>
              <a:rPr lang="en-US" sz="1050" dirty="0">
                <a:latin typeface="+mj-lt"/>
                <a:ea typeface="Open Sans" panose="020B0606030504020204" pitchFamily="34" charset="0"/>
                <a:cs typeface="Poppins" panose="00000500000000000000" pitchFamily="2" charset="0"/>
              </a:rPr>
              <a:t>The image of the ‘tortured artist’ is a familiar characterization that asserts that the most creative among us are bound to be touched by mental affliction.</a:t>
            </a:r>
            <a:endParaRPr lang="en-ID" sz="1050" dirty="0">
              <a:latin typeface="+mj-lt"/>
              <a:cs typeface="Poppins" panose="00000500000000000000" pitchFamily="2" charset="0"/>
            </a:endParaRPr>
          </a:p>
        </p:txBody>
      </p:sp>
      <p:grpSp>
        <p:nvGrpSpPr>
          <p:cNvPr id="20" name="Group 19">
            <a:extLst>
              <a:ext uri="{FF2B5EF4-FFF2-40B4-BE49-F238E27FC236}">
                <a16:creationId xmlns:a16="http://schemas.microsoft.com/office/drawing/2014/main" id="{D1799BB3-65A9-46DC-9DE1-093F0A09001D}"/>
              </a:ext>
            </a:extLst>
          </p:cNvPr>
          <p:cNvGrpSpPr/>
          <p:nvPr/>
        </p:nvGrpSpPr>
        <p:grpSpPr>
          <a:xfrm>
            <a:off x="7045424" y="1281262"/>
            <a:ext cx="1453458" cy="554192"/>
            <a:chOff x="3899462" y="2585735"/>
            <a:chExt cx="4263400" cy="1625600"/>
          </a:xfrm>
        </p:grpSpPr>
        <p:pic>
          <p:nvPicPr>
            <p:cNvPr id="21" name="Graphic 20">
              <a:extLst>
                <a:ext uri="{FF2B5EF4-FFF2-40B4-BE49-F238E27FC236}">
                  <a16:creationId xmlns:a16="http://schemas.microsoft.com/office/drawing/2014/main" id="{66C63FA5-997C-44D2-B8F5-E9854E85D4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3899462" y="2585735"/>
              <a:ext cx="1625600" cy="1625600"/>
            </a:xfrm>
            <a:prstGeom prst="rect">
              <a:avLst/>
            </a:prstGeom>
          </p:spPr>
        </p:pic>
        <p:sp>
          <p:nvSpPr>
            <p:cNvPr id="22" name="Freeform: Shape 21">
              <a:extLst>
                <a:ext uri="{FF2B5EF4-FFF2-40B4-BE49-F238E27FC236}">
                  <a16:creationId xmlns:a16="http://schemas.microsoft.com/office/drawing/2014/main" id="{76E52D52-D291-4B40-A83B-FAE485315E20}"/>
                </a:ext>
              </a:extLst>
            </p:cNvPr>
            <p:cNvSpPr/>
            <p:nvPr/>
          </p:nvSpPr>
          <p:spPr>
            <a:xfrm>
              <a:off x="5446582" y="2763849"/>
              <a:ext cx="2716280" cy="1269373"/>
            </a:xfrm>
            <a:custGeom>
              <a:avLst/>
              <a:gdLst/>
              <a:ahLst/>
              <a:cxnLst/>
              <a:rect l="l" t="t" r="r" b="b"/>
              <a:pathLst>
                <a:path w="2716280" h="1269373">
                  <a:moveTo>
                    <a:pt x="585383" y="1091470"/>
                  </a:moveTo>
                  <a:cubicBezTo>
                    <a:pt x="569762" y="1091470"/>
                    <a:pt x="557284" y="1095288"/>
                    <a:pt x="547950" y="1102924"/>
                  </a:cubicBezTo>
                  <a:cubicBezTo>
                    <a:pt x="538615" y="1110560"/>
                    <a:pt x="533948" y="1120644"/>
                    <a:pt x="533948" y="1133178"/>
                  </a:cubicBezTo>
                  <a:lnTo>
                    <a:pt x="533948" y="1155609"/>
                  </a:lnTo>
                  <a:cubicBezTo>
                    <a:pt x="533948" y="1168603"/>
                    <a:pt x="538502" y="1178806"/>
                    <a:pt x="547610" y="1186220"/>
                  </a:cubicBezTo>
                  <a:cubicBezTo>
                    <a:pt x="556719" y="1193634"/>
                    <a:pt x="569309" y="1197340"/>
                    <a:pt x="585383" y="1197340"/>
                  </a:cubicBezTo>
                  <a:lnTo>
                    <a:pt x="629496" y="1197340"/>
                  </a:lnTo>
                  <a:cubicBezTo>
                    <a:pt x="649562" y="1197340"/>
                    <a:pt x="667397" y="1191490"/>
                    <a:pt x="683002" y="1179791"/>
                  </a:cubicBezTo>
                  <a:cubicBezTo>
                    <a:pt x="698607" y="1168091"/>
                    <a:pt x="709379" y="1152422"/>
                    <a:pt x="715316" y="1132785"/>
                  </a:cubicBezTo>
                  <a:lnTo>
                    <a:pt x="715316" y="1114985"/>
                  </a:lnTo>
                  <a:cubicBezTo>
                    <a:pt x="708410" y="1108809"/>
                    <a:pt x="697113" y="1103346"/>
                    <a:pt x="681425" y="1098596"/>
                  </a:cubicBezTo>
                  <a:cubicBezTo>
                    <a:pt x="665736" y="1093845"/>
                    <a:pt x="649673" y="1091470"/>
                    <a:pt x="633234" y="1091470"/>
                  </a:cubicBezTo>
                  <a:close/>
                  <a:moveTo>
                    <a:pt x="2078212" y="945702"/>
                  </a:moveTo>
                  <a:cubicBezTo>
                    <a:pt x="2057059" y="945702"/>
                    <a:pt x="2040082" y="952663"/>
                    <a:pt x="2027283" y="966585"/>
                  </a:cubicBezTo>
                  <a:cubicBezTo>
                    <a:pt x="2014484" y="980508"/>
                    <a:pt x="2008084" y="999411"/>
                    <a:pt x="2008084" y="1023295"/>
                  </a:cubicBezTo>
                  <a:lnTo>
                    <a:pt x="2008084" y="1115247"/>
                  </a:lnTo>
                  <a:cubicBezTo>
                    <a:pt x="2008084" y="1139647"/>
                    <a:pt x="2014369" y="1158806"/>
                    <a:pt x="2026938" y="1172724"/>
                  </a:cubicBezTo>
                  <a:cubicBezTo>
                    <a:pt x="2039507" y="1186643"/>
                    <a:pt x="2056349" y="1193602"/>
                    <a:pt x="2077462" y="1193602"/>
                  </a:cubicBezTo>
                  <a:lnTo>
                    <a:pt x="2139506" y="1193602"/>
                  </a:lnTo>
                  <a:cubicBezTo>
                    <a:pt x="2161104" y="1193602"/>
                    <a:pt x="2178439" y="1186613"/>
                    <a:pt x="2191512" y="1172635"/>
                  </a:cubicBezTo>
                  <a:cubicBezTo>
                    <a:pt x="2204585" y="1158657"/>
                    <a:pt x="2211122" y="1139528"/>
                    <a:pt x="2211122" y="1115247"/>
                  </a:cubicBezTo>
                  <a:lnTo>
                    <a:pt x="2211122" y="1023295"/>
                  </a:lnTo>
                  <a:cubicBezTo>
                    <a:pt x="2211122" y="999490"/>
                    <a:pt x="2204702" y="980607"/>
                    <a:pt x="2191863" y="966645"/>
                  </a:cubicBezTo>
                  <a:cubicBezTo>
                    <a:pt x="2179025" y="952683"/>
                    <a:pt x="2162072" y="945702"/>
                    <a:pt x="2141006" y="945702"/>
                  </a:cubicBezTo>
                  <a:close/>
                  <a:moveTo>
                    <a:pt x="1751707" y="875907"/>
                  </a:moveTo>
                  <a:lnTo>
                    <a:pt x="1836468" y="875907"/>
                  </a:lnTo>
                  <a:lnTo>
                    <a:pt x="1836468" y="1263396"/>
                  </a:lnTo>
                  <a:lnTo>
                    <a:pt x="1751707" y="1263396"/>
                  </a:lnTo>
                  <a:close/>
                  <a:moveTo>
                    <a:pt x="2538972" y="869930"/>
                  </a:moveTo>
                  <a:lnTo>
                    <a:pt x="2588312" y="869930"/>
                  </a:lnTo>
                  <a:cubicBezTo>
                    <a:pt x="2626459" y="869930"/>
                    <a:pt x="2657324" y="882650"/>
                    <a:pt x="2680907" y="908090"/>
                  </a:cubicBezTo>
                  <a:cubicBezTo>
                    <a:pt x="2704489" y="933529"/>
                    <a:pt x="2716280" y="966450"/>
                    <a:pt x="2716280" y="1006852"/>
                  </a:cubicBezTo>
                  <a:lnTo>
                    <a:pt x="2716280" y="1263396"/>
                  </a:lnTo>
                  <a:lnTo>
                    <a:pt x="2631520" y="1263396"/>
                  </a:lnTo>
                  <a:lnTo>
                    <a:pt x="2631520" y="1006852"/>
                  </a:lnTo>
                  <a:cubicBezTo>
                    <a:pt x="2631520" y="988326"/>
                    <a:pt x="2626940" y="973503"/>
                    <a:pt x="2617780" y="962382"/>
                  </a:cubicBezTo>
                  <a:cubicBezTo>
                    <a:pt x="2608620" y="951262"/>
                    <a:pt x="2596805" y="945702"/>
                    <a:pt x="2582335" y="945702"/>
                  </a:cubicBezTo>
                  <a:lnTo>
                    <a:pt x="2535984" y="945702"/>
                  </a:lnTo>
                  <a:cubicBezTo>
                    <a:pt x="2516545" y="945702"/>
                    <a:pt x="2498761" y="953306"/>
                    <a:pt x="2482632" y="968514"/>
                  </a:cubicBezTo>
                  <a:cubicBezTo>
                    <a:pt x="2466503" y="983722"/>
                    <a:pt x="2456180" y="1003292"/>
                    <a:pt x="2451664" y="1027224"/>
                  </a:cubicBezTo>
                  <a:lnTo>
                    <a:pt x="2451664" y="1263396"/>
                  </a:lnTo>
                  <a:lnTo>
                    <a:pt x="2366903" y="1263396"/>
                  </a:lnTo>
                  <a:lnTo>
                    <a:pt x="2366903" y="875907"/>
                  </a:lnTo>
                  <a:lnTo>
                    <a:pt x="2448675" y="875907"/>
                  </a:lnTo>
                  <a:lnTo>
                    <a:pt x="2448675" y="926723"/>
                  </a:lnTo>
                  <a:cubicBezTo>
                    <a:pt x="2450810" y="911594"/>
                    <a:pt x="2461528" y="898347"/>
                    <a:pt x="2480828" y="886980"/>
                  </a:cubicBezTo>
                  <a:cubicBezTo>
                    <a:pt x="2500128" y="875614"/>
                    <a:pt x="2519509" y="869930"/>
                    <a:pt x="2538972" y="869930"/>
                  </a:cubicBezTo>
                  <a:close/>
                  <a:moveTo>
                    <a:pt x="2078212" y="869930"/>
                  </a:moveTo>
                  <a:lnTo>
                    <a:pt x="2141006" y="869930"/>
                  </a:lnTo>
                  <a:cubicBezTo>
                    <a:pt x="2187464" y="869930"/>
                    <a:pt x="2224891" y="883865"/>
                    <a:pt x="2253288" y="911733"/>
                  </a:cubicBezTo>
                  <a:cubicBezTo>
                    <a:pt x="2281684" y="939602"/>
                    <a:pt x="2295882" y="976043"/>
                    <a:pt x="2295882" y="1021056"/>
                  </a:cubicBezTo>
                  <a:lnTo>
                    <a:pt x="2295882" y="1118235"/>
                  </a:lnTo>
                  <a:cubicBezTo>
                    <a:pt x="2295882" y="1163201"/>
                    <a:pt x="2281537" y="1199632"/>
                    <a:pt x="2252847" y="1227529"/>
                  </a:cubicBezTo>
                  <a:cubicBezTo>
                    <a:pt x="2224157" y="1255425"/>
                    <a:pt x="2186627" y="1269373"/>
                    <a:pt x="2140256" y="1269373"/>
                  </a:cubicBezTo>
                  <a:lnTo>
                    <a:pt x="2076712" y="1269373"/>
                  </a:lnTo>
                  <a:cubicBezTo>
                    <a:pt x="2030651" y="1269373"/>
                    <a:pt x="1993571" y="1255457"/>
                    <a:pt x="1965472" y="1227624"/>
                  </a:cubicBezTo>
                  <a:cubicBezTo>
                    <a:pt x="1937373" y="1199791"/>
                    <a:pt x="1923324" y="1163328"/>
                    <a:pt x="1923324" y="1118235"/>
                  </a:cubicBezTo>
                  <a:lnTo>
                    <a:pt x="1923324" y="1021056"/>
                  </a:lnTo>
                  <a:cubicBezTo>
                    <a:pt x="1923324" y="975963"/>
                    <a:pt x="1937502" y="939503"/>
                    <a:pt x="1965859" y="911674"/>
                  </a:cubicBezTo>
                  <a:cubicBezTo>
                    <a:pt x="1994216" y="883845"/>
                    <a:pt x="2031667" y="869930"/>
                    <a:pt x="2078212" y="869930"/>
                  </a:cubicBezTo>
                  <a:close/>
                  <a:moveTo>
                    <a:pt x="1025033" y="869930"/>
                  </a:moveTo>
                  <a:lnTo>
                    <a:pt x="1087827" y="869930"/>
                  </a:lnTo>
                  <a:cubicBezTo>
                    <a:pt x="1127189" y="869930"/>
                    <a:pt x="1158980" y="880842"/>
                    <a:pt x="1183202" y="902667"/>
                  </a:cubicBezTo>
                  <a:cubicBezTo>
                    <a:pt x="1207423" y="924491"/>
                    <a:pt x="1219534" y="955778"/>
                    <a:pt x="1219534" y="996530"/>
                  </a:cubicBezTo>
                  <a:lnTo>
                    <a:pt x="1136499" y="996530"/>
                  </a:lnTo>
                  <a:cubicBezTo>
                    <a:pt x="1135920" y="977860"/>
                    <a:pt x="1131237" y="964347"/>
                    <a:pt x="1122450" y="955989"/>
                  </a:cubicBezTo>
                  <a:cubicBezTo>
                    <a:pt x="1113663" y="947631"/>
                    <a:pt x="1102122" y="943451"/>
                    <a:pt x="1087827" y="943451"/>
                  </a:cubicBezTo>
                  <a:lnTo>
                    <a:pt x="1025783" y="943451"/>
                  </a:lnTo>
                  <a:cubicBezTo>
                    <a:pt x="1008948" y="943451"/>
                    <a:pt x="996041" y="946585"/>
                    <a:pt x="987064" y="952851"/>
                  </a:cubicBezTo>
                  <a:cubicBezTo>
                    <a:pt x="978087" y="959118"/>
                    <a:pt x="973598" y="967153"/>
                    <a:pt x="973598" y="976956"/>
                  </a:cubicBezTo>
                  <a:lnTo>
                    <a:pt x="973598" y="995637"/>
                  </a:lnTo>
                  <a:cubicBezTo>
                    <a:pt x="973598" y="1001748"/>
                    <a:pt x="976424" y="1007229"/>
                    <a:pt x="982075" y="1012079"/>
                  </a:cubicBezTo>
                  <a:cubicBezTo>
                    <a:pt x="987727" y="1016929"/>
                    <a:pt x="995097" y="1020382"/>
                    <a:pt x="1004185" y="1022437"/>
                  </a:cubicBezTo>
                  <a:lnTo>
                    <a:pt x="1135416" y="1045702"/>
                  </a:lnTo>
                  <a:cubicBezTo>
                    <a:pt x="1163039" y="1050489"/>
                    <a:pt x="1185583" y="1061212"/>
                    <a:pt x="1203049" y="1077873"/>
                  </a:cubicBezTo>
                  <a:cubicBezTo>
                    <a:pt x="1220516" y="1094534"/>
                    <a:pt x="1229249" y="1113969"/>
                    <a:pt x="1229249" y="1136178"/>
                  </a:cubicBezTo>
                  <a:lnTo>
                    <a:pt x="1229249" y="1165324"/>
                  </a:lnTo>
                  <a:cubicBezTo>
                    <a:pt x="1229249" y="1196805"/>
                    <a:pt x="1216174" y="1222016"/>
                    <a:pt x="1190024" y="1240959"/>
                  </a:cubicBezTo>
                  <a:cubicBezTo>
                    <a:pt x="1163874" y="1259902"/>
                    <a:pt x="1130058" y="1269373"/>
                    <a:pt x="1088577" y="1269373"/>
                  </a:cubicBezTo>
                  <a:lnTo>
                    <a:pt x="1022795" y="1269373"/>
                  </a:lnTo>
                  <a:cubicBezTo>
                    <a:pt x="980329" y="1269373"/>
                    <a:pt x="946140" y="1257606"/>
                    <a:pt x="920228" y="1234071"/>
                  </a:cubicBezTo>
                  <a:cubicBezTo>
                    <a:pt x="894316" y="1210536"/>
                    <a:pt x="881360" y="1177112"/>
                    <a:pt x="881360" y="1133797"/>
                  </a:cubicBezTo>
                  <a:lnTo>
                    <a:pt x="964633" y="1133797"/>
                  </a:lnTo>
                  <a:cubicBezTo>
                    <a:pt x="964633" y="1155045"/>
                    <a:pt x="969879" y="1170698"/>
                    <a:pt x="980373" y="1180755"/>
                  </a:cubicBezTo>
                  <a:cubicBezTo>
                    <a:pt x="990866" y="1190812"/>
                    <a:pt x="1005007" y="1195840"/>
                    <a:pt x="1022795" y="1195840"/>
                  </a:cubicBezTo>
                  <a:lnTo>
                    <a:pt x="1088577" y="1195840"/>
                  </a:lnTo>
                  <a:cubicBezTo>
                    <a:pt x="1105865" y="1195840"/>
                    <a:pt x="1119380" y="1192770"/>
                    <a:pt x="1129123" y="1186631"/>
                  </a:cubicBezTo>
                  <a:cubicBezTo>
                    <a:pt x="1138867" y="1180491"/>
                    <a:pt x="1143738" y="1172643"/>
                    <a:pt x="1143738" y="1163086"/>
                  </a:cubicBezTo>
                  <a:lnTo>
                    <a:pt x="1143738" y="1141405"/>
                  </a:lnTo>
                  <a:cubicBezTo>
                    <a:pt x="1143738" y="1135698"/>
                    <a:pt x="1141040" y="1130344"/>
                    <a:pt x="1135642" y="1125343"/>
                  </a:cubicBezTo>
                  <a:cubicBezTo>
                    <a:pt x="1130245" y="1120343"/>
                    <a:pt x="1124954" y="1117025"/>
                    <a:pt x="1119771" y="1115390"/>
                  </a:cubicBezTo>
                  <a:lnTo>
                    <a:pt x="993779" y="1092958"/>
                  </a:lnTo>
                  <a:cubicBezTo>
                    <a:pt x="958743" y="1087608"/>
                    <a:pt x="932369" y="1076480"/>
                    <a:pt x="914656" y="1059573"/>
                  </a:cubicBezTo>
                  <a:cubicBezTo>
                    <a:pt x="896944" y="1042666"/>
                    <a:pt x="888087" y="1022600"/>
                    <a:pt x="888087" y="999375"/>
                  </a:cubicBezTo>
                  <a:lnTo>
                    <a:pt x="888087" y="974705"/>
                  </a:lnTo>
                  <a:cubicBezTo>
                    <a:pt x="888087" y="943249"/>
                    <a:pt x="900621" y="917922"/>
                    <a:pt x="925687" y="898726"/>
                  </a:cubicBezTo>
                  <a:cubicBezTo>
                    <a:pt x="950754" y="879529"/>
                    <a:pt x="983869" y="869930"/>
                    <a:pt x="1025033" y="869930"/>
                  </a:cubicBezTo>
                  <a:close/>
                  <a:moveTo>
                    <a:pt x="599587" y="869930"/>
                  </a:moveTo>
                  <a:lnTo>
                    <a:pt x="660892" y="869930"/>
                  </a:lnTo>
                  <a:cubicBezTo>
                    <a:pt x="702286" y="869930"/>
                    <a:pt x="735707" y="881725"/>
                    <a:pt x="761155" y="905316"/>
                  </a:cubicBezTo>
                  <a:cubicBezTo>
                    <a:pt x="786602" y="928906"/>
                    <a:pt x="799326" y="959763"/>
                    <a:pt x="799326" y="997887"/>
                  </a:cubicBezTo>
                  <a:lnTo>
                    <a:pt x="799326" y="1263396"/>
                  </a:lnTo>
                  <a:lnTo>
                    <a:pt x="719054" y="1263396"/>
                  </a:lnTo>
                  <a:lnTo>
                    <a:pt x="719054" y="1213307"/>
                  </a:lnTo>
                  <a:cubicBezTo>
                    <a:pt x="716213" y="1229023"/>
                    <a:pt x="705017" y="1242296"/>
                    <a:pt x="685467" y="1253127"/>
                  </a:cubicBezTo>
                  <a:cubicBezTo>
                    <a:pt x="665917" y="1263958"/>
                    <a:pt x="646014" y="1269373"/>
                    <a:pt x="625757" y="1269373"/>
                  </a:cubicBezTo>
                  <a:lnTo>
                    <a:pt x="580906" y="1269373"/>
                  </a:lnTo>
                  <a:cubicBezTo>
                    <a:pt x="541584" y="1269373"/>
                    <a:pt x="509925" y="1259110"/>
                    <a:pt x="485930" y="1238584"/>
                  </a:cubicBezTo>
                  <a:cubicBezTo>
                    <a:pt x="461935" y="1218057"/>
                    <a:pt x="449937" y="1190649"/>
                    <a:pt x="449937" y="1156359"/>
                  </a:cubicBezTo>
                  <a:lnTo>
                    <a:pt x="449937" y="1131689"/>
                  </a:lnTo>
                  <a:cubicBezTo>
                    <a:pt x="449937" y="1098280"/>
                    <a:pt x="462433" y="1071342"/>
                    <a:pt x="487424" y="1050876"/>
                  </a:cubicBezTo>
                  <a:cubicBezTo>
                    <a:pt x="512416" y="1030409"/>
                    <a:pt x="544822" y="1020175"/>
                    <a:pt x="584645" y="1020175"/>
                  </a:cubicBezTo>
                  <a:lnTo>
                    <a:pt x="631734" y="1020175"/>
                  </a:lnTo>
                  <a:cubicBezTo>
                    <a:pt x="647149" y="1020175"/>
                    <a:pt x="663797" y="1022543"/>
                    <a:pt x="681681" y="1027277"/>
                  </a:cubicBezTo>
                  <a:cubicBezTo>
                    <a:pt x="699564" y="1032012"/>
                    <a:pt x="710775" y="1037864"/>
                    <a:pt x="715316" y="1044833"/>
                  </a:cubicBezTo>
                  <a:lnTo>
                    <a:pt x="715316" y="997887"/>
                  </a:lnTo>
                  <a:cubicBezTo>
                    <a:pt x="715316" y="981623"/>
                    <a:pt x="710327" y="968609"/>
                    <a:pt x="700350" y="958846"/>
                  </a:cubicBezTo>
                  <a:cubicBezTo>
                    <a:pt x="690372" y="949083"/>
                    <a:pt x="677220" y="944202"/>
                    <a:pt x="660892" y="944202"/>
                  </a:cubicBezTo>
                  <a:lnTo>
                    <a:pt x="599587" y="944202"/>
                  </a:lnTo>
                  <a:cubicBezTo>
                    <a:pt x="582434" y="944202"/>
                    <a:pt x="568950" y="948039"/>
                    <a:pt x="559136" y="955715"/>
                  </a:cubicBezTo>
                  <a:cubicBezTo>
                    <a:pt x="549321" y="963390"/>
                    <a:pt x="544414" y="975749"/>
                    <a:pt x="544414" y="992791"/>
                  </a:cubicBezTo>
                  <a:lnTo>
                    <a:pt x="460403" y="992791"/>
                  </a:lnTo>
                  <a:cubicBezTo>
                    <a:pt x="460403" y="953326"/>
                    <a:pt x="473270" y="922983"/>
                    <a:pt x="499003" y="901762"/>
                  </a:cubicBezTo>
                  <a:cubicBezTo>
                    <a:pt x="524736" y="880541"/>
                    <a:pt x="558265" y="869930"/>
                    <a:pt x="599587" y="869930"/>
                  </a:cubicBezTo>
                  <a:close/>
                  <a:moveTo>
                    <a:pt x="1794463" y="732377"/>
                  </a:moveTo>
                  <a:cubicBezTo>
                    <a:pt x="1811131" y="732377"/>
                    <a:pt x="1824542" y="737455"/>
                    <a:pt x="1834694" y="747611"/>
                  </a:cubicBezTo>
                  <a:cubicBezTo>
                    <a:pt x="1844846" y="757767"/>
                    <a:pt x="1849922" y="770676"/>
                    <a:pt x="1849922" y="786336"/>
                  </a:cubicBezTo>
                  <a:cubicBezTo>
                    <a:pt x="1849922" y="802433"/>
                    <a:pt x="1844828" y="815576"/>
                    <a:pt x="1834640" y="825764"/>
                  </a:cubicBezTo>
                  <a:cubicBezTo>
                    <a:pt x="1824452" y="835952"/>
                    <a:pt x="1811060" y="841046"/>
                    <a:pt x="1794463" y="841046"/>
                  </a:cubicBezTo>
                  <a:cubicBezTo>
                    <a:pt x="1777905" y="841046"/>
                    <a:pt x="1764397" y="835962"/>
                    <a:pt x="1753940" y="825794"/>
                  </a:cubicBezTo>
                  <a:cubicBezTo>
                    <a:pt x="1743482" y="815626"/>
                    <a:pt x="1738253" y="802473"/>
                    <a:pt x="1738253" y="786336"/>
                  </a:cubicBezTo>
                  <a:cubicBezTo>
                    <a:pt x="1738253" y="770636"/>
                    <a:pt x="1743462" y="757718"/>
                    <a:pt x="1753880" y="747581"/>
                  </a:cubicBezTo>
                  <a:cubicBezTo>
                    <a:pt x="1764298" y="737445"/>
                    <a:pt x="1777826" y="732377"/>
                    <a:pt x="1794463" y="732377"/>
                  </a:cubicBezTo>
                  <a:close/>
                  <a:moveTo>
                    <a:pt x="1300103" y="725650"/>
                  </a:moveTo>
                  <a:lnTo>
                    <a:pt x="1384864" y="725650"/>
                  </a:lnTo>
                  <a:lnTo>
                    <a:pt x="1384864" y="922234"/>
                  </a:lnTo>
                  <a:cubicBezTo>
                    <a:pt x="1387594" y="908058"/>
                    <a:pt x="1398248" y="895797"/>
                    <a:pt x="1416826" y="885450"/>
                  </a:cubicBezTo>
                  <a:cubicBezTo>
                    <a:pt x="1435404" y="875104"/>
                    <a:pt x="1453853" y="869930"/>
                    <a:pt x="1472172" y="869930"/>
                  </a:cubicBezTo>
                  <a:lnTo>
                    <a:pt x="1523012" y="869930"/>
                  </a:lnTo>
                  <a:cubicBezTo>
                    <a:pt x="1561152" y="869930"/>
                    <a:pt x="1592015" y="882650"/>
                    <a:pt x="1615601" y="908090"/>
                  </a:cubicBezTo>
                  <a:cubicBezTo>
                    <a:pt x="1639187" y="933529"/>
                    <a:pt x="1650980" y="966450"/>
                    <a:pt x="1650980" y="1006852"/>
                  </a:cubicBezTo>
                  <a:lnTo>
                    <a:pt x="1650980" y="1263396"/>
                  </a:lnTo>
                  <a:lnTo>
                    <a:pt x="1566220" y="1263396"/>
                  </a:lnTo>
                  <a:lnTo>
                    <a:pt x="1566220" y="1006852"/>
                  </a:lnTo>
                  <a:cubicBezTo>
                    <a:pt x="1566220" y="988326"/>
                    <a:pt x="1561640" y="973503"/>
                    <a:pt x="1552480" y="962382"/>
                  </a:cubicBezTo>
                  <a:cubicBezTo>
                    <a:pt x="1543320" y="951262"/>
                    <a:pt x="1531501" y="945702"/>
                    <a:pt x="1517023" y="945702"/>
                  </a:cubicBezTo>
                  <a:lnTo>
                    <a:pt x="1469184" y="945702"/>
                  </a:lnTo>
                  <a:cubicBezTo>
                    <a:pt x="1449721" y="945702"/>
                    <a:pt x="1431933" y="953185"/>
                    <a:pt x="1415820" y="968151"/>
                  </a:cubicBezTo>
                  <a:cubicBezTo>
                    <a:pt x="1399707" y="983117"/>
                    <a:pt x="1389388" y="1002352"/>
                    <a:pt x="1384864" y="1025855"/>
                  </a:cubicBezTo>
                  <a:lnTo>
                    <a:pt x="1384864" y="1263396"/>
                  </a:lnTo>
                  <a:lnTo>
                    <a:pt x="1300103" y="1263396"/>
                  </a:lnTo>
                  <a:close/>
                  <a:moveTo>
                    <a:pt x="17216" y="725650"/>
                  </a:moveTo>
                  <a:lnTo>
                    <a:pt x="392014" y="725650"/>
                  </a:lnTo>
                  <a:lnTo>
                    <a:pt x="392014" y="802922"/>
                  </a:lnTo>
                  <a:lnTo>
                    <a:pt x="103466" y="802922"/>
                  </a:lnTo>
                  <a:lnTo>
                    <a:pt x="103466" y="962620"/>
                  </a:lnTo>
                  <a:lnTo>
                    <a:pt x="364355" y="962620"/>
                  </a:lnTo>
                  <a:lnTo>
                    <a:pt x="364355" y="1039892"/>
                  </a:lnTo>
                  <a:lnTo>
                    <a:pt x="103466" y="1039892"/>
                  </a:lnTo>
                  <a:lnTo>
                    <a:pt x="103466" y="1263396"/>
                  </a:lnTo>
                  <a:lnTo>
                    <a:pt x="17216" y="1263396"/>
                  </a:lnTo>
                  <a:close/>
                  <a:moveTo>
                    <a:pt x="1634490" y="214122"/>
                  </a:moveTo>
                  <a:cubicBezTo>
                    <a:pt x="1611122" y="214122"/>
                    <a:pt x="1592326" y="222123"/>
                    <a:pt x="1578102" y="238125"/>
                  </a:cubicBezTo>
                  <a:cubicBezTo>
                    <a:pt x="1563878" y="254127"/>
                    <a:pt x="1556766" y="275336"/>
                    <a:pt x="1556766" y="301752"/>
                  </a:cubicBezTo>
                  <a:lnTo>
                    <a:pt x="1556766" y="313182"/>
                  </a:lnTo>
                  <a:lnTo>
                    <a:pt x="1770126" y="313182"/>
                  </a:lnTo>
                  <a:lnTo>
                    <a:pt x="1770126" y="297942"/>
                  </a:lnTo>
                  <a:cubicBezTo>
                    <a:pt x="1770126" y="272542"/>
                    <a:pt x="1763395" y="252222"/>
                    <a:pt x="1749933" y="236982"/>
                  </a:cubicBezTo>
                  <a:cubicBezTo>
                    <a:pt x="1736471" y="221742"/>
                    <a:pt x="1718818" y="214122"/>
                    <a:pt x="1696974" y="214122"/>
                  </a:cubicBezTo>
                  <a:close/>
                  <a:moveTo>
                    <a:pt x="1205865" y="214122"/>
                  </a:moveTo>
                  <a:cubicBezTo>
                    <a:pt x="1182497" y="214122"/>
                    <a:pt x="1163701" y="222123"/>
                    <a:pt x="1149477" y="238125"/>
                  </a:cubicBezTo>
                  <a:cubicBezTo>
                    <a:pt x="1135253" y="254127"/>
                    <a:pt x="1128141" y="275336"/>
                    <a:pt x="1128141" y="301752"/>
                  </a:cubicBezTo>
                  <a:lnTo>
                    <a:pt x="1128141" y="313182"/>
                  </a:lnTo>
                  <a:lnTo>
                    <a:pt x="1341501" y="313182"/>
                  </a:lnTo>
                  <a:lnTo>
                    <a:pt x="1341501" y="297942"/>
                  </a:lnTo>
                  <a:cubicBezTo>
                    <a:pt x="1341501" y="272542"/>
                    <a:pt x="1334770" y="252222"/>
                    <a:pt x="1321308" y="236982"/>
                  </a:cubicBezTo>
                  <a:cubicBezTo>
                    <a:pt x="1307846" y="221742"/>
                    <a:pt x="1290193" y="214122"/>
                    <a:pt x="1268349" y="214122"/>
                  </a:cubicBezTo>
                  <a:close/>
                  <a:moveTo>
                    <a:pt x="970026" y="157734"/>
                  </a:moveTo>
                  <a:lnTo>
                    <a:pt x="1009650" y="157734"/>
                  </a:lnTo>
                  <a:lnTo>
                    <a:pt x="1009650" y="220980"/>
                  </a:lnTo>
                  <a:lnTo>
                    <a:pt x="970026" y="220980"/>
                  </a:lnTo>
                  <a:cubicBezTo>
                    <a:pt x="939038" y="220980"/>
                    <a:pt x="914146" y="230505"/>
                    <a:pt x="895350" y="249555"/>
                  </a:cubicBezTo>
                  <a:cubicBezTo>
                    <a:pt x="876554" y="268605"/>
                    <a:pt x="867156" y="293624"/>
                    <a:pt x="867156" y="324612"/>
                  </a:cubicBezTo>
                  <a:lnTo>
                    <a:pt x="867156" y="539496"/>
                  </a:lnTo>
                  <a:lnTo>
                    <a:pt x="796290" y="539496"/>
                  </a:lnTo>
                  <a:lnTo>
                    <a:pt x="796290" y="159258"/>
                  </a:lnTo>
                  <a:lnTo>
                    <a:pt x="864108" y="159258"/>
                  </a:lnTo>
                  <a:lnTo>
                    <a:pt x="864108" y="214884"/>
                  </a:lnTo>
                  <a:cubicBezTo>
                    <a:pt x="874268" y="198120"/>
                    <a:pt x="889127" y="184404"/>
                    <a:pt x="908685" y="173736"/>
                  </a:cubicBezTo>
                  <a:cubicBezTo>
                    <a:pt x="928243" y="163068"/>
                    <a:pt x="948690" y="157734"/>
                    <a:pt x="970026" y="157734"/>
                  </a:cubicBezTo>
                  <a:close/>
                  <a:moveTo>
                    <a:pt x="1634490" y="153162"/>
                  </a:moveTo>
                  <a:lnTo>
                    <a:pt x="1696974" y="153162"/>
                  </a:lnTo>
                  <a:cubicBezTo>
                    <a:pt x="1740154" y="153162"/>
                    <a:pt x="1774952" y="166370"/>
                    <a:pt x="1801368" y="192786"/>
                  </a:cubicBezTo>
                  <a:cubicBezTo>
                    <a:pt x="1827784" y="219202"/>
                    <a:pt x="1840992" y="254254"/>
                    <a:pt x="1840992" y="297942"/>
                  </a:cubicBezTo>
                  <a:lnTo>
                    <a:pt x="1840992" y="369570"/>
                  </a:lnTo>
                  <a:lnTo>
                    <a:pt x="1556766" y="369570"/>
                  </a:lnTo>
                  <a:lnTo>
                    <a:pt x="1556766" y="406146"/>
                  </a:lnTo>
                  <a:cubicBezTo>
                    <a:pt x="1556766" y="429514"/>
                    <a:pt x="1563878" y="448310"/>
                    <a:pt x="1578102" y="462534"/>
                  </a:cubicBezTo>
                  <a:cubicBezTo>
                    <a:pt x="1592326" y="476758"/>
                    <a:pt x="1611122" y="483870"/>
                    <a:pt x="1634490" y="483870"/>
                  </a:cubicBezTo>
                  <a:lnTo>
                    <a:pt x="1693164" y="483870"/>
                  </a:lnTo>
                  <a:cubicBezTo>
                    <a:pt x="1716024" y="483870"/>
                    <a:pt x="1734566" y="477901"/>
                    <a:pt x="1748790" y="465963"/>
                  </a:cubicBezTo>
                  <a:cubicBezTo>
                    <a:pt x="1763014" y="454025"/>
                    <a:pt x="1770126" y="438150"/>
                    <a:pt x="1770126" y="418338"/>
                  </a:cubicBezTo>
                  <a:lnTo>
                    <a:pt x="1839468" y="418338"/>
                  </a:lnTo>
                  <a:cubicBezTo>
                    <a:pt x="1839468" y="456438"/>
                    <a:pt x="1826006" y="487172"/>
                    <a:pt x="1799082" y="510540"/>
                  </a:cubicBezTo>
                  <a:cubicBezTo>
                    <a:pt x="1772158" y="533908"/>
                    <a:pt x="1736598" y="545592"/>
                    <a:pt x="1692402" y="545592"/>
                  </a:cubicBezTo>
                  <a:lnTo>
                    <a:pt x="1634490" y="545592"/>
                  </a:lnTo>
                  <a:cubicBezTo>
                    <a:pt x="1589786" y="545592"/>
                    <a:pt x="1553845" y="532765"/>
                    <a:pt x="1526667" y="507111"/>
                  </a:cubicBezTo>
                  <a:cubicBezTo>
                    <a:pt x="1499489" y="481457"/>
                    <a:pt x="1485900" y="447802"/>
                    <a:pt x="1485900" y="406146"/>
                  </a:cubicBezTo>
                  <a:lnTo>
                    <a:pt x="1485900" y="300990"/>
                  </a:lnTo>
                  <a:cubicBezTo>
                    <a:pt x="1485900" y="256286"/>
                    <a:pt x="1499489" y="220472"/>
                    <a:pt x="1526667" y="193548"/>
                  </a:cubicBezTo>
                  <a:cubicBezTo>
                    <a:pt x="1553845" y="166624"/>
                    <a:pt x="1589786" y="153162"/>
                    <a:pt x="1634490" y="153162"/>
                  </a:cubicBezTo>
                  <a:close/>
                  <a:moveTo>
                    <a:pt x="1205865" y="153162"/>
                  </a:moveTo>
                  <a:lnTo>
                    <a:pt x="1268349" y="153162"/>
                  </a:lnTo>
                  <a:cubicBezTo>
                    <a:pt x="1311529" y="153162"/>
                    <a:pt x="1346327" y="166370"/>
                    <a:pt x="1372743" y="192786"/>
                  </a:cubicBezTo>
                  <a:cubicBezTo>
                    <a:pt x="1399159" y="219202"/>
                    <a:pt x="1412367" y="254254"/>
                    <a:pt x="1412367" y="297942"/>
                  </a:cubicBezTo>
                  <a:lnTo>
                    <a:pt x="1412367" y="369570"/>
                  </a:lnTo>
                  <a:lnTo>
                    <a:pt x="1128141" y="369570"/>
                  </a:lnTo>
                  <a:lnTo>
                    <a:pt x="1128141" y="406146"/>
                  </a:lnTo>
                  <a:cubicBezTo>
                    <a:pt x="1128141" y="429514"/>
                    <a:pt x="1135253" y="448310"/>
                    <a:pt x="1149477" y="462534"/>
                  </a:cubicBezTo>
                  <a:cubicBezTo>
                    <a:pt x="1163701" y="476758"/>
                    <a:pt x="1182497" y="483870"/>
                    <a:pt x="1205865" y="483870"/>
                  </a:cubicBezTo>
                  <a:lnTo>
                    <a:pt x="1264539" y="483870"/>
                  </a:lnTo>
                  <a:cubicBezTo>
                    <a:pt x="1287399" y="483870"/>
                    <a:pt x="1305941" y="477901"/>
                    <a:pt x="1320165" y="465963"/>
                  </a:cubicBezTo>
                  <a:cubicBezTo>
                    <a:pt x="1334389" y="454025"/>
                    <a:pt x="1341501" y="438150"/>
                    <a:pt x="1341501" y="418338"/>
                  </a:cubicBezTo>
                  <a:lnTo>
                    <a:pt x="1410843" y="418338"/>
                  </a:lnTo>
                  <a:cubicBezTo>
                    <a:pt x="1410843" y="456438"/>
                    <a:pt x="1397381" y="487172"/>
                    <a:pt x="1370457" y="510540"/>
                  </a:cubicBezTo>
                  <a:cubicBezTo>
                    <a:pt x="1343533" y="533908"/>
                    <a:pt x="1307973" y="545592"/>
                    <a:pt x="1263777" y="545592"/>
                  </a:cubicBezTo>
                  <a:lnTo>
                    <a:pt x="1205865" y="545592"/>
                  </a:lnTo>
                  <a:cubicBezTo>
                    <a:pt x="1161161" y="545592"/>
                    <a:pt x="1125220" y="532765"/>
                    <a:pt x="1098042" y="507111"/>
                  </a:cubicBezTo>
                  <a:cubicBezTo>
                    <a:pt x="1070864" y="481457"/>
                    <a:pt x="1057275" y="447802"/>
                    <a:pt x="1057275" y="406146"/>
                  </a:cubicBezTo>
                  <a:lnTo>
                    <a:pt x="1057275" y="300990"/>
                  </a:lnTo>
                  <a:cubicBezTo>
                    <a:pt x="1057275" y="256286"/>
                    <a:pt x="1070864" y="220472"/>
                    <a:pt x="1098042" y="193548"/>
                  </a:cubicBezTo>
                  <a:cubicBezTo>
                    <a:pt x="1125220" y="166624"/>
                    <a:pt x="1161161" y="153162"/>
                    <a:pt x="1205865" y="153162"/>
                  </a:cubicBezTo>
                  <a:close/>
                  <a:moveTo>
                    <a:pt x="1967103" y="44196"/>
                  </a:moveTo>
                  <a:lnTo>
                    <a:pt x="2037207" y="44196"/>
                  </a:lnTo>
                  <a:lnTo>
                    <a:pt x="2037207" y="159258"/>
                  </a:lnTo>
                  <a:lnTo>
                    <a:pt x="2136267" y="159258"/>
                  </a:lnTo>
                  <a:lnTo>
                    <a:pt x="2136267" y="220980"/>
                  </a:lnTo>
                  <a:lnTo>
                    <a:pt x="2037207" y="220980"/>
                  </a:lnTo>
                  <a:lnTo>
                    <a:pt x="2037207" y="422148"/>
                  </a:lnTo>
                  <a:cubicBezTo>
                    <a:pt x="2037207" y="441960"/>
                    <a:pt x="2041144" y="456184"/>
                    <a:pt x="2049018" y="464820"/>
                  </a:cubicBezTo>
                  <a:cubicBezTo>
                    <a:pt x="2056892" y="473456"/>
                    <a:pt x="2069719" y="477774"/>
                    <a:pt x="2087499" y="477774"/>
                  </a:cubicBezTo>
                  <a:lnTo>
                    <a:pt x="2136267" y="477774"/>
                  </a:lnTo>
                  <a:lnTo>
                    <a:pt x="2136267" y="539496"/>
                  </a:lnTo>
                  <a:lnTo>
                    <a:pt x="2084451" y="539496"/>
                  </a:lnTo>
                  <a:cubicBezTo>
                    <a:pt x="2042795" y="539496"/>
                    <a:pt x="2012696" y="530352"/>
                    <a:pt x="1994154" y="512064"/>
                  </a:cubicBezTo>
                  <a:cubicBezTo>
                    <a:pt x="1975612" y="493776"/>
                    <a:pt x="1966341" y="464312"/>
                    <a:pt x="1966341" y="423672"/>
                  </a:cubicBezTo>
                  <a:lnTo>
                    <a:pt x="1966341" y="220980"/>
                  </a:lnTo>
                  <a:lnTo>
                    <a:pt x="1899285" y="220980"/>
                  </a:lnTo>
                  <a:lnTo>
                    <a:pt x="1899285" y="159258"/>
                  </a:lnTo>
                  <a:lnTo>
                    <a:pt x="1967103" y="159258"/>
                  </a:lnTo>
                  <a:close/>
                  <a:moveTo>
                    <a:pt x="538353" y="44196"/>
                  </a:moveTo>
                  <a:lnTo>
                    <a:pt x="608457" y="44196"/>
                  </a:lnTo>
                  <a:lnTo>
                    <a:pt x="608457" y="159258"/>
                  </a:lnTo>
                  <a:lnTo>
                    <a:pt x="707517" y="159258"/>
                  </a:lnTo>
                  <a:lnTo>
                    <a:pt x="707517" y="220980"/>
                  </a:lnTo>
                  <a:lnTo>
                    <a:pt x="608457" y="220980"/>
                  </a:lnTo>
                  <a:lnTo>
                    <a:pt x="608457" y="422148"/>
                  </a:lnTo>
                  <a:cubicBezTo>
                    <a:pt x="608457" y="441960"/>
                    <a:pt x="612394" y="456184"/>
                    <a:pt x="620268" y="464820"/>
                  </a:cubicBezTo>
                  <a:cubicBezTo>
                    <a:pt x="628142" y="473456"/>
                    <a:pt x="640969" y="477774"/>
                    <a:pt x="658749" y="477774"/>
                  </a:cubicBezTo>
                  <a:lnTo>
                    <a:pt x="707517" y="477774"/>
                  </a:lnTo>
                  <a:lnTo>
                    <a:pt x="707517" y="539496"/>
                  </a:lnTo>
                  <a:lnTo>
                    <a:pt x="655701" y="539496"/>
                  </a:lnTo>
                  <a:cubicBezTo>
                    <a:pt x="614045" y="539496"/>
                    <a:pt x="583946" y="530352"/>
                    <a:pt x="565404" y="512064"/>
                  </a:cubicBezTo>
                  <a:cubicBezTo>
                    <a:pt x="546862" y="493776"/>
                    <a:pt x="537591" y="464312"/>
                    <a:pt x="537591" y="423672"/>
                  </a:cubicBezTo>
                  <a:lnTo>
                    <a:pt x="537591" y="220980"/>
                  </a:lnTo>
                  <a:lnTo>
                    <a:pt x="470535" y="220980"/>
                  </a:lnTo>
                  <a:lnTo>
                    <a:pt x="470535" y="159258"/>
                  </a:lnTo>
                  <a:lnTo>
                    <a:pt x="538353" y="159258"/>
                  </a:lnTo>
                  <a:close/>
                  <a:moveTo>
                    <a:pt x="165354" y="0"/>
                  </a:moveTo>
                  <a:lnTo>
                    <a:pt x="251460" y="0"/>
                  </a:lnTo>
                  <a:cubicBezTo>
                    <a:pt x="281432" y="0"/>
                    <a:pt x="307975" y="6223"/>
                    <a:pt x="331089" y="18669"/>
                  </a:cubicBezTo>
                  <a:cubicBezTo>
                    <a:pt x="354203" y="31115"/>
                    <a:pt x="372110" y="48641"/>
                    <a:pt x="384810" y="71247"/>
                  </a:cubicBezTo>
                  <a:cubicBezTo>
                    <a:pt x="397510" y="93853"/>
                    <a:pt x="403860" y="119888"/>
                    <a:pt x="403860" y="149352"/>
                  </a:cubicBezTo>
                  <a:lnTo>
                    <a:pt x="332232" y="149352"/>
                  </a:lnTo>
                  <a:cubicBezTo>
                    <a:pt x="332232" y="123952"/>
                    <a:pt x="324866" y="103505"/>
                    <a:pt x="310134" y="88011"/>
                  </a:cubicBezTo>
                  <a:cubicBezTo>
                    <a:pt x="295402" y="72517"/>
                    <a:pt x="275844" y="64770"/>
                    <a:pt x="251460" y="64770"/>
                  </a:cubicBezTo>
                  <a:lnTo>
                    <a:pt x="165354" y="64770"/>
                  </a:lnTo>
                  <a:cubicBezTo>
                    <a:pt x="139446" y="64770"/>
                    <a:pt x="118491" y="70485"/>
                    <a:pt x="102489" y="81915"/>
                  </a:cubicBezTo>
                  <a:cubicBezTo>
                    <a:pt x="86487" y="93345"/>
                    <a:pt x="78486" y="108966"/>
                    <a:pt x="78486" y="128778"/>
                  </a:cubicBezTo>
                  <a:lnTo>
                    <a:pt x="78486" y="163068"/>
                  </a:lnTo>
                  <a:cubicBezTo>
                    <a:pt x="78486" y="179324"/>
                    <a:pt x="84201" y="192786"/>
                    <a:pt x="95631" y="203454"/>
                  </a:cubicBezTo>
                  <a:cubicBezTo>
                    <a:pt x="107061" y="214122"/>
                    <a:pt x="123444" y="221488"/>
                    <a:pt x="144780" y="225552"/>
                  </a:cubicBezTo>
                  <a:lnTo>
                    <a:pt x="281940" y="249174"/>
                  </a:lnTo>
                  <a:cubicBezTo>
                    <a:pt x="324104" y="256286"/>
                    <a:pt x="356489" y="270129"/>
                    <a:pt x="379095" y="290703"/>
                  </a:cubicBezTo>
                  <a:cubicBezTo>
                    <a:pt x="401701" y="311277"/>
                    <a:pt x="413004" y="337058"/>
                    <a:pt x="413004" y="368046"/>
                  </a:cubicBezTo>
                  <a:lnTo>
                    <a:pt x="413004" y="417576"/>
                  </a:lnTo>
                  <a:cubicBezTo>
                    <a:pt x="413004" y="456184"/>
                    <a:pt x="398145" y="487172"/>
                    <a:pt x="368427" y="510540"/>
                  </a:cubicBezTo>
                  <a:cubicBezTo>
                    <a:pt x="338709" y="533908"/>
                    <a:pt x="299212" y="545592"/>
                    <a:pt x="249936" y="545592"/>
                  </a:cubicBezTo>
                  <a:lnTo>
                    <a:pt x="162306" y="545592"/>
                  </a:lnTo>
                  <a:cubicBezTo>
                    <a:pt x="113030" y="545592"/>
                    <a:pt x="73660" y="530860"/>
                    <a:pt x="44196" y="501396"/>
                  </a:cubicBezTo>
                  <a:cubicBezTo>
                    <a:pt x="14732" y="471932"/>
                    <a:pt x="0" y="432308"/>
                    <a:pt x="0" y="382524"/>
                  </a:cubicBezTo>
                  <a:lnTo>
                    <a:pt x="70866" y="382524"/>
                  </a:lnTo>
                  <a:cubicBezTo>
                    <a:pt x="70866" y="412496"/>
                    <a:pt x="79375" y="436372"/>
                    <a:pt x="96393" y="454152"/>
                  </a:cubicBezTo>
                  <a:cubicBezTo>
                    <a:pt x="113411" y="471932"/>
                    <a:pt x="135890" y="480822"/>
                    <a:pt x="163830" y="480822"/>
                  </a:cubicBezTo>
                  <a:lnTo>
                    <a:pt x="248412" y="480822"/>
                  </a:lnTo>
                  <a:cubicBezTo>
                    <a:pt x="276352" y="480822"/>
                    <a:pt x="298704" y="474853"/>
                    <a:pt x="315468" y="462915"/>
                  </a:cubicBezTo>
                  <a:cubicBezTo>
                    <a:pt x="332232" y="450977"/>
                    <a:pt x="340614" y="435102"/>
                    <a:pt x="340614" y="415290"/>
                  </a:cubicBezTo>
                  <a:lnTo>
                    <a:pt x="340614" y="374142"/>
                  </a:lnTo>
                  <a:cubicBezTo>
                    <a:pt x="340614" y="358394"/>
                    <a:pt x="334645" y="345186"/>
                    <a:pt x="322707" y="334518"/>
                  </a:cubicBezTo>
                  <a:cubicBezTo>
                    <a:pt x="310769" y="323850"/>
                    <a:pt x="293878" y="316738"/>
                    <a:pt x="272034" y="313182"/>
                  </a:cubicBezTo>
                  <a:lnTo>
                    <a:pt x="133350" y="290322"/>
                  </a:lnTo>
                  <a:cubicBezTo>
                    <a:pt x="92710" y="283718"/>
                    <a:pt x="61341" y="269748"/>
                    <a:pt x="39243" y="248412"/>
                  </a:cubicBezTo>
                  <a:cubicBezTo>
                    <a:pt x="17145" y="227076"/>
                    <a:pt x="6096" y="200406"/>
                    <a:pt x="6096" y="168402"/>
                  </a:cubicBezTo>
                  <a:lnTo>
                    <a:pt x="6096" y="126492"/>
                  </a:lnTo>
                  <a:cubicBezTo>
                    <a:pt x="6096" y="88392"/>
                    <a:pt x="20701" y="57785"/>
                    <a:pt x="49911" y="34671"/>
                  </a:cubicBezTo>
                  <a:cubicBezTo>
                    <a:pt x="79121" y="11557"/>
                    <a:pt x="117602" y="0"/>
                    <a:pt x="16535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grpSp>
    </p:spTree>
    <p:extLst>
      <p:ext uri="{BB962C8B-B14F-4D97-AF65-F5344CB8AC3E}">
        <p14:creationId xmlns:p14="http://schemas.microsoft.com/office/powerpoint/2010/main" val="2252944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A3C9BED-B1BD-41B4-A69E-EF0082332908}"/>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5049" b="15049"/>
          <a:stretch>
            <a:fillRect/>
          </a:stretch>
        </p:blipFill>
        <p:spPr/>
      </p:pic>
      <p:sp>
        <p:nvSpPr>
          <p:cNvPr id="16" name="Rectangle 15">
            <a:extLst>
              <a:ext uri="{FF2B5EF4-FFF2-40B4-BE49-F238E27FC236}">
                <a16:creationId xmlns:a16="http://schemas.microsoft.com/office/drawing/2014/main" id="{5533066D-9AC9-468F-B8D7-0138CA0755EA}"/>
              </a:ext>
            </a:extLst>
          </p:cNvPr>
          <p:cNvSpPr/>
          <p:nvPr/>
        </p:nvSpPr>
        <p:spPr>
          <a:xfrm>
            <a:off x="7316118" y="0"/>
            <a:ext cx="3893116" cy="408142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97">
              <a:latin typeface="+mj-lt"/>
            </a:endParaRPr>
          </a:p>
        </p:txBody>
      </p:sp>
      <p:sp>
        <p:nvSpPr>
          <p:cNvPr id="11" name="Rectangle 10">
            <a:extLst>
              <a:ext uri="{FF2B5EF4-FFF2-40B4-BE49-F238E27FC236}">
                <a16:creationId xmlns:a16="http://schemas.microsoft.com/office/drawing/2014/main" id="{81198E24-EAA8-45FF-869E-92777DD3301D}"/>
              </a:ext>
            </a:extLst>
          </p:cNvPr>
          <p:cNvSpPr/>
          <p:nvPr/>
        </p:nvSpPr>
        <p:spPr>
          <a:xfrm>
            <a:off x="5041314" y="4995097"/>
            <a:ext cx="5004386" cy="796565"/>
          </a:xfrm>
          <a:prstGeom prst="rect">
            <a:avLst/>
          </a:prstGeom>
        </p:spPr>
        <p:txBody>
          <a:bodyPr wrap="square">
            <a:spAutoFit/>
          </a:bodyPr>
          <a:lstStyle/>
          <a:p>
            <a:pPr algn="just">
              <a:lnSpc>
                <a:spcPct val="150000"/>
              </a:lnSpc>
            </a:pPr>
            <a:r>
              <a:rPr lang="en-US" sz="1050" dirty="0">
                <a:solidFill>
                  <a:schemeClr val="tx1">
                    <a:lumMod val="75000"/>
                    <a:lumOff val="25000"/>
                  </a:schemeClr>
                </a:solidFill>
                <a:latin typeface="+mj-lt"/>
                <a:ea typeface="Open Sans" panose="020B0606030504020204" pitchFamily="34" charset="0"/>
                <a:cs typeface="Poppins" panose="00000500000000000000" pitchFamily="2" charset="0"/>
              </a:rPr>
              <a:t>Intrigued by current political affairs around the conduct of </a:t>
            </a:r>
            <a:r>
              <a:rPr lang="en-US" sz="1050" dirty="0" err="1">
                <a:solidFill>
                  <a:schemeClr val="tx1">
                    <a:lumMod val="75000"/>
                    <a:lumOff val="25000"/>
                  </a:schemeClr>
                </a:solidFill>
                <a:latin typeface="+mj-lt"/>
                <a:ea typeface="Open Sans" panose="020B0606030504020204" pitchFamily="34" charset="0"/>
                <a:cs typeface="Poppins" panose="00000500000000000000" pitchFamily="2" charset="0"/>
              </a:rPr>
              <a:t>american</a:t>
            </a:r>
            <a:r>
              <a:rPr lang="en-US" sz="1050" dirty="0">
                <a:solidFill>
                  <a:schemeClr val="tx1">
                    <a:lumMod val="75000"/>
                    <a:lumOff val="25000"/>
                  </a:schemeClr>
                </a:solidFill>
                <a:latin typeface="+mj-lt"/>
                <a:ea typeface="Open Sans" panose="020B0606030504020204" pitchFamily="34" charset="0"/>
                <a:cs typeface="Poppins" panose="00000500000000000000" pitchFamily="2" charset="0"/>
              </a:rPr>
              <a:t> police officers towards black men, researchers at a </a:t>
            </a:r>
            <a:r>
              <a:rPr lang="en-US" sz="1050" dirty="0" err="1">
                <a:solidFill>
                  <a:schemeClr val="tx1">
                    <a:lumMod val="75000"/>
                    <a:lumOff val="25000"/>
                  </a:schemeClr>
                </a:solidFill>
                <a:latin typeface="+mj-lt"/>
                <a:ea typeface="Open Sans" panose="020B0606030504020204" pitchFamily="34" charset="0"/>
                <a:cs typeface="Poppins" panose="00000500000000000000" pitchFamily="2" charset="0"/>
              </a:rPr>
              <a:t>canadian</a:t>
            </a:r>
            <a:r>
              <a:rPr lang="en-US" sz="1050" dirty="0">
                <a:solidFill>
                  <a:schemeClr val="tx1">
                    <a:lumMod val="75000"/>
                    <a:lumOff val="25000"/>
                  </a:schemeClr>
                </a:solidFill>
                <a:latin typeface="+mj-lt"/>
                <a:ea typeface="Open Sans" panose="020B0606030504020204" pitchFamily="34" charset="0"/>
                <a:cs typeface="Poppins" panose="00000500000000000000" pitchFamily="2" charset="0"/>
              </a:rPr>
              <a:t> university conducted a study, in which students wore police-style uniforms.</a:t>
            </a:r>
            <a:endParaRPr lang="en-ID" sz="1050" dirty="0">
              <a:solidFill>
                <a:schemeClr val="tx1">
                  <a:lumMod val="75000"/>
                  <a:lumOff val="25000"/>
                </a:schemeClr>
              </a:solidFill>
              <a:latin typeface="+mj-lt"/>
              <a:ea typeface="Open Sans" panose="020B0606030504020204" pitchFamily="34" charset="0"/>
              <a:cs typeface="Poppins" panose="00000500000000000000" pitchFamily="2" charset="0"/>
            </a:endParaRPr>
          </a:p>
        </p:txBody>
      </p:sp>
      <p:grpSp>
        <p:nvGrpSpPr>
          <p:cNvPr id="13" name="Group 12">
            <a:extLst>
              <a:ext uri="{FF2B5EF4-FFF2-40B4-BE49-F238E27FC236}">
                <a16:creationId xmlns:a16="http://schemas.microsoft.com/office/drawing/2014/main" id="{5E24E15D-1CBB-44A2-B919-E07B0582A7C8}"/>
              </a:ext>
            </a:extLst>
          </p:cNvPr>
          <p:cNvGrpSpPr/>
          <p:nvPr/>
        </p:nvGrpSpPr>
        <p:grpSpPr>
          <a:xfrm>
            <a:off x="5006331" y="1068178"/>
            <a:ext cx="1453458" cy="554192"/>
            <a:chOff x="3899462" y="2585735"/>
            <a:chExt cx="4263400" cy="1625600"/>
          </a:xfrm>
        </p:grpSpPr>
        <p:pic>
          <p:nvPicPr>
            <p:cNvPr id="14" name="Graphic 13">
              <a:extLst>
                <a:ext uri="{FF2B5EF4-FFF2-40B4-BE49-F238E27FC236}">
                  <a16:creationId xmlns:a16="http://schemas.microsoft.com/office/drawing/2014/main" id="{F4DC1A23-C979-4DF0-8171-66F3CCF8F9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3899462" y="2585735"/>
              <a:ext cx="1625600" cy="1625600"/>
            </a:xfrm>
            <a:prstGeom prst="rect">
              <a:avLst/>
            </a:prstGeom>
          </p:spPr>
        </p:pic>
        <p:sp>
          <p:nvSpPr>
            <p:cNvPr id="15" name="Freeform: Shape 14">
              <a:extLst>
                <a:ext uri="{FF2B5EF4-FFF2-40B4-BE49-F238E27FC236}">
                  <a16:creationId xmlns:a16="http://schemas.microsoft.com/office/drawing/2014/main" id="{82714CA1-50D4-43A3-BFE5-867B3CFEEC3E}"/>
                </a:ext>
              </a:extLst>
            </p:cNvPr>
            <p:cNvSpPr/>
            <p:nvPr/>
          </p:nvSpPr>
          <p:spPr>
            <a:xfrm>
              <a:off x="5446582" y="2763849"/>
              <a:ext cx="2716280" cy="1269373"/>
            </a:xfrm>
            <a:custGeom>
              <a:avLst/>
              <a:gdLst/>
              <a:ahLst/>
              <a:cxnLst/>
              <a:rect l="l" t="t" r="r" b="b"/>
              <a:pathLst>
                <a:path w="2716280" h="1269373">
                  <a:moveTo>
                    <a:pt x="585383" y="1091470"/>
                  </a:moveTo>
                  <a:cubicBezTo>
                    <a:pt x="569762" y="1091470"/>
                    <a:pt x="557284" y="1095288"/>
                    <a:pt x="547950" y="1102924"/>
                  </a:cubicBezTo>
                  <a:cubicBezTo>
                    <a:pt x="538615" y="1110560"/>
                    <a:pt x="533948" y="1120644"/>
                    <a:pt x="533948" y="1133178"/>
                  </a:cubicBezTo>
                  <a:lnTo>
                    <a:pt x="533948" y="1155609"/>
                  </a:lnTo>
                  <a:cubicBezTo>
                    <a:pt x="533948" y="1168603"/>
                    <a:pt x="538502" y="1178806"/>
                    <a:pt x="547610" y="1186220"/>
                  </a:cubicBezTo>
                  <a:cubicBezTo>
                    <a:pt x="556719" y="1193634"/>
                    <a:pt x="569309" y="1197340"/>
                    <a:pt x="585383" y="1197340"/>
                  </a:cubicBezTo>
                  <a:lnTo>
                    <a:pt x="629496" y="1197340"/>
                  </a:lnTo>
                  <a:cubicBezTo>
                    <a:pt x="649562" y="1197340"/>
                    <a:pt x="667397" y="1191490"/>
                    <a:pt x="683002" y="1179791"/>
                  </a:cubicBezTo>
                  <a:cubicBezTo>
                    <a:pt x="698607" y="1168091"/>
                    <a:pt x="709379" y="1152422"/>
                    <a:pt x="715316" y="1132785"/>
                  </a:cubicBezTo>
                  <a:lnTo>
                    <a:pt x="715316" y="1114985"/>
                  </a:lnTo>
                  <a:cubicBezTo>
                    <a:pt x="708410" y="1108809"/>
                    <a:pt x="697113" y="1103346"/>
                    <a:pt x="681425" y="1098596"/>
                  </a:cubicBezTo>
                  <a:cubicBezTo>
                    <a:pt x="665736" y="1093845"/>
                    <a:pt x="649673" y="1091470"/>
                    <a:pt x="633234" y="1091470"/>
                  </a:cubicBezTo>
                  <a:close/>
                  <a:moveTo>
                    <a:pt x="2078212" y="945702"/>
                  </a:moveTo>
                  <a:cubicBezTo>
                    <a:pt x="2057059" y="945702"/>
                    <a:pt x="2040082" y="952663"/>
                    <a:pt x="2027283" y="966585"/>
                  </a:cubicBezTo>
                  <a:cubicBezTo>
                    <a:pt x="2014484" y="980508"/>
                    <a:pt x="2008084" y="999411"/>
                    <a:pt x="2008084" y="1023295"/>
                  </a:cubicBezTo>
                  <a:lnTo>
                    <a:pt x="2008084" y="1115247"/>
                  </a:lnTo>
                  <a:cubicBezTo>
                    <a:pt x="2008084" y="1139647"/>
                    <a:pt x="2014369" y="1158806"/>
                    <a:pt x="2026938" y="1172724"/>
                  </a:cubicBezTo>
                  <a:cubicBezTo>
                    <a:pt x="2039507" y="1186643"/>
                    <a:pt x="2056349" y="1193602"/>
                    <a:pt x="2077462" y="1193602"/>
                  </a:cubicBezTo>
                  <a:lnTo>
                    <a:pt x="2139506" y="1193602"/>
                  </a:lnTo>
                  <a:cubicBezTo>
                    <a:pt x="2161104" y="1193602"/>
                    <a:pt x="2178439" y="1186613"/>
                    <a:pt x="2191512" y="1172635"/>
                  </a:cubicBezTo>
                  <a:cubicBezTo>
                    <a:pt x="2204585" y="1158657"/>
                    <a:pt x="2211122" y="1139528"/>
                    <a:pt x="2211122" y="1115247"/>
                  </a:cubicBezTo>
                  <a:lnTo>
                    <a:pt x="2211122" y="1023295"/>
                  </a:lnTo>
                  <a:cubicBezTo>
                    <a:pt x="2211122" y="999490"/>
                    <a:pt x="2204702" y="980607"/>
                    <a:pt x="2191863" y="966645"/>
                  </a:cubicBezTo>
                  <a:cubicBezTo>
                    <a:pt x="2179025" y="952683"/>
                    <a:pt x="2162072" y="945702"/>
                    <a:pt x="2141006" y="945702"/>
                  </a:cubicBezTo>
                  <a:close/>
                  <a:moveTo>
                    <a:pt x="1751707" y="875907"/>
                  </a:moveTo>
                  <a:lnTo>
                    <a:pt x="1836468" y="875907"/>
                  </a:lnTo>
                  <a:lnTo>
                    <a:pt x="1836468" y="1263396"/>
                  </a:lnTo>
                  <a:lnTo>
                    <a:pt x="1751707" y="1263396"/>
                  </a:lnTo>
                  <a:close/>
                  <a:moveTo>
                    <a:pt x="2538972" y="869930"/>
                  </a:moveTo>
                  <a:lnTo>
                    <a:pt x="2588312" y="869930"/>
                  </a:lnTo>
                  <a:cubicBezTo>
                    <a:pt x="2626459" y="869930"/>
                    <a:pt x="2657324" y="882650"/>
                    <a:pt x="2680907" y="908090"/>
                  </a:cubicBezTo>
                  <a:cubicBezTo>
                    <a:pt x="2704489" y="933529"/>
                    <a:pt x="2716280" y="966450"/>
                    <a:pt x="2716280" y="1006852"/>
                  </a:cubicBezTo>
                  <a:lnTo>
                    <a:pt x="2716280" y="1263396"/>
                  </a:lnTo>
                  <a:lnTo>
                    <a:pt x="2631520" y="1263396"/>
                  </a:lnTo>
                  <a:lnTo>
                    <a:pt x="2631520" y="1006852"/>
                  </a:lnTo>
                  <a:cubicBezTo>
                    <a:pt x="2631520" y="988326"/>
                    <a:pt x="2626940" y="973503"/>
                    <a:pt x="2617780" y="962382"/>
                  </a:cubicBezTo>
                  <a:cubicBezTo>
                    <a:pt x="2608620" y="951262"/>
                    <a:pt x="2596805" y="945702"/>
                    <a:pt x="2582335" y="945702"/>
                  </a:cubicBezTo>
                  <a:lnTo>
                    <a:pt x="2535984" y="945702"/>
                  </a:lnTo>
                  <a:cubicBezTo>
                    <a:pt x="2516545" y="945702"/>
                    <a:pt x="2498761" y="953306"/>
                    <a:pt x="2482632" y="968514"/>
                  </a:cubicBezTo>
                  <a:cubicBezTo>
                    <a:pt x="2466503" y="983722"/>
                    <a:pt x="2456180" y="1003292"/>
                    <a:pt x="2451664" y="1027224"/>
                  </a:cubicBezTo>
                  <a:lnTo>
                    <a:pt x="2451664" y="1263396"/>
                  </a:lnTo>
                  <a:lnTo>
                    <a:pt x="2366903" y="1263396"/>
                  </a:lnTo>
                  <a:lnTo>
                    <a:pt x="2366903" y="875907"/>
                  </a:lnTo>
                  <a:lnTo>
                    <a:pt x="2448675" y="875907"/>
                  </a:lnTo>
                  <a:lnTo>
                    <a:pt x="2448675" y="926723"/>
                  </a:lnTo>
                  <a:cubicBezTo>
                    <a:pt x="2450810" y="911594"/>
                    <a:pt x="2461528" y="898347"/>
                    <a:pt x="2480828" y="886980"/>
                  </a:cubicBezTo>
                  <a:cubicBezTo>
                    <a:pt x="2500128" y="875614"/>
                    <a:pt x="2519509" y="869930"/>
                    <a:pt x="2538972" y="869930"/>
                  </a:cubicBezTo>
                  <a:close/>
                  <a:moveTo>
                    <a:pt x="2078212" y="869930"/>
                  </a:moveTo>
                  <a:lnTo>
                    <a:pt x="2141006" y="869930"/>
                  </a:lnTo>
                  <a:cubicBezTo>
                    <a:pt x="2187464" y="869930"/>
                    <a:pt x="2224891" y="883865"/>
                    <a:pt x="2253288" y="911733"/>
                  </a:cubicBezTo>
                  <a:cubicBezTo>
                    <a:pt x="2281684" y="939602"/>
                    <a:pt x="2295882" y="976043"/>
                    <a:pt x="2295882" y="1021056"/>
                  </a:cubicBezTo>
                  <a:lnTo>
                    <a:pt x="2295882" y="1118235"/>
                  </a:lnTo>
                  <a:cubicBezTo>
                    <a:pt x="2295882" y="1163201"/>
                    <a:pt x="2281537" y="1199632"/>
                    <a:pt x="2252847" y="1227529"/>
                  </a:cubicBezTo>
                  <a:cubicBezTo>
                    <a:pt x="2224157" y="1255425"/>
                    <a:pt x="2186627" y="1269373"/>
                    <a:pt x="2140256" y="1269373"/>
                  </a:cubicBezTo>
                  <a:lnTo>
                    <a:pt x="2076712" y="1269373"/>
                  </a:lnTo>
                  <a:cubicBezTo>
                    <a:pt x="2030651" y="1269373"/>
                    <a:pt x="1993571" y="1255457"/>
                    <a:pt x="1965472" y="1227624"/>
                  </a:cubicBezTo>
                  <a:cubicBezTo>
                    <a:pt x="1937373" y="1199791"/>
                    <a:pt x="1923324" y="1163328"/>
                    <a:pt x="1923324" y="1118235"/>
                  </a:cubicBezTo>
                  <a:lnTo>
                    <a:pt x="1923324" y="1021056"/>
                  </a:lnTo>
                  <a:cubicBezTo>
                    <a:pt x="1923324" y="975963"/>
                    <a:pt x="1937502" y="939503"/>
                    <a:pt x="1965859" y="911674"/>
                  </a:cubicBezTo>
                  <a:cubicBezTo>
                    <a:pt x="1994216" y="883845"/>
                    <a:pt x="2031667" y="869930"/>
                    <a:pt x="2078212" y="869930"/>
                  </a:cubicBezTo>
                  <a:close/>
                  <a:moveTo>
                    <a:pt x="1025033" y="869930"/>
                  </a:moveTo>
                  <a:lnTo>
                    <a:pt x="1087827" y="869930"/>
                  </a:lnTo>
                  <a:cubicBezTo>
                    <a:pt x="1127189" y="869930"/>
                    <a:pt x="1158980" y="880842"/>
                    <a:pt x="1183202" y="902667"/>
                  </a:cubicBezTo>
                  <a:cubicBezTo>
                    <a:pt x="1207423" y="924491"/>
                    <a:pt x="1219534" y="955778"/>
                    <a:pt x="1219534" y="996530"/>
                  </a:cubicBezTo>
                  <a:lnTo>
                    <a:pt x="1136499" y="996530"/>
                  </a:lnTo>
                  <a:cubicBezTo>
                    <a:pt x="1135920" y="977860"/>
                    <a:pt x="1131237" y="964347"/>
                    <a:pt x="1122450" y="955989"/>
                  </a:cubicBezTo>
                  <a:cubicBezTo>
                    <a:pt x="1113663" y="947631"/>
                    <a:pt x="1102122" y="943451"/>
                    <a:pt x="1087827" y="943451"/>
                  </a:cubicBezTo>
                  <a:lnTo>
                    <a:pt x="1025783" y="943451"/>
                  </a:lnTo>
                  <a:cubicBezTo>
                    <a:pt x="1008948" y="943451"/>
                    <a:pt x="996041" y="946585"/>
                    <a:pt x="987064" y="952851"/>
                  </a:cubicBezTo>
                  <a:cubicBezTo>
                    <a:pt x="978087" y="959118"/>
                    <a:pt x="973598" y="967153"/>
                    <a:pt x="973598" y="976956"/>
                  </a:cubicBezTo>
                  <a:lnTo>
                    <a:pt x="973598" y="995637"/>
                  </a:lnTo>
                  <a:cubicBezTo>
                    <a:pt x="973598" y="1001748"/>
                    <a:pt x="976424" y="1007229"/>
                    <a:pt x="982075" y="1012079"/>
                  </a:cubicBezTo>
                  <a:cubicBezTo>
                    <a:pt x="987727" y="1016929"/>
                    <a:pt x="995097" y="1020382"/>
                    <a:pt x="1004185" y="1022437"/>
                  </a:cubicBezTo>
                  <a:lnTo>
                    <a:pt x="1135416" y="1045702"/>
                  </a:lnTo>
                  <a:cubicBezTo>
                    <a:pt x="1163039" y="1050489"/>
                    <a:pt x="1185583" y="1061212"/>
                    <a:pt x="1203049" y="1077873"/>
                  </a:cubicBezTo>
                  <a:cubicBezTo>
                    <a:pt x="1220516" y="1094534"/>
                    <a:pt x="1229249" y="1113969"/>
                    <a:pt x="1229249" y="1136178"/>
                  </a:cubicBezTo>
                  <a:lnTo>
                    <a:pt x="1229249" y="1165324"/>
                  </a:lnTo>
                  <a:cubicBezTo>
                    <a:pt x="1229249" y="1196805"/>
                    <a:pt x="1216174" y="1222016"/>
                    <a:pt x="1190024" y="1240959"/>
                  </a:cubicBezTo>
                  <a:cubicBezTo>
                    <a:pt x="1163874" y="1259902"/>
                    <a:pt x="1130058" y="1269373"/>
                    <a:pt x="1088577" y="1269373"/>
                  </a:cubicBezTo>
                  <a:lnTo>
                    <a:pt x="1022795" y="1269373"/>
                  </a:lnTo>
                  <a:cubicBezTo>
                    <a:pt x="980329" y="1269373"/>
                    <a:pt x="946140" y="1257606"/>
                    <a:pt x="920228" y="1234071"/>
                  </a:cubicBezTo>
                  <a:cubicBezTo>
                    <a:pt x="894316" y="1210536"/>
                    <a:pt x="881360" y="1177112"/>
                    <a:pt x="881360" y="1133797"/>
                  </a:cubicBezTo>
                  <a:lnTo>
                    <a:pt x="964633" y="1133797"/>
                  </a:lnTo>
                  <a:cubicBezTo>
                    <a:pt x="964633" y="1155045"/>
                    <a:pt x="969879" y="1170698"/>
                    <a:pt x="980373" y="1180755"/>
                  </a:cubicBezTo>
                  <a:cubicBezTo>
                    <a:pt x="990866" y="1190812"/>
                    <a:pt x="1005007" y="1195840"/>
                    <a:pt x="1022795" y="1195840"/>
                  </a:cubicBezTo>
                  <a:lnTo>
                    <a:pt x="1088577" y="1195840"/>
                  </a:lnTo>
                  <a:cubicBezTo>
                    <a:pt x="1105865" y="1195840"/>
                    <a:pt x="1119380" y="1192770"/>
                    <a:pt x="1129123" y="1186631"/>
                  </a:cubicBezTo>
                  <a:cubicBezTo>
                    <a:pt x="1138867" y="1180491"/>
                    <a:pt x="1143738" y="1172643"/>
                    <a:pt x="1143738" y="1163086"/>
                  </a:cubicBezTo>
                  <a:lnTo>
                    <a:pt x="1143738" y="1141405"/>
                  </a:lnTo>
                  <a:cubicBezTo>
                    <a:pt x="1143738" y="1135698"/>
                    <a:pt x="1141040" y="1130344"/>
                    <a:pt x="1135642" y="1125343"/>
                  </a:cubicBezTo>
                  <a:cubicBezTo>
                    <a:pt x="1130245" y="1120343"/>
                    <a:pt x="1124954" y="1117025"/>
                    <a:pt x="1119771" y="1115390"/>
                  </a:cubicBezTo>
                  <a:lnTo>
                    <a:pt x="993779" y="1092958"/>
                  </a:lnTo>
                  <a:cubicBezTo>
                    <a:pt x="958743" y="1087608"/>
                    <a:pt x="932369" y="1076480"/>
                    <a:pt x="914656" y="1059573"/>
                  </a:cubicBezTo>
                  <a:cubicBezTo>
                    <a:pt x="896944" y="1042666"/>
                    <a:pt x="888087" y="1022600"/>
                    <a:pt x="888087" y="999375"/>
                  </a:cubicBezTo>
                  <a:lnTo>
                    <a:pt x="888087" y="974705"/>
                  </a:lnTo>
                  <a:cubicBezTo>
                    <a:pt x="888087" y="943249"/>
                    <a:pt x="900621" y="917922"/>
                    <a:pt x="925687" y="898726"/>
                  </a:cubicBezTo>
                  <a:cubicBezTo>
                    <a:pt x="950754" y="879529"/>
                    <a:pt x="983869" y="869930"/>
                    <a:pt x="1025033" y="869930"/>
                  </a:cubicBezTo>
                  <a:close/>
                  <a:moveTo>
                    <a:pt x="599587" y="869930"/>
                  </a:moveTo>
                  <a:lnTo>
                    <a:pt x="660892" y="869930"/>
                  </a:lnTo>
                  <a:cubicBezTo>
                    <a:pt x="702286" y="869930"/>
                    <a:pt x="735707" y="881725"/>
                    <a:pt x="761155" y="905316"/>
                  </a:cubicBezTo>
                  <a:cubicBezTo>
                    <a:pt x="786602" y="928906"/>
                    <a:pt x="799326" y="959763"/>
                    <a:pt x="799326" y="997887"/>
                  </a:cubicBezTo>
                  <a:lnTo>
                    <a:pt x="799326" y="1263396"/>
                  </a:lnTo>
                  <a:lnTo>
                    <a:pt x="719054" y="1263396"/>
                  </a:lnTo>
                  <a:lnTo>
                    <a:pt x="719054" y="1213307"/>
                  </a:lnTo>
                  <a:cubicBezTo>
                    <a:pt x="716213" y="1229023"/>
                    <a:pt x="705017" y="1242296"/>
                    <a:pt x="685467" y="1253127"/>
                  </a:cubicBezTo>
                  <a:cubicBezTo>
                    <a:pt x="665917" y="1263958"/>
                    <a:pt x="646014" y="1269373"/>
                    <a:pt x="625757" y="1269373"/>
                  </a:cubicBezTo>
                  <a:lnTo>
                    <a:pt x="580906" y="1269373"/>
                  </a:lnTo>
                  <a:cubicBezTo>
                    <a:pt x="541584" y="1269373"/>
                    <a:pt x="509925" y="1259110"/>
                    <a:pt x="485930" y="1238584"/>
                  </a:cubicBezTo>
                  <a:cubicBezTo>
                    <a:pt x="461935" y="1218057"/>
                    <a:pt x="449937" y="1190649"/>
                    <a:pt x="449937" y="1156359"/>
                  </a:cubicBezTo>
                  <a:lnTo>
                    <a:pt x="449937" y="1131689"/>
                  </a:lnTo>
                  <a:cubicBezTo>
                    <a:pt x="449937" y="1098280"/>
                    <a:pt x="462433" y="1071342"/>
                    <a:pt x="487424" y="1050876"/>
                  </a:cubicBezTo>
                  <a:cubicBezTo>
                    <a:pt x="512416" y="1030409"/>
                    <a:pt x="544822" y="1020175"/>
                    <a:pt x="584645" y="1020175"/>
                  </a:cubicBezTo>
                  <a:lnTo>
                    <a:pt x="631734" y="1020175"/>
                  </a:lnTo>
                  <a:cubicBezTo>
                    <a:pt x="647149" y="1020175"/>
                    <a:pt x="663797" y="1022543"/>
                    <a:pt x="681681" y="1027277"/>
                  </a:cubicBezTo>
                  <a:cubicBezTo>
                    <a:pt x="699564" y="1032012"/>
                    <a:pt x="710775" y="1037864"/>
                    <a:pt x="715316" y="1044833"/>
                  </a:cubicBezTo>
                  <a:lnTo>
                    <a:pt x="715316" y="997887"/>
                  </a:lnTo>
                  <a:cubicBezTo>
                    <a:pt x="715316" y="981623"/>
                    <a:pt x="710327" y="968609"/>
                    <a:pt x="700350" y="958846"/>
                  </a:cubicBezTo>
                  <a:cubicBezTo>
                    <a:pt x="690372" y="949083"/>
                    <a:pt x="677220" y="944202"/>
                    <a:pt x="660892" y="944202"/>
                  </a:cubicBezTo>
                  <a:lnTo>
                    <a:pt x="599587" y="944202"/>
                  </a:lnTo>
                  <a:cubicBezTo>
                    <a:pt x="582434" y="944202"/>
                    <a:pt x="568950" y="948039"/>
                    <a:pt x="559136" y="955715"/>
                  </a:cubicBezTo>
                  <a:cubicBezTo>
                    <a:pt x="549321" y="963390"/>
                    <a:pt x="544414" y="975749"/>
                    <a:pt x="544414" y="992791"/>
                  </a:cubicBezTo>
                  <a:lnTo>
                    <a:pt x="460403" y="992791"/>
                  </a:lnTo>
                  <a:cubicBezTo>
                    <a:pt x="460403" y="953326"/>
                    <a:pt x="473270" y="922983"/>
                    <a:pt x="499003" y="901762"/>
                  </a:cubicBezTo>
                  <a:cubicBezTo>
                    <a:pt x="524736" y="880541"/>
                    <a:pt x="558265" y="869930"/>
                    <a:pt x="599587" y="869930"/>
                  </a:cubicBezTo>
                  <a:close/>
                  <a:moveTo>
                    <a:pt x="1794463" y="732377"/>
                  </a:moveTo>
                  <a:cubicBezTo>
                    <a:pt x="1811131" y="732377"/>
                    <a:pt x="1824542" y="737455"/>
                    <a:pt x="1834694" y="747611"/>
                  </a:cubicBezTo>
                  <a:cubicBezTo>
                    <a:pt x="1844846" y="757767"/>
                    <a:pt x="1849922" y="770676"/>
                    <a:pt x="1849922" y="786336"/>
                  </a:cubicBezTo>
                  <a:cubicBezTo>
                    <a:pt x="1849922" y="802433"/>
                    <a:pt x="1844828" y="815576"/>
                    <a:pt x="1834640" y="825764"/>
                  </a:cubicBezTo>
                  <a:cubicBezTo>
                    <a:pt x="1824452" y="835952"/>
                    <a:pt x="1811060" y="841046"/>
                    <a:pt x="1794463" y="841046"/>
                  </a:cubicBezTo>
                  <a:cubicBezTo>
                    <a:pt x="1777905" y="841046"/>
                    <a:pt x="1764397" y="835962"/>
                    <a:pt x="1753940" y="825794"/>
                  </a:cubicBezTo>
                  <a:cubicBezTo>
                    <a:pt x="1743482" y="815626"/>
                    <a:pt x="1738253" y="802473"/>
                    <a:pt x="1738253" y="786336"/>
                  </a:cubicBezTo>
                  <a:cubicBezTo>
                    <a:pt x="1738253" y="770636"/>
                    <a:pt x="1743462" y="757718"/>
                    <a:pt x="1753880" y="747581"/>
                  </a:cubicBezTo>
                  <a:cubicBezTo>
                    <a:pt x="1764298" y="737445"/>
                    <a:pt x="1777826" y="732377"/>
                    <a:pt x="1794463" y="732377"/>
                  </a:cubicBezTo>
                  <a:close/>
                  <a:moveTo>
                    <a:pt x="1300103" y="725650"/>
                  </a:moveTo>
                  <a:lnTo>
                    <a:pt x="1384864" y="725650"/>
                  </a:lnTo>
                  <a:lnTo>
                    <a:pt x="1384864" y="922234"/>
                  </a:lnTo>
                  <a:cubicBezTo>
                    <a:pt x="1387594" y="908058"/>
                    <a:pt x="1398248" y="895797"/>
                    <a:pt x="1416826" y="885450"/>
                  </a:cubicBezTo>
                  <a:cubicBezTo>
                    <a:pt x="1435404" y="875104"/>
                    <a:pt x="1453853" y="869930"/>
                    <a:pt x="1472172" y="869930"/>
                  </a:cubicBezTo>
                  <a:lnTo>
                    <a:pt x="1523012" y="869930"/>
                  </a:lnTo>
                  <a:cubicBezTo>
                    <a:pt x="1561152" y="869930"/>
                    <a:pt x="1592015" y="882650"/>
                    <a:pt x="1615601" y="908090"/>
                  </a:cubicBezTo>
                  <a:cubicBezTo>
                    <a:pt x="1639187" y="933529"/>
                    <a:pt x="1650980" y="966450"/>
                    <a:pt x="1650980" y="1006852"/>
                  </a:cubicBezTo>
                  <a:lnTo>
                    <a:pt x="1650980" y="1263396"/>
                  </a:lnTo>
                  <a:lnTo>
                    <a:pt x="1566220" y="1263396"/>
                  </a:lnTo>
                  <a:lnTo>
                    <a:pt x="1566220" y="1006852"/>
                  </a:lnTo>
                  <a:cubicBezTo>
                    <a:pt x="1566220" y="988326"/>
                    <a:pt x="1561640" y="973503"/>
                    <a:pt x="1552480" y="962382"/>
                  </a:cubicBezTo>
                  <a:cubicBezTo>
                    <a:pt x="1543320" y="951262"/>
                    <a:pt x="1531501" y="945702"/>
                    <a:pt x="1517023" y="945702"/>
                  </a:cubicBezTo>
                  <a:lnTo>
                    <a:pt x="1469184" y="945702"/>
                  </a:lnTo>
                  <a:cubicBezTo>
                    <a:pt x="1449721" y="945702"/>
                    <a:pt x="1431933" y="953185"/>
                    <a:pt x="1415820" y="968151"/>
                  </a:cubicBezTo>
                  <a:cubicBezTo>
                    <a:pt x="1399707" y="983117"/>
                    <a:pt x="1389388" y="1002352"/>
                    <a:pt x="1384864" y="1025855"/>
                  </a:cubicBezTo>
                  <a:lnTo>
                    <a:pt x="1384864" y="1263396"/>
                  </a:lnTo>
                  <a:lnTo>
                    <a:pt x="1300103" y="1263396"/>
                  </a:lnTo>
                  <a:close/>
                  <a:moveTo>
                    <a:pt x="17216" y="725650"/>
                  </a:moveTo>
                  <a:lnTo>
                    <a:pt x="392014" y="725650"/>
                  </a:lnTo>
                  <a:lnTo>
                    <a:pt x="392014" y="802922"/>
                  </a:lnTo>
                  <a:lnTo>
                    <a:pt x="103466" y="802922"/>
                  </a:lnTo>
                  <a:lnTo>
                    <a:pt x="103466" y="962620"/>
                  </a:lnTo>
                  <a:lnTo>
                    <a:pt x="364355" y="962620"/>
                  </a:lnTo>
                  <a:lnTo>
                    <a:pt x="364355" y="1039892"/>
                  </a:lnTo>
                  <a:lnTo>
                    <a:pt x="103466" y="1039892"/>
                  </a:lnTo>
                  <a:lnTo>
                    <a:pt x="103466" y="1263396"/>
                  </a:lnTo>
                  <a:lnTo>
                    <a:pt x="17216" y="1263396"/>
                  </a:lnTo>
                  <a:close/>
                  <a:moveTo>
                    <a:pt x="1634490" y="214122"/>
                  </a:moveTo>
                  <a:cubicBezTo>
                    <a:pt x="1611122" y="214122"/>
                    <a:pt x="1592326" y="222123"/>
                    <a:pt x="1578102" y="238125"/>
                  </a:cubicBezTo>
                  <a:cubicBezTo>
                    <a:pt x="1563878" y="254127"/>
                    <a:pt x="1556766" y="275336"/>
                    <a:pt x="1556766" y="301752"/>
                  </a:cubicBezTo>
                  <a:lnTo>
                    <a:pt x="1556766" y="313182"/>
                  </a:lnTo>
                  <a:lnTo>
                    <a:pt x="1770126" y="313182"/>
                  </a:lnTo>
                  <a:lnTo>
                    <a:pt x="1770126" y="297942"/>
                  </a:lnTo>
                  <a:cubicBezTo>
                    <a:pt x="1770126" y="272542"/>
                    <a:pt x="1763395" y="252222"/>
                    <a:pt x="1749933" y="236982"/>
                  </a:cubicBezTo>
                  <a:cubicBezTo>
                    <a:pt x="1736471" y="221742"/>
                    <a:pt x="1718818" y="214122"/>
                    <a:pt x="1696974" y="214122"/>
                  </a:cubicBezTo>
                  <a:close/>
                  <a:moveTo>
                    <a:pt x="1205865" y="214122"/>
                  </a:moveTo>
                  <a:cubicBezTo>
                    <a:pt x="1182497" y="214122"/>
                    <a:pt x="1163701" y="222123"/>
                    <a:pt x="1149477" y="238125"/>
                  </a:cubicBezTo>
                  <a:cubicBezTo>
                    <a:pt x="1135253" y="254127"/>
                    <a:pt x="1128141" y="275336"/>
                    <a:pt x="1128141" y="301752"/>
                  </a:cubicBezTo>
                  <a:lnTo>
                    <a:pt x="1128141" y="313182"/>
                  </a:lnTo>
                  <a:lnTo>
                    <a:pt x="1341501" y="313182"/>
                  </a:lnTo>
                  <a:lnTo>
                    <a:pt x="1341501" y="297942"/>
                  </a:lnTo>
                  <a:cubicBezTo>
                    <a:pt x="1341501" y="272542"/>
                    <a:pt x="1334770" y="252222"/>
                    <a:pt x="1321308" y="236982"/>
                  </a:cubicBezTo>
                  <a:cubicBezTo>
                    <a:pt x="1307846" y="221742"/>
                    <a:pt x="1290193" y="214122"/>
                    <a:pt x="1268349" y="214122"/>
                  </a:cubicBezTo>
                  <a:close/>
                  <a:moveTo>
                    <a:pt x="970026" y="157734"/>
                  </a:moveTo>
                  <a:lnTo>
                    <a:pt x="1009650" y="157734"/>
                  </a:lnTo>
                  <a:lnTo>
                    <a:pt x="1009650" y="220980"/>
                  </a:lnTo>
                  <a:lnTo>
                    <a:pt x="970026" y="220980"/>
                  </a:lnTo>
                  <a:cubicBezTo>
                    <a:pt x="939038" y="220980"/>
                    <a:pt x="914146" y="230505"/>
                    <a:pt x="895350" y="249555"/>
                  </a:cubicBezTo>
                  <a:cubicBezTo>
                    <a:pt x="876554" y="268605"/>
                    <a:pt x="867156" y="293624"/>
                    <a:pt x="867156" y="324612"/>
                  </a:cubicBezTo>
                  <a:lnTo>
                    <a:pt x="867156" y="539496"/>
                  </a:lnTo>
                  <a:lnTo>
                    <a:pt x="796290" y="539496"/>
                  </a:lnTo>
                  <a:lnTo>
                    <a:pt x="796290" y="159258"/>
                  </a:lnTo>
                  <a:lnTo>
                    <a:pt x="864108" y="159258"/>
                  </a:lnTo>
                  <a:lnTo>
                    <a:pt x="864108" y="214884"/>
                  </a:lnTo>
                  <a:cubicBezTo>
                    <a:pt x="874268" y="198120"/>
                    <a:pt x="889127" y="184404"/>
                    <a:pt x="908685" y="173736"/>
                  </a:cubicBezTo>
                  <a:cubicBezTo>
                    <a:pt x="928243" y="163068"/>
                    <a:pt x="948690" y="157734"/>
                    <a:pt x="970026" y="157734"/>
                  </a:cubicBezTo>
                  <a:close/>
                  <a:moveTo>
                    <a:pt x="1634490" y="153162"/>
                  </a:moveTo>
                  <a:lnTo>
                    <a:pt x="1696974" y="153162"/>
                  </a:lnTo>
                  <a:cubicBezTo>
                    <a:pt x="1740154" y="153162"/>
                    <a:pt x="1774952" y="166370"/>
                    <a:pt x="1801368" y="192786"/>
                  </a:cubicBezTo>
                  <a:cubicBezTo>
                    <a:pt x="1827784" y="219202"/>
                    <a:pt x="1840992" y="254254"/>
                    <a:pt x="1840992" y="297942"/>
                  </a:cubicBezTo>
                  <a:lnTo>
                    <a:pt x="1840992" y="369570"/>
                  </a:lnTo>
                  <a:lnTo>
                    <a:pt x="1556766" y="369570"/>
                  </a:lnTo>
                  <a:lnTo>
                    <a:pt x="1556766" y="406146"/>
                  </a:lnTo>
                  <a:cubicBezTo>
                    <a:pt x="1556766" y="429514"/>
                    <a:pt x="1563878" y="448310"/>
                    <a:pt x="1578102" y="462534"/>
                  </a:cubicBezTo>
                  <a:cubicBezTo>
                    <a:pt x="1592326" y="476758"/>
                    <a:pt x="1611122" y="483870"/>
                    <a:pt x="1634490" y="483870"/>
                  </a:cubicBezTo>
                  <a:lnTo>
                    <a:pt x="1693164" y="483870"/>
                  </a:lnTo>
                  <a:cubicBezTo>
                    <a:pt x="1716024" y="483870"/>
                    <a:pt x="1734566" y="477901"/>
                    <a:pt x="1748790" y="465963"/>
                  </a:cubicBezTo>
                  <a:cubicBezTo>
                    <a:pt x="1763014" y="454025"/>
                    <a:pt x="1770126" y="438150"/>
                    <a:pt x="1770126" y="418338"/>
                  </a:cubicBezTo>
                  <a:lnTo>
                    <a:pt x="1839468" y="418338"/>
                  </a:lnTo>
                  <a:cubicBezTo>
                    <a:pt x="1839468" y="456438"/>
                    <a:pt x="1826006" y="487172"/>
                    <a:pt x="1799082" y="510540"/>
                  </a:cubicBezTo>
                  <a:cubicBezTo>
                    <a:pt x="1772158" y="533908"/>
                    <a:pt x="1736598" y="545592"/>
                    <a:pt x="1692402" y="545592"/>
                  </a:cubicBezTo>
                  <a:lnTo>
                    <a:pt x="1634490" y="545592"/>
                  </a:lnTo>
                  <a:cubicBezTo>
                    <a:pt x="1589786" y="545592"/>
                    <a:pt x="1553845" y="532765"/>
                    <a:pt x="1526667" y="507111"/>
                  </a:cubicBezTo>
                  <a:cubicBezTo>
                    <a:pt x="1499489" y="481457"/>
                    <a:pt x="1485900" y="447802"/>
                    <a:pt x="1485900" y="406146"/>
                  </a:cubicBezTo>
                  <a:lnTo>
                    <a:pt x="1485900" y="300990"/>
                  </a:lnTo>
                  <a:cubicBezTo>
                    <a:pt x="1485900" y="256286"/>
                    <a:pt x="1499489" y="220472"/>
                    <a:pt x="1526667" y="193548"/>
                  </a:cubicBezTo>
                  <a:cubicBezTo>
                    <a:pt x="1553845" y="166624"/>
                    <a:pt x="1589786" y="153162"/>
                    <a:pt x="1634490" y="153162"/>
                  </a:cubicBezTo>
                  <a:close/>
                  <a:moveTo>
                    <a:pt x="1205865" y="153162"/>
                  </a:moveTo>
                  <a:lnTo>
                    <a:pt x="1268349" y="153162"/>
                  </a:lnTo>
                  <a:cubicBezTo>
                    <a:pt x="1311529" y="153162"/>
                    <a:pt x="1346327" y="166370"/>
                    <a:pt x="1372743" y="192786"/>
                  </a:cubicBezTo>
                  <a:cubicBezTo>
                    <a:pt x="1399159" y="219202"/>
                    <a:pt x="1412367" y="254254"/>
                    <a:pt x="1412367" y="297942"/>
                  </a:cubicBezTo>
                  <a:lnTo>
                    <a:pt x="1412367" y="369570"/>
                  </a:lnTo>
                  <a:lnTo>
                    <a:pt x="1128141" y="369570"/>
                  </a:lnTo>
                  <a:lnTo>
                    <a:pt x="1128141" y="406146"/>
                  </a:lnTo>
                  <a:cubicBezTo>
                    <a:pt x="1128141" y="429514"/>
                    <a:pt x="1135253" y="448310"/>
                    <a:pt x="1149477" y="462534"/>
                  </a:cubicBezTo>
                  <a:cubicBezTo>
                    <a:pt x="1163701" y="476758"/>
                    <a:pt x="1182497" y="483870"/>
                    <a:pt x="1205865" y="483870"/>
                  </a:cubicBezTo>
                  <a:lnTo>
                    <a:pt x="1264539" y="483870"/>
                  </a:lnTo>
                  <a:cubicBezTo>
                    <a:pt x="1287399" y="483870"/>
                    <a:pt x="1305941" y="477901"/>
                    <a:pt x="1320165" y="465963"/>
                  </a:cubicBezTo>
                  <a:cubicBezTo>
                    <a:pt x="1334389" y="454025"/>
                    <a:pt x="1341501" y="438150"/>
                    <a:pt x="1341501" y="418338"/>
                  </a:cubicBezTo>
                  <a:lnTo>
                    <a:pt x="1410843" y="418338"/>
                  </a:lnTo>
                  <a:cubicBezTo>
                    <a:pt x="1410843" y="456438"/>
                    <a:pt x="1397381" y="487172"/>
                    <a:pt x="1370457" y="510540"/>
                  </a:cubicBezTo>
                  <a:cubicBezTo>
                    <a:pt x="1343533" y="533908"/>
                    <a:pt x="1307973" y="545592"/>
                    <a:pt x="1263777" y="545592"/>
                  </a:cubicBezTo>
                  <a:lnTo>
                    <a:pt x="1205865" y="545592"/>
                  </a:lnTo>
                  <a:cubicBezTo>
                    <a:pt x="1161161" y="545592"/>
                    <a:pt x="1125220" y="532765"/>
                    <a:pt x="1098042" y="507111"/>
                  </a:cubicBezTo>
                  <a:cubicBezTo>
                    <a:pt x="1070864" y="481457"/>
                    <a:pt x="1057275" y="447802"/>
                    <a:pt x="1057275" y="406146"/>
                  </a:cubicBezTo>
                  <a:lnTo>
                    <a:pt x="1057275" y="300990"/>
                  </a:lnTo>
                  <a:cubicBezTo>
                    <a:pt x="1057275" y="256286"/>
                    <a:pt x="1070864" y="220472"/>
                    <a:pt x="1098042" y="193548"/>
                  </a:cubicBezTo>
                  <a:cubicBezTo>
                    <a:pt x="1125220" y="166624"/>
                    <a:pt x="1161161" y="153162"/>
                    <a:pt x="1205865" y="153162"/>
                  </a:cubicBezTo>
                  <a:close/>
                  <a:moveTo>
                    <a:pt x="1967103" y="44196"/>
                  </a:moveTo>
                  <a:lnTo>
                    <a:pt x="2037207" y="44196"/>
                  </a:lnTo>
                  <a:lnTo>
                    <a:pt x="2037207" y="159258"/>
                  </a:lnTo>
                  <a:lnTo>
                    <a:pt x="2136267" y="159258"/>
                  </a:lnTo>
                  <a:lnTo>
                    <a:pt x="2136267" y="220980"/>
                  </a:lnTo>
                  <a:lnTo>
                    <a:pt x="2037207" y="220980"/>
                  </a:lnTo>
                  <a:lnTo>
                    <a:pt x="2037207" y="422148"/>
                  </a:lnTo>
                  <a:cubicBezTo>
                    <a:pt x="2037207" y="441960"/>
                    <a:pt x="2041144" y="456184"/>
                    <a:pt x="2049018" y="464820"/>
                  </a:cubicBezTo>
                  <a:cubicBezTo>
                    <a:pt x="2056892" y="473456"/>
                    <a:pt x="2069719" y="477774"/>
                    <a:pt x="2087499" y="477774"/>
                  </a:cubicBezTo>
                  <a:lnTo>
                    <a:pt x="2136267" y="477774"/>
                  </a:lnTo>
                  <a:lnTo>
                    <a:pt x="2136267" y="539496"/>
                  </a:lnTo>
                  <a:lnTo>
                    <a:pt x="2084451" y="539496"/>
                  </a:lnTo>
                  <a:cubicBezTo>
                    <a:pt x="2042795" y="539496"/>
                    <a:pt x="2012696" y="530352"/>
                    <a:pt x="1994154" y="512064"/>
                  </a:cubicBezTo>
                  <a:cubicBezTo>
                    <a:pt x="1975612" y="493776"/>
                    <a:pt x="1966341" y="464312"/>
                    <a:pt x="1966341" y="423672"/>
                  </a:cubicBezTo>
                  <a:lnTo>
                    <a:pt x="1966341" y="220980"/>
                  </a:lnTo>
                  <a:lnTo>
                    <a:pt x="1899285" y="220980"/>
                  </a:lnTo>
                  <a:lnTo>
                    <a:pt x="1899285" y="159258"/>
                  </a:lnTo>
                  <a:lnTo>
                    <a:pt x="1967103" y="159258"/>
                  </a:lnTo>
                  <a:close/>
                  <a:moveTo>
                    <a:pt x="538353" y="44196"/>
                  </a:moveTo>
                  <a:lnTo>
                    <a:pt x="608457" y="44196"/>
                  </a:lnTo>
                  <a:lnTo>
                    <a:pt x="608457" y="159258"/>
                  </a:lnTo>
                  <a:lnTo>
                    <a:pt x="707517" y="159258"/>
                  </a:lnTo>
                  <a:lnTo>
                    <a:pt x="707517" y="220980"/>
                  </a:lnTo>
                  <a:lnTo>
                    <a:pt x="608457" y="220980"/>
                  </a:lnTo>
                  <a:lnTo>
                    <a:pt x="608457" y="422148"/>
                  </a:lnTo>
                  <a:cubicBezTo>
                    <a:pt x="608457" y="441960"/>
                    <a:pt x="612394" y="456184"/>
                    <a:pt x="620268" y="464820"/>
                  </a:cubicBezTo>
                  <a:cubicBezTo>
                    <a:pt x="628142" y="473456"/>
                    <a:pt x="640969" y="477774"/>
                    <a:pt x="658749" y="477774"/>
                  </a:cubicBezTo>
                  <a:lnTo>
                    <a:pt x="707517" y="477774"/>
                  </a:lnTo>
                  <a:lnTo>
                    <a:pt x="707517" y="539496"/>
                  </a:lnTo>
                  <a:lnTo>
                    <a:pt x="655701" y="539496"/>
                  </a:lnTo>
                  <a:cubicBezTo>
                    <a:pt x="614045" y="539496"/>
                    <a:pt x="583946" y="530352"/>
                    <a:pt x="565404" y="512064"/>
                  </a:cubicBezTo>
                  <a:cubicBezTo>
                    <a:pt x="546862" y="493776"/>
                    <a:pt x="537591" y="464312"/>
                    <a:pt x="537591" y="423672"/>
                  </a:cubicBezTo>
                  <a:lnTo>
                    <a:pt x="537591" y="220980"/>
                  </a:lnTo>
                  <a:lnTo>
                    <a:pt x="470535" y="220980"/>
                  </a:lnTo>
                  <a:lnTo>
                    <a:pt x="470535" y="159258"/>
                  </a:lnTo>
                  <a:lnTo>
                    <a:pt x="538353" y="159258"/>
                  </a:lnTo>
                  <a:close/>
                  <a:moveTo>
                    <a:pt x="165354" y="0"/>
                  </a:moveTo>
                  <a:lnTo>
                    <a:pt x="251460" y="0"/>
                  </a:lnTo>
                  <a:cubicBezTo>
                    <a:pt x="281432" y="0"/>
                    <a:pt x="307975" y="6223"/>
                    <a:pt x="331089" y="18669"/>
                  </a:cubicBezTo>
                  <a:cubicBezTo>
                    <a:pt x="354203" y="31115"/>
                    <a:pt x="372110" y="48641"/>
                    <a:pt x="384810" y="71247"/>
                  </a:cubicBezTo>
                  <a:cubicBezTo>
                    <a:pt x="397510" y="93853"/>
                    <a:pt x="403860" y="119888"/>
                    <a:pt x="403860" y="149352"/>
                  </a:cubicBezTo>
                  <a:lnTo>
                    <a:pt x="332232" y="149352"/>
                  </a:lnTo>
                  <a:cubicBezTo>
                    <a:pt x="332232" y="123952"/>
                    <a:pt x="324866" y="103505"/>
                    <a:pt x="310134" y="88011"/>
                  </a:cubicBezTo>
                  <a:cubicBezTo>
                    <a:pt x="295402" y="72517"/>
                    <a:pt x="275844" y="64770"/>
                    <a:pt x="251460" y="64770"/>
                  </a:cubicBezTo>
                  <a:lnTo>
                    <a:pt x="165354" y="64770"/>
                  </a:lnTo>
                  <a:cubicBezTo>
                    <a:pt x="139446" y="64770"/>
                    <a:pt x="118491" y="70485"/>
                    <a:pt x="102489" y="81915"/>
                  </a:cubicBezTo>
                  <a:cubicBezTo>
                    <a:pt x="86487" y="93345"/>
                    <a:pt x="78486" y="108966"/>
                    <a:pt x="78486" y="128778"/>
                  </a:cubicBezTo>
                  <a:lnTo>
                    <a:pt x="78486" y="163068"/>
                  </a:lnTo>
                  <a:cubicBezTo>
                    <a:pt x="78486" y="179324"/>
                    <a:pt x="84201" y="192786"/>
                    <a:pt x="95631" y="203454"/>
                  </a:cubicBezTo>
                  <a:cubicBezTo>
                    <a:pt x="107061" y="214122"/>
                    <a:pt x="123444" y="221488"/>
                    <a:pt x="144780" y="225552"/>
                  </a:cubicBezTo>
                  <a:lnTo>
                    <a:pt x="281940" y="249174"/>
                  </a:lnTo>
                  <a:cubicBezTo>
                    <a:pt x="324104" y="256286"/>
                    <a:pt x="356489" y="270129"/>
                    <a:pt x="379095" y="290703"/>
                  </a:cubicBezTo>
                  <a:cubicBezTo>
                    <a:pt x="401701" y="311277"/>
                    <a:pt x="413004" y="337058"/>
                    <a:pt x="413004" y="368046"/>
                  </a:cubicBezTo>
                  <a:lnTo>
                    <a:pt x="413004" y="417576"/>
                  </a:lnTo>
                  <a:cubicBezTo>
                    <a:pt x="413004" y="456184"/>
                    <a:pt x="398145" y="487172"/>
                    <a:pt x="368427" y="510540"/>
                  </a:cubicBezTo>
                  <a:cubicBezTo>
                    <a:pt x="338709" y="533908"/>
                    <a:pt x="299212" y="545592"/>
                    <a:pt x="249936" y="545592"/>
                  </a:cubicBezTo>
                  <a:lnTo>
                    <a:pt x="162306" y="545592"/>
                  </a:lnTo>
                  <a:cubicBezTo>
                    <a:pt x="113030" y="545592"/>
                    <a:pt x="73660" y="530860"/>
                    <a:pt x="44196" y="501396"/>
                  </a:cubicBezTo>
                  <a:cubicBezTo>
                    <a:pt x="14732" y="471932"/>
                    <a:pt x="0" y="432308"/>
                    <a:pt x="0" y="382524"/>
                  </a:cubicBezTo>
                  <a:lnTo>
                    <a:pt x="70866" y="382524"/>
                  </a:lnTo>
                  <a:cubicBezTo>
                    <a:pt x="70866" y="412496"/>
                    <a:pt x="79375" y="436372"/>
                    <a:pt x="96393" y="454152"/>
                  </a:cubicBezTo>
                  <a:cubicBezTo>
                    <a:pt x="113411" y="471932"/>
                    <a:pt x="135890" y="480822"/>
                    <a:pt x="163830" y="480822"/>
                  </a:cubicBezTo>
                  <a:lnTo>
                    <a:pt x="248412" y="480822"/>
                  </a:lnTo>
                  <a:cubicBezTo>
                    <a:pt x="276352" y="480822"/>
                    <a:pt x="298704" y="474853"/>
                    <a:pt x="315468" y="462915"/>
                  </a:cubicBezTo>
                  <a:cubicBezTo>
                    <a:pt x="332232" y="450977"/>
                    <a:pt x="340614" y="435102"/>
                    <a:pt x="340614" y="415290"/>
                  </a:cubicBezTo>
                  <a:lnTo>
                    <a:pt x="340614" y="374142"/>
                  </a:lnTo>
                  <a:cubicBezTo>
                    <a:pt x="340614" y="358394"/>
                    <a:pt x="334645" y="345186"/>
                    <a:pt x="322707" y="334518"/>
                  </a:cubicBezTo>
                  <a:cubicBezTo>
                    <a:pt x="310769" y="323850"/>
                    <a:pt x="293878" y="316738"/>
                    <a:pt x="272034" y="313182"/>
                  </a:cubicBezTo>
                  <a:lnTo>
                    <a:pt x="133350" y="290322"/>
                  </a:lnTo>
                  <a:cubicBezTo>
                    <a:pt x="92710" y="283718"/>
                    <a:pt x="61341" y="269748"/>
                    <a:pt x="39243" y="248412"/>
                  </a:cubicBezTo>
                  <a:cubicBezTo>
                    <a:pt x="17145" y="227076"/>
                    <a:pt x="6096" y="200406"/>
                    <a:pt x="6096" y="168402"/>
                  </a:cubicBezTo>
                  <a:lnTo>
                    <a:pt x="6096" y="126492"/>
                  </a:lnTo>
                  <a:cubicBezTo>
                    <a:pt x="6096" y="88392"/>
                    <a:pt x="20701" y="57785"/>
                    <a:pt x="49911" y="34671"/>
                  </a:cubicBezTo>
                  <a:cubicBezTo>
                    <a:pt x="79121" y="11557"/>
                    <a:pt x="117602" y="0"/>
                    <a:pt x="16535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grpSp>
      <p:sp>
        <p:nvSpPr>
          <p:cNvPr id="9" name="Rectangle 8">
            <a:extLst>
              <a:ext uri="{FF2B5EF4-FFF2-40B4-BE49-F238E27FC236}">
                <a16:creationId xmlns:a16="http://schemas.microsoft.com/office/drawing/2014/main" id="{4F9F3D2F-9A38-4EE1-A335-0347CF0BD8AB}"/>
              </a:ext>
            </a:extLst>
          </p:cNvPr>
          <p:cNvSpPr/>
          <p:nvPr/>
        </p:nvSpPr>
        <p:spPr>
          <a:xfrm>
            <a:off x="5028614" y="2237078"/>
            <a:ext cx="4686886" cy="1569660"/>
          </a:xfrm>
          <a:prstGeom prst="rect">
            <a:avLst/>
          </a:prstGeom>
        </p:spPr>
        <p:txBody>
          <a:bodyPr wrap="square">
            <a:spAutoFit/>
          </a:bodyPr>
          <a:lstStyle/>
          <a:p>
            <a:r>
              <a:rPr lang="en-ID" sz="4800" b="1" dirty="0">
                <a:solidFill>
                  <a:srgbClr val="1F497D"/>
                </a:solidFill>
                <a:latin typeface="+mj-lt"/>
                <a:ea typeface="EB Garamond 12" panose="02020502060206020403" pitchFamily="18" charset="0"/>
                <a:cs typeface="Poppins SemiBold" panose="00000700000000000000" pitchFamily="2" charset="0"/>
              </a:rPr>
              <a:t>Clothes </a:t>
            </a:r>
            <a:br>
              <a:rPr lang="en-ID" sz="4800" b="1" dirty="0">
                <a:solidFill>
                  <a:srgbClr val="1F497D"/>
                </a:solidFill>
                <a:latin typeface="+mj-lt"/>
                <a:ea typeface="EB Garamond 12" panose="02020502060206020403" pitchFamily="18" charset="0"/>
                <a:cs typeface="Poppins SemiBold" panose="00000700000000000000" pitchFamily="2" charset="0"/>
              </a:rPr>
            </a:br>
            <a:r>
              <a:rPr lang="en-ID" sz="4800" b="1" dirty="0">
                <a:solidFill>
                  <a:srgbClr val="1F497D"/>
                </a:solidFill>
                <a:latin typeface="+mj-lt"/>
                <a:ea typeface="EB Garamond 12" panose="02020502060206020403" pitchFamily="18" charset="0"/>
                <a:cs typeface="Poppins SemiBold" panose="00000700000000000000" pitchFamily="2" charset="0"/>
              </a:rPr>
              <a:t>that matters.</a:t>
            </a:r>
          </a:p>
        </p:txBody>
      </p:sp>
      <p:sp>
        <p:nvSpPr>
          <p:cNvPr id="17" name="Rectangle 16">
            <a:extLst>
              <a:ext uri="{FF2B5EF4-FFF2-40B4-BE49-F238E27FC236}">
                <a16:creationId xmlns:a16="http://schemas.microsoft.com/office/drawing/2014/main" id="{CEDE93BC-E7D0-457B-A92E-A9BB1BE8AED6}"/>
              </a:ext>
            </a:extLst>
          </p:cNvPr>
          <p:cNvSpPr/>
          <p:nvPr/>
        </p:nvSpPr>
        <p:spPr>
          <a:xfrm>
            <a:off x="5054014" y="4241128"/>
            <a:ext cx="2393773" cy="523220"/>
          </a:xfrm>
          <a:prstGeom prst="rect">
            <a:avLst/>
          </a:prstGeom>
        </p:spPr>
        <p:txBody>
          <a:bodyPr wrap="square">
            <a:spAutoFit/>
          </a:bodyPr>
          <a:lstStyle/>
          <a:p>
            <a:r>
              <a:rPr lang="en-US" sz="1400" b="1" dirty="0">
                <a:solidFill>
                  <a:srgbClr val="E1315B"/>
                </a:solidFill>
                <a:latin typeface="+mj-lt"/>
                <a:cs typeface="Poppins" panose="00000500000000000000" pitchFamily="2" charset="0"/>
              </a:rPr>
              <a:t>Design to enhance everyday life.</a:t>
            </a:r>
            <a:endParaRPr lang="en-ID" sz="1400" b="1" dirty="0">
              <a:solidFill>
                <a:srgbClr val="E1315B"/>
              </a:solidFill>
              <a:latin typeface="+mj-lt"/>
            </a:endParaRPr>
          </a:p>
        </p:txBody>
      </p:sp>
      <p:pic>
        <p:nvPicPr>
          <p:cNvPr id="25" name="Picture Placeholder 24">
            <a:extLst>
              <a:ext uri="{FF2B5EF4-FFF2-40B4-BE49-F238E27FC236}">
                <a16:creationId xmlns:a16="http://schemas.microsoft.com/office/drawing/2014/main" id="{CBFFE2BB-445F-4204-821D-5F06F29C8E00}"/>
              </a:ext>
            </a:extLst>
          </p:cNvPr>
          <p:cNvPicPr>
            <a:picLocks noGrp="1" noChangeAspect="1"/>
          </p:cNvPicPr>
          <p:nvPr>
            <p:ph type="pic" sz="quarter" idx="10"/>
          </p:nvPr>
        </p:nvPicPr>
        <p:blipFill rotWithShape="1">
          <a:blip r:embed="rId5">
            <a:extLst>
              <a:ext uri="{28A0092B-C50C-407E-A947-70E740481C1C}">
                <a14:useLocalDpi xmlns:a14="http://schemas.microsoft.com/office/drawing/2010/main" val="0"/>
              </a:ext>
            </a:extLst>
          </a:blip>
          <a:srcRect r="27702" b="8997"/>
          <a:stretch/>
        </p:blipFill>
        <p:spPr>
          <a:xfrm>
            <a:off x="0" y="0"/>
            <a:ext cx="4333845" cy="6858000"/>
          </a:xfrm>
        </p:spPr>
      </p:pic>
    </p:spTree>
    <p:extLst>
      <p:ext uri="{BB962C8B-B14F-4D97-AF65-F5344CB8AC3E}">
        <p14:creationId xmlns:p14="http://schemas.microsoft.com/office/powerpoint/2010/main" val="2566775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DD2C9A7C-8C36-4FA9-93AD-8D67A4A91729}"/>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19741" b="19741"/>
          <a:stretch/>
        </p:blipFill>
        <p:spPr>
          <a:xfrm>
            <a:off x="0" y="0"/>
            <a:ext cx="7552923" cy="6858000"/>
          </a:xfrm>
        </p:spPr>
      </p:pic>
      <p:sp>
        <p:nvSpPr>
          <p:cNvPr id="27" name="Rectangle 26">
            <a:extLst>
              <a:ext uri="{FF2B5EF4-FFF2-40B4-BE49-F238E27FC236}">
                <a16:creationId xmlns:a16="http://schemas.microsoft.com/office/drawing/2014/main" id="{C598DD84-E7D4-4FEA-BBFE-95C5754F2EBD}"/>
              </a:ext>
            </a:extLst>
          </p:cNvPr>
          <p:cNvSpPr/>
          <p:nvPr/>
        </p:nvSpPr>
        <p:spPr>
          <a:xfrm>
            <a:off x="8273695" y="2262797"/>
            <a:ext cx="3431474" cy="1569660"/>
          </a:xfrm>
          <a:prstGeom prst="rect">
            <a:avLst/>
          </a:prstGeom>
        </p:spPr>
        <p:txBody>
          <a:bodyPr wrap="square">
            <a:spAutoFit/>
          </a:bodyPr>
          <a:lstStyle/>
          <a:p>
            <a:r>
              <a:rPr lang="en-ID" sz="4800" b="1" dirty="0">
                <a:solidFill>
                  <a:srgbClr val="1F497D"/>
                </a:solidFill>
                <a:latin typeface="+mj-lt"/>
                <a:ea typeface="EB Garamond 12" panose="02020502060206020403" pitchFamily="18" charset="0"/>
                <a:cs typeface="Poppins SemiBold" panose="00000700000000000000" pitchFamily="2" charset="0"/>
              </a:rPr>
              <a:t>Wear Moments.</a:t>
            </a:r>
          </a:p>
        </p:txBody>
      </p:sp>
      <p:sp>
        <p:nvSpPr>
          <p:cNvPr id="28" name="Rectangle 27">
            <a:extLst>
              <a:ext uri="{FF2B5EF4-FFF2-40B4-BE49-F238E27FC236}">
                <a16:creationId xmlns:a16="http://schemas.microsoft.com/office/drawing/2014/main" id="{A6D8EB39-16CF-4B92-904D-452D5A7101CE}"/>
              </a:ext>
            </a:extLst>
          </p:cNvPr>
          <p:cNvSpPr/>
          <p:nvPr/>
        </p:nvSpPr>
        <p:spPr>
          <a:xfrm>
            <a:off x="8301997" y="4213279"/>
            <a:ext cx="2393773" cy="523220"/>
          </a:xfrm>
          <a:prstGeom prst="rect">
            <a:avLst/>
          </a:prstGeom>
        </p:spPr>
        <p:txBody>
          <a:bodyPr wrap="square">
            <a:spAutoFit/>
          </a:bodyPr>
          <a:lstStyle/>
          <a:p>
            <a:r>
              <a:rPr lang="en-US" sz="1400" b="1" dirty="0">
                <a:solidFill>
                  <a:srgbClr val="E1315B"/>
                </a:solidFill>
                <a:latin typeface="+mj-lt"/>
                <a:cs typeface="Poppins" panose="00000500000000000000" pitchFamily="2" charset="0"/>
              </a:rPr>
              <a:t>Design to enhance everyday life.</a:t>
            </a:r>
            <a:endParaRPr lang="en-ID" sz="1400" b="1" dirty="0">
              <a:solidFill>
                <a:srgbClr val="E1315B"/>
              </a:solidFill>
              <a:latin typeface="+mj-lt"/>
            </a:endParaRPr>
          </a:p>
        </p:txBody>
      </p:sp>
      <p:sp>
        <p:nvSpPr>
          <p:cNvPr id="30" name="Rectangle 29">
            <a:extLst>
              <a:ext uri="{FF2B5EF4-FFF2-40B4-BE49-F238E27FC236}">
                <a16:creationId xmlns:a16="http://schemas.microsoft.com/office/drawing/2014/main" id="{3BA632B1-1CC7-40C1-95EB-7C8B8A978B8B}"/>
              </a:ext>
            </a:extLst>
          </p:cNvPr>
          <p:cNvSpPr/>
          <p:nvPr/>
        </p:nvSpPr>
        <p:spPr>
          <a:xfrm>
            <a:off x="8290567" y="4980879"/>
            <a:ext cx="2953582" cy="1041632"/>
          </a:xfrm>
          <a:prstGeom prst="rect">
            <a:avLst/>
          </a:prstGeom>
        </p:spPr>
        <p:txBody>
          <a:bodyPr wrap="square">
            <a:spAutoFit/>
          </a:bodyPr>
          <a:lstStyle/>
          <a:p>
            <a:pPr>
              <a:lnSpc>
                <a:spcPct val="150000"/>
              </a:lnSpc>
            </a:pPr>
            <a:r>
              <a:rPr lang="en-US" sz="1050" dirty="0">
                <a:latin typeface="+mj-lt"/>
                <a:ea typeface="Open Sans" panose="020B0606030504020204" pitchFamily="34" charset="0"/>
                <a:cs typeface="Poppins" panose="00000500000000000000" pitchFamily="2" charset="0"/>
              </a:rPr>
              <a:t>The image of the ‘tortured artist’ is a familiar characterization that asserts that the most creative among us are bound to be touched by mental affliction.</a:t>
            </a:r>
            <a:endParaRPr lang="en-ID" sz="1050" dirty="0">
              <a:latin typeface="+mj-lt"/>
              <a:cs typeface="Poppins" panose="00000500000000000000" pitchFamily="2" charset="0"/>
            </a:endParaRPr>
          </a:p>
        </p:txBody>
      </p:sp>
      <p:grpSp>
        <p:nvGrpSpPr>
          <p:cNvPr id="31" name="Group 30">
            <a:extLst>
              <a:ext uri="{FF2B5EF4-FFF2-40B4-BE49-F238E27FC236}">
                <a16:creationId xmlns:a16="http://schemas.microsoft.com/office/drawing/2014/main" id="{82022B83-38B5-4417-9E9B-9C79858818C0}"/>
              </a:ext>
            </a:extLst>
          </p:cNvPr>
          <p:cNvGrpSpPr/>
          <p:nvPr/>
        </p:nvGrpSpPr>
        <p:grpSpPr>
          <a:xfrm>
            <a:off x="8235595" y="1281262"/>
            <a:ext cx="1453458" cy="554192"/>
            <a:chOff x="3899462" y="2585735"/>
            <a:chExt cx="4263400" cy="1625600"/>
          </a:xfrm>
        </p:grpSpPr>
        <p:pic>
          <p:nvPicPr>
            <p:cNvPr id="32" name="Graphic 31">
              <a:extLst>
                <a:ext uri="{FF2B5EF4-FFF2-40B4-BE49-F238E27FC236}">
                  <a16:creationId xmlns:a16="http://schemas.microsoft.com/office/drawing/2014/main" id="{7B4F5C93-CEB3-4206-8E5A-5C7E599D0F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3899462" y="2585735"/>
              <a:ext cx="1625600" cy="1625600"/>
            </a:xfrm>
            <a:prstGeom prst="rect">
              <a:avLst/>
            </a:prstGeom>
          </p:spPr>
        </p:pic>
        <p:sp>
          <p:nvSpPr>
            <p:cNvPr id="33" name="Freeform: Shape 32">
              <a:extLst>
                <a:ext uri="{FF2B5EF4-FFF2-40B4-BE49-F238E27FC236}">
                  <a16:creationId xmlns:a16="http://schemas.microsoft.com/office/drawing/2014/main" id="{16D85CDE-4932-4FB8-8857-4A57B7C44379}"/>
                </a:ext>
              </a:extLst>
            </p:cNvPr>
            <p:cNvSpPr/>
            <p:nvPr/>
          </p:nvSpPr>
          <p:spPr>
            <a:xfrm>
              <a:off x="5446582" y="2763849"/>
              <a:ext cx="2716280" cy="1269373"/>
            </a:xfrm>
            <a:custGeom>
              <a:avLst/>
              <a:gdLst/>
              <a:ahLst/>
              <a:cxnLst/>
              <a:rect l="l" t="t" r="r" b="b"/>
              <a:pathLst>
                <a:path w="2716280" h="1269373">
                  <a:moveTo>
                    <a:pt x="585383" y="1091470"/>
                  </a:moveTo>
                  <a:cubicBezTo>
                    <a:pt x="569762" y="1091470"/>
                    <a:pt x="557284" y="1095288"/>
                    <a:pt x="547950" y="1102924"/>
                  </a:cubicBezTo>
                  <a:cubicBezTo>
                    <a:pt x="538615" y="1110560"/>
                    <a:pt x="533948" y="1120644"/>
                    <a:pt x="533948" y="1133178"/>
                  </a:cubicBezTo>
                  <a:lnTo>
                    <a:pt x="533948" y="1155609"/>
                  </a:lnTo>
                  <a:cubicBezTo>
                    <a:pt x="533948" y="1168603"/>
                    <a:pt x="538502" y="1178806"/>
                    <a:pt x="547610" y="1186220"/>
                  </a:cubicBezTo>
                  <a:cubicBezTo>
                    <a:pt x="556719" y="1193634"/>
                    <a:pt x="569309" y="1197340"/>
                    <a:pt x="585383" y="1197340"/>
                  </a:cubicBezTo>
                  <a:lnTo>
                    <a:pt x="629496" y="1197340"/>
                  </a:lnTo>
                  <a:cubicBezTo>
                    <a:pt x="649562" y="1197340"/>
                    <a:pt x="667397" y="1191490"/>
                    <a:pt x="683002" y="1179791"/>
                  </a:cubicBezTo>
                  <a:cubicBezTo>
                    <a:pt x="698607" y="1168091"/>
                    <a:pt x="709379" y="1152422"/>
                    <a:pt x="715316" y="1132785"/>
                  </a:cubicBezTo>
                  <a:lnTo>
                    <a:pt x="715316" y="1114985"/>
                  </a:lnTo>
                  <a:cubicBezTo>
                    <a:pt x="708410" y="1108809"/>
                    <a:pt x="697113" y="1103346"/>
                    <a:pt x="681425" y="1098596"/>
                  </a:cubicBezTo>
                  <a:cubicBezTo>
                    <a:pt x="665736" y="1093845"/>
                    <a:pt x="649673" y="1091470"/>
                    <a:pt x="633234" y="1091470"/>
                  </a:cubicBezTo>
                  <a:close/>
                  <a:moveTo>
                    <a:pt x="2078212" y="945702"/>
                  </a:moveTo>
                  <a:cubicBezTo>
                    <a:pt x="2057059" y="945702"/>
                    <a:pt x="2040082" y="952663"/>
                    <a:pt x="2027283" y="966585"/>
                  </a:cubicBezTo>
                  <a:cubicBezTo>
                    <a:pt x="2014484" y="980508"/>
                    <a:pt x="2008084" y="999411"/>
                    <a:pt x="2008084" y="1023295"/>
                  </a:cubicBezTo>
                  <a:lnTo>
                    <a:pt x="2008084" y="1115247"/>
                  </a:lnTo>
                  <a:cubicBezTo>
                    <a:pt x="2008084" y="1139647"/>
                    <a:pt x="2014369" y="1158806"/>
                    <a:pt x="2026938" y="1172724"/>
                  </a:cubicBezTo>
                  <a:cubicBezTo>
                    <a:pt x="2039507" y="1186643"/>
                    <a:pt x="2056349" y="1193602"/>
                    <a:pt x="2077462" y="1193602"/>
                  </a:cubicBezTo>
                  <a:lnTo>
                    <a:pt x="2139506" y="1193602"/>
                  </a:lnTo>
                  <a:cubicBezTo>
                    <a:pt x="2161104" y="1193602"/>
                    <a:pt x="2178439" y="1186613"/>
                    <a:pt x="2191512" y="1172635"/>
                  </a:cubicBezTo>
                  <a:cubicBezTo>
                    <a:pt x="2204585" y="1158657"/>
                    <a:pt x="2211122" y="1139528"/>
                    <a:pt x="2211122" y="1115247"/>
                  </a:cubicBezTo>
                  <a:lnTo>
                    <a:pt x="2211122" y="1023295"/>
                  </a:lnTo>
                  <a:cubicBezTo>
                    <a:pt x="2211122" y="999490"/>
                    <a:pt x="2204702" y="980607"/>
                    <a:pt x="2191863" y="966645"/>
                  </a:cubicBezTo>
                  <a:cubicBezTo>
                    <a:pt x="2179025" y="952683"/>
                    <a:pt x="2162072" y="945702"/>
                    <a:pt x="2141006" y="945702"/>
                  </a:cubicBezTo>
                  <a:close/>
                  <a:moveTo>
                    <a:pt x="1751707" y="875907"/>
                  </a:moveTo>
                  <a:lnTo>
                    <a:pt x="1836468" y="875907"/>
                  </a:lnTo>
                  <a:lnTo>
                    <a:pt x="1836468" y="1263396"/>
                  </a:lnTo>
                  <a:lnTo>
                    <a:pt x="1751707" y="1263396"/>
                  </a:lnTo>
                  <a:close/>
                  <a:moveTo>
                    <a:pt x="2538972" y="869930"/>
                  </a:moveTo>
                  <a:lnTo>
                    <a:pt x="2588312" y="869930"/>
                  </a:lnTo>
                  <a:cubicBezTo>
                    <a:pt x="2626459" y="869930"/>
                    <a:pt x="2657324" y="882650"/>
                    <a:pt x="2680907" y="908090"/>
                  </a:cubicBezTo>
                  <a:cubicBezTo>
                    <a:pt x="2704489" y="933529"/>
                    <a:pt x="2716280" y="966450"/>
                    <a:pt x="2716280" y="1006852"/>
                  </a:cubicBezTo>
                  <a:lnTo>
                    <a:pt x="2716280" y="1263396"/>
                  </a:lnTo>
                  <a:lnTo>
                    <a:pt x="2631520" y="1263396"/>
                  </a:lnTo>
                  <a:lnTo>
                    <a:pt x="2631520" y="1006852"/>
                  </a:lnTo>
                  <a:cubicBezTo>
                    <a:pt x="2631520" y="988326"/>
                    <a:pt x="2626940" y="973503"/>
                    <a:pt x="2617780" y="962382"/>
                  </a:cubicBezTo>
                  <a:cubicBezTo>
                    <a:pt x="2608620" y="951262"/>
                    <a:pt x="2596805" y="945702"/>
                    <a:pt x="2582335" y="945702"/>
                  </a:cubicBezTo>
                  <a:lnTo>
                    <a:pt x="2535984" y="945702"/>
                  </a:lnTo>
                  <a:cubicBezTo>
                    <a:pt x="2516545" y="945702"/>
                    <a:pt x="2498761" y="953306"/>
                    <a:pt x="2482632" y="968514"/>
                  </a:cubicBezTo>
                  <a:cubicBezTo>
                    <a:pt x="2466503" y="983722"/>
                    <a:pt x="2456180" y="1003292"/>
                    <a:pt x="2451664" y="1027224"/>
                  </a:cubicBezTo>
                  <a:lnTo>
                    <a:pt x="2451664" y="1263396"/>
                  </a:lnTo>
                  <a:lnTo>
                    <a:pt x="2366903" y="1263396"/>
                  </a:lnTo>
                  <a:lnTo>
                    <a:pt x="2366903" y="875907"/>
                  </a:lnTo>
                  <a:lnTo>
                    <a:pt x="2448675" y="875907"/>
                  </a:lnTo>
                  <a:lnTo>
                    <a:pt x="2448675" y="926723"/>
                  </a:lnTo>
                  <a:cubicBezTo>
                    <a:pt x="2450810" y="911594"/>
                    <a:pt x="2461528" y="898347"/>
                    <a:pt x="2480828" y="886980"/>
                  </a:cubicBezTo>
                  <a:cubicBezTo>
                    <a:pt x="2500128" y="875614"/>
                    <a:pt x="2519509" y="869930"/>
                    <a:pt x="2538972" y="869930"/>
                  </a:cubicBezTo>
                  <a:close/>
                  <a:moveTo>
                    <a:pt x="2078212" y="869930"/>
                  </a:moveTo>
                  <a:lnTo>
                    <a:pt x="2141006" y="869930"/>
                  </a:lnTo>
                  <a:cubicBezTo>
                    <a:pt x="2187464" y="869930"/>
                    <a:pt x="2224891" y="883865"/>
                    <a:pt x="2253288" y="911733"/>
                  </a:cubicBezTo>
                  <a:cubicBezTo>
                    <a:pt x="2281684" y="939602"/>
                    <a:pt x="2295882" y="976043"/>
                    <a:pt x="2295882" y="1021056"/>
                  </a:cubicBezTo>
                  <a:lnTo>
                    <a:pt x="2295882" y="1118235"/>
                  </a:lnTo>
                  <a:cubicBezTo>
                    <a:pt x="2295882" y="1163201"/>
                    <a:pt x="2281537" y="1199632"/>
                    <a:pt x="2252847" y="1227529"/>
                  </a:cubicBezTo>
                  <a:cubicBezTo>
                    <a:pt x="2224157" y="1255425"/>
                    <a:pt x="2186627" y="1269373"/>
                    <a:pt x="2140256" y="1269373"/>
                  </a:cubicBezTo>
                  <a:lnTo>
                    <a:pt x="2076712" y="1269373"/>
                  </a:lnTo>
                  <a:cubicBezTo>
                    <a:pt x="2030651" y="1269373"/>
                    <a:pt x="1993571" y="1255457"/>
                    <a:pt x="1965472" y="1227624"/>
                  </a:cubicBezTo>
                  <a:cubicBezTo>
                    <a:pt x="1937373" y="1199791"/>
                    <a:pt x="1923324" y="1163328"/>
                    <a:pt x="1923324" y="1118235"/>
                  </a:cubicBezTo>
                  <a:lnTo>
                    <a:pt x="1923324" y="1021056"/>
                  </a:lnTo>
                  <a:cubicBezTo>
                    <a:pt x="1923324" y="975963"/>
                    <a:pt x="1937502" y="939503"/>
                    <a:pt x="1965859" y="911674"/>
                  </a:cubicBezTo>
                  <a:cubicBezTo>
                    <a:pt x="1994216" y="883845"/>
                    <a:pt x="2031667" y="869930"/>
                    <a:pt x="2078212" y="869930"/>
                  </a:cubicBezTo>
                  <a:close/>
                  <a:moveTo>
                    <a:pt x="1025033" y="869930"/>
                  </a:moveTo>
                  <a:lnTo>
                    <a:pt x="1087827" y="869930"/>
                  </a:lnTo>
                  <a:cubicBezTo>
                    <a:pt x="1127189" y="869930"/>
                    <a:pt x="1158980" y="880842"/>
                    <a:pt x="1183202" y="902667"/>
                  </a:cubicBezTo>
                  <a:cubicBezTo>
                    <a:pt x="1207423" y="924491"/>
                    <a:pt x="1219534" y="955778"/>
                    <a:pt x="1219534" y="996530"/>
                  </a:cubicBezTo>
                  <a:lnTo>
                    <a:pt x="1136499" y="996530"/>
                  </a:lnTo>
                  <a:cubicBezTo>
                    <a:pt x="1135920" y="977860"/>
                    <a:pt x="1131237" y="964347"/>
                    <a:pt x="1122450" y="955989"/>
                  </a:cubicBezTo>
                  <a:cubicBezTo>
                    <a:pt x="1113663" y="947631"/>
                    <a:pt x="1102122" y="943451"/>
                    <a:pt x="1087827" y="943451"/>
                  </a:cubicBezTo>
                  <a:lnTo>
                    <a:pt x="1025783" y="943451"/>
                  </a:lnTo>
                  <a:cubicBezTo>
                    <a:pt x="1008948" y="943451"/>
                    <a:pt x="996041" y="946585"/>
                    <a:pt x="987064" y="952851"/>
                  </a:cubicBezTo>
                  <a:cubicBezTo>
                    <a:pt x="978087" y="959118"/>
                    <a:pt x="973598" y="967153"/>
                    <a:pt x="973598" y="976956"/>
                  </a:cubicBezTo>
                  <a:lnTo>
                    <a:pt x="973598" y="995637"/>
                  </a:lnTo>
                  <a:cubicBezTo>
                    <a:pt x="973598" y="1001748"/>
                    <a:pt x="976424" y="1007229"/>
                    <a:pt x="982075" y="1012079"/>
                  </a:cubicBezTo>
                  <a:cubicBezTo>
                    <a:pt x="987727" y="1016929"/>
                    <a:pt x="995097" y="1020382"/>
                    <a:pt x="1004185" y="1022437"/>
                  </a:cubicBezTo>
                  <a:lnTo>
                    <a:pt x="1135416" y="1045702"/>
                  </a:lnTo>
                  <a:cubicBezTo>
                    <a:pt x="1163039" y="1050489"/>
                    <a:pt x="1185583" y="1061212"/>
                    <a:pt x="1203049" y="1077873"/>
                  </a:cubicBezTo>
                  <a:cubicBezTo>
                    <a:pt x="1220516" y="1094534"/>
                    <a:pt x="1229249" y="1113969"/>
                    <a:pt x="1229249" y="1136178"/>
                  </a:cubicBezTo>
                  <a:lnTo>
                    <a:pt x="1229249" y="1165324"/>
                  </a:lnTo>
                  <a:cubicBezTo>
                    <a:pt x="1229249" y="1196805"/>
                    <a:pt x="1216174" y="1222016"/>
                    <a:pt x="1190024" y="1240959"/>
                  </a:cubicBezTo>
                  <a:cubicBezTo>
                    <a:pt x="1163874" y="1259902"/>
                    <a:pt x="1130058" y="1269373"/>
                    <a:pt x="1088577" y="1269373"/>
                  </a:cubicBezTo>
                  <a:lnTo>
                    <a:pt x="1022795" y="1269373"/>
                  </a:lnTo>
                  <a:cubicBezTo>
                    <a:pt x="980329" y="1269373"/>
                    <a:pt x="946140" y="1257606"/>
                    <a:pt x="920228" y="1234071"/>
                  </a:cubicBezTo>
                  <a:cubicBezTo>
                    <a:pt x="894316" y="1210536"/>
                    <a:pt x="881360" y="1177112"/>
                    <a:pt x="881360" y="1133797"/>
                  </a:cubicBezTo>
                  <a:lnTo>
                    <a:pt x="964633" y="1133797"/>
                  </a:lnTo>
                  <a:cubicBezTo>
                    <a:pt x="964633" y="1155045"/>
                    <a:pt x="969879" y="1170698"/>
                    <a:pt x="980373" y="1180755"/>
                  </a:cubicBezTo>
                  <a:cubicBezTo>
                    <a:pt x="990866" y="1190812"/>
                    <a:pt x="1005007" y="1195840"/>
                    <a:pt x="1022795" y="1195840"/>
                  </a:cubicBezTo>
                  <a:lnTo>
                    <a:pt x="1088577" y="1195840"/>
                  </a:lnTo>
                  <a:cubicBezTo>
                    <a:pt x="1105865" y="1195840"/>
                    <a:pt x="1119380" y="1192770"/>
                    <a:pt x="1129123" y="1186631"/>
                  </a:cubicBezTo>
                  <a:cubicBezTo>
                    <a:pt x="1138867" y="1180491"/>
                    <a:pt x="1143738" y="1172643"/>
                    <a:pt x="1143738" y="1163086"/>
                  </a:cubicBezTo>
                  <a:lnTo>
                    <a:pt x="1143738" y="1141405"/>
                  </a:lnTo>
                  <a:cubicBezTo>
                    <a:pt x="1143738" y="1135698"/>
                    <a:pt x="1141040" y="1130344"/>
                    <a:pt x="1135642" y="1125343"/>
                  </a:cubicBezTo>
                  <a:cubicBezTo>
                    <a:pt x="1130245" y="1120343"/>
                    <a:pt x="1124954" y="1117025"/>
                    <a:pt x="1119771" y="1115390"/>
                  </a:cubicBezTo>
                  <a:lnTo>
                    <a:pt x="993779" y="1092958"/>
                  </a:lnTo>
                  <a:cubicBezTo>
                    <a:pt x="958743" y="1087608"/>
                    <a:pt x="932369" y="1076480"/>
                    <a:pt x="914656" y="1059573"/>
                  </a:cubicBezTo>
                  <a:cubicBezTo>
                    <a:pt x="896944" y="1042666"/>
                    <a:pt x="888087" y="1022600"/>
                    <a:pt x="888087" y="999375"/>
                  </a:cubicBezTo>
                  <a:lnTo>
                    <a:pt x="888087" y="974705"/>
                  </a:lnTo>
                  <a:cubicBezTo>
                    <a:pt x="888087" y="943249"/>
                    <a:pt x="900621" y="917922"/>
                    <a:pt x="925687" y="898726"/>
                  </a:cubicBezTo>
                  <a:cubicBezTo>
                    <a:pt x="950754" y="879529"/>
                    <a:pt x="983869" y="869930"/>
                    <a:pt x="1025033" y="869930"/>
                  </a:cubicBezTo>
                  <a:close/>
                  <a:moveTo>
                    <a:pt x="599587" y="869930"/>
                  </a:moveTo>
                  <a:lnTo>
                    <a:pt x="660892" y="869930"/>
                  </a:lnTo>
                  <a:cubicBezTo>
                    <a:pt x="702286" y="869930"/>
                    <a:pt x="735707" y="881725"/>
                    <a:pt x="761155" y="905316"/>
                  </a:cubicBezTo>
                  <a:cubicBezTo>
                    <a:pt x="786602" y="928906"/>
                    <a:pt x="799326" y="959763"/>
                    <a:pt x="799326" y="997887"/>
                  </a:cubicBezTo>
                  <a:lnTo>
                    <a:pt x="799326" y="1263396"/>
                  </a:lnTo>
                  <a:lnTo>
                    <a:pt x="719054" y="1263396"/>
                  </a:lnTo>
                  <a:lnTo>
                    <a:pt x="719054" y="1213307"/>
                  </a:lnTo>
                  <a:cubicBezTo>
                    <a:pt x="716213" y="1229023"/>
                    <a:pt x="705017" y="1242296"/>
                    <a:pt x="685467" y="1253127"/>
                  </a:cubicBezTo>
                  <a:cubicBezTo>
                    <a:pt x="665917" y="1263958"/>
                    <a:pt x="646014" y="1269373"/>
                    <a:pt x="625757" y="1269373"/>
                  </a:cubicBezTo>
                  <a:lnTo>
                    <a:pt x="580906" y="1269373"/>
                  </a:lnTo>
                  <a:cubicBezTo>
                    <a:pt x="541584" y="1269373"/>
                    <a:pt x="509925" y="1259110"/>
                    <a:pt x="485930" y="1238584"/>
                  </a:cubicBezTo>
                  <a:cubicBezTo>
                    <a:pt x="461935" y="1218057"/>
                    <a:pt x="449937" y="1190649"/>
                    <a:pt x="449937" y="1156359"/>
                  </a:cubicBezTo>
                  <a:lnTo>
                    <a:pt x="449937" y="1131689"/>
                  </a:lnTo>
                  <a:cubicBezTo>
                    <a:pt x="449937" y="1098280"/>
                    <a:pt x="462433" y="1071342"/>
                    <a:pt x="487424" y="1050876"/>
                  </a:cubicBezTo>
                  <a:cubicBezTo>
                    <a:pt x="512416" y="1030409"/>
                    <a:pt x="544822" y="1020175"/>
                    <a:pt x="584645" y="1020175"/>
                  </a:cubicBezTo>
                  <a:lnTo>
                    <a:pt x="631734" y="1020175"/>
                  </a:lnTo>
                  <a:cubicBezTo>
                    <a:pt x="647149" y="1020175"/>
                    <a:pt x="663797" y="1022543"/>
                    <a:pt x="681681" y="1027277"/>
                  </a:cubicBezTo>
                  <a:cubicBezTo>
                    <a:pt x="699564" y="1032012"/>
                    <a:pt x="710775" y="1037864"/>
                    <a:pt x="715316" y="1044833"/>
                  </a:cubicBezTo>
                  <a:lnTo>
                    <a:pt x="715316" y="997887"/>
                  </a:lnTo>
                  <a:cubicBezTo>
                    <a:pt x="715316" y="981623"/>
                    <a:pt x="710327" y="968609"/>
                    <a:pt x="700350" y="958846"/>
                  </a:cubicBezTo>
                  <a:cubicBezTo>
                    <a:pt x="690372" y="949083"/>
                    <a:pt x="677220" y="944202"/>
                    <a:pt x="660892" y="944202"/>
                  </a:cubicBezTo>
                  <a:lnTo>
                    <a:pt x="599587" y="944202"/>
                  </a:lnTo>
                  <a:cubicBezTo>
                    <a:pt x="582434" y="944202"/>
                    <a:pt x="568950" y="948039"/>
                    <a:pt x="559136" y="955715"/>
                  </a:cubicBezTo>
                  <a:cubicBezTo>
                    <a:pt x="549321" y="963390"/>
                    <a:pt x="544414" y="975749"/>
                    <a:pt x="544414" y="992791"/>
                  </a:cubicBezTo>
                  <a:lnTo>
                    <a:pt x="460403" y="992791"/>
                  </a:lnTo>
                  <a:cubicBezTo>
                    <a:pt x="460403" y="953326"/>
                    <a:pt x="473270" y="922983"/>
                    <a:pt x="499003" y="901762"/>
                  </a:cubicBezTo>
                  <a:cubicBezTo>
                    <a:pt x="524736" y="880541"/>
                    <a:pt x="558265" y="869930"/>
                    <a:pt x="599587" y="869930"/>
                  </a:cubicBezTo>
                  <a:close/>
                  <a:moveTo>
                    <a:pt x="1794463" y="732377"/>
                  </a:moveTo>
                  <a:cubicBezTo>
                    <a:pt x="1811131" y="732377"/>
                    <a:pt x="1824542" y="737455"/>
                    <a:pt x="1834694" y="747611"/>
                  </a:cubicBezTo>
                  <a:cubicBezTo>
                    <a:pt x="1844846" y="757767"/>
                    <a:pt x="1849922" y="770676"/>
                    <a:pt x="1849922" y="786336"/>
                  </a:cubicBezTo>
                  <a:cubicBezTo>
                    <a:pt x="1849922" y="802433"/>
                    <a:pt x="1844828" y="815576"/>
                    <a:pt x="1834640" y="825764"/>
                  </a:cubicBezTo>
                  <a:cubicBezTo>
                    <a:pt x="1824452" y="835952"/>
                    <a:pt x="1811060" y="841046"/>
                    <a:pt x="1794463" y="841046"/>
                  </a:cubicBezTo>
                  <a:cubicBezTo>
                    <a:pt x="1777905" y="841046"/>
                    <a:pt x="1764397" y="835962"/>
                    <a:pt x="1753940" y="825794"/>
                  </a:cubicBezTo>
                  <a:cubicBezTo>
                    <a:pt x="1743482" y="815626"/>
                    <a:pt x="1738253" y="802473"/>
                    <a:pt x="1738253" y="786336"/>
                  </a:cubicBezTo>
                  <a:cubicBezTo>
                    <a:pt x="1738253" y="770636"/>
                    <a:pt x="1743462" y="757718"/>
                    <a:pt x="1753880" y="747581"/>
                  </a:cubicBezTo>
                  <a:cubicBezTo>
                    <a:pt x="1764298" y="737445"/>
                    <a:pt x="1777826" y="732377"/>
                    <a:pt x="1794463" y="732377"/>
                  </a:cubicBezTo>
                  <a:close/>
                  <a:moveTo>
                    <a:pt x="1300103" y="725650"/>
                  </a:moveTo>
                  <a:lnTo>
                    <a:pt x="1384864" y="725650"/>
                  </a:lnTo>
                  <a:lnTo>
                    <a:pt x="1384864" y="922234"/>
                  </a:lnTo>
                  <a:cubicBezTo>
                    <a:pt x="1387594" y="908058"/>
                    <a:pt x="1398248" y="895797"/>
                    <a:pt x="1416826" y="885450"/>
                  </a:cubicBezTo>
                  <a:cubicBezTo>
                    <a:pt x="1435404" y="875104"/>
                    <a:pt x="1453853" y="869930"/>
                    <a:pt x="1472172" y="869930"/>
                  </a:cubicBezTo>
                  <a:lnTo>
                    <a:pt x="1523012" y="869930"/>
                  </a:lnTo>
                  <a:cubicBezTo>
                    <a:pt x="1561152" y="869930"/>
                    <a:pt x="1592015" y="882650"/>
                    <a:pt x="1615601" y="908090"/>
                  </a:cubicBezTo>
                  <a:cubicBezTo>
                    <a:pt x="1639187" y="933529"/>
                    <a:pt x="1650980" y="966450"/>
                    <a:pt x="1650980" y="1006852"/>
                  </a:cubicBezTo>
                  <a:lnTo>
                    <a:pt x="1650980" y="1263396"/>
                  </a:lnTo>
                  <a:lnTo>
                    <a:pt x="1566220" y="1263396"/>
                  </a:lnTo>
                  <a:lnTo>
                    <a:pt x="1566220" y="1006852"/>
                  </a:lnTo>
                  <a:cubicBezTo>
                    <a:pt x="1566220" y="988326"/>
                    <a:pt x="1561640" y="973503"/>
                    <a:pt x="1552480" y="962382"/>
                  </a:cubicBezTo>
                  <a:cubicBezTo>
                    <a:pt x="1543320" y="951262"/>
                    <a:pt x="1531501" y="945702"/>
                    <a:pt x="1517023" y="945702"/>
                  </a:cubicBezTo>
                  <a:lnTo>
                    <a:pt x="1469184" y="945702"/>
                  </a:lnTo>
                  <a:cubicBezTo>
                    <a:pt x="1449721" y="945702"/>
                    <a:pt x="1431933" y="953185"/>
                    <a:pt x="1415820" y="968151"/>
                  </a:cubicBezTo>
                  <a:cubicBezTo>
                    <a:pt x="1399707" y="983117"/>
                    <a:pt x="1389388" y="1002352"/>
                    <a:pt x="1384864" y="1025855"/>
                  </a:cubicBezTo>
                  <a:lnTo>
                    <a:pt x="1384864" y="1263396"/>
                  </a:lnTo>
                  <a:lnTo>
                    <a:pt x="1300103" y="1263396"/>
                  </a:lnTo>
                  <a:close/>
                  <a:moveTo>
                    <a:pt x="17216" y="725650"/>
                  </a:moveTo>
                  <a:lnTo>
                    <a:pt x="392014" y="725650"/>
                  </a:lnTo>
                  <a:lnTo>
                    <a:pt x="392014" y="802922"/>
                  </a:lnTo>
                  <a:lnTo>
                    <a:pt x="103466" y="802922"/>
                  </a:lnTo>
                  <a:lnTo>
                    <a:pt x="103466" y="962620"/>
                  </a:lnTo>
                  <a:lnTo>
                    <a:pt x="364355" y="962620"/>
                  </a:lnTo>
                  <a:lnTo>
                    <a:pt x="364355" y="1039892"/>
                  </a:lnTo>
                  <a:lnTo>
                    <a:pt x="103466" y="1039892"/>
                  </a:lnTo>
                  <a:lnTo>
                    <a:pt x="103466" y="1263396"/>
                  </a:lnTo>
                  <a:lnTo>
                    <a:pt x="17216" y="1263396"/>
                  </a:lnTo>
                  <a:close/>
                  <a:moveTo>
                    <a:pt x="1634490" y="214122"/>
                  </a:moveTo>
                  <a:cubicBezTo>
                    <a:pt x="1611122" y="214122"/>
                    <a:pt x="1592326" y="222123"/>
                    <a:pt x="1578102" y="238125"/>
                  </a:cubicBezTo>
                  <a:cubicBezTo>
                    <a:pt x="1563878" y="254127"/>
                    <a:pt x="1556766" y="275336"/>
                    <a:pt x="1556766" y="301752"/>
                  </a:cubicBezTo>
                  <a:lnTo>
                    <a:pt x="1556766" y="313182"/>
                  </a:lnTo>
                  <a:lnTo>
                    <a:pt x="1770126" y="313182"/>
                  </a:lnTo>
                  <a:lnTo>
                    <a:pt x="1770126" y="297942"/>
                  </a:lnTo>
                  <a:cubicBezTo>
                    <a:pt x="1770126" y="272542"/>
                    <a:pt x="1763395" y="252222"/>
                    <a:pt x="1749933" y="236982"/>
                  </a:cubicBezTo>
                  <a:cubicBezTo>
                    <a:pt x="1736471" y="221742"/>
                    <a:pt x="1718818" y="214122"/>
                    <a:pt x="1696974" y="214122"/>
                  </a:cubicBezTo>
                  <a:close/>
                  <a:moveTo>
                    <a:pt x="1205865" y="214122"/>
                  </a:moveTo>
                  <a:cubicBezTo>
                    <a:pt x="1182497" y="214122"/>
                    <a:pt x="1163701" y="222123"/>
                    <a:pt x="1149477" y="238125"/>
                  </a:cubicBezTo>
                  <a:cubicBezTo>
                    <a:pt x="1135253" y="254127"/>
                    <a:pt x="1128141" y="275336"/>
                    <a:pt x="1128141" y="301752"/>
                  </a:cubicBezTo>
                  <a:lnTo>
                    <a:pt x="1128141" y="313182"/>
                  </a:lnTo>
                  <a:lnTo>
                    <a:pt x="1341501" y="313182"/>
                  </a:lnTo>
                  <a:lnTo>
                    <a:pt x="1341501" y="297942"/>
                  </a:lnTo>
                  <a:cubicBezTo>
                    <a:pt x="1341501" y="272542"/>
                    <a:pt x="1334770" y="252222"/>
                    <a:pt x="1321308" y="236982"/>
                  </a:cubicBezTo>
                  <a:cubicBezTo>
                    <a:pt x="1307846" y="221742"/>
                    <a:pt x="1290193" y="214122"/>
                    <a:pt x="1268349" y="214122"/>
                  </a:cubicBezTo>
                  <a:close/>
                  <a:moveTo>
                    <a:pt x="970026" y="157734"/>
                  </a:moveTo>
                  <a:lnTo>
                    <a:pt x="1009650" y="157734"/>
                  </a:lnTo>
                  <a:lnTo>
                    <a:pt x="1009650" y="220980"/>
                  </a:lnTo>
                  <a:lnTo>
                    <a:pt x="970026" y="220980"/>
                  </a:lnTo>
                  <a:cubicBezTo>
                    <a:pt x="939038" y="220980"/>
                    <a:pt x="914146" y="230505"/>
                    <a:pt x="895350" y="249555"/>
                  </a:cubicBezTo>
                  <a:cubicBezTo>
                    <a:pt x="876554" y="268605"/>
                    <a:pt x="867156" y="293624"/>
                    <a:pt x="867156" y="324612"/>
                  </a:cubicBezTo>
                  <a:lnTo>
                    <a:pt x="867156" y="539496"/>
                  </a:lnTo>
                  <a:lnTo>
                    <a:pt x="796290" y="539496"/>
                  </a:lnTo>
                  <a:lnTo>
                    <a:pt x="796290" y="159258"/>
                  </a:lnTo>
                  <a:lnTo>
                    <a:pt x="864108" y="159258"/>
                  </a:lnTo>
                  <a:lnTo>
                    <a:pt x="864108" y="214884"/>
                  </a:lnTo>
                  <a:cubicBezTo>
                    <a:pt x="874268" y="198120"/>
                    <a:pt x="889127" y="184404"/>
                    <a:pt x="908685" y="173736"/>
                  </a:cubicBezTo>
                  <a:cubicBezTo>
                    <a:pt x="928243" y="163068"/>
                    <a:pt x="948690" y="157734"/>
                    <a:pt x="970026" y="157734"/>
                  </a:cubicBezTo>
                  <a:close/>
                  <a:moveTo>
                    <a:pt x="1634490" y="153162"/>
                  </a:moveTo>
                  <a:lnTo>
                    <a:pt x="1696974" y="153162"/>
                  </a:lnTo>
                  <a:cubicBezTo>
                    <a:pt x="1740154" y="153162"/>
                    <a:pt x="1774952" y="166370"/>
                    <a:pt x="1801368" y="192786"/>
                  </a:cubicBezTo>
                  <a:cubicBezTo>
                    <a:pt x="1827784" y="219202"/>
                    <a:pt x="1840992" y="254254"/>
                    <a:pt x="1840992" y="297942"/>
                  </a:cubicBezTo>
                  <a:lnTo>
                    <a:pt x="1840992" y="369570"/>
                  </a:lnTo>
                  <a:lnTo>
                    <a:pt x="1556766" y="369570"/>
                  </a:lnTo>
                  <a:lnTo>
                    <a:pt x="1556766" y="406146"/>
                  </a:lnTo>
                  <a:cubicBezTo>
                    <a:pt x="1556766" y="429514"/>
                    <a:pt x="1563878" y="448310"/>
                    <a:pt x="1578102" y="462534"/>
                  </a:cubicBezTo>
                  <a:cubicBezTo>
                    <a:pt x="1592326" y="476758"/>
                    <a:pt x="1611122" y="483870"/>
                    <a:pt x="1634490" y="483870"/>
                  </a:cubicBezTo>
                  <a:lnTo>
                    <a:pt x="1693164" y="483870"/>
                  </a:lnTo>
                  <a:cubicBezTo>
                    <a:pt x="1716024" y="483870"/>
                    <a:pt x="1734566" y="477901"/>
                    <a:pt x="1748790" y="465963"/>
                  </a:cubicBezTo>
                  <a:cubicBezTo>
                    <a:pt x="1763014" y="454025"/>
                    <a:pt x="1770126" y="438150"/>
                    <a:pt x="1770126" y="418338"/>
                  </a:cubicBezTo>
                  <a:lnTo>
                    <a:pt x="1839468" y="418338"/>
                  </a:lnTo>
                  <a:cubicBezTo>
                    <a:pt x="1839468" y="456438"/>
                    <a:pt x="1826006" y="487172"/>
                    <a:pt x="1799082" y="510540"/>
                  </a:cubicBezTo>
                  <a:cubicBezTo>
                    <a:pt x="1772158" y="533908"/>
                    <a:pt x="1736598" y="545592"/>
                    <a:pt x="1692402" y="545592"/>
                  </a:cubicBezTo>
                  <a:lnTo>
                    <a:pt x="1634490" y="545592"/>
                  </a:lnTo>
                  <a:cubicBezTo>
                    <a:pt x="1589786" y="545592"/>
                    <a:pt x="1553845" y="532765"/>
                    <a:pt x="1526667" y="507111"/>
                  </a:cubicBezTo>
                  <a:cubicBezTo>
                    <a:pt x="1499489" y="481457"/>
                    <a:pt x="1485900" y="447802"/>
                    <a:pt x="1485900" y="406146"/>
                  </a:cubicBezTo>
                  <a:lnTo>
                    <a:pt x="1485900" y="300990"/>
                  </a:lnTo>
                  <a:cubicBezTo>
                    <a:pt x="1485900" y="256286"/>
                    <a:pt x="1499489" y="220472"/>
                    <a:pt x="1526667" y="193548"/>
                  </a:cubicBezTo>
                  <a:cubicBezTo>
                    <a:pt x="1553845" y="166624"/>
                    <a:pt x="1589786" y="153162"/>
                    <a:pt x="1634490" y="153162"/>
                  </a:cubicBezTo>
                  <a:close/>
                  <a:moveTo>
                    <a:pt x="1205865" y="153162"/>
                  </a:moveTo>
                  <a:lnTo>
                    <a:pt x="1268349" y="153162"/>
                  </a:lnTo>
                  <a:cubicBezTo>
                    <a:pt x="1311529" y="153162"/>
                    <a:pt x="1346327" y="166370"/>
                    <a:pt x="1372743" y="192786"/>
                  </a:cubicBezTo>
                  <a:cubicBezTo>
                    <a:pt x="1399159" y="219202"/>
                    <a:pt x="1412367" y="254254"/>
                    <a:pt x="1412367" y="297942"/>
                  </a:cubicBezTo>
                  <a:lnTo>
                    <a:pt x="1412367" y="369570"/>
                  </a:lnTo>
                  <a:lnTo>
                    <a:pt x="1128141" y="369570"/>
                  </a:lnTo>
                  <a:lnTo>
                    <a:pt x="1128141" y="406146"/>
                  </a:lnTo>
                  <a:cubicBezTo>
                    <a:pt x="1128141" y="429514"/>
                    <a:pt x="1135253" y="448310"/>
                    <a:pt x="1149477" y="462534"/>
                  </a:cubicBezTo>
                  <a:cubicBezTo>
                    <a:pt x="1163701" y="476758"/>
                    <a:pt x="1182497" y="483870"/>
                    <a:pt x="1205865" y="483870"/>
                  </a:cubicBezTo>
                  <a:lnTo>
                    <a:pt x="1264539" y="483870"/>
                  </a:lnTo>
                  <a:cubicBezTo>
                    <a:pt x="1287399" y="483870"/>
                    <a:pt x="1305941" y="477901"/>
                    <a:pt x="1320165" y="465963"/>
                  </a:cubicBezTo>
                  <a:cubicBezTo>
                    <a:pt x="1334389" y="454025"/>
                    <a:pt x="1341501" y="438150"/>
                    <a:pt x="1341501" y="418338"/>
                  </a:cubicBezTo>
                  <a:lnTo>
                    <a:pt x="1410843" y="418338"/>
                  </a:lnTo>
                  <a:cubicBezTo>
                    <a:pt x="1410843" y="456438"/>
                    <a:pt x="1397381" y="487172"/>
                    <a:pt x="1370457" y="510540"/>
                  </a:cubicBezTo>
                  <a:cubicBezTo>
                    <a:pt x="1343533" y="533908"/>
                    <a:pt x="1307973" y="545592"/>
                    <a:pt x="1263777" y="545592"/>
                  </a:cubicBezTo>
                  <a:lnTo>
                    <a:pt x="1205865" y="545592"/>
                  </a:lnTo>
                  <a:cubicBezTo>
                    <a:pt x="1161161" y="545592"/>
                    <a:pt x="1125220" y="532765"/>
                    <a:pt x="1098042" y="507111"/>
                  </a:cubicBezTo>
                  <a:cubicBezTo>
                    <a:pt x="1070864" y="481457"/>
                    <a:pt x="1057275" y="447802"/>
                    <a:pt x="1057275" y="406146"/>
                  </a:cubicBezTo>
                  <a:lnTo>
                    <a:pt x="1057275" y="300990"/>
                  </a:lnTo>
                  <a:cubicBezTo>
                    <a:pt x="1057275" y="256286"/>
                    <a:pt x="1070864" y="220472"/>
                    <a:pt x="1098042" y="193548"/>
                  </a:cubicBezTo>
                  <a:cubicBezTo>
                    <a:pt x="1125220" y="166624"/>
                    <a:pt x="1161161" y="153162"/>
                    <a:pt x="1205865" y="153162"/>
                  </a:cubicBezTo>
                  <a:close/>
                  <a:moveTo>
                    <a:pt x="1967103" y="44196"/>
                  </a:moveTo>
                  <a:lnTo>
                    <a:pt x="2037207" y="44196"/>
                  </a:lnTo>
                  <a:lnTo>
                    <a:pt x="2037207" y="159258"/>
                  </a:lnTo>
                  <a:lnTo>
                    <a:pt x="2136267" y="159258"/>
                  </a:lnTo>
                  <a:lnTo>
                    <a:pt x="2136267" y="220980"/>
                  </a:lnTo>
                  <a:lnTo>
                    <a:pt x="2037207" y="220980"/>
                  </a:lnTo>
                  <a:lnTo>
                    <a:pt x="2037207" y="422148"/>
                  </a:lnTo>
                  <a:cubicBezTo>
                    <a:pt x="2037207" y="441960"/>
                    <a:pt x="2041144" y="456184"/>
                    <a:pt x="2049018" y="464820"/>
                  </a:cubicBezTo>
                  <a:cubicBezTo>
                    <a:pt x="2056892" y="473456"/>
                    <a:pt x="2069719" y="477774"/>
                    <a:pt x="2087499" y="477774"/>
                  </a:cubicBezTo>
                  <a:lnTo>
                    <a:pt x="2136267" y="477774"/>
                  </a:lnTo>
                  <a:lnTo>
                    <a:pt x="2136267" y="539496"/>
                  </a:lnTo>
                  <a:lnTo>
                    <a:pt x="2084451" y="539496"/>
                  </a:lnTo>
                  <a:cubicBezTo>
                    <a:pt x="2042795" y="539496"/>
                    <a:pt x="2012696" y="530352"/>
                    <a:pt x="1994154" y="512064"/>
                  </a:cubicBezTo>
                  <a:cubicBezTo>
                    <a:pt x="1975612" y="493776"/>
                    <a:pt x="1966341" y="464312"/>
                    <a:pt x="1966341" y="423672"/>
                  </a:cubicBezTo>
                  <a:lnTo>
                    <a:pt x="1966341" y="220980"/>
                  </a:lnTo>
                  <a:lnTo>
                    <a:pt x="1899285" y="220980"/>
                  </a:lnTo>
                  <a:lnTo>
                    <a:pt x="1899285" y="159258"/>
                  </a:lnTo>
                  <a:lnTo>
                    <a:pt x="1967103" y="159258"/>
                  </a:lnTo>
                  <a:close/>
                  <a:moveTo>
                    <a:pt x="538353" y="44196"/>
                  </a:moveTo>
                  <a:lnTo>
                    <a:pt x="608457" y="44196"/>
                  </a:lnTo>
                  <a:lnTo>
                    <a:pt x="608457" y="159258"/>
                  </a:lnTo>
                  <a:lnTo>
                    <a:pt x="707517" y="159258"/>
                  </a:lnTo>
                  <a:lnTo>
                    <a:pt x="707517" y="220980"/>
                  </a:lnTo>
                  <a:lnTo>
                    <a:pt x="608457" y="220980"/>
                  </a:lnTo>
                  <a:lnTo>
                    <a:pt x="608457" y="422148"/>
                  </a:lnTo>
                  <a:cubicBezTo>
                    <a:pt x="608457" y="441960"/>
                    <a:pt x="612394" y="456184"/>
                    <a:pt x="620268" y="464820"/>
                  </a:cubicBezTo>
                  <a:cubicBezTo>
                    <a:pt x="628142" y="473456"/>
                    <a:pt x="640969" y="477774"/>
                    <a:pt x="658749" y="477774"/>
                  </a:cubicBezTo>
                  <a:lnTo>
                    <a:pt x="707517" y="477774"/>
                  </a:lnTo>
                  <a:lnTo>
                    <a:pt x="707517" y="539496"/>
                  </a:lnTo>
                  <a:lnTo>
                    <a:pt x="655701" y="539496"/>
                  </a:lnTo>
                  <a:cubicBezTo>
                    <a:pt x="614045" y="539496"/>
                    <a:pt x="583946" y="530352"/>
                    <a:pt x="565404" y="512064"/>
                  </a:cubicBezTo>
                  <a:cubicBezTo>
                    <a:pt x="546862" y="493776"/>
                    <a:pt x="537591" y="464312"/>
                    <a:pt x="537591" y="423672"/>
                  </a:cubicBezTo>
                  <a:lnTo>
                    <a:pt x="537591" y="220980"/>
                  </a:lnTo>
                  <a:lnTo>
                    <a:pt x="470535" y="220980"/>
                  </a:lnTo>
                  <a:lnTo>
                    <a:pt x="470535" y="159258"/>
                  </a:lnTo>
                  <a:lnTo>
                    <a:pt x="538353" y="159258"/>
                  </a:lnTo>
                  <a:close/>
                  <a:moveTo>
                    <a:pt x="165354" y="0"/>
                  </a:moveTo>
                  <a:lnTo>
                    <a:pt x="251460" y="0"/>
                  </a:lnTo>
                  <a:cubicBezTo>
                    <a:pt x="281432" y="0"/>
                    <a:pt x="307975" y="6223"/>
                    <a:pt x="331089" y="18669"/>
                  </a:cubicBezTo>
                  <a:cubicBezTo>
                    <a:pt x="354203" y="31115"/>
                    <a:pt x="372110" y="48641"/>
                    <a:pt x="384810" y="71247"/>
                  </a:cubicBezTo>
                  <a:cubicBezTo>
                    <a:pt x="397510" y="93853"/>
                    <a:pt x="403860" y="119888"/>
                    <a:pt x="403860" y="149352"/>
                  </a:cubicBezTo>
                  <a:lnTo>
                    <a:pt x="332232" y="149352"/>
                  </a:lnTo>
                  <a:cubicBezTo>
                    <a:pt x="332232" y="123952"/>
                    <a:pt x="324866" y="103505"/>
                    <a:pt x="310134" y="88011"/>
                  </a:cubicBezTo>
                  <a:cubicBezTo>
                    <a:pt x="295402" y="72517"/>
                    <a:pt x="275844" y="64770"/>
                    <a:pt x="251460" y="64770"/>
                  </a:cubicBezTo>
                  <a:lnTo>
                    <a:pt x="165354" y="64770"/>
                  </a:lnTo>
                  <a:cubicBezTo>
                    <a:pt x="139446" y="64770"/>
                    <a:pt x="118491" y="70485"/>
                    <a:pt x="102489" y="81915"/>
                  </a:cubicBezTo>
                  <a:cubicBezTo>
                    <a:pt x="86487" y="93345"/>
                    <a:pt x="78486" y="108966"/>
                    <a:pt x="78486" y="128778"/>
                  </a:cubicBezTo>
                  <a:lnTo>
                    <a:pt x="78486" y="163068"/>
                  </a:lnTo>
                  <a:cubicBezTo>
                    <a:pt x="78486" y="179324"/>
                    <a:pt x="84201" y="192786"/>
                    <a:pt x="95631" y="203454"/>
                  </a:cubicBezTo>
                  <a:cubicBezTo>
                    <a:pt x="107061" y="214122"/>
                    <a:pt x="123444" y="221488"/>
                    <a:pt x="144780" y="225552"/>
                  </a:cubicBezTo>
                  <a:lnTo>
                    <a:pt x="281940" y="249174"/>
                  </a:lnTo>
                  <a:cubicBezTo>
                    <a:pt x="324104" y="256286"/>
                    <a:pt x="356489" y="270129"/>
                    <a:pt x="379095" y="290703"/>
                  </a:cubicBezTo>
                  <a:cubicBezTo>
                    <a:pt x="401701" y="311277"/>
                    <a:pt x="413004" y="337058"/>
                    <a:pt x="413004" y="368046"/>
                  </a:cubicBezTo>
                  <a:lnTo>
                    <a:pt x="413004" y="417576"/>
                  </a:lnTo>
                  <a:cubicBezTo>
                    <a:pt x="413004" y="456184"/>
                    <a:pt x="398145" y="487172"/>
                    <a:pt x="368427" y="510540"/>
                  </a:cubicBezTo>
                  <a:cubicBezTo>
                    <a:pt x="338709" y="533908"/>
                    <a:pt x="299212" y="545592"/>
                    <a:pt x="249936" y="545592"/>
                  </a:cubicBezTo>
                  <a:lnTo>
                    <a:pt x="162306" y="545592"/>
                  </a:lnTo>
                  <a:cubicBezTo>
                    <a:pt x="113030" y="545592"/>
                    <a:pt x="73660" y="530860"/>
                    <a:pt x="44196" y="501396"/>
                  </a:cubicBezTo>
                  <a:cubicBezTo>
                    <a:pt x="14732" y="471932"/>
                    <a:pt x="0" y="432308"/>
                    <a:pt x="0" y="382524"/>
                  </a:cubicBezTo>
                  <a:lnTo>
                    <a:pt x="70866" y="382524"/>
                  </a:lnTo>
                  <a:cubicBezTo>
                    <a:pt x="70866" y="412496"/>
                    <a:pt x="79375" y="436372"/>
                    <a:pt x="96393" y="454152"/>
                  </a:cubicBezTo>
                  <a:cubicBezTo>
                    <a:pt x="113411" y="471932"/>
                    <a:pt x="135890" y="480822"/>
                    <a:pt x="163830" y="480822"/>
                  </a:cubicBezTo>
                  <a:lnTo>
                    <a:pt x="248412" y="480822"/>
                  </a:lnTo>
                  <a:cubicBezTo>
                    <a:pt x="276352" y="480822"/>
                    <a:pt x="298704" y="474853"/>
                    <a:pt x="315468" y="462915"/>
                  </a:cubicBezTo>
                  <a:cubicBezTo>
                    <a:pt x="332232" y="450977"/>
                    <a:pt x="340614" y="435102"/>
                    <a:pt x="340614" y="415290"/>
                  </a:cubicBezTo>
                  <a:lnTo>
                    <a:pt x="340614" y="374142"/>
                  </a:lnTo>
                  <a:cubicBezTo>
                    <a:pt x="340614" y="358394"/>
                    <a:pt x="334645" y="345186"/>
                    <a:pt x="322707" y="334518"/>
                  </a:cubicBezTo>
                  <a:cubicBezTo>
                    <a:pt x="310769" y="323850"/>
                    <a:pt x="293878" y="316738"/>
                    <a:pt x="272034" y="313182"/>
                  </a:cubicBezTo>
                  <a:lnTo>
                    <a:pt x="133350" y="290322"/>
                  </a:lnTo>
                  <a:cubicBezTo>
                    <a:pt x="92710" y="283718"/>
                    <a:pt x="61341" y="269748"/>
                    <a:pt x="39243" y="248412"/>
                  </a:cubicBezTo>
                  <a:cubicBezTo>
                    <a:pt x="17145" y="227076"/>
                    <a:pt x="6096" y="200406"/>
                    <a:pt x="6096" y="168402"/>
                  </a:cubicBezTo>
                  <a:lnTo>
                    <a:pt x="6096" y="126492"/>
                  </a:lnTo>
                  <a:cubicBezTo>
                    <a:pt x="6096" y="88392"/>
                    <a:pt x="20701" y="57785"/>
                    <a:pt x="49911" y="34671"/>
                  </a:cubicBezTo>
                  <a:cubicBezTo>
                    <a:pt x="79121" y="11557"/>
                    <a:pt x="117602" y="0"/>
                    <a:pt x="16535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grpSp>
    </p:spTree>
    <p:extLst>
      <p:ext uri="{BB962C8B-B14F-4D97-AF65-F5344CB8AC3E}">
        <p14:creationId xmlns:p14="http://schemas.microsoft.com/office/powerpoint/2010/main" val="2531570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Placeholder 50">
            <a:extLst>
              <a:ext uri="{FF2B5EF4-FFF2-40B4-BE49-F238E27FC236}">
                <a16:creationId xmlns:a16="http://schemas.microsoft.com/office/drawing/2014/main" id="{527C6646-473F-469B-B699-D419E47280C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6548" r="26548"/>
          <a:stretch>
            <a:fillRect/>
          </a:stretch>
        </p:blipFill>
        <p:spPr/>
      </p:pic>
      <p:pic>
        <p:nvPicPr>
          <p:cNvPr id="49" name="Picture Placeholder 48">
            <a:extLst>
              <a:ext uri="{FF2B5EF4-FFF2-40B4-BE49-F238E27FC236}">
                <a16:creationId xmlns:a16="http://schemas.microsoft.com/office/drawing/2014/main" id="{7A519A5E-5D06-4419-B61E-4FCD539B6381}"/>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42546" t="17492" r="25353" b="10844"/>
          <a:stretch/>
        </p:blipFill>
        <p:spPr>
          <a:xfrm>
            <a:off x="2024298" y="0"/>
            <a:ext cx="2047406" cy="6858000"/>
          </a:xfrm>
        </p:spPr>
      </p:pic>
      <p:pic>
        <p:nvPicPr>
          <p:cNvPr id="47" name="Picture Placeholder 46">
            <a:extLst>
              <a:ext uri="{FF2B5EF4-FFF2-40B4-BE49-F238E27FC236}">
                <a16:creationId xmlns:a16="http://schemas.microsoft.com/office/drawing/2014/main" id="{DCA0EDAD-D43E-4245-AA09-0BDCEE107522}"/>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6859" r="45601"/>
          <a:stretch/>
        </p:blipFill>
        <p:spPr>
          <a:xfrm>
            <a:off x="1" y="0"/>
            <a:ext cx="2047406" cy="6858000"/>
          </a:xfrm>
        </p:spPr>
      </p:pic>
      <p:sp>
        <p:nvSpPr>
          <p:cNvPr id="52" name="Rectangle 51">
            <a:extLst>
              <a:ext uri="{FF2B5EF4-FFF2-40B4-BE49-F238E27FC236}">
                <a16:creationId xmlns:a16="http://schemas.microsoft.com/office/drawing/2014/main" id="{1BFF184C-D58E-4A63-9B4E-28EC97E8024B}"/>
              </a:ext>
            </a:extLst>
          </p:cNvPr>
          <p:cNvSpPr/>
          <p:nvPr/>
        </p:nvSpPr>
        <p:spPr>
          <a:xfrm>
            <a:off x="7141579" y="2262797"/>
            <a:ext cx="3741485" cy="1569660"/>
          </a:xfrm>
          <a:prstGeom prst="rect">
            <a:avLst/>
          </a:prstGeom>
        </p:spPr>
        <p:txBody>
          <a:bodyPr wrap="square">
            <a:spAutoFit/>
          </a:bodyPr>
          <a:lstStyle/>
          <a:p>
            <a:r>
              <a:rPr lang="en-ID" sz="4800" b="1" dirty="0">
                <a:solidFill>
                  <a:srgbClr val="1F497D"/>
                </a:solidFill>
                <a:latin typeface="+mj-lt"/>
                <a:ea typeface="EB Garamond 12" panose="02020502060206020403" pitchFamily="18" charset="0"/>
                <a:cs typeface="Poppins SemiBold" panose="00000700000000000000" pitchFamily="2" charset="0"/>
              </a:rPr>
              <a:t>Fashion is Trending.</a:t>
            </a:r>
          </a:p>
        </p:txBody>
      </p:sp>
      <p:sp>
        <p:nvSpPr>
          <p:cNvPr id="53" name="Rectangle 52">
            <a:extLst>
              <a:ext uri="{FF2B5EF4-FFF2-40B4-BE49-F238E27FC236}">
                <a16:creationId xmlns:a16="http://schemas.microsoft.com/office/drawing/2014/main" id="{BC9F76C7-8531-4D84-9E02-BC176F5D438E}"/>
              </a:ext>
            </a:extLst>
          </p:cNvPr>
          <p:cNvSpPr/>
          <p:nvPr/>
        </p:nvSpPr>
        <p:spPr>
          <a:xfrm>
            <a:off x="7169882" y="4213279"/>
            <a:ext cx="2393773" cy="523220"/>
          </a:xfrm>
          <a:prstGeom prst="rect">
            <a:avLst/>
          </a:prstGeom>
        </p:spPr>
        <p:txBody>
          <a:bodyPr wrap="square">
            <a:spAutoFit/>
          </a:bodyPr>
          <a:lstStyle/>
          <a:p>
            <a:r>
              <a:rPr lang="en-US" sz="1400" b="1" dirty="0">
                <a:solidFill>
                  <a:srgbClr val="E1315B"/>
                </a:solidFill>
                <a:latin typeface="+mj-lt"/>
                <a:cs typeface="Poppins" panose="00000500000000000000" pitchFamily="2" charset="0"/>
              </a:rPr>
              <a:t>Design to enhance everyday life.</a:t>
            </a:r>
            <a:endParaRPr lang="en-ID" sz="1400" b="1" dirty="0">
              <a:solidFill>
                <a:srgbClr val="E1315B"/>
              </a:solidFill>
              <a:latin typeface="+mj-lt"/>
            </a:endParaRPr>
          </a:p>
        </p:txBody>
      </p:sp>
      <p:sp>
        <p:nvSpPr>
          <p:cNvPr id="54" name="Rectangle 53">
            <a:extLst>
              <a:ext uri="{FF2B5EF4-FFF2-40B4-BE49-F238E27FC236}">
                <a16:creationId xmlns:a16="http://schemas.microsoft.com/office/drawing/2014/main" id="{C19539F9-F56A-4C1F-86F7-F9A3EF2D7D4A}"/>
              </a:ext>
            </a:extLst>
          </p:cNvPr>
          <p:cNvSpPr/>
          <p:nvPr/>
        </p:nvSpPr>
        <p:spPr>
          <a:xfrm>
            <a:off x="7158452" y="4980879"/>
            <a:ext cx="2953582" cy="1041632"/>
          </a:xfrm>
          <a:prstGeom prst="rect">
            <a:avLst/>
          </a:prstGeom>
        </p:spPr>
        <p:txBody>
          <a:bodyPr wrap="square">
            <a:spAutoFit/>
          </a:bodyPr>
          <a:lstStyle/>
          <a:p>
            <a:pPr>
              <a:lnSpc>
                <a:spcPct val="150000"/>
              </a:lnSpc>
            </a:pPr>
            <a:r>
              <a:rPr lang="en-US" sz="1050" dirty="0">
                <a:latin typeface="+mj-lt"/>
                <a:ea typeface="Open Sans" panose="020B0606030504020204" pitchFamily="34" charset="0"/>
                <a:cs typeface="Poppins" panose="00000500000000000000" pitchFamily="2" charset="0"/>
              </a:rPr>
              <a:t>The image of the ‘tortured artist’ is a familiar characterization that asserts that the most creative among us are bound to be touched by mental affliction.</a:t>
            </a:r>
            <a:endParaRPr lang="en-ID" sz="1050" dirty="0">
              <a:latin typeface="+mj-lt"/>
              <a:cs typeface="Poppins" panose="00000500000000000000" pitchFamily="2" charset="0"/>
            </a:endParaRPr>
          </a:p>
        </p:txBody>
      </p:sp>
      <p:grpSp>
        <p:nvGrpSpPr>
          <p:cNvPr id="55" name="Group 54">
            <a:extLst>
              <a:ext uri="{FF2B5EF4-FFF2-40B4-BE49-F238E27FC236}">
                <a16:creationId xmlns:a16="http://schemas.microsoft.com/office/drawing/2014/main" id="{2460576E-5787-43E4-9EE3-BBD197EC05A7}"/>
              </a:ext>
            </a:extLst>
          </p:cNvPr>
          <p:cNvGrpSpPr/>
          <p:nvPr/>
        </p:nvGrpSpPr>
        <p:grpSpPr>
          <a:xfrm>
            <a:off x="7103480" y="1281262"/>
            <a:ext cx="1453458" cy="554192"/>
            <a:chOff x="3899462" y="2585735"/>
            <a:chExt cx="4263400" cy="1625600"/>
          </a:xfrm>
        </p:grpSpPr>
        <p:pic>
          <p:nvPicPr>
            <p:cNvPr id="56" name="Graphic 55">
              <a:extLst>
                <a:ext uri="{FF2B5EF4-FFF2-40B4-BE49-F238E27FC236}">
                  <a16:creationId xmlns:a16="http://schemas.microsoft.com/office/drawing/2014/main" id="{0E8573C9-9F37-40E3-9B01-FDA8CFD83AC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3899462" y="2585735"/>
              <a:ext cx="1625600" cy="1625600"/>
            </a:xfrm>
            <a:prstGeom prst="rect">
              <a:avLst/>
            </a:prstGeom>
          </p:spPr>
        </p:pic>
        <p:sp>
          <p:nvSpPr>
            <p:cNvPr id="57" name="Freeform: Shape 56">
              <a:extLst>
                <a:ext uri="{FF2B5EF4-FFF2-40B4-BE49-F238E27FC236}">
                  <a16:creationId xmlns:a16="http://schemas.microsoft.com/office/drawing/2014/main" id="{32DD0D7B-FD84-4198-BB4B-82B187524850}"/>
                </a:ext>
              </a:extLst>
            </p:cNvPr>
            <p:cNvSpPr/>
            <p:nvPr/>
          </p:nvSpPr>
          <p:spPr>
            <a:xfrm>
              <a:off x="5446582" y="2763849"/>
              <a:ext cx="2716280" cy="1269373"/>
            </a:xfrm>
            <a:custGeom>
              <a:avLst/>
              <a:gdLst/>
              <a:ahLst/>
              <a:cxnLst/>
              <a:rect l="l" t="t" r="r" b="b"/>
              <a:pathLst>
                <a:path w="2716280" h="1269373">
                  <a:moveTo>
                    <a:pt x="585383" y="1091470"/>
                  </a:moveTo>
                  <a:cubicBezTo>
                    <a:pt x="569762" y="1091470"/>
                    <a:pt x="557284" y="1095288"/>
                    <a:pt x="547950" y="1102924"/>
                  </a:cubicBezTo>
                  <a:cubicBezTo>
                    <a:pt x="538615" y="1110560"/>
                    <a:pt x="533948" y="1120644"/>
                    <a:pt x="533948" y="1133178"/>
                  </a:cubicBezTo>
                  <a:lnTo>
                    <a:pt x="533948" y="1155609"/>
                  </a:lnTo>
                  <a:cubicBezTo>
                    <a:pt x="533948" y="1168603"/>
                    <a:pt x="538502" y="1178806"/>
                    <a:pt x="547610" y="1186220"/>
                  </a:cubicBezTo>
                  <a:cubicBezTo>
                    <a:pt x="556719" y="1193634"/>
                    <a:pt x="569309" y="1197340"/>
                    <a:pt x="585383" y="1197340"/>
                  </a:cubicBezTo>
                  <a:lnTo>
                    <a:pt x="629496" y="1197340"/>
                  </a:lnTo>
                  <a:cubicBezTo>
                    <a:pt x="649562" y="1197340"/>
                    <a:pt x="667397" y="1191490"/>
                    <a:pt x="683002" y="1179791"/>
                  </a:cubicBezTo>
                  <a:cubicBezTo>
                    <a:pt x="698607" y="1168091"/>
                    <a:pt x="709379" y="1152422"/>
                    <a:pt x="715316" y="1132785"/>
                  </a:cubicBezTo>
                  <a:lnTo>
                    <a:pt x="715316" y="1114985"/>
                  </a:lnTo>
                  <a:cubicBezTo>
                    <a:pt x="708410" y="1108809"/>
                    <a:pt x="697113" y="1103346"/>
                    <a:pt x="681425" y="1098596"/>
                  </a:cubicBezTo>
                  <a:cubicBezTo>
                    <a:pt x="665736" y="1093845"/>
                    <a:pt x="649673" y="1091470"/>
                    <a:pt x="633234" y="1091470"/>
                  </a:cubicBezTo>
                  <a:close/>
                  <a:moveTo>
                    <a:pt x="2078212" y="945702"/>
                  </a:moveTo>
                  <a:cubicBezTo>
                    <a:pt x="2057059" y="945702"/>
                    <a:pt x="2040082" y="952663"/>
                    <a:pt x="2027283" y="966585"/>
                  </a:cubicBezTo>
                  <a:cubicBezTo>
                    <a:pt x="2014484" y="980508"/>
                    <a:pt x="2008084" y="999411"/>
                    <a:pt x="2008084" y="1023295"/>
                  </a:cubicBezTo>
                  <a:lnTo>
                    <a:pt x="2008084" y="1115247"/>
                  </a:lnTo>
                  <a:cubicBezTo>
                    <a:pt x="2008084" y="1139647"/>
                    <a:pt x="2014369" y="1158806"/>
                    <a:pt x="2026938" y="1172724"/>
                  </a:cubicBezTo>
                  <a:cubicBezTo>
                    <a:pt x="2039507" y="1186643"/>
                    <a:pt x="2056349" y="1193602"/>
                    <a:pt x="2077462" y="1193602"/>
                  </a:cubicBezTo>
                  <a:lnTo>
                    <a:pt x="2139506" y="1193602"/>
                  </a:lnTo>
                  <a:cubicBezTo>
                    <a:pt x="2161104" y="1193602"/>
                    <a:pt x="2178439" y="1186613"/>
                    <a:pt x="2191512" y="1172635"/>
                  </a:cubicBezTo>
                  <a:cubicBezTo>
                    <a:pt x="2204585" y="1158657"/>
                    <a:pt x="2211122" y="1139528"/>
                    <a:pt x="2211122" y="1115247"/>
                  </a:cubicBezTo>
                  <a:lnTo>
                    <a:pt x="2211122" y="1023295"/>
                  </a:lnTo>
                  <a:cubicBezTo>
                    <a:pt x="2211122" y="999490"/>
                    <a:pt x="2204702" y="980607"/>
                    <a:pt x="2191863" y="966645"/>
                  </a:cubicBezTo>
                  <a:cubicBezTo>
                    <a:pt x="2179025" y="952683"/>
                    <a:pt x="2162072" y="945702"/>
                    <a:pt x="2141006" y="945702"/>
                  </a:cubicBezTo>
                  <a:close/>
                  <a:moveTo>
                    <a:pt x="1751707" y="875907"/>
                  </a:moveTo>
                  <a:lnTo>
                    <a:pt x="1836468" y="875907"/>
                  </a:lnTo>
                  <a:lnTo>
                    <a:pt x="1836468" y="1263396"/>
                  </a:lnTo>
                  <a:lnTo>
                    <a:pt x="1751707" y="1263396"/>
                  </a:lnTo>
                  <a:close/>
                  <a:moveTo>
                    <a:pt x="2538972" y="869930"/>
                  </a:moveTo>
                  <a:lnTo>
                    <a:pt x="2588312" y="869930"/>
                  </a:lnTo>
                  <a:cubicBezTo>
                    <a:pt x="2626459" y="869930"/>
                    <a:pt x="2657324" y="882650"/>
                    <a:pt x="2680907" y="908090"/>
                  </a:cubicBezTo>
                  <a:cubicBezTo>
                    <a:pt x="2704489" y="933529"/>
                    <a:pt x="2716280" y="966450"/>
                    <a:pt x="2716280" y="1006852"/>
                  </a:cubicBezTo>
                  <a:lnTo>
                    <a:pt x="2716280" y="1263396"/>
                  </a:lnTo>
                  <a:lnTo>
                    <a:pt x="2631520" y="1263396"/>
                  </a:lnTo>
                  <a:lnTo>
                    <a:pt x="2631520" y="1006852"/>
                  </a:lnTo>
                  <a:cubicBezTo>
                    <a:pt x="2631520" y="988326"/>
                    <a:pt x="2626940" y="973503"/>
                    <a:pt x="2617780" y="962382"/>
                  </a:cubicBezTo>
                  <a:cubicBezTo>
                    <a:pt x="2608620" y="951262"/>
                    <a:pt x="2596805" y="945702"/>
                    <a:pt x="2582335" y="945702"/>
                  </a:cubicBezTo>
                  <a:lnTo>
                    <a:pt x="2535984" y="945702"/>
                  </a:lnTo>
                  <a:cubicBezTo>
                    <a:pt x="2516545" y="945702"/>
                    <a:pt x="2498761" y="953306"/>
                    <a:pt x="2482632" y="968514"/>
                  </a:cubicBezTo>
                  <a:cubicBezTo>
                    <a:pt x="2466503" y="983722"/>
                    <a:pt x="2456180" y="1003292"/>
                    <a:pt x="2451664" y="1027224"/>
                  </a:cubicBezTo>
                  <a:lnTo>
                    <a:pt x="2451664" y="1263396"/>
                  </a:lnTo>
                  <a:lnTo>
                    <a:pt x="2366903" y="1263396"/>
                  </a:lnTo>
                  <a:lnTo>
                    <a:pt x="2366903" y="875907"/>
                  </a:lnTo>
                  <a:lnTo>
                    <a:pt x="2448675" y="875907"/>
                  </a:lnTo>
                  <a:lnTo>
                    <a:pt x="2448675" y="926723"/>
                  </a:lnTo>
                  <a:cubicBezTo>
                    <a:pt x="2450810" y="911594"/>
                    <a:pt x="2461528" y="898347"/>
                    <a:pt x="2480828" y="886980"/>
                  </a:cubicBezTo>
                  <a:cubicBezTo>
                    <a:pt x="2500128" y="875614"/>
                    <a:pt x="2519509" y="869930"/>
                    <a:pt x="2538972" y="869930"/>
                  </a:cubicBezTo>
                  <a:close/>
                  <a:moveTo>
                    <a:pt x="2078212" y="869930"/>
                  </a:moveTo>
                  <a:lnTo>
                    <a:pt x="2141006" y="869930"/>
                  </a:lnTo>
                  <a:cubicBezTo>
                    <a:pt x="2187464" y="869930"/>
                    <a:pt x="2224891" y="883865"/>
                    <a:pt x="2253288" y="911733"/>
                  </a:cubicBezTo>
                  <a:cubicBezTo>
                    <a:pt x="2281684" y="939602"/>
                    <a:pt x="2295882" y="976043"/>
                    <a:pt x="2295882" y="1021056"/>
                  </a:cubicBezTo>
                  <a:lnTo>
                    <a:pt x="2295882" y="1118235"/>
                  </a:lnTo>
                  <a:cubicBezTo>
                    <a:pt x="2295882" y="1163201"/>
                    <a:pt x="2281537" y="1199632"/>
                    <a:pt x="2252847" y="1227529"/>
                  </a:cubicBezTo>
                  <a:cubicBezTo>
                    <a:pt x="2224157" y="1255425"/>
                    <a:pt x="2186627" y="1269373"/>
                    <a:pt x="2140256" y="1269373"/>
                  </a:cubicBezTo>
                  <a:lnTo>
                    <a:pt x="2076712" y="1269373"/>
                  </a:lnTo>
                  <a:cubicBezTo>
                    <a:pt x="2030651" y="1269373"/>
                    <a:pt x="1993571" y="1255457"/>
                    <a:pt x="1965472" y="1227624"/>
                  </a:cubicBezTo>
                  <a:cubicBezTo>
                    <a:pt x="1937373" y="1199791"/>
                    <a:pt x="1923324" y="1163328"/>
                    <a:pt x="1923324" y="1118235"/>
                  </a:cubicBezTo>
                  <a:lnTo>
                    <a:pt x="1923324" y="1021056"/>
                  </a:lnTo>
                  <a:cubicBezTo>
                    <a:pt x="1923324" y="975963"/>
                    <a:pt x="1937502" y="939503"/>
                    <a:pt x="1965859" y="911674"/>
                  </a:cubicBezTo>
                  <a:cubicBezTo>
                    <a:pt x="1994216" y="883845"/>
                    <a:pt x="2031667" y="869930"/>
                    <a:pt x="2078212" y="869930"/>
                  </a:cubicBezTo>
                  <a:close/>
                  <a:moveTo>
                    <a:pt x="1025033" y="869930"/>
                  </a:moveTo>
                  <a:lnTo>
                    <a:pt x="1087827" y="869930"/>
                  </a:lnTo>
                  <a:cubicBezTo>
                    <a:pt x="1127189" y="869930"/>
                    <a:pt x="1158980" y="880842"/>
                    <a:pt x="1183202" y="902667"/>
                  </a:cubicBezTo>
                  <a:cubicBezTo>
                    <a:pt x="1207423" y="924491"/>
                    <a:pt x="1219534" y="955778"/>
                    <a:pt x="1219534" y="996530"/>
                  </a:cubicBezTo>
                  <a:lnTo>
                    <a:pt x="1136499" y="996530"/>
                  </a:lnTo>
                  <a:cubicBezTo>
                    <a:pt x="1135920" y="977860"/>
                    <a:pt x="1131237" y="964347"/>
                    <a:pt x="1122450" y="955989"/>
                  </a:cubicBezTo>
                  <a:cubicBezTo>
                    <a:pt x="1113663" y="947631"/>
                    <a:pt x="1102122" y="943451"/>
                    <a:pt x="1087827" y="943451"/>
                  </a:cubicBezTo>
                  <a:lnTo>
                    <a:pt x="1025783" y="943451"/>
                  </a:lnTo>
                  <a:cubicBezTo>
                    <a:pt x="1008948" y="943451"/>
                    <a:pt x="996041" y="946585"/>
                    <a:pt x="987064" y="952851"/>
                  </a:cubicBezTo>
                  <a:cubicBezTo>
                    <a:pt x="978087" y="959118"/>
                    <a:pt x="973598" y="967153"/>
                    <a:pt x="973598" y="976956"/>
                  </a:cubicBezTo>
                  <a:lnTo>
                    <a:pt x="973598" y="995637"/>
                  </a:lnTo>
                  <a:cubicBezTo>
                    <a:pt x="973598" y="1001748"/>
                    <a:pt x="976424" y="1007229"/>
                    <a:pt x="982075" y="1012079"/>
                  </a:cubicBezTo>
                  <a:cubicBezTo>
                    <a:pt x="987727" y="1016929"/>
                    <a:pt x="995097" y="1020382"/>
                    <a:pt x="1004185" y="1022437"/>
                  </a:cubicBezTo>
                  <a:lnTo>
                    <a:pt x="1135416" y="1045702"/>
                  </a:lnTo>
                  <a:cubicBezTo>
                    <a:pt x="1163039" y="1050489"/>
                    <a:pt x="1185583" y="1061212"/>
                    <a:pt x="1203049" y="1077873"/>
                  </a:cubicBezTo>
                  <a:cubicBezTo>
                    <a:pt x="1220516" y="1094534"/>
                    <a:pt x="1229249" y="1113969"/>
                    <a:pt x="1229249" y="1136178"/>
                  </a:cubicBezTo>
                  <a:lnTo>
                    <a:pt x="1229249" y="1165324"/>
                  </a:lnTo>
                  <a:cubicBezTo>
                    <a:pt x="1229249" y="1196805"/>
                    <a:pt x="1216174" y="1222016"/>
                    <a:pt x="1190024" y="1240959"/>
                  </a:cubicBezTo>
                  <a:cubicBezTo>
                    <a:pt x="1163874" y="1259902"/>
                    <a:pt x="1130058" y="1269373"/>
                    <a:pt x="1088577" y="1269373"/>
                  </a:cubicBezTo>
                  <a:lnTo>
                    <a:pt x="1022795" y="1269373"/>
                  </a:lnTo>
                  <a:cubicBezTo>
                    <a:pt x="980329" y="1269373"/>
                    <a:pt x="946140" y="1257606"/>
                    <a:pt x="920228" y="1234071"/>
                  </a:cubicBezTo>
                  <a:cubicBezTo>
                    <a:pt x="894316" y="1210536"/>
                    <a:pt x="881360" y="1177112"/>
                    <a:pt x="881360" y="1133797"/>
                  </a:cubicBezTo>
                  <a:lnTo>
                    <a:pt x="964633" y="1133797"/>
                  </a:lnTo>
                  <a:cubicBezTo>
                    <a:pt x="964633" y="1155045"/>
                    <a:pt x="969879" y="1170698"/>
                    <a:pt x="980373" y="1180755"/>
                  </a:cubicBezTo>
                  <a:cubicBezTo>
                    <a:pt x="990866" y="1190812"/>
                    <a:pt x="1005007" y="1195840"/>
                    <a:pt x="1022795" y="1195840"/>
                  </a:cubicBezTo>
                  <a:lnTo>
                    <a:pt x="1088577" y="1195840"/>
                  </a:lnTo>
                  <a:cubicBezTo>
                    <a:pt x="1105865" y="1195840"/>
                    <a:pt x="1119380" y="1192770"/>
                    <a:pt x="1129123" y="1186631"/>
                  </a:cubicBezTo>
                  <a:cubicBezTo>
                    <a:pt x="1138867" y="1180491"/>
                    <a:pt x="1143738" y="1172643"/>
                    <a:pt x="1143738" y="1163086"/>
                  </a:cubicBezTo>
                  <a:lnTo>
                    <a:pt x="1143738" y="1141405"/>
                  </a:lnTo>
                  <a:cubicBezTo>
                    <a:pt x="1143738" y="1135698"/>
                    <a:pt x="1141040" y="1130344"/>
                    <a:pt x="1135642" y="1125343"/>
                  </a:cubicBezTo>
                  <a:cubicBezTo>
                    <a:pt x="1130245" y="1120343"/>
                    <a:pt x="1124954" y="1117025"/>
                    <a:pt x="1119771" y="1115390"/>
                  </a:cubicBezTo>
                  <a:lnTo>
                    <a:pt x="993779" y="1092958"/>
                  </a:lnTo>
                  <a:cubicBezTo>
                    <a:pt x="958743" y="1087608"/>
                    <a:pt x="932369" y="1076480"/>
                    <a:pt x="914656" y="1059573"/>
                  </a:cubicBezTo>
                  <a:cubicBezTo>
                    <a:pt x="896944" y="1042666"/>
                    <a:pt x="888087" y="1022600"/>
                    <a:pt x="888087" y="999375"/>
                  </a:cubicBezTo>
                  <a:lnTo>
                    <a:pt x="888087" y="974705"/>
                  </a:lnTo>
                  <a:cubicBezTo>
                    <a:pt x="888087" y="943249"/>
                    <a:pt x="900621" y="917922"/>
                    <a:pt x="925687" y="898726"/>
                  </a:cubicBezTo>
                  <a:cubicBezTo>
                    <a:pt x="950754" y="879529"/>
                    <a:pt x="983869" y="869930"/>
                    <a:pt x="1025033" y="869930"/>
                  </a:cubicBezTo>
                  <a:close/>
                  <a:moveTo>
                    <a:pt x="599587" y="869930"/>
                  </a:moveTo>
                  <a:lnTo>
                    <a:pt x="660892" y="869930"/>
                  </a:lnTo>
                  <a:cubicBezTo>
                    <a:pt x="702286" y="869930"/>
                    <a:pt x="735707" y="881725"/>
                    <a:pt x="761155" y="905316"/>
                  </a:cubicBezTo>
                  <a:cubicBezTo>
                    <a:pt x="786602" y="928906"/>
                    <a:pt x="799326" y="959763"/>
                    <a:pt x="799326" y="997887"/>
                  </a:cubicBezTo>
                  <a:lnTo>
                    <a:pt x="799326" y="1263396"/>
                  </a:lnTo>
                  <a:lnTo>
                    <a:pt x="719054" y="1263396"/>
                  </a:lnTo>
                  <a:lnTo>
                    <a:pt x="719054" y="1213307"/>
                  </a:lnTo>
                  <a:cubicBezTo>
                    <a:pt x="716213" y="1229023"/>
                    <a:pt x="705017" y="1242296"/>
                    <a:pt x="685467" y="1253127"/>
                  </a:cubicBezTo>
                  <a:cubicBezTo>
                    <a:pt x="665917" y="1263958"/>
                    <a:pt x="646014" y="1269373"/>
                    <a:pt x="625757" y="1269373"/>
                  </a:cubicBezTo>
                  <a:lnTo>
                    <a:pt x="580906" y="1269373"/>
                  </a:lnTo>
                  <a:cubicBezTo>
                    <a:pt x="541584" y="1269373"/>
                    <a:pt x="509925" y="1259110"/>
                    <a:pt x="485930" y="1238584"/>
                  </a:cubicBezTo>
                  <a:cubicBezTo>
                    <a:pt x="461935" y="1218057"/>
                    <a:pt x="449937" y="1190649"/>
                    <a:pt x="449937" y="1156359"/>
                  </a:cubicBezTo>
                  <a:lnTo>
                    <a:pt x="449937" y="1131689"/>
                  </a:lnTo>
                  <a:cubicBezTo>
                    <a:pt x="449937" y="1098280"/>
                    <a:pt x="462433" y="1071342"/>
                    <a:pt x="487424" y="1050876"/>
                  </a:cubicBezTo>
                  <a:cubicBezTo>
                    <a:pt x="512416" y="1030409"/>
                    <a:pt x="544822" y="1020175"/>
                    <a:pt x="584645" y="1020175"/>
                  </a:cubicBezTo>
                  <a:lnTo>
                    <a:pt x="631734" y="1020175"/>
                  </a:lnTo>
                  <a:cubicBezTo>
                    <a:pt x="647149" y="1020175"/>
                    <a:pt x="663797" y="1022543"/>
                    <a:pt x="681681" y="1027277"/>
                  </a:cubicBezTo>
                  <a:cubicBezTo>
                    <a:pt x="699564" y="1032012"/>
                    <a:pt x="710775" y="1037864"/>
                    <a:pt x="715316" y="1044833"/>
                  </a:cubicBezTo>
                  <a:lnTo>
                    <a:pt x="715316" y="997887"/>
                  </a:lnTo>
                  <a:cubicBezTo>
                    <a:pt x="715316" y="981623"/>
                    <a:pt x="710327" y="968609"/>
                    <a:pt x="700350" y="958846"/>
                  </a:cubicBezTo>
                  <a:cubicBezTo>
                    <a:pt x="690372" y="949083"/>
                    <a:pt x="677220" y="944202"/>
                    <a:pt x="660892" y="944202"/>
                  </a:cubicBezTo>
                  <a:lnTo>
                    <a:pt x="599587" y="944202"/>
                  </a:lnTo>
                  <a:cubicBezTo>
                    <a:pt x="582434" y="944202"/>
                    <a:pt x="568950" y="948039"/>
                    <a:pt x="559136" y="955715"/>
                  </a:cubicBezTo>
                  <a:cubicBezTo>
                    <a:pt x="549321" y="963390"/>
                    <a:pt x="544414" y="975749"/>
                    <a:pt x="544414" y="992791"/>
                  </a:cubicBezTo>
                  <a:lnTo>
                    <a:pt x="460403" y="992791"/>
                  </a:lnTo>
                  <a:cubicBezTo>
                    <a:pt x="460403" y="953326"/>
                    <a:pt x="473270" y="922983"/>
                    <a:pt x="499003" y="901762"/>
                  </a:cubicBezTo>
                  <a:cubicBezTo>
                    <a:pt x="524736" y="880541"/>
                    <a:pt x="558265" y="869930"/>
                    <a:pt x="599587" y="869930"/>
                  </a:cubicBezTo>
                  <a:close/>
                  <a:moveTo>
                    <a:pt x="1794463" y="732377"/>
                  </a:moveTo>
                  <a:cubicBezTo>
                    <a:pt x="1811131" y="732377"/>
                    <a:pt x="1824542" y="737455"/>
                    <a:pt x="1834694" y="747611"/>
                  </a:cubicBezTo>
                  <a:cubicBezTo>
                    <a:pt x="1844846" y="757767"/>
                    <a:pt x="1849922" y="770676"/>
                    <a:pt x="1849922" y="786336"/>
                  </a:cubicBezTo>
                  <a:cubicBezTo>
                    <a:pt x="1849922" y="802433"/>
                    <a:pt x="1844828" y="815576"/>
                    <a:pt x="1834640" y="825764"/>
                  </a:cubicBezTo>
                  <a:cubicBezTo>
                    <a:pt x="1824452" y="835952"/>
                    <a:pt x="1811060" y="841046"/>
                    <a:pt x="1794463" y="841046"/>
                  </a:cubicBezTo>
                  <a:cubicBezTo>
                    <a:pt x="1777905" y="841046"/>
                    <a:pt x="1764397" y="835962"/>
                    <a:pt x="1753940" y="825794"/>
                  </a:cubicBezTo>
                  <a:cubicBezTo>
                    <a:pt x="1743482" y="815626"/>
                    <a:pt x="1738253" y="802473"/>
                    <a:pt x="1738253" y="786336"/>
                  </a:cubicBezTo>
                  <a:cubicBezTo>
                    <a:pt x="1738253" y="770636"/>
                    <a:pt x="1743462" y="757718"/>
                    <a:pt x="1753880" y="747581"/>
                  </a:cubicBezTo>
                  <a:cubicBezTo>
                    <a:pt x="1764298" y="737445"/>
                    <a:pt x="1777826" y="732377"/>
                    <a:pt x="1794463" y="732377"/>
                  </a:cubicBezTo>
                  <a:close/>
                  <a:moveTo>
                    <a:pt x="1300103" y="725650"/>
                  </a:moveTo>
                  <a:lnTo>
                    <a:pt x="1384864" y="725650"/>
                  </a:lnTo>
                  <a:lnTo>
                    <a:pt x="1384864" y="922234"/>
                  </a:lnTo>
                  <a:cubicBezTo>
                    <a:pt x="1387594" y="908058"/>
                    <a:pt x="1398248" y="895797"/>
                    <a:pt x="1416826" y="885450"/>
                  </a:cubicBezTo>
                  <a:cubicBezTo>
                    <a:pt x="1435404" y="875104"/>
                    <a:pt x="1453853" y="869930"/>
                    <a:pt x="1472172" y="869930"/>
                  </a:cubicBezTo>
                  <a:lnTo>
                    <a:pt x="1523012" y="869930"/>
                  </a:lnTo>
                  <a:cubicBezTo>
                    <a:pt x="1561152" y="869930"/>
                    <a:pt x="1592015" y="882650"/>
                    <a:pt x="1615601" y="908090"/>
                  </a:cubicBezTo>
                  <a:cubicBezTo>
                    <a:pt x="1639187" y="933529"/>
                    <a:pt x="1650980" y="966450"/>
                    <a:pt x="1650980" y="1006852"/>
                  </a:cubicBezTo>
                  <a:lnTo>
                    <a:pt x="1650980" y="1263396"/>
                  </a:lnTo>
                  <a:lnTo>
                    <a:pt x="1566220" y="1263396"/>
                  </a:lnTo>
                  <a:lnTo>
                    <a:pt x="1566220" y="1006852"/>
                  </a:lnTo>
                  <a:cubicBezTo>
                    <a:pt x="1566220" y="988326"/>
                    <a:pt x="1561640" y="973503"/>
                    <a:pt x="1552480" y="962382"/>
                  </a:cubicBezTo>
                  <a:cubicBezTo>
                    <a:pt x="1543320" y="951262"/>
                    <a:pt x="1531501" y="945702"/>
                    <a:pt x="1517023" y="945702"/>
                  </a:cubicBezTo>
                  <a:lnTo>
                    <a:pt x="1469184" y="945702"/>
                  </a:lnTo>
                  <a:cubicBezTo>
                    <a:pt x="1449721" y="945702"/>
                    <a:pt x="1431933" y="953185"/>
                    <a:pt x="1415820" y="968151"/>
                  </a:cubicBezTo>
                  <a:cubicBezTo>
                    <a:pt x="1399707" y="983117"/>
                    <a:pt x="1389388" y="1002352"/>
                    <a:pt x="1384864" y="1025855"/>
                  </a:cubicBezTo>
                  <a:lnTo>
                    <a:pt x="1384864" y="1263396"/>
                  </a:lnTo>
                  <a:lnTo>
                    <a:pt x="1300103" y="1263396"/>
                  </a:lnTo>
                  <a:close/>
                  <a:moveTo>
                    <a:pt x="17216" y="725650"/>
                  </a:moveTo>
                  <a:lnTo>
                    <a:pt x="392014" y="725650"/>
                  </a:lnTo>
                  <a:lnTo>
                    <a:pt x="392014" y="802922"/>
                  </a:lnTo>
                  <a:lnTo>
                    <a:pt x="103466" y="802922"/>
                  </a:lnTo>
                  <a:lnTo>
                    <a:pt x="103466" y="962620"/>
                  </a:lnTo>
                  <a:lnTo>
                    <a:pt x="364355" y="962620"/>
                  </a:lnTo>
                  <a:lnTo>
                    <a:pt x="364355" y="1039892"/>
                  </a:lnTo>
                  <a:lnTo>
                    <a:pt x="103466" y="1039892"/>
                  </a:lnTo>
                  <a:lnTo>
                    <a:pt x="103466" y="1263396"/>
                  </a:lnTo>
                  <a:lnTo>
                    <a:pt x="17216" y="1263396"/>
                  </a:lnTo>
                  <a:close/>
                  <a:moveTo>
                    <a:pt x="1634490" y="214122"/>
                  </a:moveTo>
                  <a:cubicBezTo>
                    <a:pt x="1611122" y="214122"/>
                    <a:pt x="1592326" y="222123"/>
                    <a:pt x="1578102" y="238125"/>
                  </a:cubicBezTo>
                  <a:cubicBezTo>
                    <a:pt x="1563878" y="254127"/>
                    <a:pt x="1556766" y="275336"/>
                    <a:pt x="1556766" y="301752"/>
                  </a:cubicBezTo>
                  <a:lnTo>
                    <a:pt x="1556766" y="313182"/>
                  </a:lnTo>
                  <a:lnTo>
                    <a:pt x="1770126" y="313182"/>
                  </a:lnTo>
                  <a:lnTo>
                    <a:pt x="1770126" y="297942"/>
                  </a:lnTo>
                  <a:cubicBezTo>
                    <a:pt x="1770126" y="272542"/>
                    <a:pt x="1763395" y="252222"/>
                    <a:pt x="1749933" y="236982"/>
                  </a:cubicBezTo>
                  <a:cubicBezTo>
                    <a:pt x="1736471" y="221742"/>
                    <a:pt x="1718818" y="214122"/>
                    <a:pt x="1696974" y="214122"/>
                  </a:cubicBezTo>
                  <a:close/>
                  <a:moveTo>
                    <a:pt x="1205865" y="214122"/>
                  </a:moveTo>
                  <a:cubicBezTo>
                    <a:pt x="1182497" y="214122"/>
                    <a:pt x="1163701" y="222123"/>
                    <a:pt x="1149477" y="238125"/>
                  </a:cubicBezTo>
                  <a:cubicBezTo>
                    <a:pt x="1135253" y="254127"/>
                    <a:pt x="1128141" y="275336"/>
                    <a:pt x="1128141" y="301752"/>
                  </a:cubicBezTo>
                  <a:lnTo>
                    <a:pt x="1128141" y="313182"/>
                  </a:lnTo>
                  <a:lnTo>
                    <a:pt x="1341501" y="313182"/>
                  </a:lnTo>
                  <a:lnTo>
                    <a:pt x="1341501" y="297942"/>
                  </a:lnTo>
                  <a:cubicBezTo>
                    <a:pt x="1341501" y="272542"/>
                    <a:pt x="1334770" y="252222"/>
                    <a:pt x="1321308" y="236982"/>
                  </a:cubicBezTo>
                  <a:cubicBezTo>
                    <a:pt x="1307846" y="221742"/>
                    <a:pt x="1290193" y="214122"/>
                    <a:pt x="1268349" y="214122"/>
                  </a:cubicBezTo>
                  <a:close/>
                  <a:moveTo>
                    <a:pt x="970026" y="157734"/>
                  </a:moveTo>
                  <a:lnTo>
                    <a:pt x="1009650" y="157734"/>
                  </a:lnTo>
                  <a:lnTo>
                    <a:pt x="1009650" y="220980"/>
                  </a:lnTo>
                  <a:lnTo>
                    <a:pt x="970026" y="220980"/>
                  </a:lnTo>
                  <a:cubicBezTo>
                    <a:pt x="939038" y="220980"/>
                    <a:pt x="914146" y="230505"/>
                    <a:pt x="895350" y="249555"/>
                  </a:cubicBezTo>
                  <a:cubicBezTo>
                    <a:pt x="876554" y="268605"/>
                    <a:pt x="867156" y="293624"/>
                    <a:pt x="867156" y="324612"/>
                  </a:cubicBezTo>
                  <a:lnTo>
                    <a:pt x="867156" y="539496"/>
                  </a:lnTo>
                  <a:lnTo>
                    <a:pt x="796290" y="539496"/>
                  </a:lnTo>
                  <a:lnTo>
                    <a:pt x="796290" y="159258"/>
                  </a:lnTo>
                  <a:lnTo>
                    <a:pt x="864108" y="159258"/>
                  </a:lnTo>
                  <a:lnTo>
                    <a:pt x="864108" y="214884"/>
                  </a:lnTo>
                  <a:cubicBezTo>
                    <a:pt x="874268" y="198120"/>
                    <a:pt x="889127" y="184404"/>
                    <a:pt x="908685" y="173736"/>
                  </a:cubicBezTo>
                  <a:cubicBezTo>
                    <a:pt x="928243" y="163068"/>
                    <a:pt x="948690" y="157734"/>
                    <a:pt x="970026" y="157734"/>
                  </a:cubicBezTo>
                  <a:close/>
                  <a:moveTo>
                    <a:pt x="1634490" y="153162"/>
                  </a:moveTo>
                  <a:lnTo>
                    <a:pt x="1696974" y="153162"/>
                  </a:lnTo>
                  <a:cubicBezTo>
                    <a:pt x="1740154" y="153162"/>
                    <a:pt x="1774952" y="166370"/>
                    <a:pt x="1801368" y="192786"/>
                  </a:cubicBezTo>
                  <a:cubicBezTo>
                    <a:pt x="1827784" y="219202"/>
                    <a:pt x="1840992" y="254254"/>
                    <a:pt x="1840992" y="297942"/>
                  </a:cubicBezTo>
                  <a:lnTo>
                    <a:pt x="1840992" y="369570"/>
                  </a:lnTo>
                  <a:lnTo>
                    <a:pt x="1556766" y="369570"/>
                  </a:lnTo>
                  <a:lnTo>
                    <a:pt x="1556766" y="406146"/>
                  </a:lnTo>
                  <a:cubicBezTo>
                    <a:pt x="1556766" y="429514"/>
                    <a:pt x="1563878" y="448310"/>
                    <a:pt x="1578102" y="462534"/>
                  </a:cubicBezTo>
                  <a:cubicBezTo>
                    <a:pt x="1592326" y="476758"/>
                    <a:pt x="1611122" y="483870"/>
                    <a:pt x="1634490" y="483870"/>
                  </a:cubicBezTo>
                  <a:lnTo>
                    <a:pt x="1693164" y="483870"/>
                  </a:lnTo>
                  <a:cubicBezTo>
                    <a:pt x="1716024" y="483870"/>
                    <a:pt x="1734566" y="477901"/>
                    <a:pt x="1748790" y="465963"/>
                  </a:cubicBezTo>
                  <a:cubicBezTo>
                    <a:pt x="1763014" y="454025"/>
                    <a:pt x="1770126" y="438150"/>
                    <a:pt x="1770126" y="418338"/>
                  </a:cubicBezTo>
                  <a:lnTo>
                    <a:pt x="1839468" y="418338"/>
                  </a:lnTo>
                  <a:cubicBezTo>
                    <a:pt x="1839468" y="456438"/>
                    <a:pt x="1826006" y="487172"/>
                    <a:pt x="1799082" y="510540"/>
                  </a:cubicBezTo>
                  <a:cubicBezTo>
                    <a:pt x="1772158" y="533908"/>
                    <a:pt x="1736598" y="545592"/>
                    <a:pt x="1692402" y="545592"/>
                  </a:cubicBezTo>
                  <a:lnTo>
                    <a:pt x="1634490" y="545592"/>
                  </a:lnTo>
                  <a:cubicBezTo>
                    <a:pt x="1589786" y="545592"/>
                    <a:pt x="1553845" y="532765"/>
                    <a:pt x="1526667" y="507111"/>
                  </a:cubicBezTo>
                  <a:cubicBezTo>
                    <a:pt x="1499489" y="481457"/>
                    <a:pt x="1485900" y="447802"/>
                    <a:pt x="1485900" y="406146"/>
                  </a:cubicBezTo>
                  <a:lnTo>
                    <a:pt x="1485900" y="300990"/>
                  </a:lnTo>
                  <a:cubicBezTo>
                    <a:pt x="1485900" y="256286"/>
                    <a:pt x="1499489" y="220472"/>
                    <a:pt x="1526667" y="193548"/>
                  </a:cubicBezTo>
                  <a:cubicBezTo>
                    <a:pt x="1553845" y="166624"/>
                    <a:pt x="1589786" y="153162"/>
                    <a:pt x="1634490" y="153162"/>
                  </a:cubicBezTo>
                  <a:close/>
                  <a:moveTo>
                    <a:pt x="1205865" y="153162"/>
                  </a:moveTo>
                  <a:lnTo>
                    <a:pt x="1268349" y="153162"/>
                  </a:lnTo>
                  <a:cubicBezTo>
                    <a:pt x="1311529" y="153162"/>
                    <a:pt x="1346327" y="166370"/>
                    <a:pt x="1372743" y="192786"/>
                  </a:cubicBezTo>
                  <a:cubicBezTo>
                    <a:pt x="1399159" y="219202"/>
                    <a:pt x="1412367" y="254254"/>
                    <a:pt x="1412367" y="297942"/>
                  </a:cubicBezTo>
                  <a:lnTo>
                    <a:pt x="1412367" y="369570"/>
                  </a:lnTo>
                  <a:lnTo>
                    <a:pt x="1128141" y="369570"/>
                  </a:lnTo>
                  <a:lnTo>
                    <a:pt x="1128141" y="406146"/>
                  </a:lnTo>
                  <a:cubicBezTo>
                    <a:pt x="1128141" y="429514"/>
                    <a:pt x="1135253" y="448310"/>
                    <a:pt x="1149477" y="462534"/>
                  </a:cubicBezTo>
                  <a:cubicBezTo>
                    <a:pt x="1163701" y="476758"/>
                    <a:pt x="1182497" y="483870"/>
                    <a:pt x="1205865" y="483870"/>
                  </a:cubicBezTo>
                  <a:lnTo>
                    <a:pt x="1264539" y="483870"/>
                  </a:lnTo>
                  <a:cubicBezTo>
                    <a:pt x="1287399" y="483870"/>
                    <a:pt x="1305941" y="477901"/>
                    <a:pt x="1320165" y="465963"/>
                  </a:cubicBezTo>
                  <a:cubicBezTo>
                    <a:pt x="1334389" y="454025"/>
                    <a:pt x="1341501" y="438150"/>
                    <a:pt x="1341501" y="418338"/>
                  </a:cubicBezTo>
                  <a:lnTo>
                    <a:pt x="1410843" y="418338"/>
                  </a:lnTo>
                  <a:cubicBezTo>
                    <a:pt x="1410843" y="456438"/>
                    <a:pt x="1397381" y="487172"/>
                    <a:pt x="1370457" y="510540"/>
                  </a:cubicBezTo>
                  <a:cubicBezTo>
                    <a:pt x="1343533" y="533908"/>
                    <a:pt x="1307973" y="545592"/>
                    <a:pt x="1263777" y="545592"/>
                  </a:cubicBezTo>
                  <a:lnTo>
                    <a:pt x="1205865" y="545592"/>
                  </a:lnTo>
                  <a:cubicBezTo>
                    <a:pt x="1161161" y="545592"/>
                    <a:pt x="1125220" y="532765"/>
                    <a:pt x="1098042" y="507111"/>
                  </a:cubicBezTo>
                  <a:cubicBezTo>
                    <a:pt x="1070864" y="481457"/>
                    <a:pt x="1057275" y="447802"/>
                    <a:pt x="1057275" y="406146"/>
                  </a:cubicBezTo>
                  <a:lnTo>
                    <a:pt x="1057275" y="300990"/>
                  </a:lnTo>
                  <a:cubicBezTo>
                    <a:pt x="1057275" y="256286"/>
                    <a:pt x="1070864" y="220472"/>
                    <a:pt x="1098042" y="193548"/>
                  </a:cubicBezTo>
                  <a:cubicBezTo>
                    <a:pt x="1125220" y="166624"/>
                    <a:pt x="1161161" y="153162"/>
                    <a:pt x="1205865" y="153162"/>
                  </a:cubicBezTo>
                  <a:close/>
                  <a:moveTo>
                    <a:pt x="1967103" y="44196"/>
                  </a:moveTo>
                  <a:lnTo>
                    <a:pt x="2037207" y="44196"/>
                  </a:lnTo>
                  <a:lnTo>
                    <a:pt x="2037207" y="159258"/>
                  </a:lnTo>
                  <a:lnTo>
                    <a:pt x="2136267" y="159258"/>
                  </a:lnTo>
                  <a:lnTo>
                    <a:pt x="2136267" y="220980"/>
                  </a:lnTo>
                  <a:lnTo>
                    <a:pt x="2037207" y="220980"/>
                  </a:lnTo>
                  <a:lnTo>
                    <a:pt x="2037207" y="422148"/>
                  </a:lnTo>
                  <a:cubicBezTo>
                    <a:pt x="2037207" y="441960"/>
                    <a:pt x="2041144" y="456184"/>
                    <a:pt x="2049018" y="464820"/>
                  </a:cubicBezTo>
                  <a:cubicBezTo>
                    <a:pt x="2056892" y="473456"/>
                    <a:pt x="2069719" y="477774"/>
                    <a:pt x="2087499" y="477774"/>
                  </a:cubicBezTo>
                  <a:lnTo>
                    <a:pt x="2136267" y="477774"/>
                  </a:lnTo>
                  <a:lnTo>
                    <a:pt x="2136267" y="539496"/>
                  </a:lnTo>
                  <a:lnTo>
                    <a:pt x="2084451" y="539496"/>
                  </a:lnTo>
                  <a:cubicBezTo>
                    <a:pt x="2042795" y="539496"/>
                    <a:pt x="2012696" y="530352"/>
                    <a:pt x="1994154" y="512064"/>
                  </a:cubicBezTo>
                  <a:cubicBezTo>
                    <a:pt x="1975612" y="493776"/>
                    <a:pt x="1966341" y="464312"/>
                    <a:pt x="1966341" y="423672"/>
                  </a:cubicBezTo>
                  <a:lnTo>
                    <a:pt x="1966341" y="220980"/>
                  </a:lnTo>
                  <a:lnTo>
                    <a:pt x="1899285" y="220980"/>
                  </a:lnTo>
                  <a:lnTo>
                    <a:pt x="1899285" y="159258"/>
                  </a:lnTo>
                  <a:lnTo>
                    <a:pt x="1967103" y="159258"/>
                  </a:lnTo>
                  <a:close/>
                  <a:moveTo>
                    <a:pt x="538353" y="44196"/>
                  </a:moveTo>
                  <a:lnTo>
                    <a:pt x="608457" y="44196"/>
                  </a:lnTo>
                  <a:lnTo>
                    <a:pt x="608457" y="159258"/>
                  </a:lnTo>
                  <a:lnTo>
                    <a:pt x="707517" y="159258"/>
                  </a:lnTo>
                  <a:lnTo>
                    <a:pt x="707517" y="220980"/>
                  </a:lnTo>
                  <a:lnTo>
                    <a:pt x="608457" y="220980"/>
                  </a:lnTo>
                  <a:lnTo>
                    <a:pt x="608457" y="422148"/>
                  </a:lnTo>
                  <a:cubicBezTo>
                    <a:pt x="608457" y="441960"/>
                    <a:pt x="612394" y="456184"/>
                    <a:pt x="620268" y="464820"/>
                  </a:cubicBezTo>
                  <a:cubicBezTo>
                    <a:pt x="628142" y="473456"/>
                    <a:pt x="640969" y="477774"/>
                    <a:pt x="658749" y="477774"/>
                  </a:cubicBezTo>
                  <a:lnTo>
                    <a:pt x="707517" y="477774"/>
                  </a:lnTo>
                  <a:lnTo>
                    <a:pt x="707517" y="539496"/>
                  </a:lnTo>
                  <a:lnTo>
                    <a:pt x="655701" y="539496"/>
                  </a:lnTo>
                  <a:cubicBezTo>
                    <a:pt x="614045" y="539496"/>
                    <a:pt x="583946" y="530352"/>
                    <a:pt x="565404" y="512064"/>
                  </a:cubicBezTo>
                  <a:cubicBezTo>
                    <a:pt x="546862" y="493776"/>
                    <a:pt x="537591" y="464312"/>
                    <a:pt x="537591" y="423672"/>
                  </a:cubicBezTo>
                  <a:lnTo>
                    <a:pt x="537591" y="220980"/>
                  </a:lnTo>
                  <a:lnTo>
                    <a:pt x="470535" y="220980"/>
                  </a:lnTo>
                  <a:lnTo>
                    <a:pt x="470535" y="159258"/>
                  </a:lnTo>
                  <a:lnTo>
                    <a:pt x="538353" y="159258"/>
                  </a:lnTo>
                  <a:close/>
                  <a:moveTo>
                    <a:pt x="165354" y="0"/>
                  </a:moveTo>
                  <a:lnTo>
                    <a:pt x="251460" y="0"/>
                  </a:lnTo>
                  <a:cubicBezTo>
                    <a:pt x="281432" y="0"/>
                    <a:pt x="307975" y="6223"/>
                    <a:pt x="331089" y="18669"/>
                  </a:cubicBezTo>
                  <a:cubicBezTo>
                    <a:pt x="354203" y="31115"/>
                    <a:pt x="372110" y="48641"/>
                    <a:pt x="384810" y="71247"/>
                  </a:cubicBezTo>
                  <a:cubicBezTo>
                    <a:pt x="397510" y="93853"/>
                    <a:pt x="403860" y="119888"/>
                    <a:pt x="403860" y="149352"/>
                  </a:cubicBezTo>
                  <a:lnTo>
                    <a:pt x="332232" y="149352"/>
                  </a:lnTo>
                  <a:cubicBezTo>
                    <a:pt x="332232" y="123952"/>
                    <a:pt x="324866" y="103505"/>
                    <a:pt x="310134" y="88011"/>
                  </a:cubicBezTo>
                  <a:cubicBezTo>
                    <a:pt x="295402" y="72517"/>
                    <a:pt x="275844" y="64770"/>
                    <a:pt x="251460" y="64770"/>
                  </a:cubicBezTo>
                  <a:lnTo>
                    <a:pt x="165354" y="64770"/>
                  </a:lnTo>
                  <a:cubicBezTo>
                    <a:pt x="139446" y="64770"/>
                    <a:pt x="118491" y="70485"/>
                    <a:pt x="102489" y="81915"/>
                  </a:cubicBezTo>
                  <a:cubicBezTo>
                    <a:pt x="86487" y="93345"/>
                    <a:pt x="78486" y="108966"/>
                    <a:pt x="78486" y="128778"/>
                  </a:cubicBezTo>
                  <a:lnTo>
                    <a:pt x="78486" y="163068"/>
                  </a:lnTo>
                  <a:cubicBezTo>
                    <a:pt x="78486" y="179324"/>
                    <a:pt x="84201" y="192786"/>
                    <a:pt x="95631" y="203454"/>
                  </a:cubicBezTo>
                  <a:cubicBezTo>
                    <a:pt x="107061" y="214122"/>
                    <a:pt x="123444" y="221488"/>
                    <a:pt x="144780" y="225552"/>
                  </a:cubicBezTo>
                  <a:lnTo>
                    <a:pt x="281940" y="249174"/>
                  </a:lnTo>
                  <a:cubicBezTo>
                    <a:pt x="324104" y="256286"/>
                    <a:pt x="356489" y="270129"/>
                    <a:pt x="379095" y="290703"/>
                  </a:cubicBezTo>
                  <a:cubicBezTo>
                    <a:pt x="401701" y="311277"/>
                    <a:pt x="413004" y="337058"/>
                    <a:pt x="413004" y="368046"/>
                  </a:cubicBezTo>
                  <a:lnTo>
                    <a:pt x="413004" y="417576"/>
                  </a:lnTo>
                  <a:cubicBezTo>
                    <a:pt x="413004" y="456184"/>
                    <a:pt x="398145" y="487172"/>
                    <a:pt x="368427" y="510540"/>
                  </a:cubicBezTo>
                  <a:cubicBezTo>
                    <a:pt x="338709" y="533908"/>
                    <a:pt x="299212" y="545592"/>
                    <a:pt x="249936" y="545592"/>
                  </a:cubicBezTo>
                  <a:lnTo>
                    <a:pt x="162306" y="545592"/>
                  </a:lnTo>
                  <a:cubicBezTo>
                    <a:pt x="113030" y="545592"/>
                    <a:pt x="73660" y="530860"/>
                    <a:pt x="44196" y="501396"/>
                  </a:cubicBezTo>
                  <a:cubicBezTo>
                    <a:pt x="14732" y="471932"/>
                    <a:pt x="0" y="432308"/>
                    <a:pt x="0" y="382524"/>
                  </a:cubicBezTo>
                  <a:lnTo>
                    <a:pt x="70866" y="382524"/>
                  </a:lnTo>
                  <a:cubicBezTo>
                    <a:pt x="70866" y="412496"/>
                    <a:pt x="79375" y="436372"/>
                    <a:pt x="96393" y="454152"/>
                  </a:cubicBezTo>
                  <a:cubicBezTo>
                    <a:pt x="113411" y="471932"/>
                    <a:pt x="135890" y="480822"/>
                    <a:pt x="163830" y="480822"/>
                  </a:cubicBezTo>
                  <a:lnTo>
                    <a:pt x="248412" y="480822"/>
                  </a:lnTo>
                  <a:cubicBezTo>
                    <a:pt x="276352" y="480822"/>
                    <a:pt x="298704" y="474853"/>
                    <a:pt x="315468" y="462915"/>
                  </a:cubicBezTo>
                  <a:cubicBezTo>
                    <a:pt x="332232" y="450977"/>
                    <a:pt x="340614" y="435102"/>
                    <a:pt x="340614" y="415290"/>
                  </a:cubicBezTo>
                  <a:lnTo>
                    <a:pt x="340614" y="374142"/>
                  </a:lnTo>
                  <a:cubicBezTo>
                    <a:pt x="340614" y="358394"/>
                    <a:pt x="334645" y="345186"/>
                    <a:pt x="322707" y="334518"/>
                  </a:cubicBezTo>
                  <a:cubicBezTo>
                    <a:pt x="310769" y="323850"/>
                    <a:pt x="293878" y="316738"/>
                    <a:pt x="272034" y="313182"/>
                  </a:cubicBezTo>
                  <a:lnTo>
                    <a:pt x="133350" y="290322"/>
                  </a:lnTo>
                  <a:cubicBezTo>
                    <a:pt x="92710" y="283718"/>
                    <a:pt x="61341" y="269748"/>
                    <a:pt x="39243" y="248412"/>
                  </a:cubicBezTo>
                  <a:cubicBezTo>
                    <a:pt x="17145" y="227076"/>
                    <a:pt x="6096" y="200406"/>
                    <a:pt x="6096" y="168402"/>
                  </a:cubicBezTo>
                  <a:lnTo>
                    <a:pt x="6096" y="126492"/>
                  </a:lnTo>
                  <a:cubicBezTo>
                    <a:pt x="6096" y="88392"/>
                    <a:pt x="20701" y="57785"/>
                    <a:pt x="49911" y="34671"/>
                  </a:cubicBezTo>
                  <a:cubicBezTo>
                    <a:pt x="79121" y="11557"/>
                    <a:pt x="117602" y="0"/>
                    <a:pt x="16535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grpSp>
    </p:spTree>
    <p:extLst>
      <p:ext uri="{BB962C8B-B14F-4D97-AF65-F5344CB8AC3E}">
        <p14:creationId xmlns:p14="http://schemas.microsoft.com/office/powerpoint/2010/main" val="1887238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EFFEC113-C5A9-4E18-A1F3-4B3673FEBCCA}"/>
              </a:ext>
            </a:extLst>
          </p:cNvPr>
          <p:cNvCxnSpPr>
            <a:cxnSpLocks/>
          </p:cNvCxnSpPr>
          <p:nvPr/>
        </p:nvCxnSpPr>
        <p:spPr>
          <a:xfrm>
            <a:off x="1120076" y="3968281"/>
            <a:ext cx="5518496" cy="0"/>
          </a:xfrm>
          <a:prstGeom prst="line">
            <a:avLst/>
          </a:prstGeom>
          <a:ln>
            <a:solidFill>
              <a:srgbClr val="F47D4A"/>
            </a:solidFill>
          </a:ln>
        </p:spPr>
        <p:style>
          <a:lnRef idx="1">
            <a:schemeClr val="accent1"/>
          </a:lnRef>
          <a:fillRef idx="0">
            <a:schemeClr val="accent1"/>
          </a:fillRef>
          <a:effectRef idx="0">
            <a:schemeClr val="accent1"/>
          </a:effectRef>
          <a:fontRef idx="minor">
            <a:schemeClr val="tx1"/>
          </a:fontRef>
        </p:style>
      </p:cxnSp>
      <p:pic>
        <p:nvPicPr>
          <p:cNvPr id="38" name="Picture Placeholder 37">
            <a:extLst>
              <a:ext uri="{FF2B5EF4-FFF2-40B4-BE49-F238E27FC236}">
                <a16:creationId xmlns:a16="http://schemas.microsoft.com/office/drawing/2014/main" id="{96B2E30F-4CCC-49B4-8463-12284A3B993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0959" b="10959"/>
          <a:stretch>
            <a:fillRect/>
          </a:stretch>
        </p:blipFill>
        <p:spPr/>
      </p:pic>
      <p:pic>
        <p:nvPicPr>
          <p:cNvPr id="40" name="Picture Placeholder 39">
            <a:extLst>
              <a:ext uri="{FF2B5EF4-FFF2-40B4-BE49-F238E27FC236}">
                <a16:creationId xmlns:a16="http://schemas.microsoft.com/office/drawing/2014/main" id="{9CECA2BB-FCC3-4971-8FF1-58170B5D94A7}"/>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6806" r="6806"/>
          <a:stretch>
            <a:fillRect/>
          </a:stretch>
        </p:blipFill>
        <p:spPr/>
      </p:pic>
      <p:sp>
        <p:nvSpPr>
          <p:cNvPr id="2" name="Oval 1">
            <a:extLst>
              <a:ext uri="{FF2B5EF4-FFF2-40B4-BE49-F238E27FC236}">
                <a16:creationId xmlns:a16="http://schemas.microsoft.com/office/drawing/2014/main" id="{2C38157D-7C79-47AA-A2DE-F5B726A6EDCE}"/>
              </a:ext>
            </a:extLst>
          </p:cNvPr>
          <p:cNvSpPr/>
          <p:nvPr/>
        </p:nvSpPr>
        <p:spPr>
          <a:xfrm>
            <a:off x="6840327" y="829967"/>
            <a:ext cx="2803055" cy="2803055"/>
          </a:xfrm>
          <a:prstGeom prst="ellipse">
            <a:avLst/>
          </a:prstGeom>
          <a:solidFill>
            <a:srgbClr val="E1315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97">
              <a:latin typeface="+mj-lt"/>
            </a:endParaRPr>
          </a:p>
        </p:txBody>
      </p:sp>
      <p:sp>
        <p:nvSpPr>
          <p:cNvPr id="41" name="Rectangle 40">
            <a:extLst>
              <a:ext uri="{FF2B5EF4-FFF2-40B4-BE49-F238E27FC236}">
                <a16:creationId xmlns:a16="http://schemas.microsoft.com/office/drawing/2014/main" id="{86AEF875-EB65-40DA-B71E-5E836E9CE02F}"/>
              </a:ext>
            </a:extLst>
          </p:cNvPr>
          <p:cNvSpPr/>
          <p:nvPr/>
        </p:nvSpPr>
        <p:spPr>
          <a:xfrm>
            <a:off x="1004689" y="2161198"/>
            <a:ext cx="3741485" cy="1569660"/>
          </a:xfrm>
          <a:prstGeom prst="rect">
            <a:avLst/>
          </a:prstGeom>
        </p:spPr>
        <p:txBody>
          <a:bodyPr wrap="square">
            <a:spAutoFit/>
          </a:bodyPr>
          <a:lstStyle/>
          <a:p>
            <a:r>
              <a:rPr lang="en-ID" sz="4800" b="1" dirty="0">
                <a:solidFill>
                  <a:srgbClr val="1F497D"/>
                </a:solidFill>
                <a:latin typeface="+mj-lt"/>
                <a:ea typeface="EB Garamond 12" panose="02020502060206020403" pitchFamily="18" charset="0"/>
                <a:cs typeface="Poppins SemiBold" panose="00000700000000000000" pitchFamily="2" charset="0"/>
              </a:rPr>
              <a:t>Building a Better you.</a:t>
            </a:r>
          </a:p>
        </p:txBody>
      </p:sp>
      <p:sp>
        <p:nvSpPr>
          <p:cNvPr id="42" name="Rectangle 41">
            <a:extLst>
              <a:ext uri="{FF2B5EF4-FFF2-40B4-BE49-F238E27FC236}">
                <a16:creationId xmlns:a16="http://schemas.microsoft.com/office/drawing/2014/main" id="{7BFDD5D0-5529-4260-9AC8-FF7184F7AFBD}"/>
              </a:ext>
            </a:extLst>
          </p:cNvPr>
          <p:cNvSpPr/>
          <p:nvPr/>
        </p:nvSpPr>
        <p:spPr>
          <a:xfrm>
            <a:off x="1018478" y="4271338"/>
            <a:ext cx="2393773" cy="523220"/>
          </a:xfrm>
          <a:prstGeom prst="rect">
            <a:avLst/>
          </a:prstGeom>
        </p:spPr>
        <p:txBody>
          <a:bodyPr wrap="square">
            <a:spAutoFit/>
          </a:bodyPr>
          <a:lstStyle/>
          <a:p>
            <a:r>
              <a:rPr lang="en-US" sz="1400" b="1" dirty="0">
                <a:solidFill>
                  <a:srgbClr val="E1315B"/>
                </a:solidFill>
                <a:latin typeface="+mj-lt"/>
                <a:cs typeface="Poppins" panose="00000500000000000000" pitchFamily="2" charset="0"/>
              </a:rPr>
              <a:t>Design to enhance everyday life.</a:t>
            </a:r>
            <a:endParaRPr lang="en-ID" sz="1400" b="1" dirty="0">
              <a:solidFill>
                <a:srgbClr val="E1315B"/>
              </a:solidFill>
              <a:latin typeface="+mj-lt"/>
            </a:endParaRPr>
          </a:p>
        </p:txBody>
      </p:sp>
      <p:sp>
        <p:nvSpPr>
          <p:cNvPr id="43" name="Rectangle 42">
            <a:extLst>
              <a:ext uri="{FF2B5EF4-FFF2-40B4-BE49-F238E27FC236}">
                <a16:creationId xmlns:a16="http://schemas.microsoft.com/office/drawing/2014/main" id="{BE0626E5-4F6D-4AE3-B539-5F390176A04E}"/>
              </a:ext>
            </a:extLst>
          </p:cNvPr>
          <p:cNvSpPr/>
          <p:nvPr/>
        </p:nvSpPr>
        <p:spPr>
          <a:xfrm>
            <a:off x="1021562" y="5024423"/>
            <a:ext cx="2953582" cy="1041632"/>
          </a:xfrm>
          <a:prstGeom prst="rect">
            <a:avLst/>
          </a:prstGeom>
        </p:spPr>
        <p:txBody>
          <a:bodyPr wrap="square">
            <a:spAutoFit/>
          </a:bodyPr>
          <a:lstStyle/>
          <a:p>
            <a:pPr>
              <a:lnSpc>
                <a:spcPct val="150000"/>
              </a:lnSpc>
            </a:pPr>
            <a:r>
              <a:rPr lang="en-US" sz="1050" dirty="0">
                <a:latin typeface="+mj-lt"/>
                <a:ea typeface="Open Sans" panose="020B0606030504020204" pitchFamily="34" charset="0"/>
                <a:cs typeface="Poppins" panose="00000500000000000000" pitchFamily="2" charset="0"/>
              </a:rPr>
              <a:t>The image of the ‘tortured artist’ is a familiar characterization that asserts that the most creative among us are bound to be touched by mental affliction.</a:t>
            </a:r>
            <a:endParaRPr lang="en-ID" sz="1050" dirty="0">
              <a:latin typeface="+mj-lt"/>
              <a:cs typeface="Poppins" panose="00000500000000000000" pitchFamily="2" charset="0"/>
            </a:endParaRPr>
          </a:p>
        </p:txBody>
      </p:sp>
      <p:grpSp>
        <p:nvGrpSpPr>
          <p:cNvPr id="44" name="Group 43">
            <a:extLst>
              <a:ext uri="{FF2B5EF4-FFF2-40B4-BE49-F238E27FC236}">
                <a16:creationId xmlns:a16="http://schemas.microsoft.com/office/drawing/2014/main" id="{9A1C6B45-88DB-417B-8B01-A0F1D8624D72}"/>
              </a:ext>
            </a:extLst>
          </p:cNvPr>
          <p:cNvGrpSpPr/>
          <p:nvPr/>
        </p:nvGrpSpPr>
        <p:grpSpPr>
          <a:xfrm>
            <a:off x="966590" y="1179663"/>
            <a:ext cx="1453458" cy="554192"/>
            <a:chOff x="3899462" y="2585735"/>
            <a:chExt cx="4263400" cy="1625600"/>
          </a:xfrm>
        </p:grpSpPr>
        <p:pic>
          <p:nvPicPr>
            <p:cNvPr id="45" name="Graphic 44">
              <a:extLst>
                <a:ext uri="{FF2B5EF4-FFF2-40B4-BE49-F238E27FC236}">
                  <a16:creationId xmlns:a16="http://schemas.microsoft.com/office/drawing/2014/main" id="{F1F04977-340E-4E91-B41C-C7B54F7873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3899462" y="2585735"/>
              <a:ext cx="1625600" cy="1625600"/>
            </a:xfrm>
            <a:prstGeom prst="rect">
              <a:avLst/>
            </a:prstGeom>
          </p:spPr>
        </p:pic>
        <p:sp>
          <p:nvSpPr>
            <p:cNvPr id="46" name="Freeform: Shape 45">
              <a:extLst>
                <a:ext uri="{FF2B5EF4-FFF2-40B4-BE49-F238E27FC236}">
                  <a16:creationId xmlns:a16="http://schemas.microsoft.com/office/drawing/2014/main" id="{20E06315-D4BC-45FC-A12E-A48BBF8ED791}"/>
                </a:ext>
              </a:extLst>
            </p:cNvPr>
            <p:cNvSpPr/>
            <p:nvPr/>
          </p:nvSpPr>
          <p:spPr>
            <a:xfrm>
              <a:off x="5446582" y="2763849"/>
              <a:ext cx="2716280" cy="1269373"/>
            </a:xfrm>
            <a:custGeom>
              <a:avLst/>
              <a:gdLst/>
              <a:ahLst/>
              <a:cxnLst/>
              <a:rect l="l" t="t" r="r" b="b"/>
              <a:pathLst>
                <a:path w="2716280" h="1269373">
                  <a:moveTo>
                    <a:pt x="585383" y="1091470"/>
                  </a:moveTo>
                  <a:cubicBezTo>
                    <a:pt x="569762" y="1091470"/>
                    <a:pt x="557284" y="1095288"/>
                    <a:pt x="547950" y="1102924"/>
                  </a:cubicBezTo>
                  <a:cubicBezTo>
                    <a:pt x="538615" y="1110560"/>
                    <a:pt x="533948" y="1120644"/>
                    <a:pt x="533948" y="1133178"/>
                  </a:cubicBezTo>
                  <a:lnTo>
                    <a:pt x="533948" y="1155609"/>
                  </a:lnTo>
                  <a:cubicBezTo>
                    <a:pt x="533948" y="1168603"/>
                    <a:pt x="538502" y="1178806"/>
                    <a:pt x="547610" y="1186220"/>
                  </a:cubicBezTo>
                  <a:cubicBezTo>
                    <a:pt x="556719" y="1193634"/>
                    <a:pt x="569309" y="1197340"/>
                    <a:pt x="585383" y="1197340"/>
                  </a:cubicBezTo>
                  <a:lnTo>
                    <a:pt x="629496" y="1197340"/>
                  </a:lnTo>
                  <a:cubicBezTo>
                    <a:pt x="649562" y="1197340"/>
                    <a:pt x="667397" y="1191490"/>
                    <a:pt x="683002" y="1179791"/>
                  </a:cubicBezTo>
                  <a:cubicBezTo>
                    <a:pt x="698607" y="1168091"/>
                    <a:pt x="709379" y="1152422"/>
                    <a:pt x="715316" y="1132785"/>
                  </a:cubicBezTo>
                  <a:lnTo>
                    <a:pt x="715316" y="1114985"/>
                  </a:lnTo>
                  <a:cubicBezTo>
                    <a:pt x="708410" y="1108809"/>
                    <a:pt x="697113" y="1103346"/>
                    <a:pt x="681425" y="1098596"/>
                  </a:cubicBezTo>
                  <a:cubicBezTo>
                    <a:pt x="665736" y="1093845"/>
                    <a:pt x="649673" y="1091470"/>
                    <a:pt x="633234" y="1091470"/>
                  </a:cubicBezTo>
                  <a:close/>
                  <a:moveTo>
                    <a:pt x="2078212" y="945702"/>
                  </a:moveTo>
                  <a:cubicBezTo>
                    <a:pt x="2057059" y="945702"/>
                    <a:pt x="2040082" y="952663"/>
                    <a:pt x="2027283" y="966585"/>
                  </a:cubicBezTo>
                  <a:cubicBezTo>
                    <a:pt x="2014484" y="980508"/>
                    <a:pt x="2008084" y="999411"/>
                    <a:pt x="2008084" y="1023295"/>
                  </a:cubicBezTo>
                  <a:lnTo>
                    <a:pt x="2008084" y="1115247"/>
                  </a:lnTo>
                  <a:cubicBezTo>
                    <a:pt x="2008084" y="1139647"/>
                    <a:pt x="2014369" y="1158806"/>
                    <a:pt x="2026938" y="1172724"/>
                  </a:cubicBezTo>
                  <a:cubicBezTo>
                    <a:pt x="2039507" y="1186643"/>
                    <a:pt x="2056349" y="1193602"/>
                    <a:pt x="2077462" y="1193602"/>
                  </a:cubicBezTo>
                  <a:lnTo>
                    <a:pt x="2139506" y="1193602"/>
                  </a:lnTo>
                  <a:cubicBezTo>
                    <a:pt x="2161104" y="1193602"/>
                    <a:pt x="2178439" y="1186613"/>
                    <a:pt x="2191512" y="1172635"/>
                  </a:cubicBezTo>
                  <a:cubicBezTo>
                    <a:pt x="2204585" y="1158657"/>
                    <a:pt x="2211122" y="1139528"/>
                    <a:pt x="2211122" y="1115247"/>
                  </a:cubicBezTo>
                  <a:lnTo>
                    <a:pt x="2211122" y="1023295"/>
                  </a:lnTo>
                  <a:cubicBezTo>
                    <a:pt x="2211122" y="999490"/>
                    <a:pt x="2204702" y="980607"/>
                    <a:pt x="2191863" y="966645"/>
                  </a:cubicBezTo>
                  <a:cubicBezTo>
                    <a:pt x="2179025" y="952683"/>
                    <a:pt x="2162072" y="945702"/>
                    <a:pt x="2141006" y="945702"/>
                  </a:cubicBezTo>
                  <a:close/>
                  <a:moveTo>
                    <a:pt x="1751707" y="875907"/>
                  </a:moveTo>
                  <a:lnTo>
                    <a:pt x="1836468" y="875907"/>
                  </a:lnTo>
                  <a:lnTo>
                    <a:pt x="1836468" y="1263396"/>
                  </a:lnTo>
                  <a:lnTo>
                    <a:pt x="1751707" y="1263396"/>
                  </a:lnTo>
                  <a:close/>
                  <a:moveTo>
                    <a:pt x="2538972" y="869930"/>
                  </a:moveTo>
                  <a:lnTo>
                    <a:pt x="2588312" y="869930"/>
                  </a:lnTo>
                  <a:cubicBezTo>
                    <a:pt x="2626459" y="869930"/>
                    <a:pt x="2657324" y="882650"/>
                    <a:pt x="2680907" y="908090"/>
                  </a:cubicBezTo>
                  <a:cubicBezTo>
                    <a:pt x="2704489" y="933529"/>
                    <a:pt x="2716280" y="966450"/>
                    <a:pt x="2716280" y="1006852"/>
                  </a:cubicBezTo>
                  <a:lnTo>
                    <a:pt x="2716280" y="1263396"/>
                  </a:lnTo>
                  <a:lnTo>
                    <a:pt x="2631520" y="1263396"/>
                  </a:lnTo>
                  <a:lnTo>
                    <a:pt x="2631520" y="1006852"/>
                  </a:lnTo>
                  <a:cubicBezTo>
                    <a:pt x="2631520" y="988326"/>
                    <a:pt x="2626940" y="973503"/>
                    <a:pt x="2617780" y="962382"/>
                  </a:cubicBezTo>
                  <a:cubicBezTo>
                    <a:pt x="2608620" y="951262"/>
                    <a:pt x="2596805" y="945702"/>
                    <a:pt x="2582335" y="945702"/>
                  </a:cubicBezTo>
                  <a:lnTo>
                    <a:pt x="2535984" y="945702"/>
                  </a:lnTo>
                  <a:cubicBezTo>
                    <a:pt x="2516545" y="945702"/>
                    <a:pt x="2498761" y="953306"/>
                    <a:pt x="2482632" y="968514"/>
                  </a:cubicBezTo>
                  <a:cubicBezTo>
                    <a:pt x="2466503" y="983722"/>
                    <a:pt x="2456180" y="1003292"/>
                    <a:pt x="2451664" y="1027224"/>
                  </a:cubicBezTo>
                  <a:lnTo>
                    <a:pt x="2451664" y="1263396"/>
                  </a:lnTo>
                  <a:lnTo>
                    <a:pt x="2366903" y="1263396"/>
                  </a:lnTo>
                  <a:lnTo>
                    <a:pt x="2366903" y="875907"/>
                  </a:lnTo>
                  <a:lnTo>
                    <a:pt x="2448675" y="875907"/>
                  </a:lnTo>
                  <a:lnTo>
                    <a:pt x="2448675" y="926723"/>
                  </a:lnTo>
                  <a:cubicBezTo>
                    <a:pt x="2450810" y="911594"/>
                    <a:pt x="2461528" y="898347"/>
                    <a:pt x="2480828" y="886980"/>
                  </a:cubicBezTo>
                  <a:cubicBezTo>
                    <a:pt x="2500128" y="875614"/>
                    <a:pt x="2519509" y="869930"/>
                    <a:pt x="2538972" y="869930"/>
                  </a:cubicBezTo>
                  <a:close/>
                  <a:moveTo>
                    <a:pt x="2078212" y="869930"/>
                  </a:moveTo>
                  <a:lnTo>
                    <a:pt x="2141006" y="869930"/>
                  </a:lnTo>
                  <a:cubicBezTo>
                    <a:pt x="2187464" y="869930"/>
                    <a:pt x="2224891" y="883865"/>
                    <a:pt x="2253288" y="911733"/>
                  </a:cubicBezTo>
                  <a:cubicBezTo>
                    <a:pt x="2281684" y="939602"/>
                    <a:pt x="2295882" y="976043"/>
                    <a:pt x="2295882" y="1021056"/>
                  </a:cubicBezTo>
                  <a:lnTo>
                    <a:pt x="2295882" y="1118235"/>
                  </a:lnTo>
                  <a:cubicBezTo>
                    <a:pt x="2295882" y="1163201"/>
                    <a:pt x="2281537" y="1199632"/>
                    <a:pt x="2252847" y="1227529"/>
                  </a:cubicBezTo>
                  <a:cubicBezTo>
                    <a:pt x="2224157" y="1255425"/>
                    <a:pt x="2186627" y="1269373"/>
                    <a:pt x="2140256" y="1269373"/>
                  </a:cubicBezTo>
                  <a:lnTo>
                    <a:pt x="2076712" y="1269373"/>
                  </a:lnTo>
                  <a:cubicBezTo>
                    <a:pt x="2030651" y="1269373"/>
                    <a:pt x="1993571" y="1255457"/>
                    <a:pt x="1965472" y="1227624"/>
                  </a:cubicBezTo>
                  <a:cubicBezTo>
                    <a:pt x="1937373" y="1199791"/>
                    <a:pt x="1923324" y="1163328"/>
                    <a:pt x="1923324" y="1118235"/>
                  </a:cubicBezTo>
                  <a:lnTo>
                    <a:pt x="1923324" y="1021056"/>
                  </a:lnTo>
                  <a:cubicBezTo>
                    <a:pt x="1923324" y="975963"/>
                    <a:pt x="1937502" y="939503"/>
                    <a:pt x="1965859" y="911674"/>
                  </a:cubicBezTo>
                  <a:cubicBezTo>
                    <a:pt x="1994216" y="883845"/>
                    <a:pt x="2031667" y="869930"/>
                    <a:pt x="2078212" y="869930"/>
                  </a:cubicBezTo>
                  <a:close/>
                  <a:moveTo>
                    <a:pt x="1025033" y="869930"/>
                  </a:moveTo>
                  <a:lnTo>
                    <a:pt x="1087827" y="869930"/>
                  </a:lnTo>
                  <a:cubicBezTo>
                    <a:pt x="1127189" y="869930"/>
                    <a:pt x="1158980" y="880842"/>
                    <a:pt x="1183202" y="902667"/>
                  </a:cubicBezTo>
                  <a:cubicBezTo>
                    <a:pt x="1207423" y="924491"/>
                    <a:pt x="1219534" y="955778"/>
                    <a:pt x="1219534" y="996530"/>
                  </a:cubicBezTo>
                  <a:lnTo>
                    <a:pt x="1136499" y="996530"/>
                  </a:lnTo>
                  <a:cubicBezTo>
                    <a:pt x="1135920" y="977860"/>
                    <a:pt x="1131237" y="964347"/>
                    <a:pt x="1122450" y="955989"/>
                  </a:cubicBezTo>
                  <a:cubicBezTo>
                    <a:pt x="1113663" y="947631"/>
                    <a:pt x="1102122" y="943451"/>
                    <a:pt x="1087827" y="943451"/>
                  </a:cubicBezTo>
                  <a:lnTo>
                    <a:pt x="1025783" y="943451"/>
                  </a:lnTo>
                  <a:cubicBezTo>
                    <a:pt x="1008948" y="943451"/>
                    <a:pt x="996041" y="946585"/>
                    <a:pt x="987064" y="952851"/>
                  </a:cubicBezTo>
                  <a:cubicBezTo>
                    <a:pt x="978087" y="959118"/>
                    <a:pt x="973598" y="967153"/>
                    <a:pt x="973598" y="976956"/>
                  </a:cubicBezTo>
                  <a:lnTo>
                    <a:pt x="973598" y="995637"/>
                  </a:lnTo>
                  <a:cubicBezTo>
                    <a:pt x="973598" y="1001748"/>
                    <a:pt x="976424" y="1007229"/>
                    <a:pt x="982075" y="1012079"/>
                  </a:cubicBezTo>
                  <a:cubicBezTo>
                    <a:pt x="987727" y="1016929"/>
                    <a:pt x="995097" y="1020382"/>
                    <a:pt x="1004185" y="1022437"/>
                  </a:cubicBezTo>
                  <a:lnTo>
                    <a:pt x="1135416" y="1045702"/>
                  </a:lnTo>
                  <a:cubicBezTo>
                    <a:pt x="1163039" y="1050489"/>
                    <a:pt x="1185583" y="1061212"/>
                    <a:pt x="1203049" y="1077873"/>
                  </a:cubicBezTo>
                  <a:cubicBezTo>
                    <a:pt x="1220516" y="1094534"/>
                    <a:pt x="1229249" y="1113969"/>
                    <a:pt x="1229249" y="1136178"/>
                  </a:cubicBezTo>
                  <a:lnTo>
                    <a:pt x="1229249" y="1165324"/>
                  </a:lnTo>
                  <a:cubicBezTo>
                    <a:pt x="1229249" y="1196805"/>
                    <a:pt x="1216174" y="1222016"/>
                    <a:pt x="1190024" y="1240959"/>
                  </a:cubicBezTo>
                  <a:cubicBezTo>
                    <a:pt x="1163874" y="1259902"/>
                    <a:pt x="1130058" y="1269373"/>
                    <a:pt x="1088577" y="1269373"/>
                  </a:cubicBezTo>
                  <a:lnTo>
                    <a:pt x="1022795" y="1269373"/>
                  </a:lnTo>
                  <a:cubicBezTo>
                    <a:pt x="980329" y="1269373"/>
                    <a:pt x="946140" y="1257606"/>
                    <a:pt x="920228" y="1234071"/>
                  </a:cubicBezTo>
                  <a:cubicBezTo>
                    <a:pt x="894316" y="1210536"/>
                    <a:pt x="881360" y="1177112"/>
                    <a:pt x="881360" y="1133797"/>
                  </a:cubicBezTo>
                  <a:lnTo>
                    <a:pt x="964633" y="1133797"/>
                  </a:lnTo>
                  <a:cubicBezTo>
                    <a:pt x="964633" y="1155045"/>
                    <a:pt x="969879" y="1170698"/>
                    <a:pt x="980373" y="1180755"/>
                  </a:cubicBezTo>
                  <a:cubicBezTo>
                    <a:pt x="990866" y="1190812"/>
                    <a:pt x="1005007" y="1195840"/>
                    <a:pt x="1022795" y="1195840"/>
                  </a:cubicBezTo>
                  <a:lnTo>
                    <a:pt x="1088577" y="1195840"/>
                  </a:lnTo>
                  <a:cubicBezTo>
                    <a:pt x="1105865" y="1195840"/>
                    <a:pt x="1119380" y="1192770"/>
                    <a:pt x="1129123" y="1186631"/>
                  </a:cubicBezTo>
                  <a:cubicBezTo>
                    <a:pt x="1138867" y="1180491"/>
                    <a:pt x="1143738" y="1172643"/>
                    <a:pt x="1143738" y="1163086"/>
                  </a:cubicBezTo>
                  <a:lnTo>
                    <a:pt x="1143738" y="1141405"/>
                  </a:lnTo>
                  <a:cubicBezTo>
                    <a:pt x="1143738" y="1135698"/>
                    <a:pt x="1141040" y="1130344"/>
                    <a:pt x="1135642" y="1125343"/>
                  </a:cubicBezTo>
                  <a:cubicBezTo>
                    <a:pt x="1130245" y="1120343"/>
                    <a:pt x="1124954" y="1117025"/>
                    <a:pt x="1119771" y="1115390"/>
                  </a:cubicBezTo>
                  <a:lnTo>
                    <a:pt x="993779" y="1092958"/>
                  </a:lnTo>
                  <a:cubicBezTo>
                    <a:pt x="958743" y="1087608"/>
                    <a:pt x="932369" y="1076480"/>
                    <a:pt x="914656" y="1059573"/>
                  </a:cubicBezTo>
                  <a:cubicBezTo>
                    <a:pt x="896944" y="1042666"/>
                    <a:pt x="888087" y="1022600"/>
                    <a:pt x="888087" y="999375"/>
                  </a:cubicBezTo>
                  <a:lnTo>
                    <a:pt x="888087" y="974705"/>
                  </a:lnTo>
                  <a:cubicBezTo>
                    <a:pt x="888087" y="943249"/>
                    <a:pt x="900621" y="917922"/>
                    <a:pt x="925687" y="898726"/>
                  </a:cubicBezTo>
                  <a:cubicBezTo>
                    <a:pt x="950754" y="879529"/>
                    <a:pt x="983869" y="869930"/>
                    <a:pt x="1025033" y="869930"/>
                  </a:cubicBezTo>
                  <a:close/>
                  <a:moveTo>
                    <a:pt x="599587" y="869930"/>
                  </a:moveTo>
                  <a:lnTo>
                    <a:pt x="660892" y="869930"/>
                  </a:lnTo>
                  <a:cubicBezTo>
                    <a:pt x="702286" y="869930"/>
                    <a:pt x="735707" y="881725"/>
                    <a:pt x="761155" y="905316"/>
                  </a:cubicBezTo>
                  <a:cubicBezTo>
                    <a:pt x="786602" y="928906"/>
                    <a:pt x="799326" y="959763"/>
                    <a:pt x="799326" y="997887"/>
                  </a:cubicBezTo>
                  <a:lnTo>
                    <a:pt x="799326" y="1263396"/>
                  </a:lnTo>
                  <a:lnTo>
                    <a:pt x="719054" y="1263396"/>
                  </a:lnTo>
                  <a:lnTo>
                    <a:pt x="719054" y="1213307"/>
                  </a:lnTo>
                  <a:cubicBezTo>
                    <a:pt x="716213" y="1229023"/>
                    <a:pt x="705017" y="1242296"/>
                    <a:pt x="685467" y="1253127"/>
                  </a:cubicBezTo>
                  <a:cubicBezTo>
                    <a:pt x="665917" y="1263958"/>
                    <a:pt x="646014" y="1269373"/>
                    <a:pt x="625757" y="1269373"/>
                  </a:cubicBezTo>
                  <a:lnTo>
                    <a:pt x="580906" y="1269373"/>
                  </a:lnTo>
                  <a:cubicBezTo>
                    <a:pt x="541584" y="1269373"/>
                    <a:pt x="509925" y="1259110"/>
                    <a:pt x="485930" y="1238584"/>
                  </a:cubicBezTo>
                  <a:cubicBezTo>
                    <a:pt x="461935" y="1218057"/>
                    <a:pt x="449937" y="1190649"/>
                    <a:pt x="449937" y="1156359"/>
                  </a:cubicBezTo>
                  <a:lnTo>
                    <a:pt x="449937" y="1131689"/>
                  </a:lnTo>
                  <a:cubicBezTo>
                    <a:pt x="449937" y="1098280"/>
                    <a:pt x="462433" y="1071342"/>
                    <a:pt x="487424" y="1050876"/>
                  </a:cubicBezTo>
                  <a:cubicBezTo>
                    <a:pt x="512416" y="1030409"/>
                    <a:pt x="544822" y="1020175"/>
                    <a:pt x="584645" y="1020175"/>
                  </a:cubicBezTo>
                  <a:lnTo>
                    <a:pt x="631734" y="1020175"/>
                  </a:lnTo>
                  <a:cubicBezTo>
                    <a:pt x="647149" y="1020175"/>
                    <a:pt x="663797" y="1022543"/>
                    <a:pt x="681681" y="1027277"/>
                  </a:cubicBezTo>
                  <a:cubicBezTo>
                    <a:pt x="699564" y="1032012"/>
                    <a:pt x="710775" y="1037864"/>
                    <a:pt x="715316" y="1044833"/>
                  </a:cubicBezTo>
                  <a:lnTo>
                    <a:pt x="715316" y="997887"/>
                  </a:lnTo>
                  <a:cubicBezTo>
                    <a:pt x="715316" y="981623"/>
                    <a:pt x="710327" y="968609"/>
                    <a:pt x="700350" y="958846"/>
                  </a:cubicBezTo>
                  <a:cubicBezTo>
                    <a:pt x="690372" y="949083"/>
                    <a:pt x="677220" y="944202"/>
                    <a:pt x="660892" y="944202"/>
                  </a:cubicBezTo>
                  <a:lnTo>
                    <a:pt x="599587" y="944202"/>
                  </a:lnTo>
                  <a:cubicBezTo>
                    <a:pt x="582434" y="944202"/>
                    <a:pt x="568950" y="948039"/>
                    <a:pt x="559136" y="955715"/>
                  </a:cubicBezTo>
                  <a:cubicBezTo>
                    <a:pt x="549321" y="963390"/>
                    <a:pt x="544414" y="975749"/>
                    <a:pt x="544414" y="992791"/>
                  </a:cubicBezTo>
                  <a:lnTo>
                    <a:pt x="460403" y="992791"/>
                  </a:lnTo>
                  <a:cubicBezTo>
                    <a:pt x="460403" y="953326"/>
                    <a:pt x="473270" y="922983"/>
                    <a:pt x="499003" y="901762"/>
                  </a:cubicBezTo>
                  <a:cubicBezTo>
                    <a:pt x="524736" y="880541"/>
                    <a:pt x="558265" y="869930"/>
                    <a:pt x="599587" y="869930"/>
                  </a:cubicBezTo>
                  <a:close/>
                  <a:moveTo>
                    <a:pt x="1794463" y="732377"/>
                  </a:moveTo>
                  <a:cubicBezTo>
                    <a:pt x="1811131" y="732377"/>
                    <a:pt x="1824542" y="737455"/>
                    <a:pt x="1834694" y="747611"/>
                  </a:cubicBezTo>
                  <a:cubicBezTo>
                    <a:pt x="1844846" y="757767"/>
                    <a:pt x="1849922" y="770676"/>
                    <a:pt x="1849922" y="786336"/>
                  </a:cubicBezTo>
                  <a:cubicBezTo>
                    <a:pt x="1849922" y="802433"/>
                    <a:pt x="1844828" y="815576"/>
                    <a:pt x="1834640" y="825764"/>
                  </a:cubicBezTo>
                  <a:cubicBezTo>
                    <a:pt x="1824452" y="835952"/>
                    <a:pt x="1811060" y="841046"/>
                    <a:pt x="1794463" y="841046"/>
                  </a:cubicBezTo>
                  <a:cubicBezTo>
                    <a:pt x="1777905" y="841046"/>
                    <a:pt x="1764397" y="835962"/>
                    <a:pt x="1753940" y="825794"/>
                  </a:cubicBezTo>
                  <a:cubicBezTo>
                    <a:pt x="1743482" y="815626"/>
                    <a:pt x="1738253" y="802473"/>
                    <a:pt x="1738253" y="786336"/>
                  </a:cubicBezTo>
                  <a:cubicBezTo>
                    <a:pt x="1738253" y="770636"/>
                    <a:pt x="1743462" y="757718"/>
                    <a:pt x="1753880" y="747581"/>
                  </a:cubicBezTo>
                  <a:cubicBezTo>
                    <a:pt x="1764298" y="737445"/>
                    <a:pt x="1777826" y="732377"/>
                    <a:pt x="1794463" y="732377"/>
                  </a:cubicBezTo>
                  <a:close/>
                  <a:moveTo>
                    <a:pt x="1300103" y="725650"/>
                  </a:moveTo>
                  <a:lnTo>
                    <a:pt x="1384864" y="725650"/>
                  </a:lnTo>
                  <a:lnTo>
                    <a:pt x="1384864" y="922234"/>
                  </a:lnTo>
                  <a:cubicBezTo>
                    <a:pt x="1387594" y="908058"/>
                    <a:pt x="1398248" y="895797"/>
                    <a:pt x="1416826" y="885450"/>
                  </a:cubicBezTo>
                  <a:cubicBezTo>
                    <a:pt x="1435404" y="875104"/>
                    <a:pt x="1453853" y="869930"/>
                    <a:pt x="1472172" y="869930"/>
                  </a:cubicBezTo>
                  <a:lnTo>
                    <a:pt x="1523012" y="869930"/>
                  </a:lnTo>
                  <a:cubicBezTo>
                    <a:pt x="1561152" y="869930"/>
                    <a:pt x="1592015" y="882650"/>
                    <a:pt x="1615601" y="908090"/>
                  </a:cubicBezTo>
                  <a:cubicBezTo>
                    <a:pt x="1639187" y="933529"/>
                    <a:pt x="1650980" y="966450"/>
                    <a:pt x="1650980" y="1006852"/>
                  </a:cubicBezTo>
                  <a:lnTo>
                    <a:pt x="1650980" y="1263396"/>
                  </a:lnTo>
                  <a:lnTo>
                    <a:pt x="1566220" y="1263396"/>
                  </a:lnTo>
                  <a:lnTo>
                    <a:pt x="1566220" y="1006852"/>
                  </a:lnTo>
                  <a:cubicBezTo>
                    <a:pt x="1566220" y="988326"/>
                    <a:pt x="1561640" y="973503"/>
                    <a:pt x="1552480" y="962382"/>
                  </a:cubicBezTo>
                  <a:cubicBezTo>
                    <a:pt x="1543320" y="951262"/>
                    <a:pt x="1531501" y="945702"/>
                    <a:pt x="1517023" y="945702"/>
                  </a:cubicBezTo>
                  <a:lnTo>
                    <a:pt x="1469184" y="945702"/>
                  </a:lnTo>
                  <a:cubicBezTo>
                    <a:pt x="1449721" y="945702"/>
                    <a:pt x="1431933" y="953185"/>
                    <a:pt x="1415820" y="968151"/>
                  </a:cubicBezTo>
                  <a:cubicBezTo>
                    <a:pt x="1399707" y="983117"/>
                    <a:pt x="1389388" y="1002352"/>
                    <a:pt x="1384864" y="1025855"/>
                  </a:cubicBezTo>
                  <a:lnTo>
                    <a:pt x="1384864" y="1263396"/>
                  </a:lnTo>
                  <a:lnTo>
                    <a:pt x="1300103" y="1263396"/>
                  </a:lnTo>
                  <a:close/>
                  <a:moveTo>
                    <a:pt x="17216" y="725650"/>
                  </a:moveTo>
                  <a:lnTo>
                    <a:pt x="392014" y="725650"/>
                  </a:lnTo>
                  <a:lnTo>
                    <a:pt x="392014" y="802922"/>
                  </a:lnTo>
                  <a:lnTo>
                    <a:pt x="103466" y="802922"/>
                  </a:lnTo>
                  <a:lnTo>
                    <a:pt x="103466" y="962620"/>
                  </a:lnTo>
                  <a:lnTo>
                    <a:pt x="364355" y="962620"/>
                  </a:lnTo>
                  <a:lnTo>
                    <a:pt x="364355" y="1039892"/>
                  </a:lnTo>
                  <a:lnTo>
                    <a:pt x="103466" y="1039892"/>
                  </a:lnTo>
                  <a:lnTo>
                    <a:pt x="103466" y="1263396"/>
                  </a:lnTo>
                  <a:lnTo>
                    <a:pt x="17216" y="1263396"/>
                  </a:lnTo>
                  <a:close/>
                  <a:moveTo>
                    <a:pt x="1634490" y="214122"/>
                  </a:moveTo>
                  <a:cubicBezTo>
                    <a:pt x="1611122" y="214122"/>
                    <a:pt x="1592326" y="222123"/>
                    <a:pt x="1578102" y="238125"/>
                  </a:cubicBezTo>
                  <a:cubicBezTo>
                    <a:pt x="1563878" y="254127"/>
                    <a:pt x="1556766" y="275336"/>
                    <a:pt x="1556766" y="301752"/>
                  </a:cubicBezTo>
                  <a:lnTo>
                    <a:pt x="1556766" y="313182"/>
                  </a:lnTo>
                  <a:lnTo>
                    <a:pt x="1770126" y="313182"/>
                  </a:lnTo>
                  <a:lnTo>
                    <a:pt x="1770126" y="297942"/>
                  </a:lnTo>
                  <a:cubicBezTo>
                    <a:pt x="1770126" y="272542"/>
                    <a:pt x="1763395" y="252222"/>
                    <a:pt x="1749933" y="236982"/>
                  </a:cubicBezTo>
                  <a:cubicBezTo>
                    <a:pt x="1736471" y="221742"/>
                    <a:pt x="1718818" y="214122"/>
                    <a:pt x="1696974" y="214122"/>
                  </a:cubicBezTo>
                  <a:close/>
                  <a:moveTo>
                    <a:pt x="1205865" y="214122"/>
                  </a:moveTo>
                  <a:cubicBezTo>
                    <a:pt x="1182497" y="214122"/>
                    <a:pt x="1163701" y="222123"/>
                    <a:pt x="1149477" y="238125"/>
                  </a:cubicBezTo>
                  <a:cubicBezTo>
                    <a:pt x="1135253" y="254127"/>
                    <a:pt x="1128141" y="275336"/>
                    <a:pt x="1128141" y="301752"/>
                  </a:cubicBezTo>
                  <a:lnTo>
                    <a:pt x="1128141" y="313182"/>
                  </a:lnTo>
                  <a:lnTo>
                    <a:pt x="1341501" y="313182"/>
                  </a:lnTo>
                  <a:lnTo>
                    <a:pt x="1341501" y="297942"/>
                  </a:lnTo>
                  <a:cubicBezTo>
                    <a:pt x="1341501" y="272542"/>
                    <a:pt x="1334770" y="252222"/>
                    <a:pt x="1321308" y="236982"/>
                  </a:cubicBezTo>
                  <a:cubicBezTo>
                    <a:pt x="1307846" y="221742"/>
                    <a:pt x="1290193" y="214122"/>
                    <a:pt x="1268349" y="214122"/>
                  </a:cubicBezTo>
                  <a:close/>
                  <a:moveTo>
                    <a:pt x="970026" y="157734"/>
                  </a:moveTo>
                  <a:lnTo>
                    <a:pt x="1009650" y="157734"/>
                  </a:lnTo>
                  <a:lnTo>
                    <a:pt x="1009650" y="220980"/>
                  </a:lnTo>
                  <a:lnTo>
                    <a:pt x="970026" y="220980"/>
                  </a:lnTo>
                  <a:cubicBezTo>
                    <a:pt x="939038" y="220980"/>
                    <a:pt x="914146" y="230505"/>
                    <a:pt x="895350" y="249555"/>
                  </a:cubicBezTo>
                  <a:cubicBezTo>
                    <a:pt x="876554" y="268605"/>
                    <a:pt x="867156" y="293624"/>
                    <a:pt x="867156" y="324612"/>
                  </a:cubicBezTo>
                  <a:lnTo>
                    <a:pt x="867156" y="539496"/>
                  </a:lnTo>
                  <a:lnTo>
                    <a:pt x="796290" y="539496"/>
                  </a:lnTo>
                  <a:lnTo>
                    <a:pt x="796290" y="159258"/>
                  </a:lnTo>
                  <a:lnTo>
                    <a:pt x="864108" y="159258"/>
                  </a:lnTo>
                  <a:lnTo>
                    <a:pt x="864108" y="214884"/>
                  </a:lnTo>
                  <a:cubicBezTo>
                    <a:pt x="874268" y="198120"/>
                    <a:pt x="889127" y="184404"/>
                    <a:pt x="908685" y="173736"/>
                  </a:cubicBezTo>
                  <a:cubicBezTo>
                    <a:pt x="928243" y="163068"/>
                    <a:pt x="948690" y="157734"/>
                    <a:pt x="970026" y="157734"/>
                  </a:cubicBezTo>
                  <a:close/>
                  <a:moveTo>
                    <a:pt x="1634490" y="153162"/>
                  </a:moveTo>
                  <a:lnTo>
                    <a:pt x="1696974" y="153162"/>
                  </a:lnTo>
                  <a:cubicBezTo>
                    <a:pt x="1740154" y="153162"/>
                    <a:pt x="1774952" y="166370"/>
                    <a:pt x="1801368" y="192786"/>
                  </a:cubicBezTo>
                  <a:cubicBezTo>
                    <a:pt x="1827784" y="219202"/>
                    <a:pt x="1840992" y="254254"/>
                    <a:pt x="1840992" y="297942"/>
                  </a:cubicBezTo>
                  <a:lnTo>
                    <a:pt x="1840992" y="369570"/>
                  </a:lnTo>
                  <a:lnTo>
                    <a:pt x="1556766" y="369570"/>
                  </a:lnTo>
                  <a:lnTo>
                    <a:pt x="1556766" y="406146"/>
                  </a:lnTo>
                  <a:cubicBezTo>
                    <a:pt x="1556766" y="429514"/>
                    <a:pt x="1563878" y="448310"/>
                    <a:pt x="1578102" y="462534"/>
                  </a:cubicBezTo>
                  <a:cubicBezTo>
                    <a:pt x="1592326" y="476758"/>
                    <a:pt x="1611122" y="483870"/>
                    <a:pt x="1634490" y="483870"/>
                  </a:cubicBezTo>
                  <a:lnTo>
                    <a:pt x="1693164" y="483870"/>
                  </a:lnTo>
                  <a:cubicBezTo>
                    <a:pt x="1716024" y="483870"/>
                    <a:pt x="1734566" y="477901"/>
                    <a:pt x="1748790" y="465963"/>
                  </a:cubicBezTo>
                  <a:cubicBezTo>
                    <a:pt x="1763014" y="454025"/>
                    <a:pt x="1770126" y="438150"/>
                    <a:pt x="1770126" y="418338"/>
                  </a:cubicBezTo>
                  <a:lnTo>
                    <a:pt x="1839468" y="418338"/>
                  </a:lnTo>
                  <a:cubicBezTo>
                    <a:pt x="1839468" y="456438"/>
                    <a:pt x="1826006" y="487172"/>
                    <a:pt x="1799082" y="510540"/>
                  </a:cubicBezTo>
                  <a:cubicBezTo>
                    <a:pt x="1772158" y="533908"/>
                    <a:pt x="1736598" y="545592"/>
                    <a:pt x="1692402" y="545592"/>
                  </a:cubicBezTo>
                  <a:lnTo>
                    <a:pt x="1634490" y="545592"/>
                  </a:lnTo>
                  <a:cubicBezTo>
                    <a:pt x="1589786" y="545592"/>
                    <a:pt x="1553845" y="532765"/>
                    <a:pt x="1526667" y="507111"/>
                  </a:cubicBezTo>
                  <a:cubicBezTo>
                    <a:pt x="1499489" y="481457"/>
                    <a:pt x="1485900" y="447802"/>
                    <a:pt x="1485900" y="406146"/>
                  </a:cubicBezTo>
                  <a:lnTo>
                    <a:pt x="1485900" y="300990"/>
                  </a:lnTo>
                  <a:cubicBezTo>
                    <a:pt x="1485900" y="256286"/>
                    <a:pt x="1499489" y="220472"/>
                    <a:pt x="1526667" y="193548"/>
                  </a:cubicBezTo>
                  <a:cubicBezTo>
                    <a:pt x="1553845" y="166624"/>
                    <a:pt x="1589786" y="153162"/>
                    <a:pt x="1634490" y="153162"/>
                  </a:cubicBezTo>
                  <a:close/>
                  <a:moveTo>
                    <a:pt x="1205865" y="153162"/>
                  </a:moveTo>
                  <a:lnTo>
                    <a:pt x="1268349" y="153162"/>
                  </a:lnTo>
                  <a:cubicBezTo>
                    <a:pt x="1311529" y="153162"/>
                    <a:pt x="1346327" y="166370"/>
                    <a:pt x="1372743" y="192786"/>
                  </a:cubicBezTo>
                  <a:cubicBezTo>
                    <a:pt x="1399159" y="219202"/>
                    <a:pt x="1412367" y="254254"/>
                    <a:pt x="1412367" y="297942"/>
                  </a:cubicBezTo>
                  <a:lnTo>
                    <a:pt x="1412367" y="369570"/>
                  </a:lnTo>
                  <a:lnTo>
                    <a:pt x="1128141" y="369570"/>
                  </a:lnTo>
                  <a:lnTo>
                    <a:pt x="1128141" y="406146"/>
                  </a:lnTo>
                  <a:cubicBezTo>
                    <a:pt x="1128141" y="429514"/>
                    <a:pt x="1135253" y="448310"/>
                    <a:pt x="1149477" y="462534"/>
                  </a:cubicBezTo>
                  <a:cubicBezTo>
                    <a:pt x="1163701" y="476758"/>
                    <a:pt x="1182497" y="483870"/>
                    <a:pt x="1205865" y="483870"/>
                  </a:cubicBezTo>
                  <a:lnTo>
                    <a:pt x="1264539" y="483870"/>
                  </a:lnTo>
                  <a:cubicBezTo>
                    <a:pt x="1287399" y="483870"/>
                    <a:pt x="1305941" y="477901"/>
                    <a:pt x="1320165" y="465963"/>
                  </a:cubicBezTo>
                  <a:cubicBezTo>
                    <a:pt x="1334389" y="454025"/>
                    <a:pt x="1341501" y="438150"/>
                    <a:pt x="1341501" y="418338"/>
                  </a:cubicBezTo>
                  <a:lnTo>
                    <a:pt x="1410843" y="418338"/>
                  </a:lnTo>
                  <a:cubicBezTo>
                    <a:pt x="1410843" y="456438"/>
                    <a:pt x="1397381" y="487172"/>
                    <a:pt x="1370457" y="510540"/>
                  </a:cubicBezTo>
                  <a:cubicBezTo>
                    <a:pt x="1343533" y="533908"/>
                    <a:pt x="1307973" y="545592"/>
                    <a:pt x="1263777" y="545592"/>
                  </a:cubicBezTo>
                  <a:lnTo>
                    <a:pt x="1205865" y="545592"/>
                  </a:lnTo>
                  <a:cubicBezTo>
                    <a:pt x="1161161" y="545592"/>
                    <a:pt x="1125220" y="532765"/>
                    <a:pt x="1098042" y="507111"/>
                  </a:cubicBezTo>
                  <a:cubicBezTo>
                    <a:pt x="1070864" y="481457"/>
                    <a:pt x="1057275" y="447802"/>
                    <a:pt x="1057275" y="406146"/>
                  </a:cubicBezTo>
                  <a:lnTo>
                    <a:pt x="1057275" y="300990"/>
                  </a:lnTo>
                  <a:cubicBezTo>
                    <a:pt x="1057275" y="256286"/>
                    <a:pt x="1070864" y="220472"/>
                    <a:pt x="1098042" y="193548"/>
                  </a:cubicBezTo>
                  <a:cubicBezTo>
                    <a:pt x="1125220" y="166624"/>
                    <a:pt x="1161161" y="153162"/>
                    <a:pt x="1205865" y="153162"/>
                  </a:cubicBezTo>
                  <a:close/>
                  <a:moveTo>
                    <a:pt x="1967103" y="44196"/>
                  </a:moveTo>
                  <a:lnTo>
                    <a:pt x="2037207" y="44196"/>
                  </a:lnTo>
                  <a:lnTo>
                    <a:pt x="2037207" y="159258"/>
                  </a:lnTo>
                  <a:lnTo>
                    <a:pt x="2136267" y="159258"/>
                  </a:lnTo>
                  <a:lnTo>
                    <a:pt x="2136267" y="220980"/>
                  </a:lnTo>
                  <a:lnTo>
                    <a:pt x="2037207" y="220980"/>
                  </a:lnTo>
                  <a:lnTo>
                    <a:pt x="2037207" y="422148"/>
                  </a:lnTo>
                  <a:cubicBezTo>
                    <a:pt x="2037207" y="441960"/>
                    <a:pt x="2041144" y="456184"/>
                    <a:pt x="2049018" y="464820"/>
                  </a:cubicBezTo>
                  <a:cubicBezTo>
                    <a:pt x="2056892" y="473456"/>
                    <a:pt x="2069719" y="477774"/>
                    <a:pt x="2087499" y="477774"/>
                  </a:cubicBezTo>
                  <a:lnTo>
                    <a:pt x="2136267" y="477774"/>
                  </a:lnTo>
                  <a:lnTo>
                    <a:pt x="2136267" y="539496"/>
                  </a:lnTo>
                  <a:lnTo>
                    <a:pt x="2084451" y="539496"/>
                  </a:lnTo>
                  <a:cubicBezTo>
                    <a:pt x="2042795" y="539496"/>
                    <a:pt x="2012696" y="530352"/>
                    <a:pt x="1994154" y="512064"/>
                  </a:cubicBezTo>
                  <a:cubicBezTo>
                    <a:pt x="1975612" y="493776"/>
                    <a:pt x="1966341" y="464312"/>
                    <a:pt x="1966341" y="423672"/>
                  </a:cubicBezTo>
                  <a:lnTo>
                    <a:pt x="1966341" y="220980"/>
                  </a:lnTo>
                  <a:lnTo>
                    <a:pt x="1899285" y="220980"/>
                  </a:lnTo>
                  <a:lnTo>
                    <a:pt x="1899285" y="159258"/>
                  </a:lnTo>
                  <a:lnTo>
                    <a:pt x="1967103" y="159258"/>
                  </a:lnTo>
                  <a:close/>
                  <a:moveTo>
                    <a:pt x="538353" y="44196"/>
                  </a:moveTo>
                  <a:lnTo>
                    <a:pt x="608457" y="44196"/>
                  </a:lnTo>
                  <a:lnTo>
                    <a:pt x="608457" y="159258"/>
                  </a:lnTo>
                  <a:lnTo>
                    <a:pt x="707517" y="159258"/>
                  </a:lnTo>
                  <a:lnTo>
                    <a:pt x="707517" y="220980"/>
                  </a:lnTo>
                  <a:lnTo>
                    <a:pt x="608457" y="220980"/>
                  </a:lnTo>
                  <a:lnTo>
                    <a:pt x="608457" y="422148"/>
                  </a:lnTo>
                  <a:cubicBezTo>
                    <a:pt x="608457" y="441960"/>
                    <a:pt x="612394" y="456184"/>
                    <a:pt x="620268" y="464820"/>
                  </a:cubicBezTo>
                  <a:cubicBezTo>
                    <a:pt x="628142" y="473456"/>
                    <a:pt x="640969" y="477774"/>
                    <a:pt x="658749" y="477774"/>
                  </a:cubicBezTo>
                  <a:lnTo>
                    <a:pt x="707517" y="477774"/>
                  </a:lnTo>
                  <a:lnTo>
                    <a:pt x="707517" y="539496"/>
                  </a:lnTo>
                  <a:lnTo>
                    <a:pt x="655701" y="539496"/>
                  </a:lnTo>
                  <a:cubicBezTo>
                    <a:pt x="614045" y="539496"/>
                    <a:pt x="583946" y="530352"/>
                    <a:pt x="565404" y="512064"/>
                  </a:cubicBezTo>
                  <a:cubicBezTo>
                    <a:pt x="546862" y="493776"/>
                    <a:pt x="537591" y="464312"/>
                    <a:pt x="537591" y="423672"/>
                  </a:cubicBezTo>
                  <a:lnTo>
                    <a:pt x="537591" y="220980"/>
                  </a:lnTo>
                  <a:lnTo>
                    <a:pt x="470535" y="220980"/>
                  </a:lnTo>
                  <a:lnTo>
                    <a:pt x="470535" y="159258"/>
                  </a:lnTo>
                  <a:lnTo>
                    <a:pt x="538353" y="159258"/>
                  </a:lnTo>
                  <a:close/>
                  <a:moveTo>
                    <a:pt x="165354" y="0"/>
                  </a:moveTo>
                  <a:lnTo>
                    <a:pt x="251460" y="0"/>
                  </a:lnTo>
                  <a:cubicBezTo>
                    <a:pt x="281432" y="0"/>
                    <a:pt x="307975" y="6223"/>
                    <a:pt x="331089" y="18669"/>
                  </a:cubicBezTo>
                  <a:cubicBezTo>
                    <a:pt x="354203" y="31115"/>
                    <a:pt x="372110" y="48641"/>
                    <a:pt x="384810" y="71247"/>
                  </a:cubicBezTo>
                  <a:cubicBezTo>
                    <a:pt x="397510" y="93853"/>
                    <a:pt x="403860" y="119888"/>
                    <a:pt x="403860" y="149352"/>
                  </a:cubicBezTo>
                  <a:lnTo>
                    <a:pt x="332232" y="149352"/>
                  </a:lnTo>
                  <a:cubicBezTo>
                    <a:pt x="332232" y="123952"/>
                    <a:pt x="324866" y="103505"/>
                    <a:pt x="310134" y="88011"/>
                  </a:cubicBezTo>
                  <a:cubicBezTo>
                    <a:pt x="295402" y="72517"/>
                    <a:pt x="275844" y="64770"/>
                    <a:pt x="251460" y="64770"/>
                  </a:cubicBezTo>
                  <a:lnTo>
                    <a:pt x="165354" y="64770"/>
                  </a:lnTo>
                  <a:cubicBezTo>
                    <a:pt x="139446" y="64770"/>
                    <a:pt x="118491" y="70485"/>
                    <a:pt x="102489" y="81915"/>
                  </a:cubicBezTo>
                  <a:cubicBezTo>
                    <a:pt x="86487" y="93345"/>
                    <a:pt x="78486" y="108966"/>
                    <a:pt x="78486" y="128778"/>
                  </a:cubicBezTo>
                  <a:lnTo>
                    <a:pt x="78486" y="163068"/>
                  </a:lnTo>
                  <a:cubicBezTo>
                    <a:pt x="78486" y="179324"/>
                    <a:pt x="84201" y="192786"/>
                    <a:pt x="95631" y="203454"/>
                  </a:cubicBezTo>
                  <a:cubicBezTo>
                    <a:pt x="107061" y="214122"/>
                    <a:pt x="123444" y="221488"/>
                    <a:pt x="144780" y="225552"/>
                  </a:cubicBezTo>
                  <a:lnTo>
                    <a:pt x="281940" y="249174"/>
                  </a:lnTo>
                  <a:cubicBezTo>
                    <a:pt x="324104" y="256286"/>
                    <a:pt x="356489" y="270129"/>
                    <a:pt x="379095" y="290703"/>
                  </a:cubicBezTo>
                  <a:cubicBezTo>
                    <a:pt x="401701" y="311277"/>
                    <a:pt x="413004" y="337058"/>
                    <a:pt x="413004" y="368046"/>
                  </a:cubicBezTo>
                  <a:lnTo>
                    <a:pt x="413004" y="417576"/>
                  </a:lnTo>
                  <a:cubicBezTo>
                    <a:pt x="413004" y="456184"/>
                    <a:pt x="398145" y="487172"/>
                    <a:pt x="368427" y="510540"/>
                  </a:cubicBezTo>
                  <a:cubicBezTo>
                    <a:pt x="338709" y="533908"/>
                    <a:pt x="299212" y="545592"/>
                    <a:pt x="249936" y="545592"/>
                  </a:cubicBezTo>
                  <a:lnTo>
                    <a:pt x="162306" y="545592"/>
                  </a:lnTo>
                  <a:cubicBezTo>
                    <a:pt x="113030" y="545592"/>
                    <a:pt x="73660" y="530860"/>
                    <a:pt x="44196" y="501396"/>
                  </a:cubicBezTo>
                  <a:cubicBezTo>
                    <a:pt x="14732" y="471932"/>
                    <a:pt x="0" y="432308"/>
                    <a:pt x="0" y="382524"/>
                  </a:cubicBezTo>
                  <a:lnTo>
                    <a:pt x="70866" y="382524"/>
                  </a:lnTo>
                  <a:cubicBezTo>
                    <a:pt x="70866" y="412496"/>
                    <a:pt x="79375" y="436372"/>
                    <a:pt x="96393" y="454152"/>
                  </a:cubicBezTo>
                  <a:cubicBezTo>
                    <a:pt x="113411" y="471932"/>
                    <a:pt x="135890" y="480822"/>
                    <a:pt x="163830" y="480822"/>
                  </a:cubicBezTo>
                  <a:lnTo>
                    <a:pt x="248412" y="480822"/>
                  </a:lnTo>
                  <a:cubicBezTo>
                    <a:pt x="276352" y="480822"/>
                    <a:pt x="298704" y="474853"/>
                    <a:pt x="315468" y="462915"/>
                  </a:cubicBezTo>
                  <a:cubicBezTo>
                    <a:pt x="332232" y="450977"/>
                    <a:pt x="340614" y="435102"/>
                    <a:pt x="340614" y="415290"/>
                  </a:cubicBezTo>
                  <a:lnTo>
                    <a:pt x="340614" y="374142"/>
                  </a:lnTo>
                  <a:cubicBezTo>
                    <a:pt x="340614" y="358394"/>
                    <a:pt x="334645" y="345186"/>
                    <a:pt x="322707" y="334518"/>
                  </a:cubicBezTo>
                  <a:cubicBezTo>
                    <a:pt x="310769" y="323850"/>
                    <a:pt x="293878" y="316738"/>
                    <a:pt x="272034" y="313182"/>
                  </a:cubicBezTo>
                  <a:lnTo>
                    <a:pt x="133350" y="290322"/>
                  </a:lnTo>
                  <a:cubicBezTo>
                    <a:pt x="92710" y="283718"/>
                    <a:pt x="61341" y="269748"/>
                    <a:pt x="39243" y="248412"/>
                  </a:cubicBezTo>
                  <a:cubicBezTo>
                    <a:pt x="17145" y="227076"/>
                    <a:pt x="6096" y="200406"/>
                    <a:pt x="6096" y="168402"/>
                  </a:cubicBezTo>
                  <a:lnTo>
                    <a:pt x="6096" y="126492"/>
                  </a:lnTo>
                  <a:cubicBezTo>
                    <a:pt x="6096" y="88392"/>
                    <a:pt x="20701" y="57785"/>
                    <a:pt x="49911" y="34671"/>
                  </a:cubicBezTo>
                  <a:cubicBezTo>
                    <a:pt x="79121" y="11557"/>
                    <a:pt x="117602" y="0"/>
                    <a:pt x="16535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grpSp>
    </p:spTree>
    <p:extLst>
      <p:ext uri="{BB962C8B-B14F-4D97-AF65-F5344CB8AC3E}">
        <p14:creationId xmlns:p14="http://schemas.microsoft.com/office/powerpoint/2010/main" val="3433819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ED6F9C2E-DDD2-4F94-AE61-45991CA4EBBD}"/>
              </a:ext>
            </a:extLst>
          </p:cNvPr>
          <p:cNvCxnSpPr>
            <a:cxnSpLocks/>
          </p:cNvCxnSpPr>
          <p:nvPr/>
        </p:nvCxnSpPr>
        <p:spPr>
          <a:xfrm>
            <a:off x="2588481" y="3968281"/>
            <a:ext cx="5518496" cy="0"/>
          </a:xfrm>
          <a:prstGeom prst="line">
            <a:avLst/>
          </a:prstGeom>
          <a:ln>
            <a:solidFill>
              <a:srgbClr val="F47D4A"/>
            </a:solidFill>
          </a:ln>
        </p:spPr>
        <p:style>
          <a:lnRef idx="1">
            <a:schemeClr val="accent1"/>
          </a:lnRef>
          <a:fillRef idx="0">
            <a:schemeClr val="accent1"/>
          </a:fillRef>
          <a:effectRef idx="0">
            <a:schemeClr val="accent1"/>
          </a:effectRef>
          <a:fontRef idx="minor">
            <a:schemeClr val="tx1"/>
          </a:fontRef>
        </p:style>
      </p:cxnSp>
      <p:pic>
        <p:nvPicPr>
          <p:cNvPr id="6" name="Picture Placeholder 5">
            <a:extLst>
              <a:ext uri="{FF2B5EF4-FFF2-40B4-BE49-F238E27FC236}">
                <a16:creationId xmlns:a16="http://schemas.microsoft.com/office/drawing/2014/main" id="{752F65F5-D9C1-4C24-BA04-1F6A7D53CD9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0532" r="10532"/>
          <a:stretch>
            <a:fillRect/>
          </a:stretch>
        </p:blipFill>
        <p:spPr/>
      </p:pic>
      <p:sp>
        <p:nvSpPr>
          <p:cNvPr id="24" name="Freeform: Shape 23">
            <a:extLst>
              <a:ext uri="{FF2B5EF4-FFF2-40B4-BE49-F238E27FC236}">
                <a16:creationId xmlns:a16="http://schemas.microsoft.com/office/drawing/2014/main" id="{DC2467D8-F333-4D45-B299-E88E1A52DBDF}"/>
              </a:ext>
            </a:extLst>
          </p:cNvPr>
          <p:cNvSpPr/>
          <p:nvPr/>
        </p:nvSpPr>
        <p:spPr>
          <a:xfrm>
            <a:off x="1" y="3828836"/>
            <a:ext cx="2159000" cy="3006727"/>
          </a:xfrm>
          <a:custGeom>
            <a:avLst/>
            <a:gdLst>
              <a:gd name="connsiteX0" fmla="*/ 982634 w 5069688"/>
              <a:gd name="connsiteY0" fmla="*/ 0 h 7060292"/>
              <a:gd name="connsiteX1" fmla="*/ 5069688 w 5069688"/>
              <a:gd name="connsiteY1" fmla="*/ 4087054 h 7060292"/>
              <a:gd name="connsiteX2" fmla="*/ 3872618 w 5069688"/>
              <a:gd name="connsiteY2" fmla="*/ 6977038 h 7060292"/>
              <a:gd name="connsiteX3" fmla="*/ 3781015 w 5069688"/>
              <a:gd name="connsiteY3" fmla="*/ 7060292 h 7060292"/>
              <a:gd name="connsiteX4" fmla="*/ 0 w 5069688"/>
              <a:gd name="connsiteY4" fmla="*/ 7060292 h 7060292"/>
              <a:gd name="connsiteX5" fmla="*/ 0 w 5069688"/>
              <a:gd name="connsiteY5" fmla="*/ 119720 h 7060292"/>
              <a:gd name="connsiteX6" fmla="*/ 158950 w 5069688"/>
              <a:gd name="connsiteY6" fmla="*/ 83035 h 7060292"/>
              <a:gd name="connsiteX7" fmla="*/ 982634 w 5069688"/>
              <a:gd name="connsiteY7" fmla="*/ 0 h 706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69688" h="7060292">
                <a:moveTo>
                  <a:pt x="982634" y="0"/>
                </a:moveTo>
                <a:cubicBezTo>
                  <a:pt x="3239852" y="0"/>
                  <a:pt x="5069688" y="1829836"/>
                  <a:pt x="5069688" y="4087054"/>
                </a:cubicBezTo>
                <a:cubicBezTo>
                  <a:pt x="5069688" y="5215663"/>
                  <a:pt x="4612229" y="6237427"/>
                  <a:pt x="3872618" y="6977038"/>
                </a:cubicBezTo>
                <a:lnTo>
                  <a:pt x="3781015" y="7060292"/>
                </a:lnTo>
                <a:lnTo>
                  <a:pt x="0" y="7060292"/>
                </a:lnTo>
                <a:lnTo>
                  <a:pt x="0" y="119720"/>
                </a:lnTo>
                <a:lnTo>
                  <a:pt x="158950" y="83035"/>
                </a:lnTo>
                <a:cubicBezTo>
                  <a:pt x="425007" y="28592"/>
                  <a:pt x="700482" y="0"/>
                  <a:pt x="982634" y="0"/>
                </a:cubicBezTo>
                <a:close/>
              </a:path>
            </a:pathLst>
          </a:custGeom>
          <a:solidFill>
            <a:srgbClr val="E131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897">
              <a:latin typeface="+mj-lt"/>
            </a:endParaRPr>
          </a:p>
        </p:txBody>
      </p:sp>
      <p:sp>
        <p:nvSpPr>
          <p:cNvPr id="10" name="Rectangle 9">
            <a:extLst>
              <a:ext uri="{FF2B5EF4-FFF2-40B4-BE49-F238E27FC236}">
                <a16:creationId xmlns:a16="http://schemas.microsoft.com/office/drawing/2014/main" id="{E6C3B58F-0DF0-4110-9BD2-5AD8EAA55D27}"/>
              </a:ext>
            </a:extLst>
          </p:cNvPr>
          <p:cNvSpPr/>
          <p:nvPr/>
        </p:nvSpPr>
        <p:spPr>
          <a:xfrm>
            <a:off x="2460626" y="2161198"/>
            <a:ext cx="4331368" cy="1569660"/>
          </a:xfrm>
          <a:prstGeom prst="rect">
            <a:avLst/>
          </a:prstGeom>
        </p:spPr>
        <p:txBody>
          <a:bodyPr wrap="square">
            <a:spAutoFit/>
          </a:bodyPr>
          <a:lstStyle/>
          <a:p>
            <a:r>
              <a:rPr lang="en-US" sz="4800" b="1" dirty="0">
                <a:solidFill>
                  <a:srgbClr val="1F497D"/>
                </a:solidFill>
                <a:latin typeface="+mj-lt"/>
                <a:ea typeface="EB Garamond 12" panose="02020502060206020403" pitchFamily="18" charset="0"/>
                <a:cs typeface="Poppins SemiBold" panose="00000700000000000000" pitchFamily="2" charset="0"/>
              </a:rPr>
              <a:t>A Store that Sells Style.</a:t>
            </a:r>
            <a:endParaRPr lang="en-ID" sz="4800" b="1" dirty="0">
              <a:solidFill>
                <a:srgbClr val="1F497D"/>
              </a:solidFill>
              <a:latin typeface="+mj-lt"/>
              <a:ea typeface="EB Garamond 12" panose="02020502060206020403" pitchFamily="18" charset="0"/>
              <a:cs typeface="Poppins SemiBold" panose="00000700000000000000" pitchFamily="2" charset="0"/>
            </a:endParaRPr>
          </a:p>
        </p:txBody>
      </p:sp>
      <p:sp>
        <p:nvSpPr>
          <p:cNvPr id="12" name="Rectangle 11">
            <a:extLst>
              <a:ext uri="{FF2B5EF4-FFF2-40B4-BE49-F238E27FC236}">
                <a16:creationId xmlns:a16="http://schemas.microsoft.com/office/drawing/2014/main" id="{EDCE8E3D-3651-4C72-B4B5-2DED0A502DF0}"/>
              </a:ext>
            </a:extLst>
          </p:cNvPr>
          <p:cNvSpPr/>
          <p:nvPr/>
        </p:nvSpPr>
        <p:spPr>
          <a:xfrm>
            <a:off x="3228331" y="4371509"/>
            <a:ext cx="2953582" cy="1041632"/>
          </a:xfrm>
          <a:prstGeom prst="rect">
            <a:avLst/>
          </a:prstGeom>
        </p:spPr>
        <p:txBody>
          <a:bodyPr wrap="square">
            <a:spAutoFit/>
          </a:bodyPr>
          <a:lstStyle/>
          <a:p>
            <a:pPr>
              <a:lnSpc>
                <a:spcPct val="150000"/>
              </a:lnSpc>
            </a:pPr>
            <a:r>
              <a:rPr lang="en-US" sz="1050" dirty="0">
                <a:latin typeface="+mj-lt"/>
                <a:ea typeface="Open Sans" panose="020B0606030504020204" pitchFamily="34" charset="0"/>
                <a:cs typeface="Poppins" panose="00000500000000000000" pitchFamily="2" charset="0"/>
              </a:rPr>
              <a:t>The image of the ‘tortured artist’ is a familiar characterization that asserts that the most creative among us are bound to be touched by mental affliction.</a:t>
            </a:r>
            <a:endParaRPr lang="en-ID" sz="1050" dirty="0">
              <a:latin typeface="+mj-lt"/>
              <a:cs typeface="Poppins" panose="00000500000000000000" pitchFamily="2" charset="0"/>
            </a:endParaRPr>
          </a:p>
        </p:txBody>
      </p:sp>
      <p:grpSp>
        <p:nvGrpSpPr>
          <p:cNvPr id="13" name="Group 12">
            <a:extLst>
              <a:ext uri="{FF2B5EF4-FFF2-40B4-BE49-F238E27FC236}">
                <a16:creationId xmlns:a16="http://schemas.microsoft.com/office/drawing/2014/main" id="{3547CAF2-0277-455C-9D91-32725572A391}"/>
              </a:ext>
            </a:extLst>
          </p:cNvPr>
          <p:cNvGrpSpPr/>
          <p:nvPr/>
        </p:nvGrpSpPr>
        <p:grpSpPr>
          <a:xfrm>
            <a:off x="2409826" y="1281262"/>
            <a:ext cx="1453458" cy="554192"/>
            <a:chOff x="3899462" y="2585735"/>
            <a:chExt cx="4263400" cy="1625600"/>
          </a:xfrm>
        </p:grpSpPr>
        <p:pic>
          <p:nvPicPr>
            <p:cNvPr id="14" name="Graphic 13">
              <a:extLst>
                <a:ext uri="{FF2B5EF4-FFF2-40B4-BE49-F238E27FC236}">
                  <a16:creationId xmlns:a16="http://schemas.microsoft.com/office/drawing/2014/main" id="{8AD7C4AA-C780-4DA3-A9DA-2BDB893939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3899462" y="2585735"/>
              <a:ext cx="1625600" cy="1625600"/>
            </a:xfrm>
            <a:prstGeom prst="rect">
              <a:avLst/>
            </a:prstGeom>
          </p:spPr>
        </p:pic>
        <p:sp>
          <p:nvSpPr>
            <p:cNvPr id="15" name="Freeform: Shape 14">
              <a:extLst>
                <a:ext uri="{FF2B5EF4-FFF2-40B4-BE49-F238E27FC236}">
                  <a16:creationId xmlns:a16="http://schemas.microsoft.com/office/drawing/2014/main" id="{3F4DFCCF-114A-487C-A260-B7C17DA15635}"/>
                </a:ext>
              </a:extLst>
            </p:cNvPr>
            <p:cNvSpPr/>
            <p:nvPr/>
          </p:nvSpPr>
          <p:spPr>
            <a:xfrm>
              <a:off x="5446582" y="2763849"/>
              <a:ext cx="2716280" cy="1269373"/>
            </a:xfrm>
            <a:custGeom>
              <a:avLst/>
              <a:gdLst/>
              <a:ahLst/>
              <a:cxnLst/>
              <a:rect l="l" t="t" r="r" b="b"/>
              <a:pathLst>
                <a:path w="2716280" h="1269373">
                  <a:moveTo>
                    <a:pt x="585383" y="1091470"/>
                  </a:moveTo>
                  <a:cubicBezTo>
                    <a:pt x="569762" y="1091470"/>
                    <a:pt x="557284" y="1095288"/>
                    <a:pt x="547950" y="1102924"/>
                  </a:cubicBezTo>
                  <a:cubicBezTo>
                    <a:pt x="538615" y="1110560"/>
                    <a:pt x="533948" y="1120644"/>
                    <a:pt x="533948" y="1133178"/>
                  </a:cubicBezTo>
                  <a:lnTo>
                    <a:pt x="533948" y="1155609"/>
                  </a:lnTo>
                  <a:cubicBezTo>
                    <a:pt x="533948" y="1168603"/>
                    <a:pt x="538502" y="1178806"/>
                    <a:pt x="547610" y="1186220"/>
                  </a:cubicBezTo>
                  <a:cubicBezTo>
                    <a:pt x="556719" y="1193634"/>
                    <a:pt x="569309" y="1197340"/>
                    <a:pt x="585383" y="1197340"/>
                  </a:cubicBezTo>
                  <a:lnTo>
                    <a:pt x="629496" y="1197340"/>
                  </a:lnTo>
                  <a:cubicBezTo>
                    <a:pt x="649562" y="1197340"/>
                    <a:pt x="667397" y="1191490"/>
                    <a:pt x="683002" y="1179791"/>
                  </a:cubicBezTo>
                  <a:cubicBezTo>
                    <a:pt x="698607" y="1168091"/>
                    <a:pt x="709379" y="1152422"/>
                    <a:pt x="715316" y="1132785"/>
                  </a:cubicBezTo>
                  <a:lnTo>
                    <a:pt x="715316" y="1114985"/>
                  </a:lnTo>
                  <a:cubicBezTo>
                    <a:pt x="708410" y="1108809"/>
                    <a:pt x="697113" y="1103346"/>
                    <a:pt x="681425" y="1098596"/>
                  </a:cubicBezTo>
                  <a:cubicBezTo>
                    <a:pt x="665736" y="1093845"/>
                    <a:pt x="649673" y="1091470"/>
                    <a:pt x="633234" y="1091470"/>
                  </a:cubicBezTo>
                  <a:close/>
                  <a:moveTo>
                    <a:pt x="2078212" y="945702"/>
                  </a:moveTo>
                  <a:cubicBezTo>
                    <a:pt x="2057059" y="945702"/>
                    <a:pt x="2040082" y="952663"/>
                    <a:pt x="2027283" y="966585"/>
                  </a:cubicBezTo>
                  <a:cubicBezTo>
                    <a:pt x="2014484" y="980508"/>
                    <a:pt x="2008084" y="999411"/>
                    <a:pt x="2008084" y="1023295"/>
                  </a:cubicBezTo>
                  <a:lnTo>
                    <a:pt x="2008084" y="1115247"/>
                  </a:lnTo>
                  <a:cubicBezTo>
                    <a:pt x="2008084" y="1139647"/>
                    <a:pt x="2014369" y="1158806"/>
                    <a:pt x="2026938" y="1172724"/>
                  </a:cubicBezTo>
                  <a:cubicBezTo>
                    <a:pt x="2039507" y="1186643"/>
                    <a:pt x="2056349" y="1193602"/>
                    <a:pt x="2077462" y="1193602"/>
                  </a:cubicBezTo>
                  <a:lnTo>
                    <a:pt x="2139506" y="1193602"/>
                  </a:lnTo>
                  <a:cubicBezTo>
                    <a:pt x="2161104" y="1193602"/>
                    <a:pt x="2178439" y="1186613"/>
                    <a:pt x="2191512" y="1172635"/>
                  </a:cubicBezTo>
                  <a:cubicBezTo>
                    <a:pt x="2204585" y="1158657"/>
                    <a:pt x="2211122" y="1139528"/>
                    <a:pt x="2211122" y="1115247"/>
                  </a:cubicBezTo>
                  <a:lnTo>
                    <a:pt x="2211122" y="1023295"/>
                  </a:lnTo>
                  <a:cubicBezTo>
                    <a:pt x="2211122" y="999490"/>
                    <a:pt x="2204702" y="980607"/>
                    <a:pt x="2191863" y="966645"/>
                  </a:cubicBezTo>
                  <a:cubicBezTo>
                    <a:pt x="2179025" y="952683"/>
                    <a:pt x="2162072" y="945702"/>
                    <a:pt x="2141006" y="945702"/>
                  </a:cubicBezTo>
                  <a:close/>
                  <a:moveTo>
                    <a:pt x="1751707" y="875907"/>
                  </a:moveTo>
                  <a:lnTo>
                    <a:pt x="1836468" y="875907"/>
                  </a:lnTo>
                  <a:lnTo>
                    <a:pt x="1836468" y="1263396"/>
                  </a:lnTo>
                  <a:lnTo>
                    <a:pt x="1751707" y="1263396"/>
                  </a:lnTo>
                  <a:close/>
                  <a:moveTo>
                    <a:pt x="2538972" y="869930"/>
                  </a:moveTo>
                  <a:lnTo>
                    <a:pt x="2588312" y="869930"/>
                  </a:lnTo>
                  <a:cubicBezTo>
                    <a:pt x="2626459" y="869930"/>
                    <a:pt x="2657324" y="882650"/>
                    <a:pt x="2680907" y="908090"/>
                  </a:cubicBezTo>
                  <a:cubicBezTo>
                    <a:pt x="2704489" y="933529"/>
                    <a:pt x="2716280" y="966450"/>
                    <a:pt x="2716280" y="1006852"/>
                  </a:cubicBezTo>
                  <a:lnTo>
                    <a:pt x="2716280" y="1263396"/>
                  </a:lnTo>
                  <a:lnTo>
                    <a:pt x="2631520" y="1263396"/>
                  </a:lnTo>
                  <a:lnTo>
                    <a:pt x="2631520" y="1006852"/>
                  </a:lnTo>
                  <a:cubicBezTo>
                    <a:pt x="2631520" y="988326"/>
                    <a:pt x="2626940" y="973503"/>
                    <a:pt x="2617780" y="962382"/>
                  </a:cubicBezTo>
                  <a:cubicBezTo>
                    <a:pt x="2608620" y="951262"/>
                    <a:pt x="2596805" y="945702"/>
                    <a:pt x="2582335" y="945702"/>
                  </a:cubicBezTo>
                  <a:lnTo>
                    <a:pt x="2535984" y="945702"/>
                  </a:lnTo>
                  <a:cubicBezTo>
                    <a:pt x="2516545" y="945702"/>
                    <a:pt x="2498761" y="953306"/>
                    <a:pt x="2482632" y="968514"/>
                  </a:cubicBezTo>
                  <a:cubicBezTo>
                    <a:pt x="2466503" y="983722"/>
                    <a:pt x="2456180" y="1003292"/>
                    <a:pt x="2451664" y="1027224"/>
                  </a:cubicBezTo>
                  <a:lnTo>
                    <a:pt x="2451664" y="1263396"/>
                  </a:lnTo>
                  <a:lnTo>
                    <a:pt x="2366903" y="1263396"/>
                  </a:lnTo>
                  <a:lnTo>
                    <a:pt x="2366903" y="875907"/>
                  </a:lnTo>
                  <a:lnTo>
                    <a:pt x="2448675" y="875907"/>
                  </a:lnTo>
                  <a:lnTo>
                    <a:pt x="2448675" y="926723"/>
                  </a:lnTo>
                  <a:cubicBezTo>
                    <a:pt x="2450810" y="911594"/>
                    <a:pt x="2461528" y="898347"/>
                    <a:pt x="2480828" y="886980"/>
                  </a:cubicBezTo>
                  <a:cubicBezTo>
                    <a:pt x="2500128" y="875614"/>
                    <a:pt x="2519509" y="869930"/>
                    <a:pt x="2538972" y="869930"/>
                  </a:cubicBezTo>
                  <a:close/>
                  <a:moveTo>
                    <a:pt x="2078212" y="869930"/>
                  </a:moveTo>
                  <a:lnTo>
                    <a:pt x="2141006" y="869930"/>
                  </a:lnTo>
                  <a:cubicBezTo>
                    <a:pt x="2187464" y="869930"/>
                    <a:pt x="2224891" y="883865"/>
                    <a:pt x="2253288" y="911733"/>
                  </a:cubicBezTo>
                  <a:cubicBezTo>
                    <a:pt x="2281684" y="939602"/>
                    <a:pt x="2295882" y="976043"/>
                    <a:pt x="2295882" y="1021056"/>
                  </a:cubicBezTo>
                  <a:lnTo>
                    <a:pt x="2295882" y="1118235"/>
                  </a:lnTo>
                  <a:cubicBezTo>
                    <a:pt x="2295882" y="1163201"/>
                    <a:pt x="2281537" y="1199632"/>
                    <a:pt x="2252847" y="1227529"/>
                  </a:cubicBezTo>
                  <a:cubicBezTo>
                    <a:pt x="2224157" y="1255425"/>
                    <a:pt x="2186627" y="1269373"/>
                    <a:pt x="2140256" y="1269373"/>
                  </a:cubicBezTo>
                  <a:lnTo>
                    <a:pt x="2076712" y="1269373"/>
                  </a:lnTo>
                  <a:cubicBezTo>
                    <a:pt x="2030651" y="1269373"/>
                    <a:pt x="1993571" y="1255457"/>
                    <a:pt x="1965472" y="1227624"/>
                  </a:cubicBezTo>
                  <a:cubicBezTo>
                    <a:pt x="1937373" y="1199791"/>
                    <a:pt x="1923324" y="1163328"/>
                    <a:pt x="1923324" y="1118235"/>
                  </a:cubicBezTo>
                  <a:lnTo>
                    <a:pt x="1923324" y="1021056"/>
                  </a:lnTo>
                  <a:cubicBezTo>
                    <a:pt x="1923324" y="975963"/>
                    <a:pt x="1937502" y="939503"/>
                    <a:pt x="1965859" y="911674"/>
                  </a:cubicBezTo>
                  <a:cubicBezTo>
                    <a:pt x="1994216" y="883845"/>
                    <a:pt x="2031667" y="869930"/>
                    <a:pt x="2078212" y="869930"/>
                  </a:cubicBezTo>
                  <a:close/>
                  <a:moveTo>
                    <a:pt x="1025033" y="869930"/>
                  </a:moveTo>
                  <a:lnTo>
                    <a:pt x="1087827" y="869930"/>
                  </a:lnTo>
                  <a:cubicBezTo>
                    <a:pt x="1127189" y="869930"/>
                    <a:pt x="1158980" y="880842"/>
                    <a:pt x="1183202" y="902667"/>
                  </a:cubicBezTo>
                  <a:cubicBezTo>
                    <a:pt x="1207423" y="924491"/>
                    <a:pt x="1219534" y="955778"/>
                    <a:pt x="1219534" y="996530"/>
                  </a:cubicBezTo>
                  <a:lnTo>
                    <a:pt x="1136499" y="996530"/>
                  </a:lnTo>
                  <a:cubicBezTo>
                    <a:pt x="1135920" y="977860"/>
                    <a:pt x="1131237" y="964347"/>
                    <a:pt x="1122450" y="955989"/>
                  </a:cubicBezTo>
                  <a:cubicBezTo>
                    <a:pt x="1113663" y="947631"/>
                    <a:pt x="1102122" y="943451"/>
                    <a:pt x="1087827" y="943451"/>
                  </a:cubicBezTo>
                  <a:lnTo>
                    <a:pt x="1025783" y="943451"/>
                  </a:lnTo>
                  <a:cubicBezTo>
                    <a:pt x="1008948" y="943451"/>
                    <a:pt x="996041" y="946585"/>
                    <a:pt x="987064" y="952851"/>
                  </a:cubicBezTo>
                  <a:cubicBezTo>
                    <a:pt x="978087" y="959118"/>
                    <a:pt x="973598" y="967153"/>
                    <a:pt x="973598" y="976956"/>
                  </a:cubicBezTo>
                  <a:lnTo>
                    <a:pt x="973598" y="995637"/>
                  </a:lnTo>
                  <a:cubicBezTo>
                    <a:pt x="973598" y="1001748"/>
                    <a:pt x="976424" y="1007229"/>
                    <a:pt x="982075" y="1012079"/>
                  </a:cubicBezTo>
                  <a:cubicBezTo>
                    <a:pt x="987727" y="1016929"/>
                    <a:pt x="995097" y="1020382"/>
                    <a:pt x="1004185" y="1022437"/>
                  </a:cubicBezTo>
                  <a:lnTo>
                    <a:pt x="1135416" y="1045702"/>
                  </a:lnTo>
                  <a:cubicBezTo>
                    <a:pt x="1163039" y="1050489"/>
                    <a:pt x="1185583" y="1061212"/>
                    <a:pt x="1203049" y="1077873"/>
                  </a:cubicBezTo>
                  <a:cubicBezTo>
                    <a:pt x="1220516" y="1094534"/>
                    <a:pt x="1229249" y="1113969"/>
                    <a:pt x="1229249" y="1136178"/>
                  </a:cubicBezTo>
                  <a:lnTo>
                    <a:pt x="1229249" y="1165324"/>
                  </a:lnTo>
                  <a:cubicBezTo>
                    <a:pt x="1229249" y="1196805"/>
                    <a:pt x="1216174" y="1222016"/>
                    <a:pt x="1190024" y="1240959"/>
                  </a:cubicBezTo>
                  <a:cubicBezTo>
                    <a:pt x="1163874" y="1259902"/>
                    <a:pt x="1130058" y="1269373"/>
                    <a:pt x="1088577" y="1269373"/>
                  </a:cubicBezTo>
                  <a:lnTo>
                    <a:pt x="1022795" y="1269373"/>
                  </a:lnTo>
                  <a:cubicBezTo>
                    <a:pt x="980329" y="1269373"/>
                    <a:pt x="946140" y="1257606"/>
                    <a:pt x="920228" y="1234071"/>
                  </a:cubicBezTo>
                  <a:cubicBezTo>
                    <a:pt x="894316" y="1210536"/>
                    <a:pt x="881360" y="1177112"/>
                    <a:pt x="881360" y="1133797"/>
                  </a:cubicBezTo>
                  <a:lnTo>
                    <a:pt x="964633" y="1133797"/>
                  </a:lnTo>
                  <a:cubicBezTo>
                    <a:pt x="964633" y="1155045"/>
                    <a:pt x="969879" y="1170698"/>
                    <a:pt x="980373" y="1180755"/>
                  </a:cubicBezTo>
                  <a:cubicBezTo>
                    <a:pt x="990866" y="1190812"/>
                    <a:pt x="1005007" y="1195840"/>
                    <a:pt x="1022795" y="1195840"/>
                  </a:cubicBezTo>
                  <a:lnTo>
                    <a:pt x="1088577" y="1195840"/>
                  </a:lnTo>
                  <a:cubicBezTo>
                    <a:pt x="1105865" y="1195840"/>
                    <a:pt x="1119380" y="1192770"/>
                    <a:pt x="1129123" y="1186631"/>
                  </a:cubicBezTo>
                  <a:cubicBezTo>
                    <a:pt x="1138867" y="1180491"/>
                    <a:pt x="1143738" y="1172643"/>
                    <a:pt x="1143738" y="1163086"/>
                  </a:cubicBezTo>
                  <a:lnTo>
                    <a:pt x="1143738" y="1141405"/>
                  </a:lnTo>
                  <a:cubicBezTo>
                    <a:pt x="1143738" y="1135698"/>
                    <a:pt x="1141040" y="1130344"/>
                    <a:pt x="1135642" y="1125343"/>
                  </a:cubicBezTo>
                  <a:cubicBezTo>
                    <a:pt x="1130245" y="1120343"/>
                    <a:pt x="1124954" y="1117025"/>
                    <a:pt x="1119771" y="1115390"/>
                  </a:cubicBezTo>
                  <a:lnTo>
                    <a:pt x="993779" y="1092958"/>
                  </a:lnTo>
                  <a:cubicBezTo>
                    <a:pt x="958743" y="1087608"/>
                    <a:pt x="932369" y="1076480"/>
                    <a:pt x="914656" y="1059573"/>
                  </a:cubicBezTo>
                  <a:cubicBezTo>
                    <a:pt x="896944" y="1042666"/>
                    <a:pt x="888087" y="1022600"/>
                    <a:pt x="888087" y="999375"/>
                  </a:cubicBezTo>
                  <a:lnTo>
                    <a:pt x="888087" y="974705"/>
                  </a:lnTo>
                  <a:cubicBezTo>
                    <a:pt x="888087" y="943249"/>
                    <a:pt x="900621" y="917922"/>
                    <a:pt x="925687" y="898726"/>
                  </a:cubicBezTo>
                  <a:cubicBezTo>
                    <a:pt x="950754" y="879529"/>
                    <a:pt x="983869" y="869930"/>
                    <a:pt x="1025033" y="869930"/>
                  </a:cubicBezTo>
                  <a:close/>
                  <a:moveTo>
                    <a:pt x="599587" y="869930"/>
                  </a:moveTo>
                  <a:lnTo>
                    <a:pt x="660892" y="869930"/>
                  </a:lnTo>
                  <a:cubicBezTo>
                    <a:pt x="702286" y="869930"/>
                    <a:pt x="735707" y="881725"/>
                    <a:pt x="761155" y="905316"/>
                  </a:cubicBezTo>
                  <a:cubicBezTo>
                    <a:pt x="786602" y="928906"/>
                    <a:pt x="799326" y="959763"/>
                    <a:pt x="799326" y="997887"/>
                  </a:cubicBezTo>
                  <a:lnTo>
                    <a:pt x="799326" y="1263396"/>
                  </a:lnTo>
                  <a:lnTo>
                    <a:pt x="719054" y="1263396"/>
                  </a:lnTo>
                  <a:lnTo>
                    <a:pt x="719054" y="1213307"/>
                  </a:lnTo>
                  <a:cubicBezTo>
                    <a:pt x="716213" y="1229023"/>
                    <a:pt x="705017" y="1242296"/>
                    <a:pt x="685467" y="1253127"/>
                  </a:cubicBezTo>
                  <a:cubicBezTo>
                    <a:pt x="665917" y="1263958"/>
                    <a:pt x="646014" y="1269373"/>
                    <a:pt x="625757" y="1269373"/>
                  </a:cubicBezTo>
                  <a:lnTo>
                    <a:pt x="580906" y="1269373"/>
                  </a:lnTo>
                  <a:cubicBezTo>
                    <a:pt x="541584" y="1269373"/>
                    <a:pt x="509925" y="1259110"/>
                    <a:pt x="485930" y="1238584"/>
                  </a:cubicBezTo>
                  <a:cubicBezTo>
                    <a:pt x="461935" y="1218057"/>
                    <a:pt x="449937" y="1190649"/>
                    <a:pt x="449937" y="1156359"/>
                  </a:cubicBezTo>
                  <a:lnTo>
                    <a:pt x="449937" y="1131689"/>
                  </a:lnTo>
                  <a:cubicBezTo>
                    <a:pt x="449937" y="1098280"/>
                    <a:pt x="462433" y="1071342"/>
                    <a:pt x="487424" y="1050876"/>
                  </a:cubicBezTo>
                  <a:cubicBezTo>
                    <a:pt x="512416" y="1030409"/>
                    <a:pt x="544822" y="1020175"/>
                    <a:pt x="584645" y="1020175"/>
                  </a:cubicBezTo>
                  <a:lnTo>
                    <a:pt x="631734" y="1020175"/>
                  </a:lnTo>
                  <a:cubicBezTo>
                    <a:pt x="647149" y="1020175"/>
                    <a:pt x="663797" y="1022543"/>
                    <a:pt x="681681" y="1027277"/>
                  </a:cubicBezTo>
                  <a:cubicBezTo>
                    <a:pt x="699564" y="1032012"/>
                    <a:pt x="710775" y="1037864"/>
                    <a:pt x="715316" y="1044833"/>
                  </a:cubicBezTo>
                  <a:lnTo>
                    <a:pt x="715316" y="997887"/>
                  </a:lnTo>
                  <a:cubicBezTo>
                    <a:pt x="715316" y="981623"/>
                    <a:pt x="710327" y="968609"/>
                    <a:pt x="700350" y="958846"/>
                  </a:cubicBezTo>
                  <a:cubicBezTo>
                    <a:pt x="690372" y="949083"/>
                    <a:pt x="677220" y="944202"/>
                    <a:pt x="660892" y="944202"/>
                  </a:cubicBezTo>
                  <a:lnTo>
                    <a:pt x="599587" y="944202"/>
                  </a:lnTo>
                  <a:cubicBezTo>
                    <a:pt x="582434" y="944202"/>
                    <a:pt x="568950" y="948039"/>
                    <a:pt x="559136" y="955715"/>
                  </a:cubicBezTo>
                  <a:cubicBezTo>
                    <a:pt x="549321" y="963390"/>
                    <a:pt x="544414" y="975749"/>
                    <a:pt x="544414" y="992791"/>
                  </a:cubicBezTo>
                  <a:lnTo>
                    <a:pt x="460403" y="992791"/>
                  </a:lnTo>
                  <a:cubicBezTo>
                    <a:pt x="460403" y="953326"/>
                    <a:pt x="473270" y="922983"/>
                    <a:pt x="499003" y="901762"/>
                  </a:cubicBezTo>
                  <a:cubicBezTo>
                    <a:pt x="524736" y="880541"/>
                    <a:pt x="558265" y="869930"/>
                    <a:pt x="599587" y="869930"/>
                  </a:cubicBezTo>
                  <a:close/>
                  <a:moveTo>
                    <a:pt x="1794463" y="732377"/>
                  </a:moveTo>
                  <a:cubicBezTo>
                    <a:pt x="1811131" y="732377"/>
                    <a:pt x="1824542" y="737455"/>
                    <a:pt x="1834694" y="747611"/>
                  </a:cubicBezTo>
                  <a:cubicBezTo>
                    <a:pt x="1844846" y="757767"/>
                    <a:pt x="1849922" y="770676"/>
                    <a:pt x="1849922" y="786336"/>
                  </a:cubicBezTo>
                  <a:cubicBezTo>
                    <a:pt x="1849922" y="802433"/>
                    <a:pt x="1844828" y="815576"/>
                    <a:pt x="1834640" y="825764"/>
                  </a:cubicBezTo>
                  <a:cubicBezTo>
                    <a:pt x="1824452" y="835952"/>
                    <a:pt x="1811060" y="841046"/>
                    <a:pt x="1794463" y="841046"/>
                  </a:cubicBezTo>
                  <a:cubicBezTo>
                    <a:pt x="1777905" y="841046"/>
                    <a:pt x="1764397" y="835962"/>
                    <a:pt x="1753940" y="825794"/>
                  </a:cubicBezTo>
                  <a:cubicBezTo>
                    <a:pt x="1743482" y="815626"/>
                    <a:pt x="1738253" y="802473"/>
                    <a:pt x="1738253" y="786336"/>
                  </a:cubicBezTo>
                  <a:cubicBezTo>
                    <a:pt x="1738253" y="770636"/>
                    <a:pt x="1743462" y="757718"/>
                    <a:pt x="1753880" y="747581"/>
                  </a:cubicBezTo>
                  <a:cubicBezTo>
                    <a:pt x="1764298" y="737445"/>
                    <a:pt x="1777826" y="732377"/>
                    <a:pt x="1794463" y="732377"/>
                  </a:cubicBezTo>
                  <a:close/>
                  <a:moveTo>
                    <a:pt x="1300103" y="725650"/>
                  </a:moveTo>
                  <a:lnTo>
                    <a:pt x="1384864" y="725650"/>
                  </a:lnTo>
                  <a:lnTo>
                    <a:pt x="1384864" y="922234"/>
                  </a:lnTo>
                  <a:cubicBezTo>
                    <a:pt x="1387594" y="908058"/>
                    <a:pt x="1398248" y="895797"/>
                    <a:pt x="1416826" y="885450"/>
                  </a:cubicBezTo>
                  <a:cubicBezTo>
                    <a:pt x="1435404" y="875104"/>
                    <a:pt x="1453853" y="869930"/>
                    <a:pt x="1472172" y="869930"/>
                  </a:cubicBezTo>
                  <a:lnTo>
                    <a:pt x="1523012" y="869930"/>
                  </a:lnTo>
                  <a:cubicBezTo>
                    <a:pt x="1561152" y="869930"/>
                    <a:pt x="1592015" y="882650"/>
                    <a:pt x="1615601" y="908090"/>
                  </a:cubicBezTo>
                  <a:cubicBezTo>
                    <a:pt x="1639187" y="933529"/>
                    <a:pt x="1650980" y="966450"/>
                    <a:pt x="1650980" y="1006852"/>
                  </a:cubicBezTo>
                  <a:lnTo>
                    <a:pt x="1650980" y="1263396"/>
                  </a:lnTo>
                  <a:lnTo>
                    <a:pt x="1566220" y="1263396"/>
                  </a:lnTo>
                  <a:lnTo>
                    <a:pt x="1566220" y="1006852"/>
                  </a:lnTo>
                  <a:cubicBezTo>
                    <a:pt x="1566220" y="988326"/>
                    <a:pt x="1561640" y="973503"/>
                    <a:pt x="1552480" y="962382"/>
                  </a:cubicBezTo>
                  <a:cubicBezTo>
                    <a:pt x="1543320" y="951262"/>
                    <a:pt x="1531501" y="945702"/>
                    <a:pt x="1517023" y="945702"/>
                  </a:cubicBezTo>
                  <a:lnTo>
                    <a:pt x="1469184" y="945702"/>
                  </a:lnTo>
                  <a:cubicBezTo>
                    <a:pt x="1449721" y="945702"/>
                    <a:pt x="1431933" y="953185"/>
                    <a:pt x="1415820" y="968151"/>
                  </a:cubicBezTo>
                  <a:cubicBezTo>
                    <a:pt x="1399707" y="983117"/>
                    <a:pt x="1389388" y="1002352"/>
                    <a:pt x="1384864" y="1025855"/>
                  </a:cubicBezTo>
                  <a:lnTo>
                    <a:pt x="1384864" y="1263396"/>
                  </a:lnTo>
                  <a:lnTo>
                    <a:pt x="1300103" y="1263396"/>
                  </a:lnTo>
                  <a:close/>
                  <a:moveTo>
                    <a:pt x="17216" y="725650"/>
                  </a:moveTo>
                  <a:lnTo>
                    <a:pt x="392014" y="725650"/>
                  </a:lnTo>
                  <a:lnTo>
                    <a:pt x="392014" y="802922"/>
                  </a:lnTo>
                  <a:lnTo>
                    <a:pt x="103466" y="802922"/>
                  </a:lnTo>
                  <a:lnTo>
                    <a:pt x="103466" y="962620"/>
                  </a:lnTo>
                  <a:lnTo>
                    <a:pt x="364355" y="962620"/>
                  </a:lnTo>
                  <a:lnTo>
                    <a:pt x="364355" y="1039892"/>
                  </a:lnTo>
                  <a:lnTo>
                    <a:pt x="103466" y="1039892"/>
                  </a:lnTo>
                  <a:lnTo>
                    <a:pt x="103466" y="1263396"/>
                  </a:lnTo>
                  <a:lnTo>
                    <a:pt x="17216" y="1263396"/>
                  </a:lnTo>
                  <a:close/>
                  <a:moveTo>
                    <a:pt x="1634490" y="214122"/>
                  </a:moveTo>
                  <a:cubicBezTo>
                    <a:pt x="1611122" y="214122"/>
                    <a:pt x="1592326" y="222123"/>
                    <a:pt x="1578102" y="238125"/>
                  </a:cubicBezTo>
                  <a:cubicBezTo>
                    <a:pt x="1563878" y="254127"/>
                    <a:pt x="1556766" y="275336"/>
                    <a:pt x="1556766" y="301752"/>
                  </a:cubicBezTo>
                  <a:lnTo>
                    <a:pt x="1556766" y="313182"/>
                  </a:lnTo>
                  <a:lnTo>
                    <a:pt x="1770126" y="313182"/>
                  </a:lnTo>
                  <a:lnTo>
                    <a:pt x="1770126" y="297942"/>
                  </a:lnTo>
                  <a:cubicBezTo>
                    <a:pt x="1770126" y="272542"/>
                    <a:pt x="1763395" y="252222"/>
                    <a:pt x="1749933" y="236982"/>
                  </a:cubicBezTo>
                  <a:cubicBezTo>
                    <a:pt x="1736471" y="221742"/>
                    <a:pt x="1718818" y="214122"/>
                    <a:pt x="1696974" y="214122"/>
                  </a:cubicBezTo>
                  <a:close/>
                  <a:moveTo>
                    <a:pt x="1205865" y="214122"/>
                  </a:moveTo>
                  <a:cubicBezTo>
                    <a:pt x="1182497" y="214122"/>
                    <a:pt x="1163701" y="222123"/>
                    <a:pt x="1149477" y="238125"/>
                  </a:cubicBezTo>
                  <a:cubicBezTo>
                    <a:pt x="1135253" y="254127"/>
                    <a:pt x="1128141" y="275336"/>
                    <a:pt x="1128141" y="301752"/>
                  </a:cubicBezTo>
                  <a:lnTo>
                    <a:pt x="1128141" y="313182"/>
                  </a:lnTo>
                  <a:lnTo>
                    <a:pt x="1341501" y="313182"/>
                  </a:lnTo>
                  <a:lnTo>
                    <a:pt x="1341501" y="297942"/>
                  </a:lnTo>
                  <a:cubicBezTo>
                    <a:pt x="1341501" y="272542"/>
                    <a:pt x="1334770" y="252222"/>
                    <a:pt x="1321308" y="236982"/>
                  </a:cubicBezTo>
                  <a:cubicBezTo>
                    <a:pt x="1307846" y="221742"/>
                    <a:pt x="1290193" y="214122"/>
                    <a:pt x="1268349" y="214122"/>
                  </a:cubicBezTo>
                  <a:close/>
                  <a:moveTo>
                    <a:pt x="970026" y="157734"/>
                  </a:moveTo>
                  <a:lnTo>
                    <a:pt x="1009650" y="157734"/>
                  </a:lnTo>
                  <a:lnTo>
                    <a:pt x="1009650" y="220980"/>
                  </a:lnTo>
                  <a:lnTo>
                    <a:pt x="970026" y="220980"/>
                  </a:lnTo>
                  <a:cubicBezTo>
                    <a:pt x="939038" y="220980"/>
                    <a:pt x="914146" y="230505"/>
                    <a:pt x="895350" y="249555"/>
                  </a:cubicBezTo>
                  <a:cubicBezTo>
                    <a:pt x="876554" y="268605"/>
                    <a:pt x="867156" y="293624"/>
                    <a:pt x="867156" y="324612"/>
                  </a:cubicBezTo>
                  <a:lnTo>
                    <a:pt x="867156" y="539496"/>
                  </a:lnTo>
                  <a:lnTo>
                    <a:pt x="796290" y="539496"/>
                  </a:lnTo>
                  <a:lnTo>
                    <a:pt x="796290" y="159258"/>
                  </a:lnTo>
                  <a:lnTo>
                    <a:pt x="864108" y="159258"/>
                  </a:lnTo>
                  <a:lnTo>
                    <a:pt x="864108" y="214884"/>
                  </a:lnTo>
                  <a:cubicBezTo>
                    <a:pt x="874268" y="198120"/>
                    <a:pt x="889127" y="184404"/>
                    <a:pt x="908685" y="173736"/>
                  </a:cubicBezTo>
                  <a:cubicBezTo>
                    <a:pt x="928243" y="163068"/>
                    <a:pt x="948690" y="157734"/>
                    <a:pt x="970026" y="157734"/>
                  </a:cubicBezTo>
                  <a:close/>
                  <a:moveTo>
                    <a:pt x="1634490" y="153162"/>
                  </a:moveTo>
                  <a:lnTo>
                    <a:pt x="1696974" y="153162"/>
                  </a:lnTo>
                  <a:cubicBezTo>
                    <a:pt x="1740154" y="153162"/>
                    <a:pt x="1774952" y="166370"/>
                    <a:pt x="1801368" y="192786"/>
                  </a:cubicBezTo>
                  <a:cubicBezTo>
                    <a:pt x="1827784" y="219202"/>
                    <a:pt x="1840992" y="254254"/>
                    <a:pt x="1840992" y="297942"/>
                  </a:cubicBezTo>
                  <a:lnTo>
                    <a:pt x="1840992" y="369570"/>
                  </a:lnTo>
                  <a:lnTo>
                    <a:pt x="1556766" y="369570"/>
                  </a:lnTo>
                  <a:lnTo>
                    <a:pt x="1556766" y="406146"/>
                  </a:lnTo>
                  <a:cubicBezTo>
                    <a:pt x="1556766" y="429514"/>
                    <a:pt x="1563878" y="448310"/>
                    <a:pt x="1578102" y="462534"/>
                  </a:cubicBezTo>
                  <a:cubicBezTo>
                    <a:pt x="1592326" y="476758"/>
                    <a:pt x="1611122" y="483870"/>
                    <a:pt x="1634490" y="483870"/>
                  </a:cubicBezTo>
                  <a:lnTo>
                    <a:pt x="1693164" y="483870"/>
                  </a:lnTo>
                  <a:cubicBezTo>
                    <a:pt x="1716024" y="483870"/>
                    <a:pt x="1734566" y="477901"/>
                    <a:pt x="1748790" y="465963"/>
                  </a:cubicBezTo>
                  <a:cubicBezTo>
                    <a:pt x="1763014" y="454025"/>
                    <a:pt x="1770126" y="438150"/>
                    <a:pt x="1770126" y="418338"/>
                  </a:cubicBezTo>
                  <a:lnTo>
                    <a:pt x="1839468" y="418338"/>
                  </a:lnTo>
                  <a:cubicBezTo>
                    <a:pt x="1839468" y="456438"/>
                    <a:pt x="1826006" y="487172"/>
                    <a:pt x="1799082" y="510540"/>
                  </a:cubicBezTo>
                  <a:cubicBezTo>
                    <a:pt x="1772158" y="533908"/>
                    <a:pt x="1736598" y="545592"/>
                    <a:pt x="1692402" y="545592"/>
                  </a:cubicBezTo>
                  <a:lnTo>
                    <a:pt x="1634490" y="545592"/>
                  </a:lnTo>
                  <a:cubicBezTo>
                    <a:pt x="1589786" y="545592"/>
                    <a:pt x="1553845" y="532765"/>
                    <a:pt x="1526667" y="507111"/>
                  </a:cubicBezTo>
                  <a:cubicBezTo>
                    <a:pt x="1499489" y="481457"/>
                    <a:pt x="1485900" y="447802"/>
                    <a:pt x="1485900" y="406146"/>
                  </a:cubicBezTo>
                  <a:lnTo>
                    <a:pt x="1485900" y="300990"/>
                  </a:lnTo>
                  <a:cubicBezTo>
                    <a:pt x="1485900" y="256286"/>
                    <a:pt x="1499489" y="220472"/>
                    <a:pt x="1526667" y="193548"/>
                  </a:cubicBezTo>
                  <a:cubicBezTo>
                    <a:pt x="1553845" y="166624"/>
                    <a:pt x="1589786" y="153162"/>
                    <a:pt x="1634490" y="153162"/>
                  </a:cubicBezTo>
                  <a:close/>
                  <a:moveTo>
                    <a:pt x="1205865" y="153162"/>
                  </a:moveTo>
                  <a:lnTo>
                    <a:pt x="1268349" y="153162"/>
                  </a:lnTo>
                  <a:cubicBezTo>
                    <a:pt x="1311529" y="153162"/>
                    <a:pt x="1346327" y="166370"/>
                    <a:pt x="1372743" y="192786"/>
                  </a:cubicBezTo>
                  <a:cubicBezTo>
                    <a:pt x="1399159" y="219202"/>
                    <a:pt x="1412367" y="254254"/>
                    <a:pt x="1412367" y="297942"/>
                  </a:cubicBezTo>
                  <a:lnTo>
                    <a:pt x="1412367" y="369570"/>
                  </a:lnTo>
                  <a:lnTo>
                    <a:pt x="1128141" y="369570"/>
                  </a:lnTo>
                  <a:lnTo>
                    <a:pt x="1128141" y="406146"/>
                  </a:lnTo>
                  <a:cubicBezTo>
                    <a:pt x="1128141" y="429514"/>
                    <a:pt x="1135253" y="448310"/>
                    <a:pt x="1149477" y="462534"/>
                  </a:cubicBezTo>
                  <a:cubicBezTo>
                    <a:pt x="1163701" y="476758"/>
                    <a:pt x="1182497" y="483870"/>
                    <a:pt x="1205865" y="483870"/>
                  </a:cubicBezTo>
                  <a:lnTo>
                    <a:pt x="1264539" y="483870"/>
                  </a:lnTo>
                  <a:cubicBezTo>
                    <a:pt x="1287399" y="483870"/>
                    <a:pt x="1305941" y="477901"/>
                    <a:pt x="1320165" y="465963"/>
                  </a:cubicBezTo>
                  <a:cubicBezTo>
                    <a:pt x="1334389" y="454025"/>
                    <a:pt x="1341501" y="438150"/>
                    <a:pt x="1341501" y="418338"/>
                  </a:cubicBezTo>
                  <a:lnTo>
                    <a:pt x="1410843" y="418338"/>
                  </a:lnTo>
                  <a:cubicBezTo>
                    <a:pt x="1410843" y="456438"/>
                    <a:pt x="1397381" y="487172"/>
                    <a:pt x="1370457" y="510540"/>
                  </a:cubicBezTo>
                  <a:cubicBezTo>
                    <a:pt x="1343533" y="533908"/>
                    <a:pt x="1307973" y="545592"/>
                    <a:pt x="1263777" y="545592"/>
                  </a:cubicBezTo>
                  <a:lnTo>
                    <a:pt x="1205865" y="545592"/>
                  </a:lnTo>
                  <a:cubicBezTo>
                    <a:pt x="1161161" y="545592"/>
                    <a:pt x="1125220" y="532765"/>
                    <a:pt x="1098042" y="507111"/>
                  </a:cubicBezTo>
                  <a:cubicBezTo>
                    <a:pt x="1070864" y="481457"/>
                    <a:pt x="1057275" y="447802"/>
                    <a:pt x="1057275" y="406146"/>
                  </a:cubicBezTo>
                  <a:lnTo>
                    <a:pt x="1057275" y="300990"/>
                  </a:lnTo>
                  <a:cubicBezTo>
                    <a:pt x="1057275" y="256286"/>
                    <a:pt x="1070864" y="220472"/>
                    <a:pt x="1098042" y="193548"/>
                  </a:cubicBezTo>
                  <a:cubicBezTo>
                    <a:pt x="1125220" y="166624"/>
                    <a:pt x="1161161" y="153162"/>
                    <a:pt x="1205865" y="153162"/>
                  </a:cubicBezTo>
                  <a:close/>
                  <a:moveTo>
                    <a:pt x="1967103" y="44196"/>
                  </a:moveTo>
                  <a:lnTo>
                    <a:pt x="2037207" y="44196"/>
                  </a:lnTo>
                  <a:lnTo>
                    <a:pt x="2037207" y="159258"/>
                  </a:lnTo>
                  <a:lnTo>
                    <a:pt x="2136267" y="159258"/>
                  </a:lnTo>
                  <a:lnTo>
                    <a:pt x="2136267" y="220980"/>
                  </a:lnTo>
                  <a:lnTo>
                    <a:pt x="2037207" y="220980"/>
                  </a:lnTo>
                  <a:lnTo>
                    <a:pt x="2037207" y="422148"/>
                  </a:lnTo>
                  <a:cubicBezTo>
                    <a:pt x="2037207" y="441960"/>
                    <a:pt x="2041144" y="456184"/>
                    <a:pt x="2049018" y="464820"/>
                  </a:cubicBezTo>
                  <a:cubicBezTo>
                    <a:pt x="2056892" y="473456"/>
                    <a:pt x="2069719" y="477774"/>
                    <a:pt x="2087499" y="477774"/>
                  </a:cubicBezTo>
                  <a:lnTo>
                    <a:pt x="2136267" y="477774"/>
                  </a:lnTo>
                  <a:lnTo>
                    <a:pt x="2136267" y="539496"/>
                  </a:lnTo>
                  <a:lnTo>
                    <a:pt x="2084451" y="539496"/>
                  </a:lnTo>
                  <a:cubicBezTo>
                    <a:pt x="2042795" y="539496"/>
                    <a:pt x="2012696" y="530352"/>
                    <a:pt x="1994154" y="512064"/>
                  </a:cubicBezTo>
                  <a:cubicBezTo>
                    <a:pt x="1975612" y="493776"/>
                    <a:pt x="1966341" y="464312"/>
                    <a:pt x="1966341" y="423672"/>
                  </a:cubicBezTo>
                  <a:lnTo>
                    <a:pt x="1966341" y="220980"/>
                  </a:lnTo>
                  <a:lnTo>
                    <a:pt x="1899285" y="220980"/>
                  </a:lnTo>
                  <a:lnTo>
                    <a:pt x="1899285" y="159258"/>
                  </a:lnTo>
                  <a:lnTo>
                    <a:pt x="1967103" y="159258"/>
                  </a:lnTo>
                  <a:close/>
                  <a:moveTo>
                    <a:pt x="538353" y="44196"/>
                  </a:moveTo>
                  <a:lnTo>
                    <a:pt x="608457" y="44196"/>
                  </a:lnTo>
                  <a:lnTo>
                    <a:pt x="608457" y="159258"/>
                  </a:lnTo>
                  <a:lnTo>
                    <a:pt x="707517" y="159258"/>
                  </a:lnTo>
                  <a:lnTo>
                    <a:pt x="707517" y="220980"/>
                  </a:lnTo>
                  <a:lnTo>
                    <a:pt x="608457" y="220980"/>
                  </a:lnTo>
                  <a:lnTo>
                    <a:pt x="608457" y="422148"/>
                  </a:lnTo>
                  <a:cubicBezTo>
                    <a:pt x="608457" y="441960"/>
                    <a:pt x="612394" y="456184"/>
                    <a:pt x="620268" y="464820"/>
                  </a:cubicBezTo>
                  <a:cubicBezTo>
                    <a:pt x="628142" y="473456"/>
                    <a:pt x="640969" y="477774"/>
                    <a:pt x="658749" y="477774"/>
                  </a:cubicBezTo>
                  <a:lnTo>
                    <a:pt x="707517" y="477774"/>
                  </a:lnTo>
                  <a:lnTo>
                    <a:pt x="707517" y="539496"/>
                  </a:lnTo>
                  <a:lnTo>
                    <a:pt x="655701" y="539496"/>
                  </a:lnTo>
                  <a:cubicBezTo>
                    <a:pt x="614045" y="539496"/>
                    <a:pt x="583946" y="530352"/>
                    <a:pt x="565404" y="512064"/>
                  </a:cubicBezTo>
                  <a:cubicBezTo>
                    <a:pt x="546862" y="493776"/>
                    <a:pt x="537591" y="464312"/>
                    <a:pt x="537591" y="423672"/>
                  </a:cubicBezTo>
                  <a:lnTo>
                    <a:pt x="537591" y="220980"/>
                  </a:lnTo>
                  <a:lnTo>
                    <a:pt x="470535" y="220980"/>
                  </a:lnTo>
                  <a:lnTo>
                    <a:pt x="470535" y="159258"/>
                  </a:lnTo>
                  <a:lnTo>
                    <a:pt x="538353" y="159258"/>
                  </a:lnTo>
                  <a:close/>
                  <a:moveTo>
                    <a:pt x="165354" y="0"/>
                  </a:moveTo>
                  <a:lnTo>
                    <a:pt x="251460" y="0"/>
                  </a:lnTo>
                  <a:cubicBezTo>
                    <a:pt x="281432" y="0"/>
                    <a:pt x="307975" y="6223"/>
                    <a:pt x="331089" y="18669"/>
                  </a:cubicBezTo>
                  <a:cubicBezTo>
                    <a:pt x="354203" y="31115"/>
                    <a:pt x="372110" y="48641"/>
                    <a:pt x="384810" y="71247"/>
                  </a:cubicBezTo>
                  <a:cubicBezTo>
                    <a:pt x="397510" y="93853"/>
                    <a:pt x="403860" y="119888"/>
                    <a:pt x="403860" y="149352"/>
                  </a:cubicBezTo>
                  <a:lnTo>
                    <a:pt x="332232" y="149352"/>
                  </a:lnTo>
                  <a:cubicBezTo>
                    <a:pt x="332232" y="123952"/>
                    <a:pt x="324866" y="103505"/>
                    <a:pt x="310134" y="88011"/>
                  </a:cubicBezTo>
                  <a:cubicBezTo>
                    <a:pt x="295402" y="72517"/>
                    <a:pt x="275844" y="64770"/>
                    <a:pt x="251460" y="64770"/>
                  </a:cubicBezTo>
                  <a:lnTo>
                    <a:pt x="165354" y="64770"/>
                  </a:lnTo>
                  <a:cubicBezTo>
                    <a:pt x="139446" y="64770"/>
                    <a:pt x="118491" y="70485"/>
                    <a:pt x="102489" y="81915"/>
                  </a:cubicBezTo>
                  <a:cubicBezTo>
                    <a:pt x="86487" y="93345"/>
                    <a:pt x="78486" y="108966"/>
                    <a:pt x="78486" y="128778"/>
                  </a:cubicBezTo>
                  <a:lnTo>
                    <a:pt x="78486" y="163068"/>
                  </a:lnTo>
                  <a:cubicBezTo>
                    <a:pt x="78486" y="179324"/>
                    <a:pt x="84201" y="192786"/>
                    <a:pt x="95631" y="203454"/>
                  </a:cubicBezTo>
                  <a:cubicBezTo>
                    <a:pt x="107061" y="214122"/>
                    <a:pt x="123444" y="221488"/>
                    <a:pt x="144780" y="225552"/>
                  </a:cubicBezTo>
                  <a:lnTo>
                    <a:pt x="281940" y="249174"/>
                  </a:lnTo>
                  <a:cubicBezTo>
                    <a:pt x="324104" y="256286"/>
                    <a:pt x="356489" y="270129"/>
                    <a:pt x="379095" y="290703"/>
                  </a:cubicBezTo>
                  <a:cubicBezTo>
                    <a:pt x="401701" y="311277"/>
                    <a:pt x="413004" y="337058"/>
                    <a:pt x="413004" y="368046"/>
                  </a:cubicBezTo>
                  <a:lnTo>
                    <a:pt x="413004" y="417576"/>
                  </a:lnTo>
                  <a:cubicBezTo>
                    <a:pt x="413004" y="456184"/>
                    <a:pt x="398145" y="487172"/>
                    <a:pt x="368427" y="510540"/>
                  </a:cubicBezTo>
                  <a:cubicBezTo>
                    <a:pt x="338709" y="533908"/>
                    <a:pt x="299212" y="545592"/>
                    <a:pt x="249936" y="545592"/>
                  </a:cubicBezTo>
                  <a:lnTo>
                    <a:pt x="162306" y="545592"/>
                  </a:lnTo>
                  <a:cubicBezTo>
                    <a:pt x="113030" y="545592"/>
                    <a:pt x="73660" y="530860"/>
                    <a:pt x="44196" y="501396"/>
                  </a:cubicBezTo>
                  <a:cubicBezTo>
                    <a:pt x="14732" y="471932"/>
                    <a:pt x="0" y="432308"/>
                    <a:pt x="0" y="382524"/>
                  </a:cubicBezTo>
                  <a:lnTo>
                    <a:pt x="70866" y="382524"/>
                  </a:lnTo>
                  <a:cubicBezTo>
                    <a:pt x="70866" y="412496"/>
                    <a:pt x="79375" y="436372"/>
                    <a:pt x="96393" y="454152"/>
                  </a:cubicBezTo>
                  <a:cubicBezTo>
                    <a:pt x="113411" y="471932"/>
                    <a:pt x="135890" y="480822"/>
                    <a:pt x="163830" y="480822"/>
                  </a:cubicBezTo>
                  <a:lnTo>
                    <a:pt x="248412" y="480822"/>
                  </a:lnTo>
                  <a:cubicBezTo>
                    <a:pt x="276352" y="480822"/>
                    <a:pt x="298704" y="474853"/>
                    <a:pt x="315468" y="462915"/>
                  </a:cubicBezTo>
                  <a:cubicBezTo>
                    <a:pt x="332232" y="450977"/>
                    <a:pt x="340614" y="435102"/>
                    <a:pt x="340614" y="415290"/>
                  </a:cubicBezTo>
                  <a:lnTo>
                    <a:pt x="340614" y="374142"/>
                  </a:lnTo>
                  <a:cubicBezTo>
                    <a:pt x="340614" y="358394"/>
                    <a:pt x="334645" y="345186"/>
                    <a:pt x="322707" y="334518"/>
                  </a:cubicBezTo>
                  <a:cubicBezTo>
                    <a:pt x="310769" y="323850"/>
                    <a:pt x="293878" y="316738"/>
                    <a:pt x="272034" y="313182"/>
                  </a:cubicBezTo>
                  <a:lnTo>
                    <a:pt x="133350" y="290322"/>
                  </a:lnTo>
                  <a:cubicBezTo>
                    <a:pt x="92710" y="283718"/>
                    <a:pt x="61341" y="269748"/>
                    <a:pt x="39243" y="248412"/>
                  </a:cubicBezTo>
                  <a:cubicBezTo>
                    <a:pt x="17145" y="227076"/>
                    <a:pt x="6096" y="200406"/>
                    <a:pt x="6096" y="168402"/>
                  </a:cubicBezTo>
                  <a:lnTo>
                    <a:pt x="6096" y="126492"/>
                  </a:lnTo>
                  <a:cubicBezTo>
                    <a:pt x="6096" y="88392"/>
                    <a:pt x="20701" y="57785"/>
                    <a:pt x="49911" y="34671"/>
                  </a:cubicBezTo>
                  <a:cubicBezTo>
                    <a:pt x="79121" y="11557"/>
                    <a:pt x="117602" y="0"/>
                    <a:pt x="16535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grpSp>
    </p:spTree>
    <p:extLst>
      <p:ext uri="{BB962C8B-B14F-4D97-AF65-F5344CB8AC3E}">
        <p14:creationId xmlns:p14="http://schemas.microsoft.com/office/powerpoint/2010/main" val="1485310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3779FC6-6277-4D94-8225-FEFE896871F7}"/>
              </a:ext>
            </a:extLst>
          </p:cNvPr>
          <p:cNvSpPr/>
          <p:nvPr/>
        </p:nvSpPr>
        <p:spPr>
          <a:xfrm>
            <a:off x="646404" y="742294"/>
            <a:ext cx="5398387" cy="53983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97"/>
          </a:p>
        </p:txBody>
      </p:sp>
      <p:pic>
        <p:nvPicPr>
          <p:cNvPr id="23" name="Picture Placeholder 22">
            <a:extLst>
              <a:ext uri="{FF2B5EF4-FFF2-40B4-BE49-F238E27FC236}">
                <a16:creationId xmlns:a16="http://schemas.microsoft.com/office/drawing/2014/main" id="{73FEBB24-F6E0-4201-A80B-2224529BA918}"/>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7444" t="17061" r="4748"/>
          <a:stretch/>
        </p:blipFill>
        <p:spPr>
          <a:xfrm>
            <a:off x="1806575" y="0"/>
            <a:ext cx="4848225" cy="6858000"/>
          </a:xfrm>
        </p:spPr>
      </p:pic>
      <p:sp>
        <p:nvSpPr>
          <p:cNvPr id="3" name="Title 1">
            <a:extLst>
              <a:ext uri="{FF2B5EF4-FFF2-40B4-BE49-F238E27FC236}">
                <a16:creationId xmlns:a16="http://schemas.microsoft.com/office/drawing/2014/main" id="{39536950-4C00-4962-81AA-0E71E8CD04A9}"/>
              </a:ext>
            </a:extLst>
          </p:cNvPr>
          <p:cNvSpPr txBox="1">
            <a:spLocks/>
          </p:cNvSpPr>
          <p:nvPr/>
        </p:nvSpPr>
        <p:spPr>
          <a:xfrm>
            <a:off x="7814152" y="3875144"/>
            <a:ext cx="2603230" cy="3546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1">
                    <a:lumMod val="75000"/>
                  </a:schemeClr>
                </a:solidFill>
                <a:ea typeface="Inter Medium" panose="02000603000000020004" pitchFamily="50" charset="0"/>
                <a:cs typeface="Poppins SemiBold" panose="00000700000000000000" pitchFamily="2" charset="0"/>
              </a:rPr>
              <a:t>Dress</a:t>
            </a:r>
          </a:p>
        </p:txBody>
      </p:sp>
      <p:sp>
        <p:nvSpPr>
          <p:cNvPr id="5" name="Title 1">
            <a:extLst>
              <a:ext uri="{FF2B5EF4-FFF2-40B4-BE49-F238E27FC236}">
                <a16:creationId xmlns:a16="http://schemas.microsoft.com/office/drawing/2014/main" id="{6CB2FC18-568B-47D6-9680-E3683AB4AF4E}"/>
              </a:ext>
            </a:extLst>
          </p:cNvPr>
          <p:cNvSpPr txBox="1">
            <a:spLocks/>
          </p:cNvSpPr>
          <p:nvPr/>
        </p:nvSpPr>
        <p:spPr>
          <a:xfrm>
            <a:off x="7814152" y="4442186"/>
            <a:ext cx="2603230" cy="3546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rgbClr val="E1315B"/>
                </a:solidFill>
                <a:ea typeface="Inter Medium" panose="02000603000000020004" pitchFamily="50" charset="0"/>
                <a:cs typeface="Poppins SemiBold" panose="00000700000000000000" pitchFamily="2" charset="0"/>
              </a:rPr>
              <a:t>Fashion</a:t>
            </a:r>
          </a:p>
        </p:txBody>
      </p:sp>
      <p:sp>
        <p:nvSpPr>
          <p:cNvPr id="7" name="Title 1">
            <a:extLst>
              <a:ext uri="{FF2B5EF4-FFF2-40B4-BE49-F238E27FC236}">
                <a16:creationId xmlns:a16="http://schemas.microsoft.com/office/drawing/2014/main" id="{F7DE677D-52D1-4523-B330-56FE206199E5}"/>
              </a:ext>
            </a:extLst>
          </p:cNvPr>
          <p:cNvSpPr txBox="1">
            <a:spLocks/>
          </p:cNvSpPr>
          <p:nvPr/>
        </p:nvSpPr>
        <p:spPr>
          <a:xfrm>
            <a:off x="7814152" y="5576269"/>
            <a:ext cx="2603230" cy="35463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1">
                    <a:lumMod val="75000"/>
                  </a:schemeClr>
                </a:solidFill>
                <a:ea typeface="Inter Medium" panose="02000603000000020004" pitchFamily="50" charset="0"/>
                <a:cs typeface="Poppins SemiBold" panose="00000700000000000000" pitchFamily="2" charset="0"/>
              </a:rPr>
              <a:t>Design</a:t>
            </a:r>
          </a:p>
        </p:txBody>
      </p:sp>
      <p:sp>
        <p:nvSpPr>
          <p:cNvPr id="9" name="Title 1">
            <a:extLst>
              <a:ext uri="{FF2B5EF4-FFF2-40B4-BE49-F238E27FC236}">
                <a16:creationId xmlns:a16="http://schemas.microsoft.com/office/drawing/2014/main" id="{E6BC51ED-E93F-4A02-9527-B392D77006FC}"/>
              </a:ext>
            </a:extLst>
          </p:cNvPr>
          <p:cNvSpPr txBox="1">
            <a:spLocks/>
          </p:cNvSpPr>
          <p:nvPr/>
        </p:nvSpPr>
        <p:spPr>
          <a:xfrm>
            <a:off x="7814152" y="5009228"/>
            <a:ext cx="2603230" cy="35463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bg1">
                    <a:lumMod val="75000"/>
                  </a:schemeClr>
                </a:solidFill>
                <a:ea typeface="Inter Medium" panose="02000603000000020004" pitchFamily="50" charset="0"/>
                <a:cs typeface="Poppins SemiBold" panose="00000700000000000000" pitchFamily="2" charset="0"/>
              </a:rPr>
              <a:t>Market</a:t>
            </a:r>
          </a:p>
        </p:txBody>
      </p:sp>
      <p:sp>
        <p:nvSpPr>
          <p:cNvPr id="6" name="Oval 5">
            <a:extLst>
              <a:ext uri="{FF2B5EF4-FFF2-40B4-BE49-F238E27FC236}">
                <a16:creationId xmlns:a16="http://schemas.microsoft.com/office/drawing/2014/main" id="{C2F30B9B-4739-49E9-B72B-AA003DAF772F}"/>
              </a:ext>
            </a:extLst>
          </p:cNvPr>
          <p:cNvSpPr/>
          <p:nvPr/>
        </p:nvSpPr>
        <p:spPr>
          <a:xfrm>
            <a:off x="5495447" y="3747720"/>
            <a:ext cx="2318705" cy="2318705"/>
          </a:xfrm>
          <a:prstGeom prst="ellips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97"/>
          </a:p>
        </p:txBody>
      </p:sp>
      <p:sp>
        <p:nvSpPr>
          <p:cNvPr id="8" name="Isosceles Triangle 7">
            <a:extLst>
              <a:ext uri="{FF2B5EF4-FFF2-40B4-BE49-F238E27FC236}">
                <a16:creationId xmlns:a16="http://schemas.microsoft.com/office/drawing/2014/main" id="{E686A6C1-413E-4954-A61D-951880F4F01B}"/>
              </a:ext>
            </a:extLst>
          </p:cNvPr>
          <p:cNvSpPr/>
          <p:nvPr/>
        </p:nvSpPr>
        <p:spPr>
          <a:xfrm rot="5400000">
            <a:off x="7501000" y="4545681"/>
            <a:ext cx="167157" cy="111080"/>
          </a:xfrm>
          <a:prstGeom prst="triangle">
            <a:avLst/>
          </a:prstGeom>
          <a:solidFill>
            <a:srgbClr val="E131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97">
              <a:latin typeface="+mj-lt"/>
            </a:endParaRPr>
          </a:p>
        </p:txBody>
      </p:sp>
      <p:sp>
        <p:nvSpPr>
          <p:cNvPr id="21" name="Rectangle 20">
            <a:extLst>
              <a:ext uri="{FF2B5EF4-FFF2-40B4-BE49-F238E27FC236}">
                <a16:creationId xmlns:a16="http://schemas.microsoft.com/office/drawing/2014/main" id="{5C01010E-BDF8-4741-912E-DCA52CD1CD9D}"/>
              </a:ext>
            </a:extLst>
          </p:cNvPr>
          <p:cNvSpPr/>
          <p:nvPr/>
        </p:nvSpPr>
        <p:spPr>
          <a:xfrm>
            <a:off x="7789098" y="1906856"/>
            <a:ext cx="3741485" cy="1569660"/>
          </a:xfrm>
          <a:prstGeom prst="rect">
            <a:avLst/>
          </a:prstGeom>
        </p:spPr>
        <p:txBody>
          <a:bodyPr wrap="square">
            <a:spAutoFit/>
          </a:bodyPr>
          <a:lstStyle/>
          <a:p>
            <a:r>
              <a:rPr lang="en-ID" sz="4800" b="1" dirty="0">
                <a:solidFill>
                  <a:srgbClr val="1F497D"/>
                </a:solidFill>
                <a:latin typeface="+mj-lt"/>
                <a:ea typeface="EB Garamond 12" panose="02020502060206020403" pitchFamily="18" charset="0"/>
                <a:cs typeface="Poppins SemiBold" panose="00000700000000000000" pitchFamily="2" charset="0"/>
              </a:rPr>
              <a:t>Feel Pretty, Feel Shine</a:t>
            </a:r>
          </a:p>
        </p:txBody>
      </p:sp>
      <p:grpSp>
        <p:nvGrpSpPr>
          <p:cNvPr id="31" name="Group 30">
            <a:extLst>
              <a:ext uri="{FF2B5EF4-FFF2-40B4-BE49-F238E27FC236}">
                <a16:creationId xmlns:a16="http://schemas.microsoft.com/office/drawing/2014/main" id="{B3680D64-50F7-4F0D-87B8-DC831E6AA214}"/>
              </a:ext>
            </a:extLst>
          </p:cNvPr>
          <p:cNvGrpSpPr/>
          <p:nvPr/>
        </p:nvGrpSpPr>
        <p:grpSpPr>
          <a:xfrm>
            <a:off x="7738509" y="1090763"/>
            <a:ext cx="1453458" cy="554192"/>
            <a:chOff x="3899462" y="2585735"/>
            <a:chExt cx="4263400" cy="1625600"/>
          </a:xfrm>
        </p:grpSpPr>
        <p:pic>
          <p:nvPicPr>
            <p:cNvPr id="33" name="Graphic 32">
              <a:extLst>
                <a:ext uri="{FF2B5EF4-FFF2-40B4-BE49-F238E27FC236}">
                  <a16:creationId xmlns:a16="http://schemas.microsoft.com/office/drawing/2014/main" id="{28E9E9EE-86FB-48D1-9413-445261642D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3899462" y="2585735"/>
              <a:ext cx="1625600" cy="1625600"/>
            </a:xfrm>
            <a:prstGeom prst="rect">
              <a:avLst/>
            </a:prstGeom>
          </p:spPr>
        </p:pic>
        <p:sp>
          <p:nvSpPr>
            <p:cNvPr id="34" name="Freeform: Shape 33">
              <a:extLst>
                <a:ext uri="{FF2B5EF4-FFF2-40B4-BE49-F238E27FC236}">
                  <a16:creationId xmlns:a16="http://schemas.microsoft.com/office/drawing/2014/main" id="{AE7BCBA2-F378-4C0C-ADA0-99BC019E2CA2}"/>
                </a:ext>
              </a:extLst>
            </p:cNvPr>
            <p:cNvSpPr/>
            <p:nvPr/>
          </p:nvSpPr>
          <p:spPr>
            <a:xfrm>
              <a:off x="5446582" y="2763849"/>
              <a:ext cx="2716280" cy="1269373"/>
            </a:xfrm>
            <a:custGeom>
              <a:avLst/>
              <a:gdLst/>
              <a:ahLst/>
              <a:cxnLst/>
              <a:rect l="l" t="t" r="r" b="b"/>
              <a:pathLst>
                <a:path w="2716280" h="1269373">
                  <a:moveTo>
                    <a:pt x="585383" y="1091470"/>
                  </a:moveTo>
                  <a:cubicBezTo>
                    <a:pt x="569762" y="1091470"/>
                    <a:pt x="557284" y="1095288"/>
                    <a:pt x="547950" y="1102924"/>
                  </a:cubicBezTo>
                  <a:cubicBezTo>
                    <a:pt x="538615" y="1110560"/>
                    <a:pt x="533948" y="1120644"/>
                    <a:pt x="533948" y="1133178"/>
                  </a:cubicBezTo>
                  <a:lnTo>
                    <a:pt x="533948" y="1155609"/>
                  </a:lnTo>
                  <a:cubicBezTo>
                    <a:pt x="533948" y="1168603"/>
                    <a:pt x="538502" y="1178806"/>
                    <a:pt x="547610" y="1186220"/>
                  </a:cubicBezTo>
                  <a:cubicBezTo>
                    <a:pt x="556719" y="1193634"/>
                    <a:pt x="569309" y="1197340"/>
                    <a:pt x="585383" y="1197340"/>
                  </a:cubicBezTo>
                  <a:lnTo>
                    <a:pt x="629496" y="1197340"/>
                  </a:lnTo>
                  <a:cubicBezTo>
                    <a:pt x="649562" y="1197340"/>
                    <a:pt x="667397" y="1191490"/>
                    <a:pt x="683002" y="1179791"/>
                  </a:cubicBezTo>
                  <a:cubicBezTo>
                    <a:pt x="698607" y="1168091"/>
                    <a:pt x="709379" y="1152422"/>
                    <a:pt x="715316" y="1132785"/>
                  </a:cubicBezTo>
                  <a:lnTo>
                    <a:pt x="715316" y="1114985"/>
                  </a:lnTo>
                  <a:cubicBezTo>
                    <a:pt x="708410" y="1108809"/>
                    <a:pt x="697113" y="1103346"/>
                    <a:pt x="681425" y="1098596"/>
                  </a:cubicBezTo>
                  <a:cubicBezTo>
                    <a:pt x="665736" y="1093845"/>
                    <a:pt x="649673" y="1091470"/>
                    <a:pt x="633234" y="1091470"/>
                  </a:cubicBezTo>
                  <a:close/>
                  <a:moveTo>
                    <a:pt x="2078212" y="945702"/>
                  </a:moveTo>
                  <a:cubicBezTo>
                    <a:pt x="2057059" y="945702"/>
                    <a:pt x="2040082" y="952663"/>
                    <a:pt x="2027283" y="966585"/>
                  </a:cubicBezTo>
                  <a:cubicBezTo>
                    <a:pt x="2014484" y="980508"/>
                    <a:pt x="2008084" y="999411"/>
                    <a:pt x="2008084" y="1023295"/>
                  </a:cubicBezTo>
                  <a:lnTo>
                    <a:pt x="2008084" y="1115247"/>
                  </a:lnTo>
                  <a:cubicBezTo>
                    <a:pt x="2008084" y="1139647"/>
                    <a:pt x="2014369" y="1158806"/>
                    <a:pt x="2026938" y="1172724"/>
                  </a:cubicBezTo>
                  <a:cubicBezTo>
                    <a:pt x="2039507" y="1186643"/>
                    <a:pt x="2056349" y="1193602"/>
                    <a:pt x="2077462" y="1193602"/>
                  </a:cubicBezTo>
                  <a:lnTo>
                    <a:pt x="2139506" y="1193602"/>
                  </a:lnTo>
                  <a:cubicBezTo>
                    <a:pt x="2161104" y="1193602"/>
                    <a:pt x="2178439" y="1186613"/>
                    <a:pt x="2191512" y="1172635"/>
                  </a:cubicBezTo>
                  <a:cubicBezTo>
                    <a:pt x="2204585" y="1158657"/>
                    <a:pt x="2211122" y="1139528"/>
                    <a:pt x="2211122" y="1115247"/>
                  </a:cubicBezTo>
                  <a:lnTo>
                    <a:pt x="2211122" y="1023295"/>
                  </a:lnTo>
                  <a:cubicBezTo>
                    <a:pt x="2211122" y="999490"/>
                    <a:pt x="2204702" y="980607"/>
                    <a:pt x="2191863" y="966645"/>
                  </a:cubicBezTo>
                  <a:cubicBezTo>
                    <a:pt x="2179025" y="952683"/>
                    <a:pt x="2162072" y="945702"/>
                    <a:pt x="2141006" y="945702"/>
                  </a:cubicBezTo>
                  <a:close/>
                  <a:moveTo>
                    <a:pt x="1751707" y="875907"/>
                  </a:moveTo>
                  <a:lnTo>
                    <a:pt x="1836468" y="875907"/>
                  </a:lnTo>
                  <a:lnTo>
                    <a:pt x="1836468" y="1263396"/>
                  </a:lnTo>
                  <a:lnTo>
                    <a:pt x="1751707" y="1263396"/>
                  </a:lnTo>
                  <a:close/>
                  <a:moveTo>
                    <a:pt x="2538972" y="869930"/>
                  </a:moveTo>
                  <a:lnTo>
                    <a:pt x="2588312" y="869930"/>
                  </a:lnTo>
                  <a:cubicBezTo>
                    <a:pt x="2626459" y="869930"/>
                    <a:pt x="2657324" y="882650"/>
                    <a:pt x="2680907" y="908090"/>
                  </a:cubicBezTo>
                  <a:cubicBezTo>
                    <a:pt x="2704489" y="933529"/>
                    <a:pt x="2716280" y="966450"/>
                    <a:pt x="2716280" y="1006852"/>
                  </a:cubicBezTo>
                  <a:lnTo>
                    <a:pt x="2716280" y="1263396"/>
                  </a:lnTo>
                  <a:lnTo>
                    <a:pt x="2631520" y="1263396"/>
                  </a:lnTo>
                  <a:lnTo>
                    <a:pt x="2631520" y="1006852"/>
                  </a:lnTo>
                  <a:cubicBezTo>
                    <a:pt x="2631520" y="988326"/>
                    <a:pt x="2626940" y="973503"/>
                    <a:pt x="2617780" y="962382"/>
                  </a:cubicBezTo>
                  <a:cubicBezTo>
                    <a:pt x="2608620" y="951262"/>
                    <a:pt x="2596805" y="945702"/>
                    <a:pt x="2582335" y="945702"/>
                  </a:cubicBezTo>
                  <a:lnTo>
                    <a:pt x="2535984" y="945702"/>
                  </a:lnTo>
                  <a:cubicBezTo>
                    <a:pt x="2516545" y="945702"/>
                    <a:pt x="2498761" y="953306"/>
                    <a:pt x="2482632" y="968514"/>
                  </a:cubicBezTo>
                  <a:cubicBezTo>
                    <a:pt x="2466503" y="983722"/>
                    <a:pt x="2456180" y="1003292"/>
                    <a:pt x="2451664" y="1027224"/>
                  </a:cubicBezTo>
                  <a:lnTo>
                    <a:pt x="2451664" y="1263396"/>
                  </a:lnTo>
                  <a:lnTo>
                    <a:pt x="2366903" y="1263396"/>
                  </a:lnTo>
                  <a:lnTo>
                    <a:pt x="2366903" y="875907"/>
                  </a:lnTo>
                  <a:lnTo>
                    <a:pt x="2448675" y="875907"/>
                  </a:lnTo>
                  <a:lnTo>
                    <a:pt x="2448675" y="926723"/>
                  </a:lnTo>
                  <a:cubicBezTo>
                    <a:pt x="2450810" y="911594"/>
                    <a:pt x="2461528" y="898347"/>
                    <a:pt x="2480828" y="886980"/>
                  </a:cubicBezTo>
                  <a:cubicBezTo>
                    <a:pt x="2500128" y="875614"/>
                    <a:pt x="2519509" y="869930"/>
                    <a:pt x="2538972" y="869930"/>
                  </a:cubicBezTo>
                  <a:close/>
                  <a:moveTo>
                    <a:pt x="2078212" y="869930"/>
                  </a:moveTo>
                  <a:lnTo>
                    <a:pt x="2141006" y="869930"/>
                  </a:lnTo>
                  <a:cubicBezTo>
                    <a:pt x="2187464" y="869930"/>
                    <a:pt x="2224891" y="883865"/>
                    <a:pt x="2253288" y="911733"/>
                  </a:cubicBezTo>
                  <a:cubicBezTo>
                    <a:pt x="2281684" y="939602"/>
                    <a:pt x="2295882" y="976043"/>
                    <a:pt x="2295882" y="1021056"/>
                  </a:cubicBezTo>
                  <a:lnTo>
                    <a:pt x="2295882" y="1118235"/>
                  </a:lnTo>
                  <a:cubicBezTo>
                    <a:pt x="2295882" y="1163201"/>
                    <a:pt x="2281537" y="1199632"/>
                    <a:pt x="2252847" y="1227529"/>
                  </a:cubicBezTo>
                  <a:cubicBezTo>
                    <a:pt x="2224157" y="1255425"/>
                    <a:pt x="2186627" y="1269373"/>
                    <a:pt x="2140256" y="1269373"/>
                  </a:cubicBezTo>
                  <a:lnTo>
                    <a:pt x="2076712" y="1269373"/>
                  </a:lnTo>
                  <a:cubicBezTo>
                    <a:pt x="2030651" y="1269373"/>
                    <a:pt x="1993571" y="1255457"/>
                    <a:pt x="1965472" y="1227624"/>
                  </a:cubicBezTo>
                  <a:cubicBezTo>
                    <a:pt x="1937373" y="1199791"/>
                    <a:pt x="1923324" y="1163328"/>
                    <a:pt x="1923324" y="1118235"/>
                  </a:cubicBezTo>
                  <a:lnTo>
                    <a:pt x="1923324" y="1021056"/>
                  </a:lnTo>
                  <a:cubicBezTo>
                    <a:pt x="1923324" y="975963"/>
                    <a:pt x="1937502" y="939503"/>
                    <a:pt x="1965859" y="911674"/>
                  </a:cubicBezTo>
                  <a:cubicBezTo>
                    <a:pt x="1994216" y="883845"/>
                    <a:pt x="2031667" y="869930"/>
                    <a:pt x="2078212" y="869930"/>
                  </a:cubicBezTo>
                  <a:close/>
                  <a:moveTo>
                    <a:pt x="1025033" y="869930"/>
                  </a:moveTo>
                  <a:lnTo>
                    <a:pt x="1087827" y="869930"/>
                  </a:lnTo>
                  <a:cubicBezTo>
                    <a:pt x="1127189" y="869930"/>
                    <a:pt x="1158980" y="880842"/>
                    <a:pt x="1183202" y="902667"/>
                  </a:cubicBezTo>
                  <a:cubicBezTo>
                    <a:pt x="1207423" y="924491"/>
                    <a:pt x="1219534" y="955778"/>
                    <a:pt x="1219534" y="996530"/>
                  </a:cubicBezTo>
                  <a:lnTo>
                    <a:pt x="1136499" y="996530"/>
                  </a:lnTo>
                  <a:cubicBezTo>
                    <a:pt x="1135920" y="977860"/>
                    <a:pt x="1131237" y="964347"/>
                    <a:pt x="1122450" y="955989"/>
                  </a:cubicBezTo>
                  <a:cubicBezTo>
                    <a:pt x="1113663" y="947631"/>
                    <a:pt x="1102122" y="943451"/>
                    <a:pt x="1087827" y="943451"/>
                  </a:cubicBezTo>
                  <a:lnTo>
                    <a:pt x="1025783" y="943451"/>
                  </a:lnTo>
                  <a:cubicBezTo>
                    <a:pt x="1008948" y="943451"/>
                    <a:pt x="996041" y="946585"/>
                    <a:pt x="987064" y="952851"/>
                  </a:cubicBezTo>
                  <a:cubicBezTo>
                    <a:pt x="978087" y="959118"/>
                    <a:pt x="973598" y="967153"/>
                    <a:pt x="973598" y="976956"/>
                  </a:cubicBezTo>
                  <a:lnTo>
                    <a:pt x="973598" y="995637"/>
                  </a:lnTo>
                  <a:cubicBezTo>
                    <a:pt x="973598" y="1001748"/>
                    <a:pt x="976424" y="1007229"/>
                    <a:pt x="982075" y="1012079"/>
                  </a:cubicBezTo>
                  <a:cubicBezTo>
                    <a:pt x="987727" y="1016929"/>
                    <a:pt x="995097" y="1020382"/>
                    <a:pt x="1004185" y="1022437"/>
                  </a:cubicBezTo>
                  <a:lnTo>
                    <a:pt x="1135416" y="1045702"/>
                  </a:lnTo>
                  <a:cubicBezTo>
                    <a:pt x="1163039" y="1050489"/>
                    <a:pt x="1185583" y="1061212"/>
                    <a:pt x="1203049" y="1077873"/>
                  </a:cubicBezTo>
                  <a:cubicBezTo>
                    <a:pt x="1220516" y="1094534"/>
                    <a:pt x="1229249" y="1113969"/>
                    <a:pt x="1229249" y="1136178"/>
                  </a:cubicBezTo>
                  <a:lnTo>
                    <a:pt x="1229249" y="1165324"/>
                  </a:lnTo>
                  <a:cubicBezTo>
                    <a:pt x="1229249" y="1196805"/>
                    <a:pt x="1216174" y="1222016"/>
                    <a:pt x="1190024" y="1240959"/>
                  </a:cubicBezTo>
                  <a:cubicBezTo>
                    <a:pt x="1163874" y="1259902"/>
                    <a:pt x="1130058" y="1269373"/>
                    <a:pt x="1088577" y="1269373"/>
                  </a:cubicBezTo>
                  <a:lnTo>
                    <a:pt x="1022795" y="1269373"/>
                  </a:lnTo>
                  <a:cubicBezTo>
                    <a:pt x="980329" y="1269373"/>
                    <a:pt x="946140" y="1257606"/>
                    <a:pt x="920228" y="1234071"/>
                  </a:cubicBezTo>
                  <a:cubicBezTo>
                    <a:pt x="894316" y="1210536"/>
                    <a:pt x="881360" y="1177112"/>
                    <a:pt x="881360" y="1133797"/>
                  </a:cubicBezTo>
                  <a:lnTo>
                    <a:pt x="964633" y="1133797"/>
                  </a:lnTo>
                  <a:cubicBezTo>
                    <a:pt x="964633" y="1155045"/>
                    <a:pt x="969879" y="1170698"/>
                    <a:pt x="980373" y="1180755"/>
                  </a:cubicBezTo>
                  <a:cubicBezTo>
                    <a:pt x="990866" y="1190812"/>
                    <a:pt x="1005007" y="1195840"/>
                    <a:pt x="1022795" y="1195840"/>
                  </a:cubicBezTo>
                  <a:lnTo>
                    <a:pt x="1088577" y="1195840"/>
                  </a:lnTo>
                  <a:cubicBezTo>
                    <a:pt x="1105865" y="1195840"/>
                    <a:pt x="1119380" y="1192770"/>
                    <a:pt x="1129123" y="1186631"/>
                  </a:cubicBezTo>
                  <a:cubicBezTo>
                    <a:pt x="1138867" y="1180491"/>
                    <a:pt x="1143738" y="1172643"/>
                    <a:pt x="1143738" y="1163086"/>
                  </a:cubicBezTo>
                  <a:lnTo>
                    <a:pt x="1143738" y="1141405"/>
                  </a:lnTo>
                  <a:cubicBezTo>
                    <a:pt x="1143738" y="1135698"/>
                    <a:pt x="1141040" y="1130344"/>
                    <a:pt x="1135642" y="1125343"/>
                  </a:cubicBezTo>
                  <a:cubicBezTo>
                    <a:pt x="1130245" y="1120343"/>
                    <a:pt x="1124954" y="1117025"/>
                    <a:pt x="1119771" y="1115390"/>
                  </a:cubicBezTo>
                  <a:lnTo>
                    <a:pt x="993779" y="1092958"/>
                  </a:lnTo>
                  <a:cubicBezTo>
                    <a:pt x="958743" y="1087608"/>
                    <a:pt x="932369" y="1076480"/>
                    <a:pt x="914656" y="1059573"/>
                  </a:cubicBezTo>
                  <a:cubicBezTo>
                    <a:pt x="896944" y="1042666"/>
                    <a:pt x="888087" y="1022600"/>
                    <a:pt x="888087" y="999375"/>
                  </a:cubicBezTo>
                  <a:lnTo>
                    <a:pt x="888087" y="974705"/>
                  </a:lnTo>
                  <a:cubicBezTo>
                    <a:pt x="888087" y="943249"/>
                    <a:pt x="900621" y="917922"/>
                    <a:pt x="925687" y="898726"/>
                  </a:cubicBezTo>
                  <a:cubicBezTo>
                    <a:pt x="950754" y="879529"/>
                    <a:pt x="983869" y="869930"/>
                    <a:pt x="1025033" y="869930"/>
                  </a:cubicBezTo>
                  <a:close/>
                  <a:moveTo>
                    <a:pt x="599587" y="869930"/>
                  </a:moveTo>
                  <a:lnTo>
                    <a:pt x="660892" y="869930"/>
                  </a:lnTo>
                  <a:cubicBezTo>
                    <a:pt x="702286" y="869930"/>
                    <a:pt x="735707" y="881725"/>
                    <a:pt x="761155" y="905316"/>
                  </a:cubicBezTo>
                  <a:cubicBezTo>
                    <a:pt x="786602" y="928906"/>
                    <a:pt x="799326" y="959763"/>
                    <a:pt x="799326" y="997887"/>
                  </a:cubicBezTo>
                  <a:lnTo>
                    <a:pt x="799326" y="1263396"/>
                  </a:lnTo>
                  <a:lnTo>
                    <a:pt x="719054" y="1263396"/>
                  </a:lnTo>
                  <a:lnTo>
                    <a:pt x="719054" y="1213307"/>
                  </a:lnTo>
                  <a:cubicBezTo>
                    <a:pt x="716213" y="1229023"/>
                    <a:pt x="705017" y="1242296"/>
                    <a:pt x="685467" y="1253127"/>
                  </a:cubicBezTo>
                  <a:cubicBezTo>
                    <a:pt x="665917" y="1263958"/>
                    <a:pt x="646014" y="1269373"/>
                    <a:pt x="625757" y="1269373"/>
                  </a:cubicBezTo>
                  <a:lnTo>
                    <a:pt x="580906" y="1269373"/>
                  </a:lnTo>
                  <a:cubicBezTo>
                    <a:pt x="541584" y="1269373"/>
                    <a:pt x="509925" y="1259110"/>
                    <a:pt x="485930" y="1238584"/>
                  </a:cubicBezTo>
                  <a:cubicBezTo>
                    <a:pt x="461935" y="1218057"/>
                    <a:pt x="449937" y="1190649"/>
                    <a:pt x="449937" y="1156359"/>
                  </a:cubicBezTo>
                  <a:lnTo>
                    <a:pt x="449937" y="1131689"/>
                  </a:lnTo>
                  <a:cubicBezTo>
                    <a:pt x="449937" y="1098280"/>
                    <a:pt x="462433" y="1071342"/>
                    <a:pt x="487424" y="1050876"/>
                  </a:cubicBezTo>
                  <a:cubicBezTo>
                    <a:pt x="512416" y="1030409"/>
                    <a:pt x="544822" y="1020175"/>
                    <a:pt x="584645" y="1020175"/>
                  </a:cubicBezTo>
                  <a:lnTo>
                    <a:pt x="631734" y="1020175"/>
                  </a:lnTo>
                  <a:cubicBezTo>
                    <a:pt x="647149" y="1020175"/>
                    <a:pt x="663797" y="1022543"/>
                    <a:pt x="681681" y="1027277"/>
                  </a:cubicBezTo>
                  <a:cubicBezTo>
                    <a:pt x="699564" y="1032012"/>
                    <a:pt x="710775" y="1037864"/>
                    <a:pt x="715316" y="1044833"/>
                  </a:cubicBezTo>
                  <a:lnTo>
                    <a:pt x="715316" y="997887"/>
                  </a:lnTo>
                  <a:cubicBezTo>
                    <a:pt x="715316" y="981623"/>
                    <a:pt x="710327" y="968609"/>
                    <a:pt x="700350" y="958846"/>
                  </a:cubicBezTo>
                  <a:cubicBezTo>
                    <a:pt x="690372" y="949083"/>
                    <a:pt x="677220" y="944202"/>
                    <a:pt x="660892" y="944202"/>
                  </a:cubicBezTo>
                  <a:lnTo>
                    <a:pt x="599587" y="944202"/>
                  </a:lnTo>
                  <a:cubicBezTo>
                    <a:pt x="582434" y="944202"/>
                    <a:pt x="568950" y="948039"/>
                    <a:pt x="559136" y="955715"/>
                  </a:cubicBezTo>
                  <a:cubicBezTo>
                    <a:pt x="549321" y="963390"/>
                    <a:pt x="544414" y="975749"/>
                    <a:pt x="544414" y="992791"/>
                  </a:cubicBezTo>
                  <a:lnTo>
                    <a:pt x="460403" y="992791"/>
                  </a:lnTo>
                  <a:cubicBezTo>
                    <a:pt x="460403" y="953326"/>
                    <a:pt x="473270" y="922983"/>
                    <a:pt x="499003" y="901762"/>
                  </a:cubicBezTo>
                  <a:cubicBezTo>
                    <a:pt x="524736" y="880541"/>
                    <a:pt x="558265" y="869930"/>
                    <a:pt x="599587" y="869930"/>
                  </a:cubicBezTo>
                  <a:close/>
                  <a:moveTo>
                    <a:pt x="1794463" y="732377"/>
                  </a:moveTo>
                  <a:cubicBezTo>
                    <a:pt x="1811131" y="732377"/>
                    <a:pt x="1824542" y="737455"/>
                    <a:pt x="1834694" y="747611"/>
                  </a:cubicBezTo>
                  <a:cubicBezTo>
                    <a:pt x="1844846" y="757767"/>
                    <a:pt x="1849922" y="770676"/>
                    <a:pt x="1849922" y="786336"/>
                  </a:cubicBezTo>
                  <a:cubicBezTo>
                    <a:pt x="1849922" y="802433"/>
                    <a:pt x="1844828" y="815576"/>
                    <a:pt x="1834640" y="825764"/>
                  </a:cubicBezTo>
                  <a:cubicBezTo>
                    <a:pt x="1824452" y="835952"/>
                    <a:pt x="1811060" y="841046"/>
                    <a:pt x="1794463" y="841046"/>
                  </a:cubicBezTo>
                  <a:cubicBezTo>
                    <a:pt x="1777905" y="841046"/>
                    <a:pt x="1764397" y="835962"/>
                    <a:pt x="1753940" y="825794"/>
                  </a:cubicBezTo>
                  <a:cubicBezTo>
                    <a:pt x="1743482" y="815626"/>
                    <a:pt x="1738253" y="802473"/>
                    <a:pt x="1738253" y="786336"/>
                  </a:cubicBezTo>
                  <a:cubicBezTo>
                    <a:pt x="1738253" y="770636"/>
                    <a:pt x="1743462" y="757718"/>
                    <a:pt x="1753880" y="747581"/>
                  </a:cubicBezTo>
                  <a:cubicBezTo>
                    <a:pt x="1764298" y="737445"/>
                    <a:pt x="1777826" y="732377"/>
                    <a:pt x="1794463" y="732377"/>
                  </a:cubicBezTo>
                  <a:close/>
                  <a:moveTo>
                    <a:pt x="1300103" y="725650"/>
                  </a:moveTo>
                  <a:lnTo>
                    <a:pt x="1384864" y="725650"/>
                  </a:lnTo>
                  <a:lnTo>
                    <a:pt x="1384864" y="922234"/>
                  </a:lnTo>
                  <a:cubicBezTo>
                    <a:pt x="1387594" y="908058"/>
                    <a:pt x="1398248" y="895797"/>
                    <a:pt x="1416826" y="885450"/>
                  </a:cubicBezTo>
                  <a:cubicBezTo>
                    <a:pt x="1435404" y="875104"/>
                    <a:pt x="1453853" y="869930"/>
                    <a:pt x="1472172" y="869930"/>
                  </a:cubicBezTo>
                  <a:lnTo>
                    <a:pt x="1523012" y="869930"/>
                  </a:lnTo>
                  <a:cubicBezTo>
                    <a:pt x="1561152" y="869930"/>
                    <a:pt x="1592015" y="882650"/>
                    <a:pt x="1615601" y="908090"/>
                  </a:cubicBezTo>
                  <a:cubicBezTo>
                    <a:pt x="1639187" y="933529"/>
                    <a:pt x="1650980" y="966450"/>
                    <a:pt x="1650980" y="1006852"/>
                  </a:cubicBezTo>
                  <a:lnTo>
                    <a:pt x="1650980" y="1263396"/>
                  </a:lnTo>
                  <a:lnTo>
                    <a:pt x="1566220" y="1263396"/>
                  </a:lnTo>
                  <a:lnTo>
                    <a:pt x="1566220" y="1006852"/>
                  </a:lnTo>
                  <a:cubicBezTo>
                    <a:pt x="1566220" y="988326"/>
                    <a:pt x="1561640" y="973503"/>
                    <a:pt x="1552480" y="962382"/>
                  </a:cubicBezTo>
                  <a:cubicBezTo>
                    <a:pt x="1543320" y="951262"/>
                    <a:pt x="1531501" y="945702"/>
                    <a:pt x="1517023" y="945702"/>
                  </a:cubicBezTo>
                  <a:lnTo>
                    <a:pt x="1469184" y="945702"/>
                  </a:lnTo>
                  <a:cubicBezTo>
                    <a:pt x="1449721" y="945702"/>
                    <a:pt x="1431933" y="953185"/>
                    <a:pt x="1415820" y="968151"/>
                  </a:cubicBezTo>
                  <a:cubicBezTo>
                    <a:pt x="1399707" y="983117"/>
                    <a:pt x="1389388" y="1002352"/>
                    <a:pt x="1384864" y="1025855"/>
                  </a:cubicBezTo>
                  <a:lnTo>
                    <a:pt x="1384864" y="1263396"/>
                  </a:lnTo>
                  <a:lnTo>
                    <a:pt x="1300103" y="1263396"/>
                  </a:lnTo>
                  <a:close/>
                  <a:moveTo>
                    <a:pt x="17216" y="725650"/>
                  </a:moveTo>
                  <a:lnTo>
                    <a:pt x="392014" y="725650"/>
                  </a:lnTo>
                  <a:lnTo>
                    <a:pt x="392014" y="802922"/>
                  </a:lnTo>
                  <a:lnTo>
                    <a:pt x="103466" y="802922"/>
                  </a:lnTo>
                  <a:lnTo>
                    <a:pt x="103466" y="962620"/>
                  </a:lnTo>
                  <a:lnTo>
                    <a:pt x="364355" y="962620"/>
                  </a:lnTo>
                  <a:lnTo>
                    <a:pt x="364355" y="1039892"/>
                  </a:lnTo>
                  <a:lnTo>
                    <a:pt x="103466" y="1039892"/>
                  </a:lnTo>
                  <a:lnTo>
                    <a:pt x="103466" y="1263396"/>
                  </a:lnTo>
                  <a:lnTo>
                    <a:pt x="17216" y="1263396"/>
                  </a:lnTo>
                  <a:close/>
                  <a:moveTo>
                    <a:pt x="1634490" y="214122"/>
                  </a:moveTo>
                  <a:cubicBezTo>
                    <a:pt x="1611122" y="214122"/>
                    <a:pt x="1592326" y="222123"/>
                    <a:pt x="1578102" y="238125"/>
                  </a:cubicBezTo>
                  <a:cubicBezTo>
                    <a:pt x="1563878" y="254127"/>
                    <a:pt x="1556766" y="275336"/>
                    <a:pt x="1556766" y="301752"/>
                  </a:cubicBezTo>
                  <a:lnTo>
                    <a:pt x="1556766" y="313182"/>
                  </a:lnTo>
                  <a:lnTo>
                    <a:pt x="1770126" y="313182"/>
                  </a:lnTo>
                  <a:lnTo>
                    <a:pt x="1770126" y="297942"/>
                  </a:lnTo>
                  <a:cubicBezTo>
                    <a:pt x="1770126" y="272542"/>
                    <a:pt x="1763395" y="252222"/>
                    <a:pt x="1749933" y="236982"/>
                  </a:cubicBezTo>
                  <a:cubicBezTo>
                    <a:pt x="1736471" y="221742"/>
                    <a:pt x="1718818" y="214122"/>
                    <a:pt x="1696974" y="214122"/>
                  </a:cubicBezTo>
                  <a:close/>
                  <a:moveTo>
                    <a:pt x="1205865" y="214122"/>
                  </a:moveTo>
                  <a:cubicBezTo>
                    <a:pt x="1182497" y="214122"/>
                    <a:pt x="1163701" y="222123"/>
                    <a:pt x="1149477" y="238125"/>
                  </a:cubicBezTo>
                  <a:cubicBezTo>
                    <a:pt x="1135253" y="254127"/>
                    <a:pt x="1128141" y="275336"/>
                    <a:pt x="1128141" y="301752"/>
                  </a:cubicBezTo>
                  <a:lnTo>
                    <a:pt x="1128141" y="313182"/>
                  </a:lnTo>
                  <a:lnTo>
                    <a:pt x="1341501" y="313182"/>
                  </a:lnTo>
                  <a:lnTo>
                    <a:pt x="1341501" y="297942"/>
                  </a:lnTo>
                  <a:cubicBezTo>
                    <a:pt x="1341501" y="272542"/>
                    <a:pt x="1334770" y="252222"/>
                    <a:pt x="1321308" y="236982"/>
                  </a:cubicBezTo>
                  <a:cubicBezTo>
                    <a:pt x="1307846" y="221742"/>
                    <a:pt x="1290193" y="214122"/>
                    <a:pt x="1268349" y="214122"/>
                  </a:cubicBezTo>
                  <a:close/>
                  <a:moveTo>
                    <a:pt x="970026" y="157734"/>
                  </a:moveTo>
                  <a:lnTo>
                    <a:pt x="1009650" y="157734"/>
                  </a:lnTo>
                  <a:lnTo>
                    <a:pt x="1009650" y="220980"/>
                  </a:lnTo>
                  <a:lnTo>
                    <a:pt x="970026" y="220980"/>
                  </a:lnTo>
                  <a:cubicBezTo>
                    <a:pt x="939038" y="220980"/>
                    <a:pt x="914146" y="230505"/>
                    <a:pt x="895350" y="249555"/>
                  </a:cubicBezTo>
                  <a:cubicBezTo>
                    <a:pt x="876554" y="268605"/>
                    <a:pt x="867156" y="293624"/>
                    <a:pt x="867156" y="324612"/>
                  </a:cubicBezTo>
                  <a:lnTo>
                    <a:pt x="867156" y="539496"/>
                  </a:lnTo>
                  <a:lnTo>
                    <a:pt x="796290" y="539496"/>
                  </a:lnTo>
                  <a:lnTo>
                    <a:pt x="796290" y="159258"/>
                  </a:lnTo>
                  <a:lnTo>
                    <a:pt x="864108" y="159258"/>
                  </a:lnTo>
                  <a:lnTo>
                    <a:pt x="864108" y="214884"/>
                  </a:lnTo>
                  <a:cubicBezTo>
                    <a:pt x="874268" y="198120"/>
                    <a:pt x="889127" y="184404"/>
                    <a:pt x="908685" y="173736"/>
                  </a:cubicBezTo>
                  <a:cubicBezTo>
                    <a:pt x="928243" y="163068"/>
                    <a:pt x="948690" y="157734"/>
                    <a:pt x="970026" y="157734"/>
                  </a:cubicBezTo>
                  <a:close/>
                  <a:moveTo>
                    <a:pt x="1634490" y="153162"/>
                  </a:moveTo>
                  <a:lnTo>
                    <a:pt x="1696974" y="153162"/>
                  </a:lnTo>
                  <a:cubicBezTo>
                    <a:pt x="1740154" y="153162"/>
                    <a:pt x="1774952" y="166370"/>
                    <a:pt x="1801368" y="192786"/>
                  </a:cubicBezTo>
                  <a:cubicBezTo>
                    <a:pt x="1827784" y="219202"/>
                    <a:pt x="1840992" y="254254"/>
                    <a:pt x="1840992" y="297942"/>
                  </a:cubicBezTo>
                  <a:lnTo>
                    <a:pt x="1840992" y="369570"/>
                  </a:lnTo>
                  <a:lnTo>
                    <a:pt x="1556766" y="369570"/>
                  </a:lnTo>
                  <a:lnTo>
                    <a:pt x="1556766" y="406146"/>
                  </a:lnTo>
                  <a:cubicBezTo>
                    <a:pt x="1556766" y="429514"/>
                    <a:pt x="1563878" y="448310"/>
                    <a:pt x="1578102" y="462534"/>
                  </a:cubicBezTo>
                  <a:cubicBezTo>
                    <a:pt x="1592326" y="476758"/>
                    <a:pt x="1611122" y="483870"/>
                    <a:pt x="1634490" y="483870"/>
                  </a:cubicBezTo>
                  <a:lnTo>
                    <a:pt x="1693164" y="483870"/>
                  </a:lnTo>
                  <a:cubicBezTo>
                    <a:pt x="1716024" y="483870"/>
                    <a:pt x="1734566" y="477901"/>
                    <a:pt x="1748790" y="465963"/>
                  </a:cubicBezTo>
                  <a:cubicBezTo>
                    <a:pt x="1763014" y="454025"/>
                    <a:pt x="1770126" y="438150"/>
                    <a:pt x="1770126" y="418338"/>
                  </a:cubicBezTo>
                  <a:lnTo>
                    <a:pt x="1839468" y="418338"/>
                  </a:lnTo>
                  <a:cubicBezTo>
                    <a:pt x="1839468" y="456438"/>
                    <a:pt x="1826006" y="487172"/>
                    <a:pt x="1799082" y="510540"/>
                  </a:cubicBezTo>
                  <a:cubicBezTo>
                    <a:pt x="1772158" y="533908"/>
                    <a:pt x="1736598" y="545592"/>
                    <a:pt x="1692402" y="545592"/>
                  </a:cubicBezTo>
                  <a:lnTo>
                    <a:pt x="1634490" y="545592"/>
                  </a:lnTo>
                  <a:cubicBezTo>
                    <a:pt x="1589786" y="545592"/>
                    <a:pt x="1553845" y="532765"/>
                    <a:pt x="1526667" y="507111"/>
                  </a:cubicBezTo>
                  <a:cubicBezTo>
                    <a:pt x="1499489" y="481457"/>
                    <a:pt x="1485900" y="447802"/>
                    <a:pt x="1485900" y="406146"/>
                  </a:cubicBezTo>
                  <a:lnTo>
                    <a:pt x="1485900" y="300990"/>
                  </a:lnTo>
                  <a:cubicBezTo>
                    <a:pt x="1485900" y="256286"/>
                    <a:pt x="1499489" y="220472"/>
                    <a:pt x="1526667" y="193548"/>
                  </a:cubicBezTo>
                  <a:cubicBezTo>
                    <a:pt x="1553845" y="166624"/>
                    <a:pt x="1589786" y="153162"/>
                    <a:pt x="1634490" y="153162"/>
                  </a:cubicBezTo>
                  <a:close/>
                  <a:moveTo>
                    <a:pt x="1205865" y="153162"/>
                  </a:moveTo>
                  <a:lnTo>
                    <a:pt x="1268349" y="153162"/>
                  </a:lnTo>
                  <a:cubicBezTo>
                    <a:pt x="1311529" y="153162"/>
                    <a:pt x="1346327" y="166370"/>
                    <a:pt x="1372743" y="192786"/>
                  </a:cubicBezTo>
                  <a:cubicBezTo>
                    <a:pt x="1399159" y="219202"/>
                    <a:pt x="1412367" y="254254"/>
                    <a:pt x="1412367" y="297942"/>
                  </a:cubicBezTo>
                  <a:lnTo>
                    <a:pt x="1412367" y="369570"/>
                  </a:lnTo>
                  <a:lnTo>
                    <a:pt x="1128141" y="369570"/>
                  </a:lnTo>
                  <a:lnTo>
                    <a:pt x="1128141" y="406146"/>
                  </a:lnTo>
                  <a:cubicBezTo>
                    <a:pt x="1128141" y="429514"/>
                    <a:pt x="1135253" y="448310"/>
                    <a:pt x="1149477" y="462534"/>
                  </a:cubicBezTo>
                  <a:cubicBezTo>
                    <a:pt x="1163701" y="476758"/>
                    <a:pt x="1182497" y="483870"/>
                    <a:pt x="1205865" y="483870"/>
                  </a:cubicBezTo>
                  <a:lnTo>
                    <a:pt x="1264539" y="483870"/>
                  </a:lnTo>
                  <a:cubicBezTo>
                    <a:pt x="1287399" y="483870"/>
                    <a:pt x="1305941" y="477901"/>
                    <a:pt x="1320165" y="465963"/>
                  </a:cubicBezTo>
                  <a:cubicBezTo>
                    <a:pt x="1334389" y="454025"/>
                    <a:pt x="1341501" y="438150"/>
                    <a:pt x="1341501" y="418338"/>
                  </a:cubicBezTo>
                  <a:lnTo>
                    <a:pt x="1410843" y="418338"/>
                  </a:lnTo>
                  <a:cubicBezTo>
                    <a:pt x="1410843" y="456438"/>
                    <a:pt x="1397381" y="487172"/>
                    <a:pt x="1370457" y="510540"/>
                  </a:cubicBezTo>
                  <a:cubicBezTo>
                    <a:pt x="1343533" y="533908"/>
                    <a:pt x="1307973" y="545592"/>
                    <a:pt x="1263777" y="545592"/>
                  </a:cubicBezTo>
                  <a:lnTo>
                    <a:pt x="1205865" y="545592"/>
                  </a:lnTo>
                  <a:cubicBezTo>
                    <a:pt x="1161161" y="545592"/>
                    <a:pt x="1125220" y="532765"/>
                    <a:pt x="1098042" y="507111"/>
                  </a:cubicBezTo>
                  <a:cubicBezTo>
                    <a:pt x="1070864" y="481457"/>
                    <a:pt x="1057275" y="447802"/>
                    <a:pt x="1057275" y="406146"/>
                  </a:cubicBezTo>
                  <a:lnTo>
                    <a:pt x="1057275" y="300990"/>
                  </a:lnTo>
                  <a:cubicBezTo>
                    <a:pt x="1057275" y="256286"/>
                    <a:pt x="1070864" y="220472"/>
                    <a:pt x="1098042" y="193548"/>
                  </a:cubicBezTo>
                  <a:cubicBezTo>
                    <a:pt x="1125220" y="166624"/>
                    <a:pt x="1161161" y="153162"/>
                    <a:pt x="1205865" y="153162"/>
                  </a:cubicBezTo>
                  <a:close/>
                  <a:moveTo>
                    <a:pt x="1967103" y="44196"/>
                  </a:moveTo>
                  <a:lnTo>
                    <a:pt x="2037207" y="44196"/>
                  </a:lnTo>
                  <a:lnTo>
                    <a:pt x="2037207" y="159258"/>
                  </a:lnTo>
                  <a:lnTo>
                    <a:pt x="2136267" y="159258"/>
                  </a:lnTo>
                  <a:lnTo>
                    <a:pt x="2136267" y="220980"/>
                  </a:lnTo>
                  <a:lnTo>
                    <a:pt x="2037207" y="220980"/>
                  </a:lnTo>
                  <a:lnTo>
                    <a:pt x="2037207" y="422148"/>
                  </a:lnTo>
                  <a:cubicBezTo>
                    <a:pt x="2037207" y="441960"/>
                    <a:pt x="2041144" y="456184"/>
                    <a:pt x="2049018" y="464820"/>
                  </a:cubicBezTo>
                  <a:cubicBezTo>
                    <a:pt x="2056892" y="473456"/>
                    <a:pt x="2069719" y="477774"/>
                    <a:pt x="2087499" y="477774"/>
                  </a:cubicBezTo>
                  <a:lnTo>
                    <a:pt x="2136267" y="477774"/>
                  </a:lnTo>
                  <a:lnTo>
                    <a:pt x="2136267" y="539496"/>
                  </a:lnTo>
                  <a:lnTo>
                    <a:pt x="2084451" y="539496"/>
                  </a:lnTo>
                  <a:cubicBezTo>
                    <a:pt x="2042795" y="539496"/>
                    <a:pt x="2012696" y="530352"/>
                    <a:pt x="1994154" y="512064"/>
                  </a:cubicBezTo>
                  <a:cubicBezTo>
                    <a:pt x="1975612" y="493776"/>
                    <a:pt x="1966341" y="464312"/>
                    <a:pt x="1966341" y="423672"/>
                  </a:cubicBezTo>
                  <a:lnTo>
                    <a:pt x="1966341" y="220980"/>
                  </a:lnTo>
                  <a:lnTo>
                    <a:pt x="1899285" y="220980"/>
                  </a:lnTo>
                  <a:lnTo>
                    <a:pt x="1899285" y="159258"/>
                  </a:lnTo>
                  <a:lnTo>
                    <a:pt x="1967103" y="159258"/>
                  </a:lnTo>
                  <a:close/>
                  <a:moveTo>
                    <a:pt x="538353" y="44196"/>
                  </a:moveTo>
                  <a:lnTo>
                    <a:pt x="608457" y="44196"/>
                  </a:lnTo>
                  <a:lnTo>
                    <a:pt x="608457" y="159258"/>
                  </a:lnTo>
                  <a:lnTo>
                    <a:pt x="707517" y="159258"/>
                  </a:lnTo>
                  <a:lnTo>
                    <a:pt x="707517" y="220980"/>
                  </a:lnTo>
                  <a:lnTo>
                    <a:pt x="608457" y="220980"/>
                  </a:lnTo>
                  <a:lnTo>
                    <a:pt x="608457" y="422148"/>
                  </a:lnTo>
                  <a:cubicBezTo>
                    <a:pt x="608457" y="441960"/>
                    <a:pt x="612394" y="456184"/>
                    <a:pt x="620268" y="464820"/>
                  </a:cubicBezTo>
                  <a:cubicBezTo>
                    <a:pt x="628142" y="473456"/>
                    <a:pt x="640969" y="477774"/>
                    <a:pt x="658749" y="477774"/>
                  </a:cubicBezTo>
                  <a:lnTo>
                    <a:pt x="707517" y="477774"/>
                  </a:lnTo>
                  <a:lnTo>
                    <a:pt x="707517" y="539496"/>
                  </a:lnTo>
                  <a:lnTo>
                    <a:pt x="655701" y="539496"/>
                  </a:lnTo>
                  <a:cubicBezTo>
                    <a:pt x="614045" y="539496"/>
                    <a:pt x="583946" y="530352"/>
                    <a:pt x="565404" y="512064"/>
                  </a:cubicBezTo>
                  <a:cubicBezTo>
                    <a:pt x="546862" y="493776"/>
                    <a:pt x="537591" y="464312"/>
                    <a:pt x="537591" y="423672"/>
                  </a:cubicBezTo>
                  <a:lnTo>
                    <a:pt x="537591" y="220980"/>
                  </a:lnTo>
                  <a:lnTo>
                    <a:pt x="470535" y="220980"/>
                  </a:lnTo>
                  <a:lnTo>
                    <a:pt x="470535" y="159258"/>
                  </a:lnTo>
                  <a:lnTo>
                    <a:pt x="538353" y="159258"/>
                  </a:lnTo>
                  <a:close/>
                  <a:moveTo>
                    <a:pt x="165354" y="0"/>
                  </a:moveTo>
                  <a:lnTo>
                    <a:pt x="251460" y="0"/>
                  </a:lnTo>
                  <a:cubicBezTo>
                    <a:pt x="281432" y="0"/>
                    <a:pt x="307975" y="6223"/>
                    <a:pt x="331089" y="18669"/>
                  </a:cubicBezTo>
                  <a:cubicBezTo>
                    <a:pt x="354203" y="31115"/>
                    <a:pt x="372110" y="48641"/>
                    <a:pt x="384810" y="71247"/>
                  </a:cubicBezTo>
                  <a:cubicBezTo>
                    <a:pt x="397510" y="93853"/>
                    <a:pt x="403860" y="119888"/>
                    <a:pt x="403860" y="149352"/>
                  </a:cubicBezTo>
                  <a:lnTo>
                    <a:pt x="332232" y="149352"/>
                  </a:lnTo>
                  <a:cubicBezTo>
                    <a:pt x="332232" y="123952"/>
                    <a:pt x="324866" y="103505"/>
                    <a:pt x="310134" y="88011"/>
                  </a:cubicBezTo>
                  <a:cubicBezTo>
                    <a:pt x="295402" y="72517"/>
                    <a:pt x="275844" y="64770"/>
                    <a:pt x="251460" y="64770"/>
                  </a:cubicBezTo>
                  <a:lnTo>
                    <a:pt x="165354" y="64770"/>
                  </a:lnTo>
                  <a:cubicBezTo>
                    <a:pt x="139446" y="64770"/>
                    <a:pt x="118491" y="70485"/>
                    <a:pt x="102489" y="81915"/>
                  </a:cubicBezTo>
                  <a:cubicBezTo>
                    <a:pt x="86487" y="93345"/>
                    <a:pt x="78486" y="108966"/>
                    <a:pt x="78486" y="128778"/>
                  </a:cubicBezTo>
                  <a:lnTo>
                    <a:pt x="78486" y="163068"/>
                  </a:lnTo>
                  <a:cubicBezTo>
                    <a:pt x="78486" y="179324"/>
                    <a:pt x="84201" y="192786"/>
                    <a:pt x="95631" y="203454"/>
                  </a:cubicBezTo>
                  <a:cubicBezTo>
                    <a:pt x="107061" y="214122"/>
                    <a:pt x="123444" y="221488"/>
                    <a:pt x="144780" y="225552"/>
                  </a:cubicBezTo>
                  <a:lnTo>
                    <a:pt x="281940" y="249174"/>
                  </a:lnTo>
                  <a:cubicBezTo>
                    <a:pt x="324104" y="256286"/>
                    <a:pt x="356489" y="270129"/>
                    <a:pt x="379095" y="290703"/>
                  </a:cubicBezTo>
                  <a:cubicBezTo>
                    <a:pt x="401701" y="311277"/>
                    <a:pt x="413004" y="337058"/>
                    <a:pt x="413004" y="368046"/>
                  </a:cubicBezTo>
                  <a:lnTo>
                    <a:pt x="413004" y="417576"/>
                  </a:lnTo>
                  <a:cubicBezTo>
                    <a:pt x="413004" y="456184"/>
                    <a:pt x="398145" y="487172"/>
                    <a:pt x="368427" y="510540"/>
                  </a:cubicBezTo>
                  <a:cubicBezTo>
                    <a:pt x="338709" y="533908"/>
                    <a:pt x="299212" y="545592"/>
                    <a:pt x="249936" y="545592"/>
                  </a:cubicBezTo>
                  <a:lnTo>
                    <a:pt x="162306" y="545592"/>
                  </a:lnTo>
                  <a:cubicBezTo>
                    <a:pt x="113030" y="545592"/>
                    <a:pt x="73660" y="530860"/>
                    <a:pt x="44196" y="501396"/>
                  </a:cubicBezTo>
                  <a:cubicBezTo>
                    <a:pt x="14732" y="471932"/>
                    <a:pt x="0" y="432308"/>
                    <a:pt x="0" y="382524"/>
                  </a:cubicBezTo>
                  <a:lnTo>
                    <a:pt x="70866" y="382524"/>
                  </a:lnTo>
                  <a:cubicBezTo>
                    <a:pt x="70866" y="412496"/>
                    <a:pt x="79375" y="436372"/>
                    <a:pt x="96393" y="454152"/>
                  </a:cubicBezTo>
                  <a:cubicBezTo>
                    <a:pt x="113411" y="471932"/>
                    <a:pt x="135890" y="480822"/>
                    <a:pt x="163830" y="480822"/>
                  </a:cubicBezTo>
                  <a:lnTo>
                    <a:pt x="248412" y="480822"/>
                  </a:lnTo>
                  <a:cubicBezTo>
                    <a:pt x="276352" y="480822"/>
                    <a:pt x="298704" y="474853"/>
                    <a:pt x="315468" y="462915"/>
                  </a:cubicBezTo>
                  <a:cubicBezTo>
                    <a:pt x="332232" y="450977"/>
                    <a:pt x="340614" y="435102"/>
                    <a:pt x="340614" y="415290"/>
                  </a:cubicBezTo>
                  <a:lnTo>
                    <a:pt x="340614" y="374142"/>
                  </a:lnTo>
                  <a:cubicBezTo>
                    <a:pt x="340614" y="358394"/>
                    <a:pt x="334645" y="345186"/>
                    <a:pt x="322707" y="334518"/>
                  </a:cubicBezTo>
                  <a:cubicBezTo>
                    <a:pt x="310769" y="323850"/>
                    <a:pt x="293878" y="316738"/>
                    <a:pt x="272034" y="313182"/>
                  </a:cubicBezTo>
                  <a:lnTo>
                    <a:pt x="133350" y="290322"/>
                  </a:lnTo>
                  <a:cubicBezTo>
                    <a:pt x="92710" y="283718"/>
                    <a:pt x="61341" y="269748"/>
                    <a:pt x="39243" y="248412"/>
                  </a:cubicBezTo>
                  <a:cubicBezTo>
                    <a:pt x="17145" y="227076"/>
                    <a:pt x="6096" y="200406"/>
                    <a:pt x="6096" y="168402"/>
                  </a:cubicBezTo>
                  <a:lnTo>
                    <a:pt x="6096" y="126492"/>
                  </a:lnTo>
                  <a:cubicBezTo>
                    <a:pt x="6096" y="88392"/>
                    <a:pt x="20701" y="57785"/>
                    <a:pt x="49911" y="34671"/>
                  </a:cubicBezTo>
                  <a:cubicBezTo>
                    <a:pt x="79121" y="11557"/>
                    <a:pt x="117602" y="0"/>
                    <a:pt x="16535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grpSp>
    </p:spTree>
    <p:extLst>
      <p:ext uri="{BB962C8B-B14F-4D97-AF65-F5344CB8AC3E}">
        <p14:creationId xmlns:p14="http://schemas.microsoft.com/office/powerpoint/2010/main" val="954969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B4A0E145-45D1-433E-B7F0-10B905FF02B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1952" b="21952"/>
          <a:stretch>
            <a:fillRect/>
          </a:stretch>
        </p:blipFill>
        <p:spPr/>
      </p:pic>
      <p:pic>
        <p:nvPicPr>
          <p:cNvPr id="22" name="Picture Placeholder 21">
            <a:extLst>
              <a:ext uri="{FF2B5EF4-FFF2-40B4-BE49-F238E27FC236}">
                <a16:creationId xmlns:a16="http://schemas.microsoft.com/office/drawing/2014/main" id="{CDEEE271-4D17-4D02-9595-F326DAC8C9E2}"/>
              </a:ext>
            </a:extLst>
          </p:cNvPr>
          <p:cNvPicPr>
            <a:picLocks noGrp="1" noChangeAspect="1"/>
          </p:cNvPicPr>
          <p:nvPr>
            <p:ph type="pic" sz="quarter" idx="12"/>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7612" b="36270"/>
          <a:stretch/>
        </p:blipFill>
        <p:spPr>
          <a:xfrm>
            <a:off x="4058819" y="3429000"/>
            <a:ext cx="4074363" cy="3429000"/>
          </a:xfrm>
        </p:spPr>
      </p:pic>
      <p:pic>
        <p:nvPicPr>
          <p:cNvPr id="32" name="Picture Placeholder 31">
            <a:extLst>
              <a:ext uri="{FF2B5EF4-FFF2-40B4-BE49-F238E27FC236}">
                <a16:creationId xmlns:a16="http://schemas.microsoft.com/office/drawing/2014/main" id="{46B4B11D-8BE7-4C9C-B3F1-A36A037E3877}"/>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t="15412" b="28674"/>
          <a:stretch/>
        </p:blipFill>
        <p:spPr>
          <a:xfrm>
            <a:off x="8117637" y="3429000"/>
            <a:ext cx="4074363" cy="3429000"/>
          </a:xfrm>
        </p:spPr>
      </p:pic>
      <p:sp>
        <p:nvSpPr>
          <p:cNvPr id="24" name="Rectangle 23">
            <a:extLst>
              <a:ext uri="{FF2B5EF4-FFF2-40B4-BE49-F238E27FC236}">
                <a16:creationId xmlns:a16="http://schemas.microsoft.com/office/drawing/2014/main" id="{1DBEBEB5-D1EF-4AD8-8909-AA79E335D51B}"/>
              </a:ext>
            </a:extLst>
          </p:cNvPr>
          <p:cNvSpPr/>
          <p:nvPr/>
        </p:nvSpPr>
        <p:spPr>
          <a:xfrm>
            <a:off x="689798" y="1652856"/>
            <a:ext cx="10244902" cy="830997"/>
          </a:xfrm>
          <a:prstGeom prst="rect">
            <a:avLst/>
          </a:prstGeom>
        </p:spPr>
        <p:txBody>
          <a:bodyPr wrap="square">
            <a:spAutoFit/>
          </a:bodyPr>
          <a:lstStyle/>
          <a:p>
            <a:r>
              <a:rPr lang="en-US" sz="4800" b="1" dirty="0">
                <a:solidFill>
                  <a:srgbClr val="E1315B"/>
                </a:solidFill>
                <a:latin typeface="+mj-lt"/>
                <a:ea typeface="EB Garamond 12" panose="02020502060206020403" pitchFamily="18" charset="0"/>
                <a:cs typeface="Poppins SemiBold" panose="00000700000000000000" pitchFamily="2" charset="0"/>
              </a:rPr>
              <a:t>Yes! </a:t>
            </a:r>
            <a:r>
              <a:rPr lang="en-US" sz="4800" b="1" dirty="0">
                <a:solidFill>
                  <a:srgbClr val="1F497D"/>
                </a:solidFill>
                <a:latin typeface="+mj-lt"/>
                <a:ea typeface="EB Garamond 12" panose="02020502060206020403" pitchFamily="18" charset="0"/>
                <a:cs typeface="Poppins SemiBold" panose="00000700000000000000" pitchFamily="2" charset="0"/>
              </a:rPr>
              <a:t>Fashion Is What We Are!</a:t>
            </a:r>
            <a:endParaRPr lang="en-ID" sz="4800" b="1" dirty="0">
              <a:solidFill>
                <a:srgbClr val="1F497D"/>
              </a:solidFill>
              <a:latin typeface="+mj-lt"/>
              <a:ea typeface="EB Garamond 12" panose="02020502060206020403" pitchFamily="18" charset="0"/>
              <a:cs typeface="Poppins SemiBold" panose="00000700000000000000" pitchFamily="2" charset="0"/>
            </a:endParaRPr>
          </a:p>
        </p:txBody>
      </p:sp>
      <p:grpSp>
        <p:nvGrpSpPr>
          <p:cNvPr id="25" name="Group 24">
            <a:extLst>
              <a:ext uri="{FF2B5EF4-FFF2-40B4-BE49-F238E27FC236}">
                <a16:creationId xmlns:a16="http://schemas.microsoft.com/office/drawing/2014/main" id="{32655708-C664-4200-B793-18D143E154A0}"/>
              </a:ext>
            </a:extLst>
          </p:cNvPr>
          <p:cNvGrpSpPr/>
          <p:nvPr/>
        </p:nvGrpSpPr>
        <p:grpSpPr>
          <a:xfrm>
            <a:off x="639209" y="722463"/>
            <a:ext cx="1453458" cy="554192"/>
            <a:chOff x="3899462" y="2585735"/>
            <a:chExt cx="4263400" cy="1625600"/>
          </a:xfrm>
        </p:grpSpPr>
        <p:pic>
          <p:nvPicPr>
            <p:cNvPr id="26" name="Graphic 25">
              <a:extLst>
                <a:ext uri="{FF2B5EF4-FFF2-40B4-BE49-F238E27FC236}">
                  <a16:creationId xmlns:a16="http://schemas.microsoft.com/office/drawing/2014/main" id="{AF6D4D27-A5F9-4819-878C-739207D12F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3899462" y="2585735"/>
              <a:ext cx="1625600" cy="1625600"/>
            </a:xfrm>
            <a:prstGeom prst="rect">
              <a:avLst/>
            </a:prstGeom>
          </p:spPr>
        </p:pic>
        <p:sp>
          <p:nvSpPr>
            <p:cNvPr id="28" name="Freeform: Shape 27">
              <a:extLst>
                <a:ext uri="{FF2B5EF4-FFF2-40B4-BE49-F238E27FC236}">
                  <a16:creationId xmlns:a16="http://schemas.microsoft.com/office/drawing/2014/main" id="{D51CE46A-4EC9-4BDF-A240-58A1E134935C}"/>
                </a:ext>
              </a:extLst>
            </p:cNvPr>
            <p:cNvSpPr/>
            <p:nvPr/>
          </p:nvSpPr>
          <p:spPr>
            <a:xfrm>
              <a:off x="5446582" y="2763849"/>
              <a:ext cx="2716280" cy="1269373"/>
            </a:xfrm>
            <a:custGeom>
              <a:avLst/>
              <a:gdLst/>
              <a:ahLst/>
              <a:cxnLst/>
              <a:rect l="l" t="t" r="r" b="b"/>
              <a:pathLst>
                <a:path w="2716280" h="1269373">
                  <a:moveTo>
                    <a:pt x="585383" y="1091470"/>
                  </a:moveTo>
                  <a:cubicBezTo>
                    <a:pt x="569762" y="1091470"/>
                    <a:pt x="557284" y="1095288"/>
                    <a:pt x="547950" y="1102924"/>
                  </a:cubicBezTo>
                  <a:cubicBezTo>
                    <a:pt x="538615" y="1110560"/>
                    <a:pt x="533948" y="1120644"/>
                    <a:pt x="533948" y="1133178"/>
                  </a:cubicBezTo>
                  <a:lnTo>
                    <a:pt x="533948" y="1155609"/>
                  </a:lnTo>
                  <a:cubicBezTo>
                    <a:pt x="533948" y="1168603"/>
                    <a:pt x="538502" y="1178806"/>
                    <a:pt x="547610" y="1186220"/>
                  </a:cubicBezTo>
                  <a:cubicBezTo>
                    <a:pt x="556719" y="1193634"/>
                    <a:pt x="569309" y="1197340"/>
                    <a:pt x="585383" y="1197340"/>
                  </a:cubicBezTo>
                  <a:lnTo>
                    <a:pt x="629496" y="1197340"/>
                  </a:lnTo>
                  <a:cubicBezTo>
                    <a:pt x="649562" y="1197340"/>
                    <a:pt x="667397" y="1191490"/>
                    <a:pt x="683002" y="1179791"/>
                  </a:cubicBezTo>
                  <a:cubicBezTo>
                    <a:pt x="698607" y="1168091"/>
                    <a:pt x="709379" y="1152422"/>
                    <a:pt x="715316" y="1132785"/>
                  </a:cubicBezTo>
                  <a:lnTo>
                    <a:pt x="715316" y="1114985"/>
                  </a:lnTo>
                  <a:cubicBezTo>
                    <a:pt x="708410" y="1108809"/>
                    <a:pt x="697113" y="1103346"/>
                    <a:pt x="681425" y="1098596"/>
                  </a:cubicBezTo>
                  <a:cubicBezTo>
                    <a:pt x="665736" y="1093845"/>
                    <a:pt x="649673" y="1091470"/>
                    <a:pt x="633234" y="1091470"/>
                  </a:cubicBezTo>
                  <a:close/>
                  <a:moveTo>
                    <a:pt x="2078212" y="945702"/>
                  </a:moveTo>
                  <a:cubicBezTo>
                    <a:pt x="2057059" y="945702"/>
                    <a:pt x="2040082" y="952663"/>
                    <a:pt x="2027283" y="966585"/>
                  </a:cubicBezTo>
                  <a:cubicBezTo>
                    <a:pt x="2014484" y="980508"/>
                    <a:pt x="2008084" y="999411"/>
                    <a:pt x="2008084" y="1023295"/>
                  </a:cubicBezTo>
                  <a:lnTo>
                    <a:pt x="2008084" y="1115247"/>
                  </a:lnTo>
                  <a:cubicBezTo>
                    <a:pt x="2008084" y="1139647"/>
                    <a:pt x="2014369" y="1158806"/>
                    <a:pt x="2026938" y="1172724"/>
                  </a:cubicBezTo>
                  <a:cubicBezTo>
                    <a:pt x="2039507" y="1186643"/>
                    <a:pt x="2056349" y="1193602"/>
                    <a:pt x="2077462" y="1193602"/>
                  </a:cubicBezTo>
                  <a:lnTo>
                    <a:pt x="2139506" y="1193602"/>
                  </a:lnTo>
                  <a:cubicBezTo>
                    <a:pt x="2161104" y="1193602"/>
                    <a:pt x="2178439" y="1186613"/>
                    <a:pt x="2191512" y="1172635"/>
                  </a:cubicBezTo>
                  <a:cubicBezTo>
                    <a:pt x="2204585" y="1158657"/>
                    <a:pt x="2211122" y="1139528"/>
                    <a:pt x="2211122" y="1115247"/>
                  </a:cubicBezTo>
                  <a:lnTo>
                    <a:pt x="2211122" y="1023295"/>
                  </a:lnTo>
                  <a:cubicBezTo>
                    <a:pt x="2211122" y="999490"/>
                    <a:pt x="2204702" y="980607"/>
                    <a:pt x="2191863" y="966645"/>
                  </a:cubicBezTo>
                  <a:cubicBezTo>
                    <a:pt x="2179025" y="952683"/>
                    <a:pt x="2162072" y="945702"/>
                    <a:pt x="2141006" y="945702"/>
                  </a:cubicBezTo>
                  <a:close/>
                  <a:moveTo>
                    <a:pt x="1751707" y="875907"/>
                  </a:moveTo>
                  <a:lnTo>
                    <a:pt x="1836468" y="875907"/>
                  </a:lnTo>
                  <a:lnTo>
                    <a:pt x="1836468" y="1263396"/>
                  </a:lnTo>
                  <a:lnTo>
                    <a:pt x="1751707" y="1263396"/>
                  </a:lnTo>
                  <a:close/>
                  <a:moveTo>
                    <a:pt x="2538972" y="869930"/>
                  </a:moveTo>
                  <a:lnTo>
                    <a:pt x="2588312" y="869930"/>
                  </a:lnTo>
                  <a:cubicBezTo>
                    <a:pt x="2626459" y="869930"/>
                    <a:pt x="2657324" y="882650"/>
                    <a:pt x="2680907" y="908090"/>
                  </a:cubicBezTo>
                  <a:cubicBezTo>
                    <a:pt x="2704489" y="933529"/>
                    <a:pt x="2716280" y="966450"/>
                    <a:pt x="2716280" y="1006852"/>
                  </a:cubicBezTo>
                  <a:lnTo>
                    <a:pt x="2716280" y="1263396"/>
                  </a:lnTo>
                  <a:lnTo>
                    <a:pt x="2631520" y="1263396"/>
                  </a:lnTo>
                  <a:lnTo>
                    <a:pt x="2631520" y="1006852"/>
                  </a:lnTo>
                  <a:cubicBezTo>
                    <a:pt x="2631520" y="988326"/>
                    <a:pt x="2626940" y="973503"/>
                    <a:pt x="2617780" y="962382"/>
                  </a:cubicBezTo>
                  <a:cubicBezTo>
                    <a:pt x="2608620" y="951262"/>
                    <a:pt x="2596805" y="945702"/>
                    <a:pt x="2582335" y="945702"/>
                  </a:cubicBezTo>
                  <a:lnTo>
                    <a:pt x="2535984" y="945702"/>
                  </a:lnTo>
                  <a:cubicBezTo>
                    <a:pt x="2516545" y="945702"/>
                    <a:pt x="2498761" y="953306"/>
                    <a:pt x="2482632" y="968514"/>
                  </a:cubicBezTo>
                  <a:cubicBezTo>
                    <a:pt x="2466503" y="983722"/>
                    <a:pt x="2456180" y="1003292"/>
                    <a:pt x="2451664" y="1027224"/>
                  </a:cubicBezTo>
                  <a:lnTo>
                    <a:pt x="2451664" y="1263396"/>
                  </a:lnTo>
                  <a:lnTo>
                    <a:pt x="2366903" y="1263396"/>
                  </a:lnTo>
                  <a:lnTo>
                    <a:pt x="2366903" y="875907"/>
                  </a:lnTo>
                  <a:lnTo>
                    <a:pt x="2448675" y="875907"/>
                  </a:lnTo>
                  <a:lnTo>
                    <a:pt x="2448675" y="926723"/>
                  </a:lnTo>
                  <a:cubicBezTo>
                    <a:pt x="2450810" y="911594"/>
                    <a:pt x="2461528" y="898347"/>
                    <a:pt x="2480828" y="886980"/>
                  </a:cubicBezTo>
                  <a:cubicBezTo>
                    <a:pt x="2500128" y="875614"/>
                    <a:pt x="2519509" y="869930"/>
                    <a:pt x="2538972" y="869930"/>
                  </a:cubicBezTo>
                  <a:close/>
                  <a:moveTo>
                    <a:pt x="2078212" y="869930"/>
                  </a:moveTo>
                  <a:lnTo>
                    <a:pt x="2141006" y="869930"/>
                  </a:lnTo>
                  <a:cubicBezTo>
                    <a:pt x="2187464" y="869930"/>
                    <a:pt x="2224891" y="883865"/>
                    <a:pt x="2253288" y="911733"/>
                  </a:cubicBezTo>
                  <a:cubicBezTo>
                    <a:pt x="2281684" y="939602"/>
                    <a:pt x="2295882" y="976043"/>
                    <a:pt x="2295882" y="1021056"/>
                  </a:cubicBezTo>
                  <a:lnTo>
                    <a:pt x="2295882" y="1118235"/>
                  </a:lnTo>
                  <a:cubicBezTo>
                    <a:pt x="2295882" y="1163201"/>
                    <a:pt x="2281537" y="1199632"/>
                    <a:pt x="2252847" y="1227529"/>
                  </a:cubicBezTo>
                  <a:cubicBezTo>
                    <a:pt x="2224157" y="1255425"/>
                    <a:pt x="2186627" y="1269373"/>
                    <a:pt x="2140256" y="1269373"/>
                  </a:cubicBezTo>
                  <a:lnTo>
                    <a:pt x="2076712" y="1269373"/>
                  </a:lnTo>
                  <a:cubicBezTo>
                    <a:pt x="2030651" y="1269373"/>
                    <a:pt x="1993571" y="1255457"/>
                    <a:pt x="1965472" y="1227624"/>
                  </a:cubicBezTo>
                  <a:cubicBezTo>
                    <a:pt x="1937373" y="1199791"/>
                    <a:pt x="1923324" y="1163328"/>
                    <a:pt x="1923324" y="1118235"/>
                  </a:cubicBezTo>
                  <a:lnTo>
                    <a:pt x="1923324" y="1021056"/>
                  </a:lnTo>
                  <a:cubicBezTo>
                    <a:pt x="1923324" y="975963"/>
                    <a:pt x="1937502" y="939503"/>
                    <a:pt x="1965859" y="911674"/>
                  </a:cubicBezTo>
                  <a:cubicBezTo>
                    <a:pt x="1994216" y="883845"/>
                    <a:pt x="2031667" y="869930"/>
                    <a:pt x="2078212" y="869930"/>
                  </a:cubicBezTo>
                  <a:close/>
                  <a:moveTo>
                    <a:pt x="1025033" y="869930"/>
                  </a:moveTo>
                  <a:lnTo>
                    <a:pt x="1087827" y="869930"/>
                  </a:lnTo>
                  <a:cubicBezTo>
                    <a:pt x="1127189" y="869930"/>
                    <a:pt x="1158980" y="880842"/>
                    <a:pt x="1183202" y="902667"/>
                  </a:cubicBezTo>
                  <a:cubicBezTo>
                    <a:pt x="1207423" y="924491"/>
                    <a:pt x="1219534" y="955778"/>
                    <a:pt x="1219534" y="996530"/>
                  </a:cubicBezTo>
                  <a:lnTo>
                    <a:pt x="1136499" y="996530"/>
                  </a:lnTo>
                  <a:cubicBezTo>
                    <a:pt x="1135920" y="977860"/>
                    <a:pt x="1131237" y="964347"/>
                    <a:pt x="1122450" y="955989"/>
                  </a:cubicBezTo>
                  <a:cubicBezTo>
                    <a:pt x="1113663" y="947631"/>
                    <a:pt x="1102122" y="943451"/>
                    <a:pt x="1087827" y="943451"/>
                  </a:cubicBezTo>
                  <a:lnTo>
                    <a:pt x="1025783" y="943451"/>
                  </a:lnTo>
                  <a:cubicBezTo>
                    <a:pt x="1008948" y="943451"/>
                    <a:pt x="996041" y="946585"/>
                    <a:pt x="987064" y="952851"/>
                  </a:cubicBezTo>
                  <a:cubicBezTo>
                    <a:pt x="978087" y="959118"/>
                    <a:pt x="973598" y="967153"/>
                    <a:pt x="973598" y="976956"/>
                  </a:cubicBezTo>
                  <a:lnTo>
                    <a:pt x="973598" y="995637"/>
                  </a:lnTo>
                  <a:cubicBezTo>
                    <a:pt x="973598" y="1001748"/>
                    <a:pt x="976424" y="1007229"/>
                    <a:pt x="982075" y="1012079"/>
                  </a:cubicBezTo>
                  <a:cubicBezTo>
                    <a:pt x="987727" y="1016929"/>
                    <a:pt x="995097" y="1020382"/>
                    <a:pt x="1004185" y="1022437"/>
                  </a:cubicBezTo>
                  <a:lnTo>
                    <a:pt x="1135416" y="1045702"/>
                  </a:lnTo>
                  <a:cubicBezTo>
                    <a:pt x="1163039" y="1050489"/>
                    <a:pt x="1185583" y="1061212"/>
                    <a:pt x="1203049" y="1077873"/>
                  </a:cubicBezTo>
                  <a:cubicBezTo>
                    <a:pt x="1220516" y="1094534"/>
                    <a:pt x="1229249" y="1113969"/>
                    <a:pt x="1229249" y="1136178"/>
                  </a:cubicBezTo>
                  <a:lnTo>
                    <a:pt x="1229249" y="1165324"/>
                  </a:lnTo>
                  <a:cubicBezTo>
                    <a:pt x="1229249" y="1196805"/>
                    <a:pt x="1216174" y="1222016"/>
                    <a:pt x="1190024" y="1240959"/>
                  </a:cubicBezTo>
                  <a:cubicBezTo>
                    <a:pt x="1163874" y="1259902"/>
                    <a:pt x="1130058" y="1269373"/>
                    <a:pt x="1088577" y="1269373"/>
                  </a:cubicBezTo>
                  <a:lnTo>
                    <a:pt x="1022795" y="1269373"/>
                  </a:lnTo>
                  <a:cubicBezTo>
                    <a:pt x="980329" y="1269373"/>
                    <a:pt x="946140" y="1257606"/>
                    <a:pt x="920228" y="1234071"/>
                  </a:cubicBezTo>
                  <a:cubicBezTo>
                    <a:pt x="894316" y="1210536"/>
                    <a:pt x="881360" y="1177112"/>
                    <a:pt x="881360" y="1133797"/>
                  </a:cubicBezTo>
                  <a:lnTo>
                    <a:pt x="964633" y="1133797"/>
                  </a:lnTo>
                  <a:cubicBezTo>
                    <a:pt x="964633" y="1155045"/>
                    <a:pt x="969879" y="1170698"/>
                    <a:pt x="980373" y="1180755"/>
                  </a:cubicBezTo>
                  <a:cubicBezTo>
                    <a:pt x="990866" y="1190812"/>
                    <a:pt x="1005007" y="1195840"/>
                    <a:pt x="1022795" y="1195840"/>
                  </a:cubicBezTo>
                  <a:lnTo>
                    <a:pt x="1088577" y="1195840"/>
                  </a:lnTo>
                  <a:cubicBezTo>
                    <a:pt x="1105865" y="1195840"/>
                    <a:pt x="1119380" y="1192770"/>
                    <a:pt x="1129123" y="1186631"/>
                  </a:cubicBezTo>
                  <a:cubicBezTo>
                    <a:pt x="1138867" y="1180491"/>
                    <a:pt x="1143738" y="1172643"/>
                    <a:pt x="1143738" y="1163086"/>
                  </a:cubicBezTo>
                  <a:lnTo>
                    <a:pt x="1143738" y="1141405"/>
                  </a:lnTo>
                  <a:cubicBezTo>
                    <a:pt x="1143738" y="1135698"/>
                    <a:pt x="1141040" y="1130344"/>
                    <a:pt x="1135642" y="1125343"/>
                  </a:cubicBezTo>
                  <a:cubicBezTo>
                    <a:pt x="1130245" y="1120343"/>
                    <a:pt x="1124954" y="1117025"/>
                    <a:pt x="1119771" y="1115390"/>
                  </a:cubicBezTo>
                  <a:lnTo>
                    <a:pt x="993779" y="1092958"/>
                  </a:lnTo>
                  <a:cubicBezTo>
                    <a:pt x="958743" y="1087608"/>
                    <a:pt x="932369" y="1076480"/>
                    <a:pt x="914656" y="1059573"/>
                  </a:cubicBezTo>
                  <a:cubicBezTo>
                    <a:pt x="896944" y="1042666"/>
                    <a:pt x="888087" y="1022600"/>
                    <a:pt x="888087" y="999375"/>
                  </a:cubicBezTo>
                  <a:lnTo>
                    <a:pt x="888087" y="974705"/>
                  </a:lnTo>
                  <a:cubicBezTo>
                    <a:pt x="888087" y="943249"/>
                    <a:pt x="900621" y="917922"/>
                    <a:pt x="925687" y="898726"/>
                  </a:cubicBezTo>
                  <a:cubicBezTo>
                    <a:pt x="950754" y="879529"/>
                    <a:pt x="983869" y="869930"/>
                    <a:pt x="1025033" y="869930"/>
                  </a:cubicBezTo>
                  <a:close/>
                  <a:moveTo>
                    <a:pt x="599587" y="869930"/>
                  </a:moveTo>
                  <a:lnTo>
                    <a:pt x="660892" y="869930"/>
                  </a:lnTo>
                  <a:cubicBezTo>
                    <a:pt x="702286" y="869930"/>
                    <a:pt x="735707" y="881725"/>
                    <a:pt x="761155" y="905316"/>
                  </a:cubicBezTo>
                  <a:cubicBezTo>
                    <a:pt x="786602" y="928906"/>
                    <a:pt x="799326" y="959763"/>
                    <a:pt x="799326" y="997887"/>
                  </a:cubicBezTo>
                  <a:lnTo>
                    <a:pt x="799326" y="1263396"/>
                  </a:lnTo>
                  <a:lnTo>
                    <a:pt x="719054" y="1263396"/>
                  </a:lnTo>
                  <a:lnTo>
                    <a:pt x="719054" y="1213307"/>
                  </a:lnTo>
                  <a:cubicBezTo>
                    <a:pt x="716213" y="1229023"/>
                    <a:pt x="705017" y="1242296"/>
                    <a:pt x="685467" y="1253127"/>
                  </a:cubicBezTo>
                  <a:cubicBezTo>
                    <a:pt x="665917" y="1263958"/>
                    <a:pt x="646014" y="1269373"/>
                    <a:pt x="625757" y="1269373"/>
                  </a:cubicBezTo>
                  <a:lnTo>
                    <a:pt x="580906" y="1269373"/>
                  </a:lnTo>
                  <a:cubicBezTo>
                    <a:pt x="541584" y="1269373"/>
                    <a:pt x="509925" y="1259110"/>
                    <a:pt x="485930" y="1238584"/>
                  </a:cubicBezTo>
                  <a:cubicBezTo>
                    <a:pt x="461935" y="1218057"/>
                    <a:pt x="449937" y="1190649"/>
                    <a:pt x="449937" y="1156359"/>
                  </a:cubicBezTo>
                  <a:lnTo>
                    <a:pt x="449937" y="1131689"/>
                  </a:lnTo>
                  <a:cubicBezTo>
                    <a:pt x="449937" y="1098280"/>
                    <a:pt x="462433" y="1071342"/>
                    <a:pt x="487424" y="1050876"/>
                  </a:cubicBezTo>
                  <a:cubicBezTo>
                    <a:pt x="512416" y="1030409"/>
                    <a:pt x="544822" y="1020175"/>
                    <a:pt x="584645" y="1020175"/>
                  </a:cubicBezTo>
                  <a:lnTo>
                    <a:pt x="631734" y="1020175"/>
                  </a:lnTo>
                  <a:cubicBezTo>
                    <a:pt x="647149" y="1020175"/>
                    <a:pt x="663797" y="1022543"/>
                    <a:pt x="681681" y="1027277"/>
                  </a:cubicBezTo>
                  <a:cubicBezTo>
                    <a:pt x="699564" y="1032012"/>
                    <a:pt x="710775" y="1037864"/>
                    <a:pt x="715316" y="1044833"/>
                  </a:cubicBezTo>
                  <a:lnTo>
                    <a:pt x="715316" y="997887"/>
                  </a:lnTo>
                  <a:cubicBezTo>
                    <a:pt x="715316" y="981623"/>
                    <a:pt x="710327" y="968609"/>
                    <a:pt x="700350" y="958846"/>
                  </a:cubicBezTo>
                  <a:cubicBezTo>
                    <a:pt x="690372" y="949083"/>
                    <a:pt x="677220" y="944202"/>
                    <a:pt x="660892" y="944202"/>
                  </a:cubicBezTo>
                  <a:lnTo>
                    <a:pt x="599587" y="944202"/>
                  </a:lnTo>
                  <a:cubicBezTo>
                    <a:pt x="582434" y="944202"/>
                    <a:pt x="568950" y="948039"/>
                    <a:pt x="559136" y="955715"/>
                  </a:cubicBezTo>
                  <a:cubicBezTo>
                    <a:pt x="549321" y="963390"/>
                    <a:pt x="544414" y="975749"/>
                    <a:pt x="544414" y="992791"/>
                  </a:cubicBezTo>
                  <a:lnTo>
                    <a:pt x="460403" y="992791"/>
                  </a:lnTo>
                  <a:cubicBezTo>
                    <a:pt x="460403" y="953326"/>
                    <a:pt x="473270" y="922983"/>
                    <a:pt x="499003" y="901762"/>
                  </a:cubicBezTo>
                  <a:cubicBezTo>
                    <a:pt x="524736" y="880541"/>
                    <a:pt x="558265" y="869930"/>
                    <a:pt x="599587" y="869930"/>
                  </a:cubicBezTo>
                  <a:close/>
                  <a:moveTo>
                    <a:pt x="1794463" y="732377"/>
                  </a:moveTo>
                  <a:cubicBezTo>
                    <a:pt x="1811131" y="732377"/>
                    <a:pt x="1824542" y="737455"/>
                    <a:pt x="1834694" y="747611"/>
                  </a:cubicBezTo>
                  <a:cubicBezTo>
                    <a:pt x="1844846" y="757767"/>
                    <a:pt x="1849922" y="770676"/>
                    <a:pt x="1849922" y="786336"/>
                  </a:cubicBezTo>
                  <a:cubicBezTo>
                    <a:pt x="1849922" y="802433"/>
                    <a:pt x="1844828" y="815576"/>
                    <a:pt x="1834640" y="825764"/>
                  </a:cubicBezTo>
                  <a:cubicBezTo>
                    <a:pt x="1824452" y="835952"/>
                    <a:pt x="1811060" y="841046"/>
                    <a:pt x="1794463" y="841046"/>
                  </a:cubicBezTo>
                  <a:cubicBezTo>
                    <a:pt x="1777905" y="841046"/>
                    <a:pt x="1764397" y="835962"/>
                    <a:pt x="1753940" y="825794"/>
                  </a:cubicBezTo>
                  <a:cubicBezTo>
                    <a:pt x="1743482" y="815626"/>
                    <a:pt x="1738253" y="802473"/>
                    <a:pt x="1738253" y="786336"/>
                  </a:cubicBezTo>
                  <a:cubicBezTo>
                    <a:pt x="1738253" y="770636"/>
                    <a:pt x="1743462" y="757718"/>
                    <a:pt x="1753880" y="747581"/>
                  </a:cubicBezTo>
                  <a:cubicBezTo>
                    <a:pt x="1764298" y="737445"/>
                    <a:pt x="1777826" y="732377"/>
                    <a:pt x="1794463" y="732377"/>
                  </a:cubicBezTo>
                  <a:close/>
                  <a:moveTo>
                    <a:pt x="1300103" y="725650"/>
                  </a:moveTo>
                  <a:lnTo>
                    <a:pt x="1384864" y="725650"/>
                  </a:lnTo>
                  <a:lnTo>
                    <a:pt x="1384864" y="922234"/>
                  </a:lnTo>
                  <a:cubicBezTo>
                    <a:pt x="1387594" y="908058"/>
                    <a:pt x="1398248" y="895797"/>
                    <a:pt x="1416826" y="885450"/>
                  </a:cubicBezTo>
                  <a:cubicBezTo>
                    <a:pt x="1435404" y="875104"/>
                    <a:pt x="1453853" y="869930"/>
                    <a:pt x="1472172" y="869930"/>
                  </a:cubicBezTo>
                  <a:lnTo>
                    <a:pt x="1523012" y="869930"/>
                  </a:lnTo>
                  <a:cubicBezTo>
                    <a:pt x="1561152" y="869930"/>
                    <a:pt x="1592015" y="882650"/>
                    <a:pt x="1615601" y="908090"/>
                  </a:cubicBezTo>
                  <a:cubicBezTo>
                    <a:pt x="1639187" y="933529"/>
                    <a:pt x="1650980" y="966450"/>
                    <a:pt x="1650980" y="1006852"/>
                  </a:cubicBezTo>
                  <a:lnTo>
                    <a:pt x="1650980" y="1263396"/>
                  </a:lnTo>
                  <a:lnTo>
                    <a:pt x="1566220" y="1263396"/>
                  </a:lnTo>
                  <a:lnTo>
                    <a:pt x="1566220" y="1006852"/>
                  </a:lnTo>
                  <a:cubicBezTo>
                    <a:pt x="1566220" y="988326"/>
                    <a:pt x="1561640" y="973503"/>
                    <a:pt x="1552480" y="962382"/>
                  </a:cubicBezTo>
                  <a:cubicBezTo>
                    <a:pt x="1543320" y="951262"/>
                    <a:pt x="1531501" y="945702"/>
                    <a:pt x="1517023" y="945702"/>
                  </a:cubicBezTo>
                  <a:lnTo>
                    <a:pt x="1469184" y="945702"/>
                  </a:lnTo>
                  <a:cubicBezTo>
                    <a:pt x="1449721" y="945702"/>
                    <a:pt x="1431933" y="953185"/>
                    <a:pt x="1415820" y="968151"/>
                  </a:cubicBezTo>
                  <a:cubicBezTo>
                    <a:pt x="1399707" y="983117"/>
                    <a:pt x="1389388" y="1002352"/>
                    <a:pt x="1384864" y="1025855"/>
                  </a:cubicBezTo>
                  <a:lnTo>
                    <a:pt x="1384864" y="1263396"/>
                  </a:lnTo>
                  <a:lnTo>
                    <a:pt x="1300103" y="1263396"/>
                  </a:lnTo>
                  <a:close/>
                  <a:moveTo>
                    <a:pt x="17216" y="725650"/>
                  </a:moveTo>
                  <a:lnTo>
                    <a:pt x="392014" y="725650"/>
                  </a:lnTo>
                  <a:lnTo>
                    <a:pt x="392014" y="802922"/>
                  </a:lnTo>
                  <a:lnTo>
                    <a:pt x="103466" y="802922"/>
                  </a:lnTo>
                  <a:lnTo>
                    <a:pt x="103466" y="962620"/>
                  </a:lnTo>
                  <a:lnTo>
                    <a:pt x="364355" y="962620"/>
                  </a:lnTo>
                  <a:lnTo>
                    <a:pt x="364355" y="1039892"/>
                  </a:lnTo>
                  <a:lnTo>
                    <a:pt x="103466" y="1039892"/>
                  </a:lnTo>
                  <a:lnTo>
                    <a:pt x="103466" y="1263396"/>
                  </a:lnTo>
                  <a:lnTo>
                    <a:pt x="17216" y="1263396"/>
                  </a:lnTo>
                  <a:close/>
                  <a:moveTo>
                    <a:pt x="1634490" y="214122"/>
                  </a:moveTo>
                  <a:cubicBezTo>
                    <a:pt x="1611122" y="214122"/>
                    <a:pt x="1592326" y="222123"/>
                    <a:pt x="1578102" y="238125"/>
                  </a:cubicBezTo>
                  <a:cubicBezTo>
                    <a:pt x="1563878" y="254127"/>
                    <a:pt x="1556766" y="275336"/>
                    <a:pt x="1556766" y="301752"/>
                  </a:cubicBezTo>
                  <a:lnTo>
                    <a:pt x="1556766" y="313182"/>
                  </a:lnTo>
                  <a:lnTo>
                    <a:pt x="1770126" y="313182"/>
                  </a:lnTo>
                  <a:lnTo>
                    <a:pt x="1770126" y="297942"/>
                  </a:lnTo>
                  <a:cubicBezTo>
                    <a:pt x="1770126" y="272542"/>
                    <a:pt x="1763395" y="252222"/>
                    <a:pt x="1749933" y="236982"/>
                  </a:cubicBezTo>
                  <a:cubicBezTo>
                    <a:pt x="1736471" y="221742"/>
                    <a:pt x="1718818" y="214122"/>
                    <a:pt x="1696974" y="214122"/>
                  </a:cubicBezTo>
                  <a:close/>
                  <a:moveTo>
                    <a:pt x="1205865" y="214122"/>
                  </a:moveTo>
                  <a:cubicBezTo>
                    <a:pt x="1182497" y="214122"/>
                    <a:pt x="1163701" y="222123"/>
                    <a:pt x="1149477" y="238125"/>
                  </a:cubicBezTo>
                  <a:cubicBezTo>
                    <a:pt x="1135253" y="254127"/>
                    <a:pt x="1128141" y="275336"/>
                    <a:pt x="1128141" y="301752"/>
                  </a:cubicBezTo>
                  <a:lnTo>
                    <a:pt x="1128141" y="313182"/>
                  </a:lnTo>
                  <a:lnTo>
                    <a:pt x="1341501" y="313182"/>
                  </a:lnTo>
                  <a:lnTo>
                    <a:pt x="1341501" y="297942"/>
                  </a:lnTo>
                  <a:cubicBezTo>
                    <a:pt x="1341501" y="272542"/>
                    <a:pt x="1334770" y="252222"/>
                    <a:pt x="1321308" y="236982"/>
                  </a:cubicBezTo>
                  <a:cubicBezTo>
                    <a:pt x="1307846" y="221742"/>
                    <a:pt x="1290193" y="214122"/>
                    <a:pt x="1268349" y="214122"/>
                  </a:cubicBezTo>
                  <a:close/>
                  <a:moveTo>
                    <a:pt x="970026" y="157734"/>
                  </a:moveTo>
                  <a:lnTo>
                    <a:pt x="1009650" y="157734"/>
                  </a:lnTo>
                  <a:lnTo>
                    <a:pt x="1009650" y="220980"/>
                  </a:lnTo>
                  <a:lnTo>
                    <a:pt x="970026" y="220980"/>
                  </a:lnTo>
                  <a:cubicBezTo>
                    <a:pt x="939038" y="220980"/>
                    <a:pt x="914146" y="230505"/>
                    <a:pt x="895350" y="249555"/>
                  </a:cubicBezTo>
                  <a:cubicBezTo>
                    <a:pt x="876554" y="268605"/>
                    <a:pt x="867156" y="293624"/>
                    <a:pt x="867156" y="324612"/>
                  </a:cubicBezTo>
                  <a:lnTo>
                    <a:pt x="867156" y="539496"/>
                  </a:lnTo>
                  <a:lnTo>
                    <a:pt x="796290" y="539496"/>
                  </a:lnTo>
                  <a:lnTo>
                    <a:pt x="796290" y="159258"/>
                  </a:lnTo>
                  <a:lnTo>
                    <a:pt x="864108" y="159258"/>
                  </a:lnTo>
                  <a:lnTo>
                    <a:pt x="864108" y="214884"/>
                  </a:lnTo>
                  <a:cubicBezTo>
                    <a:pt x="874268" y="198120"/>
                    <a:pt x="889127" y="184404"/>
                    <a:pt x="908685" y="173736"/>
                  </a:cubicBezTo>
                  <a:cubicBezTo>
                    <a:pt x="928243" y="163068"/>
                    <a:pt x="948690" y="157734"/>
                    <a:pt x="970026" y="157734"/>
                  </a:cubicBezTo>
                  <a:close/>
                  <a:moveTo>
                    <a:pt x="1634490" y="153162"/>
                  </a:moveTo>
                  <a:lnTo>
                    <a:pt x="1696974" y="153162"/>
                  </a:lnTo>
                  <a:cubicBezTo>
                    <a:pt x="1740154" y="153162"/>
                    <a:pt x="1774952" y="166370"/>
                    <a:pt x="1801368" y="192786"/>
                  </a:cubicBezTo>
                  <a:cubicBezTo>
                    <a:pt x="1827784" y="219202"/>
                    <a:pt x="1840992" y="254254"/>
                    <a:pt x="1840992" y="297942"/>
                  </a:cubicBezTo>
                  <a:lnTo>
                    <a:pt x="1840992" y="369570"/>
                  </a:lnTo>
                  <a:lnTo>
                    <a:pt x="1556766" y="369570"/>
                  </a:lnTo>
                  <a:lnTo>
                    <a:pt x="1556766" y="406146"/>
                  </a:lnTo>
                  <a:cubicBezTo>
                    <a:pt x="1556766" y="429514"/>
                    <a:pt x="1563878" y="448310"/>
                    <a:pt x="1578102" y="462534"/>
                  </a:cubicBezTo>
                  <a:cubicBezTo>
                    <a:pt x="1592326" y="476758"/>
                    <a:pt x="1611122" y="483870"/>
                    <a:pt x="1634490" y="483870"/>
                  </a:cubicBezTo>
                  <a:lnTo>
                    <a:pt x="1693164" y="483870"/>
                  </a:lnTo>
                  <a:cubicBezTo>
                    <a:pt x="1716024" y="483870"/>
                    <a:pt x="1734566" y="477901"/>
                    <a:pt x="1748790" y="465963"/>
                  </a:cubicBezTo>
                  <a:cubicBezTo>
                    <a:pt x="1763014" y="454025"/>
                    <a:pt x="1770126" y="438150"/>
                    <a:pt x="1770126" y="418338"/>
                  </a:cubicBezTo>
                  <a:lnTo>
                    <a:pt x="1839468" y="418338"/>
                  </a:lnTo>
                  <a:cubicBezTo>
                    <a:pt x="1839468" y="456438"/>
                    <a:pt x="1826006" y="487172"/>
                    <a:pt x="1799082" y="510540"/>
                  </a:cubicBezTo>
                  <a:cubicBezTo>
                    <a:pt x="1772158" y="533908"/>
                    <a:pt x="1736598" y="545592"/>
                    <a:pt x="1692402" y="545592"/>
                  </a:cubicBezTo>
                  <a:lnTo>
                    <a:pt x="1634490" y="545592"/>
                  </a:lnTo>
                  <a:cubicBezTo>
                    <a:pt x="1589786" y="545592"/>
                    <a:pt x="1553845" y="532765"/>
                    <a:pt x="1526667" y="507111"/>
                  </a:cubicBezTo>
                  <a:cubicBezTo>
                    <a:pt x="1499489" y="481457"/>
                    <a:pt x="1485900" y="447802"/>
                    <a:pt x="1485900" y="406146"/>
                  </a:cubicBezTo>
                  <a:lnTo>
                    <a:pt x="1485900" y="300990"/>
                  </a:lnTo>
                  <a:cubicBezTo>
                    <a:pt x="1485900" y="256286"/>
                    <a:pt x="1499489" y="220472"/>
                    <a:pt x="1526667" y="193548"/>
                  </a:cubicBezTo>
                  <a:cubicBezTo>
                    <a:pt x="1553845" y="166624"/>
                    <a:pt x="1589786" y="153162"/>
                    <a:pt x="1634490" y="153162"/>
                  </a:cubicBezTo>
                  <a:close/>
                  <a:moveTo>
                    <a:pt x="1205865" y="153162"/>
                  </a:moveTo>
                  <a:lnTo>
                    <a:pt x="1268349" y="153162"/>
                  </a:lnTo>
                  <a:cubicBezTo>
                    <a:pt x="1311529" y="153162"/>
                    <a:pt x="1346327" y="166370"/>
                    <a:pt x="1372743" y="192786"/>
                  </a:cubicBezTo>
                  <a:cubicBezTo>
                    <a:pt x="1399159" y="219202"/>
                    <a:pt x="1412367" y="254254"/>
                    <a:pt x="1412367" y="297942"/>
                  </a:cubicBezTo>
                  <a:lnTo>
                    <a:pt x="1412367" y="369570"/>
                  </a:lnTo>
                  <a:lnTo>
                    <a:pt x="1128141" y="369570"/>
                  </a:lnTo>
                  <a:lnTo>
                    <a:pt x="1128141" y="406146"/>
                  </a:lnTo>
                  <a:cubicBezTo>
                    <a:pt x="1128141" y="429514"/>
                    <a:pt x="1135253" y="448310"/>
                    <a:pt x="1149477" y="462534"/>
                  </a:cubicBezTo>
                  <a:cubicBezTo>
                    <a:pt x="1163701" y="476758"/>
                    <a:pt x="1182497" y="483870"/>
                    <a:pt x="1205865" y="483870"/>
                  </a:cubicBezTo>
                  <a:lnTo>
                    <a:pt x="1264539" y="483870"/>
                  </a:lnTo>
                  <a:cubicBezTo>
                    <a:pt x="1287399" y="483870"/>
                    <a:pt x="1305941" y="477901"/>
                    <a:pt x="1320165" y="465963"/>
                  </a:cubicBezTo>
                  <a:cubicBezTo>
                    <a:pt x="1334389" y="454025"/>
                    <a:pt x="1341501" y="438150"/>
                    <a:pt x="1341501" y="418338"/>
                  </a:cubicBezTo>
                  <a:lnTo>
                    <a:pt x="1410843" y="418338"/>
                  </a:lnTo>
                  <a:cubicBezTo>
                    <a:pt x="1410843" y="456438"/>
                    <a:pt x="1397381" y="487172"/>
                    <a:pt x="1370457" y="510540"/>
                  </a:cubicBezTo>
                  <a:cubicBezTo>
                    <a:pt x="1343533" y="533908"/>
                    <a:pt x="1307973" y="545592"/>
                    <a:pt x="1263777" y="545592"/>
                  </a:cubicBezTo>
                  <a:lnTo>
                    <a:pt x="1205865" y="545592"/>
                  </a:lnTo>
                  <a:cubicBezTo>
                    <a:pt x="1161161" y="545592"/>
                    <a:pt x="1125220" y="532765"/>
                    <a:pt x="1098042" y="507111"/>
                  </a:cubicBezTo>
                  <a:cubicBezTo>
                    <a:pt x="1070864" y="481457"/>
                    <a:pt x="1057275" y="447802"/>
                    <a:pt x="1057275" y="406146"/>
                  </a:cubicBezTo>
                  <a:lnTo>
                    <a:pt x="1057275" y="300990"/>
                  </a:lnTo>
                  <a:cubicBezTo>
                    <a:pt x="1057275" y="256286"/>
                    <a:pt x="1070864" y="220472"/>
                    <a:pt x="1098042" y="193548"/>
                  </a:cubicBezTo>
                  <a:cubicBezTo>
                    <a:pt x="1125220" y="166624"/>
                    <a:pt x="1161161" y="153162"/>
                    <a:pt x="1205865" y="153162"/>
                  </a:cubicBezTo>
                  <a:close/>
                  <a:moveTo>
                    <a:pt x="1967103" y="44196"/>
                  </a:moveTo>
                  <a:lnTo>
                    <a:pt x="2037207" y="44196"/>
                  </a:lnTo>
                  <a:lnTo>
                    <a:pt x="2037207" y="159258"/>
                  </a:lnTo>
                  <a:lnTo>
                    <a:pt x="2136267" y="159258"/>
                  </a:lnTo>
                  <a:lnTo>
                    <a:pt x="2136267" y="220980"/>
                  </a:lnTo>
                  <a:lnTo>
                    <a:pt x="2037207" y="220980"/>
                  </a:lnTo>
                  <a:lnTo>
                    <a:pt x="2037207" y="422148"/>
                  </a:lnTo>
                  <a:cubicBezTo>
                    <a:pt x="2037207" y="441960"/>
                    <a:pt x="2041144" y="456184"/>
                    <a:pt x="2049018" y="464820"/>
                  </a:cubicBezTo>
                  <a:cubicBezTo>
                    <a:pt x="2056892" y="473456"/>
                    <a:pt x="2069719" y="477774"/>
                    <a:pt x="2087499" y="477774"/>
                  </a:cubicBezTo>
                  <a:lnTo>
                    <a:pt x="2136267" y="477774"/>
                  </a:lnTo>
                  <a:lnTo>
                    <a:pt x="2136267" y="539496"/>
                  </a:lnTo>
                  <a:lnTo>
                    <a:pt x="2084451" y="539496"/>
                  </a:lnTo>
                  <a:cubicBezTo>
                    <a:pt x="2042795" y="539496"/>
                    <a:pt x="2012696" y="530352"/>
                    <a:pt x="1994154" y="512064"/>
                  </a:cubicBezTo>
                  <a:cubicBezTo>
                    <a:pt x="1975612" y="493776"/>
                    <a:pt x="1966341" y="464312"/>
                    <a:pt x="1966341" y="423672"/>
                  </a:cubicBezTo>
                  <a:lnTo>
                    <a:pt x="1966341" y="220980"/>
                  </a:lnTo>
                  <a:lnTo>
                    <a:pt x="1899285" y="220980"/>
                  </a:lnTo>
                  <a:lnTo>
                    <a:pt x="1899285" y="159258"/>
                  </a:lnTo>
                  <a:lnTo>
                    <a:pt x="1967103" y="159258"/>
                  </a:lnTo>
                  <a:close/>
                  <a:moveTo>
                    <a:pt x="538353" y="44196"/>
                  </a:moveTo>
                  <a:lnTo>
                    <a:pt x="608457" y="44196"/>
                  </a:lnTo>
                  <a:lnTo>
                    <a:pt x="608457" y="159258"/>
                  </a:lnTo>
                  <a:lnTo>
                    <a:pt x="707517" y="159258"/>
                  </a:lnTo>
                  <a:lnTo>
                    <a:pt x="707517" y="220980"/>
                  </a:lnTo>
                  <a:lnTo>
                    <a:pt x="608457" y="220980"/>
                  </a:lnTo>
                  <a:lnTo>
                    <a:pt x="608457" y="422148"/>
                  </a:lnTo>
                  <a:cubicBezTo>
                    <a:pt x="608457" y="441960"/>
                    <a:pt x="612394" y="456184"/>
                    <a:pt x="620268" y="464820"/>
                  </a:cubicBezTo>
                  <a:cubicBezTo>
                    <a:pt x="628142" y="473456"/>
                    <a:pt x="640969" y="477774"/>
                    <a:pt x="658749" y="477774"/>
                  </a:cubicBezTo>
                  <a:lnTo>
                    <a:pt x="707517" y="477774"/>
                  </a:lnTo>
                  <a:lnTo>
                    <a:pt x="707517" y="539496"/>
                  </a:lnTo>
                  <a:lnTo>
                    <a:pt x="655701" y="539496"/>
                  </a:lnTo>
                  <a:cubicBezTo>
                    <a:pt x="614045" y="539496"/>
                    <a:pt x="583946" y="530352"/>
                    <a:pt x="565404" y="512064"/>
                  </a:cubicBezTo>
                  <a:cubicBezTo>
                    <a:pt x="546862" y="493776"/>
                    <a:pt x="537591" y="464312"/>
                    <a:pt x="537591" y="423672"/>
                  </a:cubicBezTo>
                  <a:lnTo>
                    <a:pt x="537591" y="220980"/>
                  </a:lnTo>
                  <a:lnTo>
                    <a:pt x="470535" y="220980"/>
                  </a:lnTo>
                  <a:lnTo>
                    <a:pt x="470535" y="159258"/>
                  </a:lnTo>
                  <a:lnTo>
                    <a:pt x="538353" y="159258"/>
                  </a:lnTo>
                  <a:close/>
                  <a:moveTo>
                    <a:pt x="165354" y="0"/>
                  </a:moveTo>
                  <a:lnTo>
                    <a:pt x="251460" y="0"/>
                  </a:lnTo>
                  <a:cubicBezTo>
                    <a:pt x="281432" y="0"/>
                    <a:pt x="307975" y="6223"/>
                    <a:pt x="331089" y="18669"/>
                  </a:cubicBezTo>
                  <a:cubicBezTo>
                    <a:pt x="354203" y="31115"/>
                    <a:pt x="372110" y="48641"/>
                    <a:pt x="384810" y="71247"/>
                  </a:cubicBezTo>
                  <a:cubicBezTo>
                    <a:pt x="397510" y="93853"/>
                    <a:pt x="403860" y="119888"/>
                    <a:pt x="403860" y="149352"/>
                  </a:cubicBezTo>
                  <a:lnTo>
                    <a:pt x="332232" y="149352"/>
                  </a:lnTo>
                  <a:cubicBezTo>
                    <a:pt x="332232" y="123952"/>
                    <a:pt x="324866" y="103505"/>
                    <a:pt x="310134" y="88011"/>
                  </a:cubicBezTo>
                  <a:cubicBezTo>
                    <a:pt x="295402" y="72517"/>
                    <a:pt x="275844" y="64770"/>
                    <a:pt x="251460" y="64770"/>
                  </a:cubicBezTo>
                  <a:lnTo>
                    <a:pt x="165354" y="64770"/>
                  </a:lnTo>
                  <a:cubicBezTo>
                    <a:pt x="139446" y="64770"/>
                    <a:pt x="118491" y="70485"/>
                    <a:pt x="102489" y="81915"/>
                  </a:cubicBezTo>
                  <a:cubicBezTo>
                    <a:pt x="86487" y="93345"/>
                    <a:pt x="78486" y="108966"/>
                    <a:pt x="78486" y="128778"/>
                  </a:cubicBezTo>
                  <a:lnTo>
                    <a:pt x="78486" y="163068"/>
                  </a:lnTo>
                  <a:cubicBezTo>
                    <a:pt x="78486" y="179324"/>
                    <a:pt x="84201" y="192786"/>
                    <a:pt x="95631" y="203454"/>
                  </a:cubicBezTo>
                  <a:cubicBezTo>
                    <a:pt x="107061" y="214122"/>
                    <a:pt x="123444" y="221488"/>
                    <a:pt x="144780" y="225552"/>
                  </a:cubicBezTo>
                  <a:lnTo>
                    <a:pt x="281940" y="249174"/>
                  </a:lnTo>
                  <a:cubicBezTo>
                    <a:pt x="324104" y="256286"/>
                    <a:pt x="356489" y="270129"/>
                    <a:pt x="379095" y="290703"/>
                  </a:cubicBezTo>
                  <a:cubicBezTo>
                    <a:pt x="401701" y="311277"/>
                    <a:pt x="413004" y="337058"/>
                    <a:pt x="413004" y="368046"/>
                  </a:cubicBezTo>
                  <a:lnTo>
                    <a:pt x="413004" y="417576"/>
                  </a:lnTo>
                  <a:cubicBezTo>
                    <a:pt x="413004" y="456184"/>
                    <a:pt x="398145" y="487172"/>
                    <a:pt x="368427" y="510540"/>
                  </a:cubicBezTo>
                  <a:cubicBezTo>
                    <a:pt x="338709" y="533908"/>
                    <a:pt x="299212" y="545592"/>
                    <a:pt x="249936" y="545592"/>
                  </a:cubicBezTo>
                  <a:lnTo>
                    <a:pt x="162306" y="545592"/>
                  </a:lnTo>
                  <a:cubicBezTo>
                    <a:pt x="113030" y="545592"/>
                    <a:pt x="73660" y="530860"/>
                    <a:pt x="44196" y="501396"/>
                  </a:cubicBezTo>
                  <a:cubicBezTo>
                    <a:pt x="14732" y="471932"/>
                    <a:pt x="0" y="432308"/>
                    <a:pt x="0" y="382524"/>
                  </a:cubicBezTo>
                  <a:lnTo>
                    <a:pt x="70866" y="382524"/>
                  </a:lnTo>
                  <a:cubicBezTo>
                    <a:pt x="70866" y="412496"/>
                    <a:pt x="79375" y="436372"/>
                    <a:pt x="96393" y="454152"/>
                  </a:cubicBezTo>
                  <a:cubicBezTo>
                    <a:pt x="113411" y="471932"/>
                    <a:pt x="135890" y="480822"/>
                    <a:pt x="163830" y="480822"/>
                  </a:cubicBezTo>
                  <a:lnTo>
                    <a:pt x="248412" y="480822"/>
                  </a:lnTo>
                  <a:cubicBezTo>
                    <a:pt x="276352" y="480822"/>
                    <a:pt x="298704" y="474853"/>
                    <a:pt x="315468" y="462915"/>
                  </a:cubicBezTo>
                  <a:cubicBezTo>
                    <a:pt x="332232" y="450977"/>
                    <a:pt x="340614" y="435102"/>
                    <a:pt x="340614" y="415290"/>
                  </a:cubicBezTo>
                  <a:lnTo>
                    <a:pt x="340614" y="374142"/>
                  </a:lnTo>
                  <a:cubicBezTo>
                    <a:pt x="340614" y="358394"/>
                    <a:pt x="334645" y="345186"/>
                    <a:pt x="322707" y="334518"/>
                  </a:cubicBezTo>
                  <a:cubicBezTo>
                    <a:pt x="310769" y="323850"/>
                    <a:pt x="293878" y="316738"/>
                    <a:pt x="272034" y="313182"/>
                  </a:cubicBezTo>
                  <a:lnTo>
                    <a:pt x="133350" y="290322"/>
                  </a:lnTo>
                  <a:cubicBezTo>
                    <a:pt x="92710" y="283718"/>
                    <a:pt x="61341" y="269748"/>
                    <a:pt x="39243" y="248412"/>
                  </a:cubicBezTo>
                  <a:cubicBezTo>
                    <a:pt x="17145" y="227076"/>
                    <a:pt x="6096" y="200406"/>
                    <a:pt x="6096" y="168402"/>
                  </a:cubicBezTo>
                  <a:lnTo>
                    <a:pt x="6096" y="126492"/>
                  </a:lnTo>
                  <a:cubicBezTo>
                    <a:pt x="6096" y="88392"/>
                    <a:pt x="20701" y="57785"/>
                    <a:pt x="49911" y="34671"/>
                  </a:cubicBezTo>
                  <a:cubicBezTo>
                    <a:pt x="79121" y="11557"/>
                    <a:pt x="117602" y="0"/>
                    <a:pt x="16535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grpSp>
      <p:sp>
        <p:nvSpPr>
          <p:cNvPr id="30" name="Rectangle 29">
            <a:extLst>
              <a:ext uri="{FF2B5EF4-FFF2-40B4-BE49-F238E27FC236}">
                <a16:creationId xmlns:a16="http://schemas.microsoft.com/office/drawing/2014/main" id="{A13F4959-A9AF-4952-9BA8-A3541B63D97D}"/>
              </a:ext>
            </a:extLst>
          </p:cNvPr>
          <p:cNvSpPr/>
          <p:nvPr/>
        </p:nvSpPr>
        <p:spPr>
          <a:xfrm>
            <a:off x="689798" y="2567954"/>
            <a:ext cx="11159302" cy="311817"/>
          </a:xfrm>
          <a:prstGeom prst="rect">
            <a:avLst/>
          </a:prstGeom>
        </p:spPr>
        <p:txBody>
          <a:bodyPr wrap="square">
            <a:spAutoFit/>
          </a:bodyPr>
          <a:lstStyle/>
          <a:p>
            <a:pPr>
              <a:lnSpc>
                <a:spcPct val="150000"/>
              </a:lnSpc>
            </a:pPr>
            <a:r>
              <a:rPr lang="en-US" sz="1050" dirty="0">
                <a:latin typeface="+mj-lt"/>
                <a:ea typeface="Open Sans" panose="020B0606030504020204" pitchFamily="34" charset="0"/>
                <a:cs typeface="Poppins" panose="00000500000000000000" pitchFamily="2" charset="0"/>
              </a:rPr>
              <a:t>The image of the ‘tortured artist’ is a familiar characterization that asserts that the most creative among us are bound to be touched by mental affliction.</a:t>
            </a:r>
            <a:endParaRPr lang="en-ID" sz="1050" dirty="0">
              <a:latin typeface="+mj-lt"/>
              <a:cs typeface="Poppins" panose="00000500000000000000" pitchFamily="2" charset="0"/>
            </a:endParaRPr>
          </a:p>
        </p:txBody>
      </p:sp>
    </p:spTree>
    <p:extLst>
      <p:ext uri="{BB962C8B-B14F-4D97-AF65-F5344CB8AC3E}">
        <p14:creationId xmlns:p14="http://schemas.microsoft.com/office/powerpoint/2010/main" val="1105652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40D8192B-413F-4EB3-AA78-0ECD4D7F4A59}"/>
              </a:ext>
            </a:extLst>
          </p:cNvPr>
          <p:cNvCxnSpPr>
            <a:cxnSpLocks/>
          </p:cNvCxnSpPr>
          <p:nvPr/>
        </p:nvCxnSpPr>
        <p:spPr>
          <a:xfrm>
            <a:off x="1117600" y="3828581"/>
            <a:ext cx="6976677" cy="0"/>
          </a:xfrm>
          <a:prstGeom prst="line">
            <a:avLst/>
          </a:prstGeom>
          <a:ln>
            <a:solidFill>
              <a:srgbClr val="F47D4A"/>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BAC7CFD2-A2D8-45E0-8F9B-FE2046C5ADD5}"/>
              </a:ext>
            </a:extLst>
          </p:cNvPr>
          <p:cNvSpPr/>
          <p:nvPr/>
        </p:nvSpPr>
        <p:spPr>
          <a:xfrm>
            <a:off x="7849270" y="1142999"/>
            <a:ext cx="4229100" cy="5715001"/>
          </a:xfrm>
          <a:prstGeom prst="rect">
            <a:avLst/>
          </a:prstGeom>
          <a:solidFill>
            <a:srgbClr val="E131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97"/>
          </a:p>
        </p:txBody>
      </p:sp>
      <p:pic>
        <p:nvPicPr>
          <p:cNvPr id="19" name="Picture Placeholder 18">
            <a:extLst>
              <a:ext uri="{FF2B5EF4-FFF2-40B4-BE49-F238E27FC236}">
                <a16:creationId xmlns:a16="http://schemas.microsoft.com/office/drawing/2014/main" id="{1180E1FE-B0B6-4D23-9FC2-7335824558A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818" r="12818"/>
          <a:stretch>
            <a:fillRect/>
          </a:stretch>
        </p:blipFill>
        <p:spPr/>
      </p:pic>
      <p:pic>
        <p:nvPicPr>
          <p:cNvPr id="21" name="Picture Placeholder 20">
            <a:extLst>
              <a:ext uri="{FF2B5EF4-FFF2-40B4-BE49-F238E27FC236}">
                <a16:creationId xmlns:a16="http://schemas.microsoft.com/office/drawing/2014/main" id="{B33E5705-2985-4959-9920-3AE0D0A8E1D9}"/>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3487" r="13487"/>
          <a:stretch>
            <a:fillRect/>
          </a:stretch>
        </p:blipFill>
        <p:spPr/>
      </p:pic>
      <p:sp>
        <p:nvSpPr>
          <p:cNvPr id="24" name="Rectangle 23">
            <a:extLst>
              <a:ext uri="{FF2B5EF4-FFF2-40B4-BE49-F238E27FC236}">
                <a16:creationId xmlns:a16="http://schemas.microsoft.com/office/drawing/2014/main" id="{2412D9F1-6C8B-4BA2-AB2E-FFFF2711C754}"/>
              </a:ext>
            </a:extLst>
          </p:cNvPr>
          <p:cNvSpPr/>
          <p:nvPr/>
        </p:nvSpPr>
        <p:spPr>
          <a:xfrm>
            <a:off x="1007479" y="2123097"/>
            <a:ext cx="3741485" cy="1569660"/>
          </a:xfrm>
          <a:prstGeom prst="rect">
            <a:avLst/>
          </a:prstGeom>
        </p:spPr>
        <p:txBody>
          <a:bodyPr wrap="square">
            <a:spAutoFit/>
          </a:bodyPr>
          <a:lstStyle/>
          <a:p>
            <a:r>
              <a:rPr lang="en-ID" sz="4800" b="1" dirty="0">
                <a:solidFill>
                  <a:srgbClr val="1F497D"/>
                </a:solidFill>
                <a:latin typeface="+mj-lt"/>
                <a:ea typeface="EB Garamond 12" panose="02020502060206020403" pitchFamily="18" charset="0"/>
                <a:cs typeface="Poppins SemiBold" panose="00000700000000000000" pitchFamily="2" charset="0"/>
              </a:rPr>
              <a:t>Fashion is Trending.</a:t>
            </a:r>
          </a:p>
        </p:txBody>
      </p:sp>
      <p:sp>
        <p:nvSpPr>
          <p:cNvPr id="25" name="Rectangle 24">
            <a:extLst>
              <a:ext uri="{FF2B5EF4-FFF2-40B4-BE49-F238E27FC236}">
                <a16:creationId xmlns:a16="http://schemas.microsoft.com/office/drawing/2014/main" id="{BF15AB0D-D446-457D-94EB-079C5C3C76B7}"/>
              </a:ext>
            </a:extLst>
          </p:cNvPr>
          <p:cNvSpPr/>
          <p:nvPr/>
        </p:nvSpPr>
        <p:spPr>
          <a:xfrm>
            <a:off x="1035782" y="4073579"/>
            <a:ext cx="2393773" cy="523220"/>
          </a:xfrm>
          <a:prstGeom prst="rect">
            <a:avLst/>
          </a:prstGeom>
        </p:spPr>
        <p:txBody>
          <a:bodyPr wrap="square">
            <a:spAutoFit/>
          </a:bodyPr>
          <a:lstStyle/>
          <a:p>
            <a:r>
              <a:rPr lang="en-US" sz="1400" b="1" dirty="0">
                <a:solidFill>
                  <a:srgbClr val="E1315B"/>
                </a:solidFill>
                <a:latin typeface="+mj-lt"/>
                <a:cs typeface="Poppins" panose="00000500000000000000" pitchFamily="2" charset="0"/>
              </a:rPr>
              <a:t>Design to enhance everyday life.</a:t>
            </a:r>
            <a:endParaRPr lang="en-ID" sz="1400" b="1" dirty="0">
              <a:solidFill>
                <a:srgbClr val="E1315B"/>
              </a:solidFill>
              <a:latin typeface="+mj-lt"/>
            </a:endParaRPr>
          </a:p>
        </p:txBody>
      </p:sp>
      <p:sp>
        <p:nvSpPr>
          <p:cNvPr id="27" name="Rectangle 26">
            <a:extLst>
              <a:ext uri="{FF2B5EF4-FFF2-40B4-BE49-F238E27FC236}">
                <a16:creationId xmlns:a16="http://schemas.microsoft.com/office/drawing/2014/main" id="{24F00FFF-C008-409A-AB26-DE5FE3D0EB7D}"/>
              </a:ext>
            </a:extLst>
          </p:cNvPr>
          <p:cNvSpPr/>
          <p:nvPr/>
        </p:nvSpPr>
        <p:spPr>
          <a:xfrm>
            <a:off x="1024352" y="4841179"/>
            <a:ext cx="2953582" cy="1041632"/>
          </a:xfrm>
          <a:prstGeom prst="rect">
            <a:avLst/>
          </a:prstGeom>
        </p:spPr>
        <p:txBody>
          <a:bodyPr wrap="square">
            <a:spAutoFit/>
          </a:bodyPr>
          <a:lstStyle/>
          <a:p>
            <a:pPr>
              <a:lnSpc>
                <a:spcPct val="150000"/>
              </a:lnSpc>
            </a:pPr>
            <a:r>
              <a:rPr lang="en-US" sz="1050" dirty="0">
                <a:latin typeface="+mj-lt"/>
                <a:ea typeface="Open Sans" panose="020B0606030504020204" pitchFamily="34" charset="0"/>
                <a:cs typeface="Poppins" panose="00000500000000000000" pitchFamily="2" charset="0"/>
              </a:rPr>
              <a:t>The image of the ‘tortured artist’ is a familiar characterization that asserts that the most creative among us are bound to be touched by mental affliction.</a:t>
            </a:r>
            <a:endParaRPr lang="en-ID" sz="1050" dirty="0">
              <a:latin typeface="+mj-lt"/>
              <a:cs typeface="Poppins" panose="00000500000000000000" pitchFamily="2" charset="0"/>
            </a:endParaRPr>
          </a:p>
        </p:txBody>
      </p:sp>
      <p:grpSp>
        <p:nvGrpSpPr>
          <p:cNvPr id="28" name="Group 27">
            <a:extLst>
              <a:ext uri="{FF2B5EF4-FFF2-40B4-BE49-F238E27FC236}">
                <a16:creationId xmlns:a16="http://schemas.microsoft.com/office/drawing/2014/main" id="{822C26BF-074E-46A6-9BA3-62D85EBAE3D0}"/>
              </a:ext>
            </a:extLst>
          </p:cNvPr>
          <p:cNvGrpSpPr/>
          <p:nvPr/>
        </p:nvGrpSpPr>
        <p:grpSpPr>
          <a:xfrm>
            <a:off x="969380" y="1141562"/>
            <a:ext cx="1453458" cy="554192"/>
            <a:chOff x="3899462" y="2585735"/>
            <a:chExt cx="4263400" cy="1625600"/>
          </a:xfrm>
        </p:grpSpPr>
        <p:pic>
          <p:nvPicPr>
            <p:cNvPr id="29" name="Graphic 28">
              <a:extLst>
                <a:ext uri="{FF2B5EF4-FFF2-40B4-BE49-F238E27FC236}">
                  <a16:creationId xmlns:a16="http://schemas.microsoft.com/office/drawing/2014/main" id="{CCAB73FF-7B3C-4AB9-8C27-2DB3FE25461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3899462" y="2585735"/>
              <a:ext cx="1625600" cy="1625600"/>
            </a:xfrm>
            <a:prstGeom prst="rect">
              <a:avLst/>
            </a:prstGeom>
          </p:spPr>
        </p:pic>
        <p:sp>
          <p:nvSpPr>
            <p:cNvPr id="30" name="Freeform: Shape 29">
              <a:extLst>
                <a:ext uri="{FF2B5EF4-FFF2-40B4-BE49-F238E27FC236}">
                  <a16:creationId xmlns:a16="http://schemas.microsoft.com/office/drawing/2014/main" id="{06EFE0C2-7642-44C2-8F4F-21234F6DA833}"/>
                </a:ext>
              </a:extLst>
            </p:cNvPr>
            <p:cNvSpPr/>
            <p:nvPr/>
          </p:nvSpPr>
          <p:spPr>
            <a:xfrm>
              <a:off x="5446582" y="2763849"/>
              <a:ext cx="2716280" cy="1269373"/>
            </a:xfrm>
            <a:custGeom>
              <a:avLst/>
              <a:gdLst/>
              <a:ahLst/>
              <a:cxnLst/>
              <a:rect l="l" t="t" r="r" b="b"/>
              <a:pathLst>
                <a:path w="2716280" h="1269373">
                  <a:moveTo>
                    <a:pt x="585383" y="1091470"/>
                  </a:moveTo>
                  <a:cubicBezTo>
                    <a:pt x="569762" y="1091470"/>
                    <a:pt x="557284" y="1095288"/>
                    <a:pt x="547950" y="1102924"/>
                  </a:cubicBezTo>
                  <a:cubicBezTo>
                    <a:pt x="538615" y="1110560"/>
                    <a:pt x="533948" y="1120644"/>
                    <a:pt x="533948" y="1133178"/>
                  </a:cubicBezTo>
                  <a:lnTo>
                    <a:pt x="533948" y="1155609"/>
                  </a:lnTo>
                  <a:cubicBezTo>
                    <a:pt x="533948" y="1168603"/>
                    <a:pt x="538502" y="1178806"/>
                    <a:pt x="547610" y="1186220"/>
                  </a:cubicBezTo>
                  <a:cubicBezTo>
                    <a:pt x="556719" y="1193634"/>
                    <a:pt x="569309" y="1197340"/>
                    <a:pt x="585383" y="1197340"/>
                  </a:cubicBezTo>
                  <a:lnTo>
                    <a:pt x="629496" y="1197340"/>
                  </a:lnTo>
                  <a:cubicBezTo>
                    <a:pt x="649562" y="1197340"/>
                    <a:pt x="667397" y="1191490"/>
                    <a:pt x="683002" y="1179791"/>
                  </a:cubicBezTo>
                  <a:cubicBezTo>
                    <a:pt x="698607" y="1168091"/>
                    <a:pt x="709379" y="1152422"/>
                    <a:pt x="715316" y="1132785"/>
                  </a:cubicBezTo>
                  <a:lnTo>
                    <a:pt x="715316" y="1114985"/>
                  </a:lnTo>
                  <a:cubicBezTo>
                    <a:pt x="708410" y="1108809"/>
                    <a:pt x="697113" y="1103346"/>
                    <a:pt x="681425" y="1098596"/>
                  </a:cubicBezTo>
                  <a:cubicBezTo>
                    <a:pt x="665736" y="1093845"/>
                    <a:pt x="649673" y="1091470"/>
                    <a:pt x="633234" y="1091470"/>
                  </a:cubicBezTo>
                  <a:close/>
                  <a:moveTo>
                    <a:pt x="2078212" y="945702"/>
                  </a:moveTo>
                  <a:cubicBezTo>
                    <a:pt x="2057059" y="945702"/>
                    <a:pt x="2040082" y="952663"/>
                    <a:pt x="2027283" y="966585"/>
                  </a:cubicBezTo>
                  <a:cubicBezTo>
                    <a:pt x="2014484" y="980508"/>
                    <a:pt x="2008084" y="999411"/>
                    <a:pt x="2008084" y="1023295"/>
                  </a:cubicBezTo>
                  <a:lnTo>
                    <a:pt x="2008084" y="1115247"/>
                  </a:lnTo>
                  <a:cubicBezTo>
                    <a:pt x="2008084" y="1139647"/>
                    <a:pt x="2014369" y="1158806"/>
                    <a:pt x="2026938" y="1172724"/>
                  </a:cubicBezTo>
                  <a:cubicBezTo>
                    <a:pt x="2039507" y="1186643"/>
                    <a:pt x="2056349" y="1193602"/>
                    <a:pt x="2077462" y="1193602"/>
                  </a:cubicBezTo>
                  <a:lnTo>
                    <a:pt x="2139506" y="1193602"/>
                  </a:lnTo>
                  <a:cubicBezTo>
                    <a:pt x="2161104" y="1193602"/>
                    <a:pt x="2178439" y="1186613"/>
                    <a:pt x="2191512" y="1172635"/>
                  </a:cubicBezTo>
                  <a:cubicBezTo>
                    <a:pt x="2204585" y="1158657"/>
                    <a:pt x="2211122" y="1139528"/>
                    <a:pt x="2211122" y="1115247"/>
                  </a:cubicBezTo>
                  <a:lnTo>
                    <a:pt x="2211122" y="1023295"/>
                  </a:lnTo>
                  <a:cubicBezTo>
                    <a:pt x="2211122" y="999490"/>
                    <a:pt x="2204702" y="980607"/>
                    <a:pt x="2191863" y="966645"/>
                  </a:cubicBezTo>
                  <a:cubicBezTo>
                    <a:pt x="2179025" y="952683"/>
                    <a:pt x="2162072" y="945702"/>
                    <a:pt x="2141006" y="945702"/>
                  </a:cubicBezTo>
                  <a:close/>
                  <a:moveTo>
                    <a:pt x="1751707" y="875907"/>
                  </a:moveTo>
                  <a:lnTo>
                    <a:pt x="1836468" y="875907"/>
                  </a:lnTo>
                  <a:lnTo>
                    <a:pt x="1836468" y="1263396"/>
                  </a:lnTo>
                  <a:lnTo>
                    <a:pt x="1751707" y="1263396"/>
                  </a:lnTo>
                  <a:close/>
                  <a:moveTo>
                    <a:pt x="2538972" y="869930"/>
                  </a:moveTo>
                  <a:lnTo>
                    <a:pt x="2588312" y="869930"/>
                  </a:lnTo>
                  <a:cubicBezTo>
                    <a:pt x="2626459" y="869930"/>
                    <a:pt x="2657324" y="882650"/>
                    <a:pt x="2680907" y="908090"/>
                  </a:cubicBezTo>
                  <a:cubicBezTo>
                    <a:pt x="2704489" y="933529"/>
                    <a:pt x="2716280" y="966450"/>
                    <a:pt x="2716280" y="1006852"/>
                  </a:cubicBezTo>
                  <a:lnTo>
                    <a:pt x="2716280" y="1263396"/>
                  </a:lnTo>
                  <a:lnTo>
                    <a:pt x="2631520" y="1263396"/>
                  </a:lnTo>
                  <a:lnTo>
                    <a:pt x="2631520" y="1006852"/>
                  </a:lnTo>
                  <a:cubicBezTo>
                    <a:pt x="2631520" y="988326"/>
                    <a:pt x="2626940" y="973503"/>
                    <a:pt x="2617780" y="962382"/>
                  </a:cubicBezTo>
                  <a:cubicBezTo>
                    <a:pt x="2608620" y="951262"/>
                    <a:pt x="2596805" y="945702"/>
                    <a:pt x="2582335" y="945702"/>
                  </a:cubicBezTo>
                  <a:lnTo>
                    <a:pt x="2535984" y="945702"/>
                  </a:lnTo>
                  <a:cubicBezTo>
                    <a:pt x="2516545" y="945702"/>
                    <a:pt x="2498761" y="953306"/>
                    <a:pt x="2482632" y="968514"/>
                  </a:cubicBezTo>
                  <a:cubicBezTo>
                    <a:pt x="2466503" y="983722"/>
                    <a:pt x="2456180" y="1003292"/>
                    <a:pt x="2451664" y="1027224"/>
                  </a:cubicBezTo>
                  <a:lnTo>
                    <a:pt x="2451664" y="1263396"/>
                  </a:lnTo>
                  <a:lnTo>
                    <a:pt x="2366903" y="1263396"/>
                  </a:lnTo>
                  <a:lnTo>
                    <a:pt x="2366903" y="875907"/>
                  </a:lnTo>
                  <a:lnTo>
                    <a:pt x="2448675" y="875907"/>
                  </a:lnTo>
                  <a:lnTo>
                    <a:pt x="2448675" y="926723"/>
                  </a:lnTo>
                  <a:cubicBezTo>
                    <a:pt x="2450810" y="911594"/>
                    <a:pt x="2461528" y="898347"/>
                    <a:pt x="2480828" y="886980"/>
                  </a:cubicBezTo>
                  <a:cubicBezTo>
                    <a:pt x="2500128" y="875614"/>
                    <a:pt x="2519509" y="869930"/>
                    <a:pt x="2538972" y="869930"/>
                  </a:cubicBezTo>
                  <a:close/>
                  <a:moveTo>
                    <a:pt x="2078212" y="869930"/>
                  </a:moveTo>
                  <a:lnTo>
                    <a:pt x="2141006" y="869930"/>
                  </a:lnTo>
                  <a:cubicBezTo>
                    <a:pt x="2187464" y="869930"/>
                    <a:pt x="2224891" y="883865"/>
                    <a:pt x="2253288" y="911733"/>
                  </a:cubicBezTo>
                  <a:cubicBezTo>
                    <a:pt x="2281684" y="939602"/>
                    <a:pt x="2295882" y="976043"/>
                    <a:pt x="2295882" y="1021056"/>
                  </a:cubicBezTo>
                  <a:lnTo>
                    <a:pt x="2295882" y="1118235"/>
                  </a:lnTo>
                  <a:cubicBezTo>
                    <a:pt x="2295882" y="1163201"/>
                    <a:pt x="2281537" y="1199632"/>
                    <a:pt x="2252847" y="1227529"/>
                  </a:cubicBezTo>
                  <a:cubicBezTo>
                    <a:pt x="2224157" y="1255425"/>
                    <a:pt x="2186627" y="1269373"/>
                    <a:pt x="2140256" y="1269373"/>
                  </a:cubicBezTo>
                  <a:lnTo>
                    <a:pt x="2076712" y="1269373"/>
                  </a:lnTo>
                  <a:cubicBezTo>
                    <a:pt x="2030651" y="1269373"/>
                    <a:pt x="1993571" y="1255457"/>
                    <a:pt x="1965472" y="1227624"/>
                  </a:cubicBezTo>
                  <a:cubicBezTo>
                    <a:pt x="1937373" y="1199791"/>
                    <a:pt x="1923324" y="1163328"/>
                    <a:pt x="1923324" y="1118235"/>
                  </a:cubicBezTo>
                  <a:lnTo>
                    <a:pt x="1923324" y="1021056"/>
                  </a:lnTo>
                  <a:cubicBezTo>
                    <a:pt x="1923324" y="975963"/>
                    <a:pt x="1937502" y="939503"/>
                    <a:pt x="1965859" y="911674"/>
                  </a:cubicBezTo>
                  <a:cubicBezTo>
                    <a:pt x="1994216" y="883845"/>
                    <a:pt x="2031667" y="869930"/>
                    <a:pt x="2078212" y="869930"/>
                  </a:cubicBezTo>
                  <a:close/>
                  <a:moveTo>
                    <a:pt x="1025033" y="869930"/>
                  </a:moveTo>
                  <a:lnTo>
                    <a:pt x="1087827" y="869930"/>
                  </a:lnTo>
                  <a:cubicBezTo>
                    <a:pt x="1127189" y="869930"/>
                    <a:pt x="1158980" y="880842"/>
                    <a:pt x="1183202" y="902667"/>
                  </a:cubicBezTo>
                  <a:cubicBezTo>
                    <a:pt x="1207423" y="924491"/>
                    <a:pt x="1219534" y="955778"/>
                    <a:pt x="1219534" y="996530"/>
                  </a:cubicBezTo>
                  <a:lnTo>
                    <a:pt x="1136499" y="996530"/>
                  </a:lnTo>
                  <a:cubicBezTo>
                    <a:pt x="1135920" y="977860"/>
                    <a:pt x="1131237" y="964347"/>
                    <a:pt x="1122450" y="955989"/>
                  </a:cubicBezTo>
                  <a:cubicBezTo>
                    <a:pt x="1113663" y="947631"/>
                    <a:pt x="1102122" y="943451"/>
                    <a:pt x="1087827" y="943451"/>
                  </a:cubicBezTo>
                  <a:lnTo>
                    <a:pt x="1025783" y="943451"/>
                  </a:lnTo>
                  <a:cubicBezTo>
                    <a:pt x="1008948" y="943451"/>
                    <a:pt x="996041" y="946585"/>
                    <a:pt x="987064" y="952851"/>
                  </a:cubicBezTo>
                  <a:cubicBezTo>
                    <a:pt x="978087" y="959118"/>
                    <a:pt x="973598" y="967153"/>
                    <a:pt x="973598" y="976956"/>
                  </a:cubicBezTo>
                  <a:lnTo>
                    <a:pt x="973598" y="995637"/>
                  </a:lnTo>
                  <a:cubicBezTo>
                    <a:pt x="973598" y="1001748"/>
                    <a:pt x="976424" y="1007229"/>
                    <a:pt x="982075" y="1012079"/>
                  </a:cubicBezTo>
                  <a:cubicBezTo>
                    <a:pt x="987727" y="1016929"/>
                    <a:pt x="995097" y="1020382"/>
                    <a:pt x="1004185" y="1022437"/>
                  </a:cubicBezTo>
                  <a:lnTo>
                    <a:pt x="1135416" y="1045702"/>
                  </a:lnTo>
                  <a:cubicBezTo>
                    <a:pt x="1163039" y="1050489"/>
                    <a:pt x="1185583" y="1061212"/>
                    <a:pt x="1203049" y="1077873"/>
                  </a:cubicBezTo>
                  <a:cubicBezTo>
                    <a:pt x="1220516" y="1094534"/>
                    <a:pt x="1229249" y="1113969"/>
                    <a:pt x="1229249" y="1136178"/>
                  </a:cubicBezTo>
                  <a:lnTo>
                    <a:pt x="1229249" y="1165324"/>
                  </a:lnTo>
                  <a:cubicBezTo>
                    <a:pt x="1229249" y="1196805"/>
                    <a:pt x="1216174" y="1222016"/>
                    <a:pt x="1190024" y="1240959"/>
                  </a:cubicBezTo>
                  <a:cubicBezTo>
                    <a:pt x="1163874" y="1259902"/>
                    <a:pt x="1130058" y="1269373"/>
                    <a:pt x="1088577" y="1269373"/>
                  </a:cubicBezTo>
                  <a:lnTo>
                    <a:pt x="1022795" y="1269373"/>
                  </a:lnTo>
                  <a:cubicBezTo>
                    <a:pt x="980329" y="1269373"/>
                    <a:pt x="946140" y="1257606"/>
                    <a:pt x="920228" y="1234071"/>
                  </a:cubicBezTo>
                  <a:cubicBezTo>
                    <a:pt x="894316" y="1210536"/>
                    <a:pt x="881360" y="1177112"/>
                    <a:pt x="881360" y="1133797"/>
                  </a:cubicBezTo>
                  <a:lnTo>
                    <a:pt x="964633" y="1133797"/>
                  </a:lnTo>
                  <a:cubicBezTo>
                    <a:pt x="964633" y="1155045"/>
                    <a:pt x="969879" y="1170698"/>
                    <a:pt x="980373" y="1180755"/>
                  </a:cubicBezTo>
                  <a:cubicBezTo>
                    <a:pt x="990866" y="1190812"/>
                    <a:pt x="1005007" y="1195840"/>
                    <a:pt x="1022795" y="1195840"/>
                  </a:cubicBezTo>
                  <a:lnTo>
                    <a:pt x="1088577" y="1195840"/>
                  </a:lnTo>
                  <a:cubicBezTo>
                    <a:pt x="1105865" y="1195840"/>
                    <a:pt x="1119380" y="1192770"/>
                    <a:pt x="1129123" y="1186631"/>
                  </a:cubicBezTo>
                  <a:cubicBezTo>
                    <a:pt x="1138867" y="1180491"/>
                    <a:pt x="1143738" y="1172643"/>
                    <a:pt x="1143738" y="1163086"/>
                  </a:cubicBezTo>
                  <a:lnTo>
                    <a:pt x="1143738" y="1141405"/>
                  </a:lnTo>
                  <a:cubicBezTo>
                    <a:pt x="1143738" y="1135698"/>
                    <a:pt x="1141040" y="1130344"/>
                    <a:pt x="1135642" y="1125343"/>
                  </a:cubicBezTo>
                  <a:cubicBezTo>
                    <a:pt x="1130245" y="1120343"/>
                    <a:pt x="1124954" y="1117025"/>
                    <a:pt x="1119771" y="1115390"/>
                  </a:cubicBezTo>
                  <a:lnTo>
                    <a:pt x="993779" y="1092958"/>
                  </a:lnTo>
                  <a:cubicBezTo>
                    <a:pt x="958743" y="1087608"/>
                    <a:pt x="932369" y="1076480"/>
                    <a:pt x="914656" y="1059573"/>
                  </a:cubicBezTo>
                  <a:cubicBezTo>
                    <a:pt x="896944" y="1042666"/>
                    <a:pt x="888087" y="1022600"/>
                    <a:pt x="888087" y="999375"/>
                  </a:cubicBezTo>
                  <a:lnTo>
                    <a:pt x="888087" y="974705"/>
                  </a:lnTo>
                  <a:cubicBezTo>
                    <a:pt x="888087" y="943249"/>
                    <a:pt x="900621" y="917922"/>
                    <a:pt x="925687" y="898726"/>
                  </a:cubicBezTo>
                  <a:cubicBezTo>
                    <a:pt x="950754" y="879529"/>
                    <a:pt x="983869" y="869930"/>
                    <a:pt x="1025033" y="869930"/>
                  </a:cubicBezTo>
                  <a:close/>
                  <a:moveTo>
                    <a:pt x="599587" y="869930"/>
                  </a:moveTo>
                  <a:lnTo>
                    <a:pt x="660892" y="869930"/>
                  </a:lnTo>
                  <a:cubicBezTo>
                    <a:pt x="702286" y="869930"/>
                    <a:pt x="735707" y="881725"/>
                    <a:pt x="761155" y="905316"/>
                  </a:cubicBezTo>
                  <a:cubicBezTo>
                    <a:pt x="786602" y="928906"/>
                    <a:pt x="799326" y="959763"/>
                    <a:pt x="799326" y="997887"/>
                  </a:cubicBezTo>
                  <a:lnTo>
                    <a:pt x="799326" y="1263396"/>
                  </a:lnTo>
                  <a:lnTo>
                    <a:pt x="719054" y="1263396"/>
                  </a:lnTo>
                  <a:lnTo>
                    <a:pt x="719054" y="1213307"/>
                  </a:lnTo>
                  <a:cubicBezTo>
                    <a:pt x="716213" y="1229023"/>
                    <a:pt x="705017" y="1242296"/>
                    <a:pt x="685467" y="1253127"/>
                  </a:cubicBezTo>
                  <a:cubicBezTo>
                    <a:pt x="665917" y="1263958"/>
                    <a:pt x="646014" y="1269373"/>
                    <a:pt x="625757" y="1269373"/>
                  </a:cubicBezTo>
                  <a:lnTo>
                    <a:pt x="580906" y="1269373"/>
                  </a:lnTo>
                  <a:cubicBezTo>
                    <a:pt x="541584" y="1269373"/>
                    <a:pt x="509925" y="1259110"/>
                    <a:pt x="485930" y="1238584"/>
                  </a:cubicBezTo>
                  <a:cubicBezTo>
                    <a:pt x="461935" y="1218057"/>
                    <a:pt x="449937" y="1190649"/>
                    <a:pt x="449937" y="1156359"/>
                  </a:cubicBezTo>
                  <a:lnTo>
                    <a:pt x="449937" y="1131689"/>
                  </a:lnTo>
                  <a:cubicBezTo>
                    <a:pt x="449937" y="1098280"/>
                    <a:pt x="462433" y="1071342"/>
                    <a:pt x="487424" y="1050876"/>
                  </a:cubicBezTo>
                  <a:cubicBezTo>
                    <a:pt x="512416" y="1030409"/>
                    <a:pt x="544822" y="1020175"/>
                    <a:pt x="584645" y="1020175"/>
                  </a:cubicBezTo>
                  <a:lnTo>
                    <a:pt x="631734" y="1020175"/>
                  </a:lnTo>
                  <a:cubicBezTo>
                    <a:pt x="647149" y="1020175"/>
                    <a:pt x="663797" y="1022543"/>
                    <a:pt x="681681" y="1027277"/>
                  </a:cubicBezTo>
                  <a:cubicBezTo>
                    <a:pt x="699564" y="1032012"/>
                    <a:pt x="710775" y="1037864"/>
                    <a:pt x="715316" y="1044833"/>
                  </a:cubicBezTo>
                  <a:lnTo>
                    <a:pt x="715316" y="997887"/>
                  </a:lnTo>
                  <a:cubicBezTo>
                    <a:pt x="715316" y="981623"/>
                    <a:pt x="710327" y="968609"/>
                    <a:pt x="700350" y="958846"/>
                  </a:cubicBezTo>
                  <a:cubicBezTo>
                    <a:pt x="690372" y="949083"/>
                    <a:pt x="677220" y="944202"/>
                    <a:pt x="660892" y="944202"/>
                  </a:cubicBezTo>
                  <a:lnTo>
                    <a:pt x="599587" y="944202"/>
                  </a:lnTo>
                  <a:cubicBezTo>
                    <a:pt x="582434" y="944202"/>
                    <a:pt x="568950" y="948039"/>
                    <a:pt x="559136" y="955715"/>
                  </a:cubicBezTo>
                  <a:cubicBezTo>
                    <a:pt x="549321" y="963390"/>
                    <a:pt x="544414" y="975749"/>
                    <a:pt x="544414" y="992791"/>
                  </a:cubicBezTo>
                  <a:lnTo>
                    <a:pt x="460403" y="992791"/>
                  </a:lnTo>
                  <a:cubicBezTo>
                    <a:pt x="460403" y="953326"/>
                    <a:pt x="473270" y="922983"/>
                    <a:pt x="499003" y="901762"/>
                  </a:cubicBezTo>
                  <a:cubicBezTo>
                    <a:pt x="524736" y="880541"/>
                    <a:pt x="558265" y="869930"/>
                    <a:pt x="599587" y="869930"/>
                  </a:cubicBezTo>
                  <a:close/>
                  <a:moveTo>
                    <a:pt x="1794463" y="732377"/>
                  </a:moveTo>
                  <a:cubicBezTo>
                    <a:pt x="1811131" y="732377"/>
                    <a:pt x="1824542" y="737455"/>
                    <a:pt x="1834694" y="747611"/>
                  </a:cubicBezTo>
                  <a:cubicBezTo>
                    <a:pt x="1844846" y="757767"/>
                    <a:pt x="1849922" y="770676"/>
                    <a:pt x="1849922" y="786336"/>
                  </a:cubicBezTo>
                  <a:cubicBezTo>
                    <a:pt x="1849922" y="802433"/>
                    <a:pt x="1844828" y="815576"/>
                    <a:pt x="1834640" y="825764"/>
                  </a:cubicBezTo>
                  <a:cubicBezTo>
                    <a:pt x="1824452" y="835952"/>
                    <a:pt x="1811060" y="841046"/>
                    <a:pt x="1794463" y="841046"/>
                  </a:cubicBezTo>
                  <a:cubicBezTo>
                    <a:pt x="1777905" y="841046"/>
                    <a:pt x="1764397" y="835962"/>
                    <a:pt x="1753940" y="825794"/>
                  </a:cubicBezTo>
                  <a:cubicBezTo>
                    <a:pt x="1743482" y="815626"/>
                    <a:pt x="1738253" y="802473"/>
                    <a:pt x="1738253" y="786336"/>
                  </a:cubicBezTo>
                  <a:cubicBezTo>
                    <a:pt x="1738253" y="770636"/>
                    <a:pt x="1743462" y="757718"/>
                    <a:pt x="1753880" y="747581"/>
                  </a:cubicBezTo>
                  <a:cubicBezTo>
                    <a:pt x="1764298" y="737445"/>
                    <a:pt x="1777826" y="732377"/>
                    <a:pt x="1794463" y="732377"/>
                  </a:cubicBezTo>
                  <a:close/>
                  <a:moveTo>
                    <a:pt x="1300103" y="725650"/>
                  </a:moveTo>
                  <a:lnTo>
                    <a:pt x="1384864" y="725650"/>
                  </a:lnTo>
                  <a:lnTo>
                    <a:pt x="1384864" y="922234"/>
                  </a:lnTo>
                  <a:cubicBezTo>
                    <a:pt x="1387594" y="908058"/>
                    <a:pt x="1398248" y="895797"/>
                    <a:pt x="1416826" y="885450"/>
                  </a:cubicBezTo>
                  <a:cubicBezTo>
                    <a:pt x="1435404" y="875104"/>
                    <a:pt x="1453853" y="869930"/>
                    <a:pt x="1472172" y="869930"/>
                  </a:cubicBezTo>
                  <a:lnTo>
                    <a:pt x="1523012" y="869930"/>
                  </a:lnTo>
                  <a:cubicBezTo>
                    <a:pt x="1561152" y="869930"/>
                    <a:pt x="1592015" y="882650"/>
                    <a:pt x="1615601" y="908090"/>
                  </a:cubicBezTo>
                  <a:cubicBezTo>
                    <a:pt x="1639187" y="933529"/>
                    <a:pt x="1650980" y="966450"/>
                    <a:pt x="1650980" y="1006852"/>
                  </a:cubicBezTo>
                  <a:lnTo>
                    <a:pt x="1650980" y="1263396"/>
                  </a:lnTo>
                  <a:lnTo>
                    <a:pt x="1566220" y="1263396"/>
                  </a:lnTo>
                  <a:lnTo>
                    <a:pt x="1566220" y="1006852"/>
                  </a:lnTo>
                  <a:cubicBezTo>
                    <a:pt x="1566220" y="988326"/>
                    <a:pt x="1561640" y="973503"/>
                    <a:pt x="1552480" y="962382"/>
                  </a:cubicBezTo>
                  <a:cubicBezTo>
                    <a:pt x="1543320" y="951262"/>
                    <a:pt x="1531501" y="945702"/>
                    <a:pt x="1517023" y="945702"/>
                  </a:cubicBezTo>
                  <a:lnTo>
                    <a:pt x="1469184" y="945702"/>
                  </a:lnTo>
                  <a:cubicBezTo>
                    <a:pt x="1449721" y="945702"/>
                    <a:pt x="1431933" y="953185"/>
                    <a:pt x="1415820" y="968151"/>
                  </a:cubicBezTo>
                  <a:cubicBezTo>
                    <a:pt x="1399707" y="983117"/>
                    <a:pt x="1389388" y="1002352"/>
                    <a:pt x="1384864" y="1025855"/>
                  </a:cubicBezTo>
                  <a:lnTo>
                    <a:pt x="1384864" y="1263396"/>
                  </a:lnTo>
                  <a:lnTo>
                    <a:pt x="1300103" y="1263396"/>
                  </a:lnTo>
                  <a:close/>
                  <a:moveTo>
                    <a:pt x="17216" y="725650"/>
                  </a:moveTo>
                  <a:lnTo>
                    <a:pt x="392014" y="725650"/>
                  </a:lnTo>
                  <a:lnTo>
                    <a:pt x="392014" y="802922"/>
                  </a:lnTo>
                  <a:lnTo>
                    <a:pt x="103466" y="802922"/>
                  </a:lnTo>
                  <a:lnTo>
                    <a:pt x="103466" y="962620"/>
                  </a:lnTo>
                  <a:lnTo>
                    <a:pt x="364355" y="962620"/>
                  </a:lnTo>
                  <a:lnTo>
                    <a:pt x="364355" y="1039892"/>
                  </a:lnTo>
                  <a:lnTo>
                    <a:pt x="103466" y="1039892"/>
                  </a:lnTo>
                  <a:lnTo>
                    <a:pt x="103466" y="1263396"/>
                  </a:lnTo>
                  <a:lnTo>
                    <a:pt x="17216" y="1263396"/>
                  </a:lnTo>
                  <a:close/>
                  <a:moveTo>
                    <a:pt x="1634490" y="214122"/>
                  </a:moveTo>
                  <a:cubicBezTo>
                    <a:pt x="1611122" y="214122"/>
                    <a:pt x="1592326" y="222123"/>
                    <a:pt x="1578102" y="238125"/>
                  </a:cubicBezTo>
                  <a:cubicBezTo>
                    <a:pt x="1563878" y="254127"/>
                    <a:pt x="1556766" y="275336"/>
                    <a:pt x="1556766" y="301752"/>
                  </a:cubicBezTo>
                  <a:lnTo>
                    <a:pt x="1556766" y="313182"/>
                  </a:lnTo>
                  <a:lnTo>
                    <a:pt x="1770126" y="313182"/>
                  </a:lnTo>
                  <a:lnTo>
                    <a:pt x="1770126" y="297942"/>
                  </a:lnTo>
                  <a:cubicBezTo>
                    <a:pt x="1770126" y="272542"/>
                    <a:pt x="1763395" y="252222"/>
                    <a:pt x="1749933" y="236982"/>
                  </a:cubicBezTo>
                  <a:cubicBezTo>
                    <a:pt x="1736471" y="221742"/>
                    <a:pt x="1718818" y="214122"/>
                    <a:pt x="1696974" y="214122"/>
                  </a:cubicBezTo>
                  <a:close/>
                  <a:moveTo>
                    <a:pt x="1205865" y="214122"/>
                  </a:moveTo>
                  <a:cubicBezTo>
                    <a:pt x="1182497" y="214122"/>
                    <a:pt x="1163701" y="222123"/>
                    <a:pt x="1149477" y="238125"/>
                  </a:cubicBezTo>
                  <a:cubicBezTo>
                    <a:pt x="1135253" y="254127"/>
                    <a:pt x="1128141" y="275336"/>
                    <a:pt x="1128141" y="301752"/>
                  </a:cubicBezTo>
                  <a:lnTo>
                    <a:pt x="1128141" y="313182"/>
                  </a:lnTo>
                  <a:lnTo>
                    <a:pt x="1341501" y="313182"/>
                  </a:lnTo>
                  <a:lnTo>
                    <a:pt x="1341501" y="297942"/>
                  </a:lnTo>
                  <a:cubicBezTo>
                    <a:pt x="1341501" y="272542"/>
                    <a:pt x="1334770" y="252222"/>
                    <a:pt x="1321308" y="236982"/>
                  </a:cubicBezTo>
                  <a:cubicBezTo>
                    <a:pt x="1307846" y="221742"/>
                    <a:pt x="1290193" y="214122"/>
                    <a:pt x="1268349" y="214122"/>
                  </a:cubicBezTo>
                  <a:close/>
                  <a:moveTo>
                    <a:pt x="970026" y="157734"/>
                  </a:moveTo>
                  <a:lnTo>
                    <a:pt x="1009650" y="157734"/>
                  </a:lnTo>
                  <a:lnTo>
                    <a:pt x="1009650" y="220980"/>
                  </a:lnTo>
                  <a:lnTo>
                    <a:pt x="970026" y="220980"/>
                  </a:lnTo>
                  <a:cubicBezTo>
                    <a:pt x="939038" y="220980"/>
                    <a:pt x="914146" y="230505"/>
                    <a:pt x="895350" y="249555"/>
                  </a:cubicBezTo>
                  <a:cubicBezTo>
                    <a:pt x="876554" y="268605"/>
                    <a:pt x="867156" y="293624"/>
                    <a:pt x="867156" y="324612"/>
                  </a:cubicBezTo>
                  <a:lnTo>
                    <a:pt x="867156" y="539496"/>
                  </a:lnTo>
                  <a:lnTo>
                    <a:pt x="796290" y="539496"/>
                  </a:lnTo>
                  <a:lnTo>
                    <a:pt x="796290" y="159258"/>
                  </a:lnTo>
                  <a:lnTo>
                    <a:pt x="864108" y="159258"/>
                  </a:lnTo>
                  <a:lnTo>
                    <a:pt x="864108" y="214884"/>
                  </a:lnTo>
                  <a:cubicBezTo>
                    <a:pt x="874268" y="198120"/>
                    <a:pt x="889127" y="184404"/>
                    <a:pt x="908685" y="173736"/>
                  </a:cubicBezTo>
                  <a:cubicBezTo>
                    <a:pt x="928243" y="163068"/>
                    <a:pt x="948690" y="157734"/>
                    <a:pt x="970026" y="157734"/>
                  </a:cubicBezTo>
                  <a:close/>
                  <a:moveTo>
                    <a:pt x="1634490" y="153162"/>
                  </a:moveTo>
                  <a:lnTo>
                    <a:pt x="1696974" y="153162"/>
                  </a:lnTo>
                  <a:cubicBezTo>
                    <a:pt x="1740154" y="153162"/>
                    <a:pt x="1774952" y="166370"/>
                    <a:pt x="1801368" y="192786"/>
                  </a:cubicBezTo>
                  <a:cubicBezTo>
                    <a:pt x="1827784" y="219202"/>
                    <a:pt x="1840992" y="254254"/>
                    <a:pt x="1840992" y="297942"/>
                  </a:cubicBezTo>
                  <a:lnTo>
                    <a:pt x="1840992" y="369570"/>
                  </a:lnTo>
                  <a:lnTo>
                    <a:pt x="1556766" y="369570"/>
                  </a:lnTo>
                  <a:lnTo>
                    <a:pt x="1556766" y="406146"/>
                  </a:lnTo>
                  <a:cubicBezTo>
                    <a:pt x="1556766" y="429514"/>
                    <a:pt x="1563878" y="448310"/>
                    <a:pt x="1578102" y="462534"/>
                  </a:cubicBezTo>
                  <a:cubicBezTo>
                    <a:pt x="1592326" y="476758"/>
                    <a:pt x="1611122" y="483870"/>
                    <a:pt x="1634490" y="483870"/>
                  </a:cubicBezTo>
                  <a:lnTo>
                    <a:pt x="1693164" y="483870"/>
                  </a:lnTo>
                  <a:cubicBezTo>
                    <a:pt x="1716024" y="483870"/>
                    <a:pt x="1734566" y="477901"/>
                    <a:pt x="1748790" y="465963"/>
                  </a:cubicBezTo>
                  <a:cubicBezTo>
                    <a:pt x="1763014" y="454025"/>
                    <a:pt x="1770126" y="438150"/>
                    <a:pt x="1770126" y="418338"/>
                  </a:cubicBezTo>
                  <a:lnTo>
                    <a:pt x="1839468" y="418338"/>
                  </a:lnTo>
                  <a:cubicBezTo>
                    <a:pt x="1839468" y="456438"/>
                    <a:pt x="1826006" y="487172"/>
                    <a:pt x="1799082" y="510540"/>
                  </a:cubicBezTo>
                  <a:cubicBezTo>
                    <a:pt x="1772158" y="533908"/>
                    <a:pt x="1736598" y="545592"/>
                    <a:pt x="1692402" y="545592"/>
                  </a:cubicBezTo>
                  <a:lnTo>
                    <a:pt x="1634490" y="545592"/>
                  </a:lnTo>
                  <a:cubicBezTo>
                    <a:pt x="1589786" y="545592"/>
                    <a:pt x="1553845" y="532765"/>
                    <a:pt x="1526667" y="507111"/>
                  </a:cubicBezTo>
                  <a:cubicBezTo>
                    <a:pt x="1499489" y="481457"/>
                    <a:pt x="1485900" y="447802"/>
                    <a:pt x="1485900" y="406146"/>
                  </a:cubicBezTo>
                  <a:lnTo>
                    <a:pt x="1485900" y="300990"/>
                  </a:lnTo>
                  <a:cubicBezTo>
                    <a:pt x="1485900" y="256286"/>
                    <a:pt x="1499489" y="220472"/>
                    <a:pt x="1526667" y="193548"/>
                  </a:cubicBezTo>
                  <a:cubicBezTo>
                    <a:pt x="1553845" y="166624"/>
                    <a:pt x="1589786" y="153162"/>
                    <a:pt x="1634490" y="153162"/>
                  </a:cubicBezTo>
                  <a:close/>
                  <a:moveTo>
                    <a:pt x="1205865" y="153162"/>
                  </a:moveTo>
                  <a:lnTo>
                    <a:pt x="1268349" y="153162"/>
                  </a:lnTo>
                  <a:cubicBezTo>
                    <a:pt x="1311529" y="153162"/>
                    <a:pt x="1346327" y="166370"/>
                    <a:pt x="1372743" y="192786"/>
                  </a:cubicBezTo>
                  <a:cubicBezTo>
                    <a:pt x="1399159" y="219202"/>
                    <a:pt x="1412367" y="254254"/>
                    <a:pt x="1412367" y="297942"/>
                  </a:cubicBezTo>
                  <a:lnTo>
                    <a:pt x="1412367" y="369570"/>
                  </a:lnTo>
                  <a:lnTo>
                    <a:pt x="1128141" y="369570"/>
                  </a:lnTo>
                  <a:lnTo>
                    <a:pt x="1128141" y="406146"/>
                  </a:lnTo>
                  <a:cubicBezTo>
                    <a:pt x="1128141" y="429514"/>
                    <a:pt x="1135253" y="448310"/>
                    <a:pt x="1149477" y="462534"/>
                  </a:cubicBezTo>
                  <a:cubicBezTo>
                    <a:pt x="1163701" y="476758"/>
                    <a:pt x="1182497" y="483870"/>
                    <a:pt x="1205865" y="483870"/>
                  </a:cubicBezTo>
                  <a:lnTo>
                    <a:pt x="1264539" y="483870"/>
                  </a:lnTo>
                  <a:cubicBezTo>
                    <a:pt x="1287399" y="483870"/>
                    <a:pt x="1305941" y="477901"/>
                    <a:pt x="1320165" y="465963"/>
                  </a:cubicBezTo>
                  <a:cubicBezTo>
                    <a:pt x="1334389" y="454025"/>
                    <a:pt x="1341501" y="438150"/>
                    <a:pt x="1341501" y="418338"/>
                  </a:cubicBezTo>
                  <a:lnTo>
                    <a:pt x="1410843" y="418338"/>
                  </a:lnTo>
                  <a:cubicBezTo>
                    <a:pt x="1410843" y="456438"/>
                    <a:pt x="1397381" y="487172"/>
                    <a:pt x="1370457" y="510540"/>
                  </a:cubicBezTo>
                  <a:cubicBezTo>
                    <a:pt x="1343533" y="533908"/>
                    <a:pt x="1307973" y="545592"/>
                    <a:pt x="1263777" y="545592"/>
                  </a:cubicBezTo>
                  <a:lnTo>
                    <a:pt x="1205865" y="545592"/>
                  </a:lnTo>
                  <a:cubicBezTo>
                    <a:pt x="1161161" y="545592"/>
                    <a:pt x="1125220" y="532765"/>
                    <a:pt x="1098042" y="507111"/>
                  </a:cubicBezTo>
                  <a:cubicBezTo>
                    <a:pt x="1070864" y="481457"/>
                    <a:pt x="1057275" y="447802"/>
                    <a:pt x="1057275" y="406146"/>
                  </a:cubicBezTo>
                  <a:lnTo>
                    <a:pt x="1057275" y="300990"/>
                  </a:lnTo>
                  <a:cubicBezTo>
                    <a:pt x="1057275" y="256286"/>
                    <a:pt x="1070864" y="220472"/>
                    <a:pt x="1098042" y="193548"/>
                  </a:cubicBezTo>
                  <a:cubicBezTo>
                    <a:pt x="1125220" y="166624"/>
                    <a:pt x="1161161" y="153162"/>
                    <a:pt x="1205865" y="153162"/>
                  </a:cubicBezTo>
                  <a:close/>
                  <a:moveTo>
                    <a:pt x="1967103" y="44196"/>
                  </a:moveTo>
                  <a:lnTo>
                    <a:pt x="2037207" y="44196"/>
                  </a:lnTo>
                  <a:lnTo>
                    <a:pt x="2037207" y="159258"/>
                  </a:lnTo>
                  <a:lnTo>
                    <a:pt x="2136267" y="159258"/>
                  </a:lnTo>
                  <a:lnTo>
                    <a:pt x="2136267" y="220980"/>
                  </a:lnTo>
                  <a:lnTo>
                    <a:pt x="2037207" y="220980"/>
                  </a:lnTo>
                  <a:lnTo>
                    <a:pt x="2037207" y="422148"/>
                  </a:lnTo>
                  <a:cubicBezTo>
                    <a:pt x="2037207" y="441960"/>
                    <a:pt x="2041144" y="456184"/>
                    <a:pt x="2049018" y="464820"/>
                  </a:cubicBezTo>
                  <a:cubicBezTo>
                    <a:pt x="2056892" y="473456"/>
                    <a:pt x="2069719" y="477774"/>
                    <a:pt x="2087499" y="477774"/>
                  </a:cubicBezTo>
                  <a:lnTo>
                    <a:pt x="2136267" y="477774"/>
                  </a:lnTo>
                  <a:lnTo>
                    <a:pt x="2136267" y="539496"/>
                  </a:lnTo>
                  <a:lnTo>
                    <a:pt x="2084451" y="539496"/>
                  </a:lnTo>
                  <a:cubicBezTo>
                    <a:pt x="2042795" y="539496"/>
                    <a:pt x="2012696" y="530352"/>
                    <a:pt x="1994154" y="512064"/>
                  </a:cubicBezTo>
                  <a:cubicBezTo>
                    <a:pt x="1975612" y="493776"/>
                    <a:pt x="1966341" y="464312"/>
                    <a:pt x="1966341" y="423672"/>
                  </a:cubicBezTo>
                  <a:lnTo>
                    <a:pt x="1966341" y="220980"/>
                  </a:lnTo>
                  <a:lnTo>
                    <a:pt x="1899285" y="220980"/>
                  </a:lnTo>
                  <a:lnTo>
                    <a:pt x="1899285" y="159258"/>
                  </a:lnTo>
                  <a:lnTo>
                    <a:pt x="1967103" y="159258"/>
                  </a:lnTo>
                  <a:close/>
                  <a:moveTo>
                    <a:pt x="538353" y="44196"/>
                  </a:moveTo>
                  <a:lnTo>
                    <a:pt x="608457" y="44196"/>
                  </a:lnTo>
                  <a:lnTo>
                    <a:pt x="608457" y="159258"/>
                  </a:lnTo>
                  <a:lnTo>
                    <a:pt x="707517" y="159258"/>
                  </a:lnTo>
                  <a:lnTo>
                    <a:pt x="707517" y="220980"/>
                  </a:lnTo>
                  <a:lnTo>
                    <a:pt x="608457" y="220980"/>
                  </a:lnTo>
                  <a:lnTo>
                    <a:pt x="608457" y="422148"/>
                  </a:lnTo>
                  <a:cubicBezTo>
                    <a:pt x="608457" y="441960"/>
                    <a:pt x="612394" y="456184"/>
                    <a:pt x="620268" y="464820"/>
                  </a:cubicBezTo>
                  <a:cubicBezTo>
                    <a:pt x="628142" y="473456"/>
                    <a:pt x="640969" y="477774"/>
                    <a:pt x="658749" y="477774"/>
                  </a:cubicBezTo>
                  <a:lnTo>
                    <a:pt x="707517" y="477774"/>
                  </a:lnTo>
                  <a:lnTo>
                    <a:pt x="707517" y="539496"/>
                  </a:lnTo>
                  <a:lnTo>
                    <a:pt x="655701" y="539496"/>
                  </a:lnTo>
                  <a:cubicBezTo>
                    <a:pt x="614045" y="539496"/>
                    <a:pt x="583946" y="530352"/>
                    <a:pt x="565404" y="512064"/>
                  </a:cubicBezTo>
                  <a:cubicBezTo>
                    <a:pt x="546862" y="493776"/>
                    <a:pt x="537591" y="464312"/>
                    <a:pt x="537591" y="423672"/>
                  </a:cubicBezTo>
                  <a:lnTo>
                    <a:pt x="537591" y="220980"/>
                  </a:lnTo>
                  <a:lnTo>
                    <a:pt x="470535" y="220980"/>
                  </a:lnTo>
                  <a:lnTo>
                    <a:pt x="470535" y="159258"/>
                  </a:lnTo>
                  <a:lnTo>
                    <a:pt x="538353" y="159258"/>
                  </a:lnTo>
                  <a:close/>
                  <a:moveTo>
                    <a:pt x="165354" y="0"/>
                  </a:moveTo>
                  <a:lnTo>
                    <a:pt x="251460" y="0"/>
                  </a:lnTo>
                  <a:cubicBezTo>
                    <a:pt x="281432" y="0"/>
                    <a:pt x="307975" y="6223"/>
                    <a:pt x="331089" y="18669"/>
                  </a:cubicBezTo>
                  <a:cubicBezTo>
                    <a:pt x="354203" y="31115"/>
                    <a:pt x="372110" y="48641"/>
                    <a:pt x="384810" y="71247"/>
                  </a:cubicBezTo>
                  <a:cubicBezTo>
                    <a:pt x="397510" y="93853"/>
                    <a:pt x="403860" y="119888"/>
                    <a:pt x="403860" y="149352"/>
                  </a:cubicBezTo>
                  <a:lnTo>
                    <a:pt x="332232" y="149352"/>
                  </a:lnTo>
                  <a:cubicBezTo>
                    <a:pt x="332232" y="123952"/>
                    <a:pt x="324866" y="103505"/>
                    <a:pt x="310134" y="88011"/>
                  </a:cubicBezTo>
                  <a:cubicBezTo>
                    <a:pt x="295402" y="72517"/>
                    <a:pt x="275844" y="64770"/>
                    <a:pt x="251460" y="64770"/>
                  </a:cubicBezTo>
                  <a:lnTo>
                    <a:pt x="165354" y="64770"/>
                  </a:lnTo>
                  <a:cubicBezTo>
                    <a:pt x="139446" y="64770"/>
                    <a:pt x="118491" y="70485"/>
                    <a:pt x="102489" y="81915"/>
                  </a:cubicBezTo>
                  <a:cubicBezTo>
                    <a:pt x="86487" y="93345"/>
                    <a:pt x="78486" y="108966"/>
                    <a:pt x="78486" y="128778"/>
                  </a:cubicBezTo>
                  <a:lnTo>
                    <a:pt x="78486" y="163068"/>
                  </a:lnTo>
                  <a:cubicBezTo>
                    <a:pt x="78486" y="179324"/>
                    <a:pt x="84201" y="192786"/>
                    <a:pt x="95631" y="203454"/>
                  </a:cubicBezTo>
                  <a:cubicBezTo>
                    <a:pt x="107061" y="214122"/>
                    <a:pt x="123444" y="221488"/>
                    <a:pt x="144780" y="225552"/>
                  </a:cubicBezTo>
                  <a:lnTo>
                    <a:pt x="281940" y="249174"/>
                  </a:lnTo>
                  <a:cubicBezTo>
                    <a:pt x="324104" y="256286"/>
                    <a:pt x="356489" y="270129"/>
                    <a:pt x="379095" y="290703"/>
                  </a:cubicBezTo>
                  <a:cubicBezTo>
                    <a:pt x="401701" y="311277"/>
                    <a:pt x="413004" y="337058"/>
                    <a:pt x="413004" y="368046"/>
                  </a:cubicBezTo>
                  <a:lnTo>
                    <a:pt x="413004" y="417576"/>
                  </a:lnTo>
                  <a:cubicBezTo>
                    <a:pt x="413004" y="456184"/>
                    <a:pt x="398145" y="487172"/>
                    <a:pt x="368427" y="510540"/>
                  </a:cubicBezTo>
                  <a:cubicBezTo>
                    <a:pt x="338709" y="533908"/>
                    <a:pt x="299212" y="545592"/>
                    <a:pt x="249936" y="545592"/>
                  </a:cubicBezTo>
                  <a:lnTo>
                    <a:pt x="162306" y="545592"/>
                  </a:lnTo>
                  <a:cubicBezTo>
                    <a:pt x="113030" y="545592"/>
                    <a:pt x="73660" y="530860"/>
                    <a:pt x="44196" y="501396"/>
                  </a:cubicBezTo>
                  <a:cubicBezTo>
                    <a:pt x="14732" y="471932"/>
                    <a:pt x="0" y="432308"/>
                    <a:pt x="0" y="382524"/>
                  </a:cubicBezTo>
                  <a:lnTo>
                    <a:pt x="70866" y="382524"/>
                  </a:lnTo>
                  <a:cubicBezTo>
                    <a:pt x="70866" y="412496"/>
                    <a:pt x="79375" y="436372"/>
                    <a:pt x="96393" y="454152"/>
                  </a:cubicBezTo>
                  <a:cubicBezTo>
                    <a:pt x="113411" y="471932"/>
                    <a:pt x="135890" y="480822"/>
                    <a:pt x="163830" y="480822"/>
                  </a:cubicBezTo>
                  <a:lnTo>
                    <a:pt x="248412" y="480822"/>
                  </a:lnTo>
                  <a:cubicBezTo>
                    <a:pt x="276352" y="480822"/>
                    <a:pt x="298704" y="474853"/>
                    <a:pt x="315468" y="462915"/>
                  </a:cubicBezTo>
                  <a:cubicBezTo>
                    <a:pt x="332232" y="450977"/>
                    <a:pt x="340614" y="435102"/>
                    <a:pt x="340614" y="415290"/>
                  </a:cubicBezTo>
                  <a:lnTo>
                    <a:pt x="340614" y="374142"/>
                  </a:lnTo>
                  <a:cubicBezTo>
                    <a:pt x="340614" y="358394"/>
                    <a:pt x="334645" y="345186"/>
                    <a:pt x="322707" y="334518"/>
                  </a:cubicBezTo>
                  <a:cubicBezTo>
                    <a:pt x="310769" y="323850"/>
                    <a:pt x="293878" y="316738"/>
                    <a:pt x="272034" y="313182"/>
                  </a:cubicBezTo>
                  <a:lnTo>
                    <a:pt x="133350" y="290322"/>
                  </a:lnTo>
                  <a:cubicBezTo>
                    <a:pt x="92710" y="283718"/>
                    <a:pt x="61341" y="269748"/>
                    <a:pt x="39243" y="248412"/>
                  </a:cubicBezTo>
                  <a:cubicBezTo>
                    <a:pt x="17145" y="227076"/>
                    <a:pt x="6096" y="200406"/>
                    <a:pt x="6096" y="168402"/>
                  </a:cubicBezTo>
                  <a:lnTo>
                    <a:pt x="6096" y="126492"/>
                  </a:lnTo>
                  <a:cubicBezTo>
                    <a:pt x="6096" y="88392"/>
                    <a:pt x="20701" y="57785"/>
                    <a:pt x="49911" y="34671"/>
                  </a:cubicBezTo>
                  <a:cubicBezTo>
                    <a:pt x="79121" y="11557"/>
                    <a:pt x="117602" y="0"/>
                    <a:pt x="16535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grpSp>
    </p:spTree>
    <p:extLst>
      <p:ext uri="{BB962C8B-B14F-4D97-AF65-F5344CB8AC3E}">
        <p14:creationId xmlns:p14="http://schemas.microsoft.com/office/powerpoint/2010/main" val="2866975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4CED386F-6363-40E0-8D99-BFCDF7993A3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793" r="22793"/>
          <a:stretch>
            <a:fillRect/>
          </a:stretch>
        </p:blipFill>
        <p:spPr/>
      </p:pic>
      <p:cxnSp>
        <p:nvCxnSpPr>
          <p:cNvPr id="13" name="Straight Connector 12">
            <a:extLst>
              <a:ext uri="{FF2B5EF4-FFF2-40B4-BE49-F238E27FC236}">
                <a16:creationId xmlns:a16="http://schemas.microsoft.com/office/drawing/2014/main" id="{4822257B-7A6B-4D67-BDC6-C66BBBD677B6}"/>
              </a:ext>
            </a:extLst>
          </p:cNvPr>
          <p:cNvCxnSpPr>
            <a:cxnSpLocks/>
          </p:cNvCxnSpPr>
          <p:nvPr/>
        </p:nvCxnSpPr>
        <p:spPr>
          <a:xfrm>
            <a:off x="7203376" y="3968281"/>
            <a:ext cx="3985324" cy="0"/>
          </a:xfrm>
          <a:prstGeom prst="line">
            <a:avLst/>
          </a:prstGeom>
          <a:ln>
            <a:solidFill>
              <a:srgbClr val="F47D4A"/>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5728F5C-C889-4A15-9320-2C7F67D1D98A}"/>
              </a:ext>
            </a:extLst>
          </p:cNvPr>
          <p:cNvSpPr/>
          <p:nvPr/>
        </p:nvSpPr>
        <p:spPr>
          <a:xfrm>
            <a:off x="7087989" y="2161198"/>
            <a:ext cx="3741485" cy="1569660"/>
          </a:xfrm>
          <a:prstGeom prst="rect">
            <a:avLst/>
          </a:prstGeom>
        </p:spPr>
        <p:txBody>
          <a:bodyPr wrap="square">
            <a:spAutoFit/>
          </a:bodyPr>
          <a:lstStyle/>
          <a:p>
            <a:r>
              <a:rPr lang="en-ID" sz="4800" b="1" dirty="0">
                <a:solidFill>
                  <a:srgbClr val="1F497D"/>
                </a:solidFill>
                <a:latin typeface="+mj-lt"/>
                <a:ea typeface="EB Garamond 12" panose="02020502060206020403" pitchFamily="18" charset="0"/>
                <a:cs typeface="Poppins SemiBold" panose="00000700000000000000" pitchFamily="2" charset="0"/>
              </a:rPr>
              <a:t>Building a Better you.</a:t>
            </a:r>
          </a:p>
        </p:txBody>
      </p:sp>
      <p:sp>
        <p:nvSpPr>
          <p:cNvPr id="15" name="Rectangle 14">
            <a:extLst>
              <a:ext uri="{FF2B5EF4-FFF2-40B4-BE49-F238E27FC236}">
                <a16:creationId xmlns:a16="http://schemas.microsoft.com/office/drawing/2014/main" id="{26BCF809-1131-4977-B4BF-6105F9060DDD}"/>
              </a:ext>
            </a:extLst>
          </p:cNvPr>
          <p:cNvSpPr/>
          <p:nvPr/>
        </p:nvSpPr>
        <p:spPr>
          <a:xfrm>
            <a:off x="7101778" y="4271338"/>
            <a:ext cx="2393773" cy="523220"/>
          </a:xfrm>
          <a:prstGeom prst="rect">
            <a:avLst/>
          </a:prstGeom>
        </p:spPr>
        <p:txBody>
          <a:bodyPr wrap="square">
            <a:spAutoFit/>
          </a:bodyPr>
          <a:lstStyle/>
          <a:p>
            <a:r>
              <a:rPr lang="en-US" sz="1400" b="1" dirty="0">
                <a:solidFill>
                  <a:srgbClr val="E1315B"/>
                </a:solidFill>
                <a:latin typeface="+mj-lt"/>
                <a:cs typeface="Poppins" panose="00000500000000000000" pitchFamily="2" charset="0"/>
              </a:rPr>
              <a:t>Design to enhance everyday life.</a:t>
            </a:r>
            <a:endParaRPr lang="en-ID" sz="1400" b="1" dirty="0">
              <a:solidFill>
                <a:srgbClr val="E1315B"/>
              </a:solidFill>
              <a:latin typeface="+mj-lt"/>
            </a:endParaRPr>
          </a:p>
        </p:txBody>
      </p:sp>
      <p:sp>
        <p:nvSpPr>
          <p:cNvPr id="16" name="Rectangle 15">
            <a:extLst>
              <a:ext uri="{FF2B5EF4-FFF2-40B4-BE49-F238E27FC236}">
                <a16:creationId xmlns:a16="http://schemas.microsoft.com/office/drawing/2014/main" id="{3E500B48-D9C4-4F18-8BE6-F7FD00F567FC}"/>
              </a:ext>
            </a:extLst>
          </p:cNvPr>
          <p:cNvSpPr/>
          <p:nvPr/>
        </p:nvSpPr>
        <p:spPr>
          <a:xfrm>
            <a:off x="7104862" y="5024423"/>
            <a:ext cx="2953582" cy="1041632"/>
          </a:xfrm>
          <a:prstGeom prst="rect">
            <a:avLst/>
          </a:prstGeom>
        </p:spPr>
        <p:txBody>
          <a:bodyPr wrap="square">
            <a:spAutoFit/>
          </a:bodyPr>
          <a:lstStyle/>
          <a:p>
            <a:pPr>
              <a:lnSpc>
                <a:spcPct val="150000"/>
              </a:lnSpc>
            </a:pPr>
            <a:r>
              <a:rPr lang="en-US" sz="1050" dirty="0">
                <a:latin typeface="+mj-lt"/>
                <a:ea typeface="Open Sans" panose="020B0606030504020204" pitchFamily="34" charset="0"/>
                <a:cs typeface="Poppins" panose="00000500000000000000" pitchFamily="2" charset="0"/>
              </a:rPr>
              <a:t>The image of the ‘tortured artist’ is a familiar characterization that asserts that the most creative among us are bound to be touched by mental affliction.</a:t>
            </a:r>
            <a:endParaRPr lang="en-ID" sz="1050" dirty="0">
              <a:latin typeface="+mj-lt"/>
              <a:cs typeface="Poppins" panose="00000500000000000000" pitchFamily="2" charset="0"/>
            </a:endParaRPr>
          </a:p>
        </p:txBody>
      </p:sp>
      <p:grpSp>
        <p:nvGrpSpPr>
          <p:cNvPr id="17" name="Group 16">
            <a:extLst>
              <a:ext uri="{FF2B5EF4-FFF2-40B4-BE49-F238E27FC236}">
                <a16:creationId xmlns:a16="http://schemas.microsoft.com/office/drawing/2014/main" id="{3F1E6EE0-8D2D-4445-BAA4-D9725508E6BB}"/>
              </a:ext>
            </a:extLst>
          </p:cNvPr>
          <p:cNvGrpSpPr/>
          <p:nvPr/>
        </p:nvGrpSpPr>
        <p:grpSpPr>
          <a:xfrm>
            <a:off x="7049890" y="1179663"/>
            <a:ext cx="1453458" cy="554192"/>
            <a:chOff x="3899462" y="2585735"/>
            <a:chExt cx="4263400" cy="1625600"/>
          </a:xfrm>
        </p:grpSpPr>
        <p:pic>
          <p:nvPicPr>
            <p:cNvPr id="18" name="Graphic 17">
              <a:extLst>
                <a:ext uri="{FF2B5EF4-FFF2-40B4-BE49-F238E27FC236}">
                  <a16:creationId xmlns:a16="http://schemas.microsoft.com/office/drawing/2014/main" id="{3602232D-3A41-4D0B-B4B8-1EB17ADACE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3899462" y="2585735"/>
              <a:ext cx="1625600" cy="1625600"/>
            </a:xfrm>
            <a:prstGeom prst="rect">
              <a:avLst/>
            </a:prstGeom>
          </p:spPr>
        </p:pic>
        <p:sp>
          <p:nvSpPr>
            <p:cNvPr id="19" name="Freeform: Shape 18">
              <a:extLst>
                <a:ext uri="{FF2B5EF4-FFF2-40B4-BE49-F238E27FC236}">
                  <a16:creationId xmlns:a16="http://schemas.microsoft.com/office/drawing/2014/main" id="{93A9E25F-39BC-4ADB-B273-60EDC9B17A8E}"/>
                </a:ext>
              </a:extLst>
            </p:cNvPr>
            <p:cNvSpPr/>
            <p:nvPr/>
          </p:nvSpPr>
          <p:spPr>
            <a:xfrm>
              <a:off x="5446582" y="2763849"/>
              <a:ext cx="2716280" cy="1269373"/>
            </a:xfrm>
            <a:custGeom>
              <a:avLst/>
              <a:gdLst/>
              <a:ahLst/>
              <a:cxnLst/>
              <a:rect l="l" t="t" r="r" b="b"/>
              <a:pathLst>
                <a:path w="2716280" h="1269373">
                  <a:moveTo>
                    <a:pt x="585383" y="1091470"/>
                  </a:moveTo>
                  <a:cubicBezTo>
                    <a:pt x="569762" y="1091470"/>
                    <a:pt x="557284" y="1095288"/>
                    <a:pt x="547950" y="1102924"/>
                  </a:cubicBezTo>
                  <a:cubicBezTo>
                    <a:pt x="538615" y="1110560"/>
                    <a:pt x="533948" y="1120644"/>
                    <a:pt x="533948" y="1133178"/>
                  </a:cubicBezTo>
                  <a:lnTo>
                    <a:pt x="533948" y="1155609"/>
                  </a:lnTo>
                  <a:cubicBezTo>
                    <a:pt x="533948" y="1168603"/>
                    <a:pt x="538502" y="1178806"/>
                    <a:pt x="547610" y="1186220"/>
                  </a:cubicBezTo>
                  <a:cubicBezTo>
                    <a:pt x="556719" y="1193634"/>
                    <a:pt x="569309" y="1197340"/>
                    <a:pt x="585383" y="1197340"/>
                  </a:cubicBezTo>
                  <a:lnTo>
                    <a:pt x="629496" y="1197340"/>
                  </a:lnTo>
                  <a:cubicBezTo>
                    <a:pt x="649562" y="1197340"/>
                    <a:pt x="667397" y="1191490"/>
                    <a:pt x="683002" y="1179791"/>
                  </a:cubicBezTo>
                  <a:cubicBezTo>
                    <a:pt x="698607" y="1168091"/>
                    <a:pt x="709379" y="1152422"/>
                    <a:pt x="715316" y="1132785"/>
                  </a:cubicBezTo>
                  <a:lnTo>
                    <a:pt x="715316" y="1114985"/>
                  </a:lnTo>
                  <a:cubicBezTo>
                    <a:pt x="708410" y="1108809"/>
                    <a:pt x="697113" y="1103346"/>
                    <a:pt x="681425" y="1098596"/>
                  </a:cubicBezTo>
                  <a:cubicBezTo>
                    <a:pt x="665736" y="1093845"/>
                    <a:pt x="649673" y="1091470"/>
                    <a:pt x="633234" y="1091470"/>
                  </a:cubicBezTo>
                  <a:close/>
                  <a:moveTo>
                    <a:pt x="2078212" y="945702"/>
                  </a:moveTo>
                  <a:cubicBezTo>
                    <a:pt x="2057059" y="945702"/>
                    <a:pt x="2040082" y="952663"/>
                    <a:pt x="2027283" y="966585"/>
                  </a:cubicBezTo>
                  <a:cubicBezTo>
                    <a:pt x="2014484" y="980508"/>
                    <a:pt x="2008084" y="999411"/>
                    <a:pt x="2008084" y="1023295"/>
                  </a:cubicBezTo>
                  <a:lnTo>
                    <a:pt x="2008084" y="1115247"/>
                  </a:lnTo>
                  <a:cubicBezTo>
                    <a:pt x="2008084" y="1139647"/>
                    <a:pt x="2014369" y="1158806"/>
                    <a:pt x="2026938" y="1172724"/>
                  </a:cubicBezTo>
                  <a:cubicBezTo>
                    <a:pt x="2039507" y="1186643"/>
                    <a:pt x="2056349" y="1193602"/>
                    <a:pt x="2077462" y="1193602"/>
                  </a:cubicBezTo>
                  <a:lnTo>
                    <a:pt x="2139506" y="1193602"/>
                  </a:lnTo>
                  <a:cubicBezTo>
                    <a:pt x="2161104" y="1193602"/>
                    <a:pt x="2178439" y="1186613"/>
                    <a:pt x="2191512" y="1172635"/>
                  </a:cubicBezTo>
                  <a:cubicBezTo>
                    <a:pt x="2204585" y="1158657"/>
                    <a:pt x="2211122" y="1139528"/>
                    <a:pt x="2211122" y="1115247"/>
                  </a:cubicBezTo>
                  <a:lnTo>
                    <a:pt x="2211122" y="1023295"/>
                  </a:lnTo>
                  <a:cubicBezTo>
                    <a:pt x="2211122" y="999490"/>
                    <a:pt x="2204702" y="980607"/>
                    <a:pt x="2191863" y="966645"/>
                  </a:cubicBezTo>
                  <a:cubicBezTo>
                    <a:pt x="2179025" y="952683"/>
                    <a:pt x="2162072" y="945702"/>
                    <a:pt x="2141006" y="945702"/>
                  </a:cubicBezTo>
                  <a:close/>
                  <a:moveTo>
                    <a:pt x="1751707" y="875907"/>
                  </a:moveTo>
                  <a:lnTo>
                    <a:pt x="1836468" y="875907"/>
                  </a:lnTo>
                  <a:lnTo>
                    <a:pt x="1836468" y="1263396"/>
                  </a:lnTo>
                  <a:lnTo>
                    <a:pt x="1751707" y="1263396"/>
                  </a:lnTo>
                  <a:close/>
                  <a:moveTo>
                    <a:pt x="2538972" y="869930"/>
                  </a:moveTo>
                  <a:lnTo>
                    <a:pt x="2588312" y="869930"/>
                  </a:lnTo>
                  <a:cubicBezTo>
                    <a:pt x="2626459" y="869930"/>
                    <a:pt x="2657324" y="882650"/>
                    <a:pt x="2680907" y="908090"/>
                  </a:cubicBezTo>
                  <a:cubicBezTo>
                    <a:pt x="2704489" y="933529"/>
                    <a:pt x="2716280" y="966450"/>
                    <a:pt x="2716280" y="1006852"/>
                  </a:cubicBezTo>
                  <a:lnTo>
                    <a:pt x="2716280" y="1263396"/>
                  </a:lnTo>
                  <a:lnTo>
                    <a:pt x="2631520" y="1263396"/>
                  </a:lnTo>
                  <a:lnTo>
                    <a:pt x="2631520" y="1006852"/>
                  </a:lnTo>
                  <a:cubicBezTo>
                    <a:pt x="2631520" y="988326"/>
                    <a:pt x="2626940" y="973503"/>
                    <a:pt x="2617780" y="962382"/>
                  </a:cubicBezTo>
                  <a:cubicBezTo>
                    <a:pt x="2608620" y="951262"/>
                    <a:pt x="2596805" y="945702"/>
                    <a:pt x="2582335" y="945702"/>
                  </a:cubicBezTo>
                  <a:lnTo>
                    <a:pt x="2535984" y="945702"/>
                  </a:lnTo>
                  <a:cubicBezTo>
                    <a:pt x="2516545" y="945702"/>
                    <a:pt x="2498761" y="953306"/>
                    <a:pt x="2482632" y="968514"/>
                  </a:cubicBezTo>
                  <a:cubicBezTo>
                    <a:pt x="2466503" y="983722"/>
                    <a:pt x="2456180" y="1003292"/>
                    <a:pt x="2451664" y="1027224"/>
                  </a:cubicBezTo>
                  <a:lnTo>
                    <a:pt x="2451664" y="1263396"/>
                  </a:lnTo>
                  <a:lnTo>
                    <a:pt x="2366903" y="1263396"/>
                  </a:lnTo>
                  <a:lnTo>
                    <a:pt x="2366903" y="875907"/>
                  </a:lnTo>
                  <a:lnTo>
                    <a:pt x="2448675" y="875907"/>
                  </a:lnTo>
                  <a:lnTo>
                    <a:pt x="2448675" y="926723"/>
                  </a:lnTo>
                  <a:cubicBezTo>
                    <a:pt x="2450810" y="911594"/>
                    <a:pt x="2461528" y="898347"/>
                    <a:pt x="2480828" y="886980"/>
                  </a:cubicBezTo>
                  <a:cubicBezTo>
                    <a:pt x="2500128" y="875614"/>
                    <a:pt x="2519509" y="869930"/>
                    <a:pt x="2538972" y="869930"/>
                  </a:cubicBezTo>
                  <a:close/>
                  <a:moveTo>
                    <a:pt x="2078212" y="869930"/>
                  </a:moveTo>
                  <a:lnTo>
                    <a:pt x="2141006" y="869930"/>
                  </a:lnTo>
                  <a:cubicBezTo>
                    <a:pt x="2187464" y="869930"/>
                    <a:pt x="2224891" y="883865"/>
                    <a:pt x="2253288" y="911733"/>
                  </a:cubicBezTo>
                  <a:cubicBezTo>
                    <a:pt x="2281684" y="939602"/>
                    <a:pt x="2295882" y="976043"/>
                    <a:pt x="2295882" y="1021056"/>
                  </a:cubicBezTo>
                  <a:lnTo>
                    <a:pt x="2295882" y="1118235"/>
                  </a:lnTo>
                  <a:cubicBezTo>
                    <a:pt x="2295882" y="1163201"/>
                    <a:pt x="2281537" y="1199632"/>
                    <a:pt x="2252847" y="1227529"/>
                  </a:cubicBezTo>
                  <a:cubicBezTo>
                    <a:pt x="2224157" y="1255425"/>
                    <a:pt x="2186627" y="1269373"/>
                    <a:pt x="2140256" y="1269373"/>
                  </a:cubicBezTo>
                  <a:lnTo>
                    <a:pt x="2076712" y="1269373"/>
                  </a:lnTo>
                  <a:cubicBezTo>
                    <a:pt x="2030651" y="1269373"/>
                    <a:pt x="1993571" y="1255457"/>
                    <a:pt x="1965472" y="1227624"/>
                  </a:cubicBezTo>
                  <a:cubicBezTo>
                    <a:pt x="1937373" y="1199791"/>
                    <a:pt x="1923324" y="1163328"/>
                    <a:pt x="1923324" y="1118235"/>
                  </a:cubicBezTo>
                  <a:lnTo>
                    <a:pt x="1923324" y="1021056"/>
                  </a:lnTo>
                  <a:cubicBezTo>
                    <a:pt x="1923324" y="975963"/>
                    <a:pt x="1937502" y="939503"/>
                    <a:pt x="1965859" y="911674"/>
                  </a:cubicBezTo>
                  <a:cubicBezTo>
                    <a:pt x="1994216" y="883845"/>
                    <a:pt x="2031667" y="869930"/>
                    <a:pt x="2078212" y="869930"/>
                  </a:cubicBezTo>
                  <a:close/>
                  <a:moveTo>
                    <a:pt x="1025033" y="869930"/>
                  </a:moveTo>
                  <a:lnTo>
                    <a:pt x="1087827" y="869930"/>
                  </a:lnTo>
                  <a:cubicBezTo>
                    <a:pt x="1127189" y="869930"/>
                    <a:pt x="1158980" y="880842"/>
                    <a:pt x="1183202" y="902667"/>
                  </a:cubicBezTo>
                  <a:cubicBezTo>
                    <a:pt x="1207423" y="924491"/>
                    <a:pt x="1219534" y="955778"/>
                    <a:pt x="1219534" y="996530"/>
                  </a:cubicBezTo>
                  <a:lnTo>
                    <a:pt x="1136499" y="996530"/>
                  </a:lnTo>
                  <a:cubicBezTo>
                    <a:pt x="1135920" y="977860"/>
                    <a:pt x="1131237" y="964347"/>
                    <a:pt x="1122450" y="955989"/>
                  </a:cubicBezTo>
                  <a:cubicBezTo>
                    <a:pt x="1113663" y="947631"/>
                    <a:pt x="1102122" y="943451"/>
                    <a:pt x="1087827" y="943451"/>
                  </a:cubicBezTo>
                  <a:lnTo>
                    <a:pt x="1025783" y="943451"/>
                  </a:lnTo>
                  <a:cubicBezTo>
                    <a:pt x="1008948" y="943451"/>
                    <a:pt x="996041" y="946585"/>
                    <a:pt x="987064" y="952851"/>
                  </a:cubicBezTo>
                  <a:cubicBezTo>
                    <a:pt x="978087" y="959118"/>
                    <a:pt x="973598" y="967153"/>
                    <a:pt x="973598" y="976956"/>
                  </a:cubicBezTo>
                  <a:lnTo>
                    <a:pt x="973598" y="995637"/>
                  </a:lnTo>
                  <a:cubicBezTo>
                    <a:pt x="973598" y="1001748"/>
                    <a:pt x="976424" y="1007229"/>
                    <a:pt x="982075" y="1012079"/>
                  </a:cubicBezTo>
                  <a:cubicBezTo>
                    <a:pt x="987727" y="1016929"/>
                    <a:pt x="995097" y="1020382"/>
                    <a:pt x="1004185" y="1022437"/>
                  </a:cubicBezTo>
                  <a:lnTo>
                    <a:pt x="1135416" y="1045702"/>
                  </a:lnTo>
                  <a:cubicBezTo>
                    <a:pt x="1163039" y="1050489"/>
                    <a:pt x="1185583" y="1061212"/>
                    <a:pt x="1203049" y="1077873"/>
                  </a:cubicBezTo>
                  <a:cubicBezTo>
                    <a:pt x="1220516" y="1094534"/>
                    <a:pt x="1229249" y="1113969"/>
                    <a:pt x="1229249" y="1136178"/>
                  </a:cubicBezTo>
                  <a:lnTo>
                    <a:pt x="1229249" y="1165324"/>
                  </a:lnTo>
                  <a:cubicBezTo>
                    <a:pt x="1229249" y="1196805"/>
                    <a:pt x="1216174" y="1222016"/>
                    <a:pt x="1190024" y="1240959"/>
                  </a:cubicBezTo>
                  <a:cubicBezTo>
                    <a:pt x="1163874" y="1259902"/>
                    <a:pt x="1130058" y="1269373"/>
                    <a:pt x="1088577" y="1269373"/>
                  </a:cubicBezTo>
                  <a:lnTo>
                    <a:pt x="1022795" y="1269373"/>
                  </a:lnTo>
                  <a:cubicBezTo>
                    <a:pt x="980329" y="1269373"/>
                    <a:pt x="946140" y="1257606"/>
                    <a:pt x="920228" y="1234071"/>
                  </a:cubicBezTo>
                  <a:cubicBezTo>
                    <a:pt x="894316" y="1210536"/>
                    <a:pt x="881360" y="1177112"/>
                    <a:pt x="881360" y="1133797"/>
                  </a:cubicBezTo>
                  <a:lnTo>
                    <a:pt x="964633" y="1133797"/>
                  </a:lnTo>
                  <a:cubicBezTo>
                    <a:pt x="964633" y="1155045"/>
                    <a:pt x="969879" y="1170698"/>
                    <a:pt x="980373" y="1180755"/>
                  </a:cubicBezTo>
                  <a:cubicBezTo>
                    <a:pt x="990866" y="1190812"/>
                    <a:pt x="1005007" y="1195840"/>
                    <a:pt x="1022795" y="1195840"/>
                  </a:cubicBezTo>
                  <a:lnTo>
                    <a:pt x="1088577" y="1195840"/>
                  </a:lnTo>
                  <a:cubicBezTo>
                    <a:pt x="1105865" y="1195840"/>
                    <a:pt x="1119380" y="1192770"/>
                    <a:pt x="1129123" y="1186631"/>
                  </a:cubicBezTo>
                  <a:cubicBezTo>
                    <a:pt x="1138867" y="1180491"/>
                    <a:pt x="1143738" y="1172643"/>
                    <a:pt x="1143738" y="1163086"/>
                  </a:cubicBezTo>
                  <a:lnTo>
                    <a:pt x="1143738" y="1141405"/>
                  </a:lnTo>
                  <a:cubicBezTo>
                    <a:pt x="1143738" y="1135698"/>
                    <a:pt x="1141040" y="1130344"/>
                    <a:pt x="1135642" y="1125343"/>
                  </a:cubicBezTo>
                  <a:cubicBezTo>
                    <a:pt x="1130245" y="1120343"/>
                    <a:pt x="1124954" y="1117025"/>
                    <a:pt x="1119771" y="1115390"/>
                  </a:cubicBezTo>
                  <a:lnTo>
                    <a:pt x="993779" y="1092958"/>
                  </a:lnTo>
                  <a:cubicBezTo>
                    <a:pt x="958743" y="1087608"/>
                    <a:pt x="932369" y="1076480"/>
                    <a:pt x="914656" y="1059573"/>
                  </a:cubicBezTo>
                  <a:cubicBezTo>
                    <a:pt x="896944" y="1042666"/>
                    <a:pt x="888087" y="1022600"/>
                    <a:pt x="888087" y="999375"/>
                  </a:cubicBezTo>
                  <a:lnTo>
                    <a:pt x="888087" y="974705"/>
                  </a:lnTo>
                  <a:cubicBezTo>
                    <a:pt x="888087" y="943249"/>
                    <a:pt x="900621" y="917922"/>
                    <a:pt x="925687" y="898726"/>
                  </a:cubicBezTo>
                  <a:cubicBezTo>
                    <a:pt x="950754" y="879529"/>
                    <a:pt x="983869" y="869930"/>
                    <a:pt x="1025033" y="869930"/>
                  </a:cubicBezTo>
                  <a:close/>
                  <a:moveTo>
                    <a:pt x="599587" y="869930"/>
                  </a:moveTo>
                  <a:lnTo>
                    <a:pt x="660892" y="869930"/>
                  </a:lnTo>
                  <a:cubicBezTo>
                    <a:pt x="702286" y="869930"/>
                    <a:pt x="735707" y="881725"/>
                    <a:pt x="761155" y="905316"/>
                  </a:cubicBezTo>
                  <a:cubicBezTo>
                    <a:pt x="786602" y="928906"/>
                    <a:pt x="799326" y="959763"/>
                    <a:pt x="799326" y="997887"/>
                  </a:cubicBezTo>
                  <a:lnTo>
                    <a:pt x="799326" y="1263396"/>
                  </a:lnTo>
                  <a:lnTo>
                    <a:pt x="719054" y="1263396"/>
                  </a:lnTo>
                  <a:lnTo>
                    <a:pt x="719054" y="1213307"/>
                  </a:lnTo>
                  <a:cubicBezTo>
                    <a:pt x="716213" y="1229023"/>
                    <a:pt x="705017" y="1242296"/>
                    <a:pt x="685467" y="1253127"/>
                  </a:cubicBezTo>
                  <a:cubicBezTo>
                    <a:pt x="665917" y="1263958"/>
                    <a:pt x="646014" y="1269373"/>
                    <a:pt x="625757" y="1269373"/>
                  </a:cubicBezTo>
                  <a:lnTo>
                    <a:pt x="580906" y="1269373"/>
                  </a:lnTo>
                  <a:cubicBezTo>
                    <a:pt x="541584" y="1269373"/>
                    <a:pt x="509925" y="1259110"/>
                    <a:pt x="485930" y="1238584"/>
                  </a:cubicBezTo>
                  <a:cubicBezTo>
                    <a:pt x="461935" y="1218057"/>
                    <a:pt x="449937" y="1190649"/>
                    <a:pt x="449937" y="1156359"/>
                  </a:cubicBezTo>
                  <a:lnTo>
                    <a:pt x="449937" y="1131689"/>
                  </a:lnTo>
                  <a:cubicBezTo>
                    <a:pt x="449937" y="1098280"/>
                    <a:pt x="462433" y="1071342"/>
                    <a:pt x="487424" y="1050876"/>
                  </a:cubicBezTo>
                  <a:cubicBezTo>
                    <a:pt x="512416" y="1030409"/>
                    <a:pt x="544822" y="1020175"/>
                    <a:pt x="584645" y="1020175"/>
                  </a:cubicBezTo>
                  <a:lnTo>
                    <a:pt x="631734" y="1020175"/>
                  </a:lnTo>
                  <a:cubicBezTo>
                    <a:pt x="647149" y="1020175"/>
                    <a:pt x="663797" y="1022543"/>
                    <a:pt x="681681" y="1027277"/>
                  </a:cubicBezTo>
                  <a:cubicBezTo>
                    <a:pt x="699564" y="1032012"/>
                    <a:pt x="710775" y="1037864"/>
                    <a:pt x="715316" y="1044833"/>
                  </a:cubicBezTo>
                  <a:lnTo>
                    <a:pt x="715316" y="997887"/>
                  </a:lnTo>
                  <a:cubicBezTo>
                    <a:pt x="715316" y="981623"/>
                    <a:pt x="710327" y="968609"/>
                    <a:pt x="700350" y="958846"/>
                  </a:cubicBezTo>
                  <a:cubicBezTo>
                    <a:pt x="690372" y="949083"/>
                    <a:pt x="677220" y="944202"/>
                    <a:pt x="660892" y="944202"/>
                  </a:cubicBezTo>
                  <a:lnTo>
                    <a:pt x="599587" y="944202"/>
                  </a:lnTo>
                  <a:cubicBezTo>
                    <a:pt x="582434" y="944202"/>
                    <a:pt x="568950" y="948039"/>
                    <a:pt x="559136" y="955715"/>
                  </a:cubicBezTo>
                  <a:cubicBezTo>
                    <a:pt x="549321" y="963390"/>
                    <a:pt x="544414" y="975749"/>
                    <a:pt x="544414" y="992791"/>
                  </a:cubicBezTo>
                  <a:lnTo>
                    <a:pt x="460403" y="992791"/>
                  </a:lnTo>
                  <a:cubicBezTo>
                    <a:pt x="460403" y="953326"/>
                    <a:pt x="473270" y="922983"/>
                    <a:pt x="499003" y="901762"/>
                  </a:cubicBezTo>
                  <a:cubicBezTo>
                    <a:pt x="524736" y="880541"/>
                    <a:pt x="558265" y="869930"/>
                    <a:pt x="599587" y="869930"/>
                  </a:cubicBezTo>
                  <a:close/>
                  <a:moveTo>
                    <a:pt x="1794463" y="732377"/>
                  </a:moveTo>
                  <a:cubicBezTo>
                    <a:pt x="1811131" y="732377"/>
                    <a:pt x="1824542" y="737455"/>
                    <a:pt x="1834694" y="747611"/>
                  </a:cubicBezTo>
                  <a:cubicBezTo>
                    <a:pt x="1844846" y="757767"/>
                    <a:pt x="1849922" y="770676"/>
                    <a:pt x="1849922" y="786336"/>
                  </a:cubicBezTo>
                  <a:cubicBezTo>
                    <a:pt x="1849922" y="802433"/>
                    <a:pt x="1844828" y="815576"/>
                    <a:pt x="1834640" y="825764"/>
                  </a:cubicBezTo>
                  <a:cubicBezTo>
                    <a:pt x="1824452" y="835952"/>
                    <a:pt x="1811060" y="841046"/>
                    <a:pt x="1794463" y="841046"/>
                  </a:cubicBezTo>
                  <a:cubicBezTo>
                    <a:pt x="1777905" y="841046"/>
                    <a:pt x="1764397" y="835962"/>
                    <a:pt x="1753940" y="825794"/>
                  </a:cubicBezTo>
                  <a:cubicBezTo>
                    <a:pt x="1743482" y="815626"/>
                    <a:pt x="1738253" y="802473"/>
                    <a:pt x="1738253" y="786336"/>
                  </a:cubicBezTo>
                  <a:cubicBezTo>
                    <a:pt x="1738253" y="770636"/>
                    <a:pt x="1743462" y="757718"/>
                    <a:pt x="1753880" y="747581"/>
                  </a:cubicBezTo>
                  <a:cubicBezTo>
                    <a:pt x="1764298" y="737445"/>
                    <a:pt x="1777826" y="732377"/>
                    <a:pt x="1794463" y="732377"/>
                  </a:cubicBezTo>
                  <a:close/>
                  <a:moveTo>
                    <a:pt x="1300103" y="725650"/>
                  </a:moveTo>
                  <a:lnTo>
                    <a:pt x="1384864" y="725650"/>
                  </a:lnTo>
                  <a:lnTo>
                    <a:pt x="1384864" y="922234"/>
                  </a:lnTo>
                  <a:cubicBezTo>
                    <a:pt x="1387594" y="908058"/>
                    <a:pt x="1398248" y="895797"/>
                    <a:pt x="1416826" y="885450"/>
                  </a:cubicBezTo>
                  <a:cubicBezTo>
                    <a:pt x="1435404" y="875104"/>
                    <a:pt x="1453853" y="869930"/>
                    <a:pt x="1472172" y="869930"/>
                  </a:cubicBezTo>
                  <a:lnTo>
                    <a:pt x="1523012" y="869930"/>
                  </a:lnTo>
                  <a:cubicBezTo>
                    <a:pt x="1561152" y="869930"/>
                    <a:pt x="1592015" y="882650"/>
                    <a:pt x="1615601" y="908090"/>
                  </a:cubicBezTo>
                  <a:cubicBezTo>
                    <a:pt x="1639187" y="933529"/>
                    <a:pt x="1650980" y="966450"/>
                    <a:pt x="1650980" y="1006852"/>
                  </a:cubicBezTo>
                  <a:lnTo>
                    <a:pt x="1650980" y="1263396"/>
                  </a:lnTo>
                  <a:lnTo>
                    <a:pt x="1566220" y="1263396"/>
                  </a:lnTo>
                  <a:lnTo>
                    <a:pt x="1566220" y="1006852"/>
                  </a:lnTo>
                  <a:cubicBezTo>
                    <a:pt x="1566220" y="988326"/>
                    <a:pt x="1561640" y="973503"/>
                    <a:pt x="1552480" y="962382"/>
                  </a:cubicBezTo>
                  <a:cubicBezTo>
                    <a:pt x="1543320" y="951262"/>
                    <a:pt x="1531501" y="945702"/>
                    <a:pt x="1517023" y="945702"/>
                  </a:cubicBezTo>
                  <a:lnTo>
                    <a:pt x="1469184" y="945702"/>
                  </a:lnTo>
                  <a:cubicBezTo>
                    <a:pt x="1449721" y="945702"/>
                    <a:pt x="1431933" y="953185"/>
                    <a:pt x="1415820" y="968151"/>
                  </a:cubicBezTo>
                  <a:cubicBezTo>
                    <a:pt x="1399707" y="983117"/>
                    <a:pt x="1389388" y="1002352"/>
                    <a:pt x="1384864" y="1025855"/>
                  </a:cubicBezTo>
                  <a:lnTo>
                    <a:pt x="1384864" y="1263396"/>
                  </a:lnTo>
                  <a:lnTo>
                    <a:pt x="1300103" y="1263396"/>
                  </a:lnTo>
                  <a:close/>
                  <a:moveTo>
                    <a:pt x="17216" y="725650"/>
                  </a:moveTo>
                  <a:lnTo>
                    <a:pt x="392014" y="725650"/>
                  </a:lnTo>
                  <a:lnTo>
                    <a:pt x="392014" y="802922"/>
                  </a:lnTo>
                  <a:lnTo>
                    <a:pt x="103466" y="802922"/>
                  </a:lnTo>
                  <a:lnTo>
                    <a:pt x="103466" y="962620"/>
                  </a:lnTo>
                  <a:lnTo>
                    <a:pt x="364355" y="962620"/>
                  </a:lnTo>
                  <a:lnTo>
                    <a:pt x="364355" y="1039892"/>
                  </a:lnTo>
                  <a:lnTo>
                    <a:pt x="103466" y="1039892"/>
                  </a:lnTo>
                  <a:lnTo>
                    <a:pt x="103466" y="1263396"/>
                  </a:lnTo>
                  <a:lnTo>
                    <a:pt x="17216" y="1263396"/>
                  </a:lnTo>
                  <a:close/>
                  <a:moveTo>
                    <a:pt x="1634490" y="214122"/>
                  </a:moveTo>
                  <a:cubicBezTo>
                    <a:pt x="1611122" y="214122"/>
                    <a:pt x="1592326" y="222123"/>
                    <a:pt x="1578102" y="238125"/>
                  </a:cubicBezTo>
                  <a:cubicBezTo>
                    <a:pt x="1563878" y="254127"/>
                    <a:pt x="1556766" y="275336"/>
                    <a:pt x="1556766" y="301752"/>
                  </a:cubicBezTo>
                  <a:lnTo>
                    <a:pt x="1556766" y="313182"/>
                  </a:lnTo>
                  <a:lnTo>
                    <a:pt x="1770126" y="313182"/>
                  </a:lnTo>
                  <a:lnTo>
                    <a:pt x="1770126" y="297942"/>
                  </a:lnTo>
                  <a:cubicBezTo>
                    <a:pt x="1770126" y="272542"/>
                    <a:pt x="1763395" y="252222"/>
                    <a:pt x="1749933" y="236982"/>
                  </a:cubicBezTo>
                  <a:cubicBezTo>
                    <a:pt x="1736471" y="221742"/>
                    <a:pt x="1718818" y="214122"/>
                    <a:pt x="1696974" y="214122"/>
                  </a:cubicBezTo>
                  <a:close/>
                  <a:moveTo>
                    <a:pt x="1205865" y="214122"/>
                  </a:moveTo>
                  <a:cubicBezTo>
                    <a:pt x="1182497" y="214122"/>
                    <a:pt x="1163701" y="222123"/>
                    <a:pt x="1149477" y="238125"/>
                  </a:cubicBezTo>
                  <a:cubicBezTo>
                    <a:pt x="1135253" y="254127"/>
                    <a:pt x="1128141" y="275336"/>
                    <a:pt x="1128141" y="301752"/>
                  </a:cubicBezTo>
                  <a:lnTo>
                    <a:pt x="1128141" y="313182"/>
                  </a:lnTo>
                  <a:lnTo>
                    <a:pt x="1341501" y="313182"/>
                  </a:lnTo>
                  <a:lnTo>
                    <a:pt x="1341501" y="297942"/>
                  </a:lnTo>
                  <a:cubicBezTo>
                    <a:pt x="1341501" y="272542"/>
                    <a:pt x="1334770" y="252222"/>
                    <a:pt x="1321308" y="236982"/>
                  </a:cubicBezTo>
                  <a:cubicBezTo>
                    <a:pt x="1307846" y="221742"/>
                    <a:pt x="1290193" y="214122"/>
                    <a:pt x="1268349" y="214122"/>
                  </a:cubicBezTo>
                  <a:close/>
                  <a:moveTo>
                    <a:pt x="970026" y="157734"/>
                  </a:moveTo>
                  <a:lnTo>
                    <a:pt x="1009650" y="157734"/>
                  </a:lnTo>
                  <a:lnTo>
                    <a:pt x="1009650" y="220980"/>
                  </a:lnTo>
                  <a:lnTo>
                    <a:pt x="970026" y="220980"/>
                  </a:lnTo>
                  <a:cubicBezTo>
                    <a:pt x="939038" y="220980"/>
                    <a:pt x="914146" y="230505"/>
                    <a:pt x="895350" y="249555"/>
                  </a:cubicBezTo>
                  <a:cubicBezTo>
                    <a:pt x="876554" y="268605"/>
                    <a:pt x="867156" y="293624"/>
                    <a:pt x="867156" y="324612"/>
                  </a:cubicBezTo>
                  <a:lnTo>
                    <a:pt x="867156" y="539496"/>
                  </a:lnTo>
                  <a:lnTo>
                    <a:pt x="796290" y="539496"/>
                  </a:lnTo>
                  <a:lnTo>
                    <a:pt x="796290" y="159258"/>
                  </a:lnTo>
                  <a:lnTo>
                    <a:pt x="864108" y="159258"/>
                  </a:lnTo>
                  <a:lnTo>
                    <a:pt x="864108" y="214884"/>
                  </a:lnTo>
                  <a:cubicBezTo>
                    <a:pt x="874268" y="198120"/>
                    <a:pt x="889127" y="184404"/>
                    <a:pt x="908685" y="173736"/>
                  </a:cubicBezTo>
                  <a:cubicBezTo>
                    <a:pt x="928243" y="163068"/>
                    <a:pt x="948690" y="157734"/>
                    <a:pt x="970026" y="157734"/>
                  </a:cubicBezTo>
                  <a:close/>
                  <a:moveTo>
                    <a:pt x="1634490" y="153162"/>
                  </a:moveTo>
                  <a:lnTo>
                    <a:pt x="1696974" y="153162"/>
                  </a:lnTo>
                  <a:cubicBezTo>
                    <a:pt x="1740154" y="153162"/>
                    <a:pt x="1774952" y="166370"/>
                    <a:pt x="1801368" y="192786"/>
                  </a:cubicBezTo>
                  <a:cubicBezTo>
                    <a:pt x="1827784" y="219202"/>
                    <a:pt x="1840992" y="254254"/>
                    <a:pt x="1840992" y="297942"/>
                  </a:cubicBezTo>
                  <a:lnTo>
                    <a:pt x="1840992" y="369570"/>
                  </a:lnTo>
                  <a:lnTo>
                    <a:pt x="1556766" y="369570"/>
                  </a:lnTo>
                  <a:lnTo>
                    <a:pt x="1556766" y="406146"/>
                  </a:lnTo>
                  <a:cubicBezTo>
                    <a:pt x="1556766" y="429514"/>
                    <a:pt x="1563878" y="448310"/>
                    <a:pt x="1578102" y="462534"/>
                  </a:cubicBezTo>
                  <a:cubicBezTo>
                    <a:pt x="1592326" y="476758"/>
                    <a:pt x="1611122" y="483870"/>
                    <a:pt x="1634490" y="483870"/>
                  </a:cubicBezTo>
                  <a:lnTo>
                    <a:pt x="1693164" y="483870"/>
                  </a:lnTo>
                  <a:cubicBezTo>
                    <a:pt x="1716024" y="483870"/>
                    <a:pt x="1734566" y="477901"/>
                    <a:pt x="1748790" y="465963"/>
                  </a:cubicBezTo>
                  <a:cubicBezTo>
                    <a:pt x="1763014" y="454025"/>
                    <a:pt x="1770126" y="438150"/>
                    <a:pt x="1770126" y="418338"/>
                  </a:cubicBezTo>
                  <a:lnTo>
                    <a:pt x="1839468" y="418338"/>
                  </a:lnTo>
                  <a:cubicBezTo>
                    <a:pt x="1839468" y="456438"/>
                    <a:pt x="1826006" y="487172"/>
                    <a:pt x="1799082" y="510540"/>
                  </a:cubicBezTo>
                  <a:cubicBezTo>
                    <a:pt x="1772158" y="533908"/>
                    <a:pt x="1736598" y="545592"/>
                    <a:pt x="1692402" y="545592"/>
                  </a:cubicBezTo>
                  <a:lnTo>
                    <a:pt x="1634490" y="545592"/>
                  </a:lnTo>
                  <a:cubicBezTo>
                    <a:pt x="1589786" y="545592"/>
                    <a:pt x="1553845" y="532765"/>
                    <a:pt x="1526667" y="507111"/>
                  </a:cubicBezTo>
                  <a:cubicBezTo>
                    <a:pt x="1499489" y="481457"/>
                    <a:pt x="1485900" y="447802"/>
                    <a:pt x="1485900" y="406146"/>
                  </a:cubicBezTo>
                  <a:lnTo>
                    <a:pt x="1485900" y="300990"/>
                  </a:lnTo>
                  <a:cubicBezTo>
                    <a:pt x="1485900" y="256286"/>
                    <a:pt x="1499489" y="220472"/>
                    <a:pt x="1526667" y="193548"/>
                  </a:cubicBezTo>
                  <a:cubicBezTo>
                    <a:pt x="1553845" y="166624"/>
                    <a:pt x="1589786" y="153162"/>
                    <a:pt x="1634490" y="153162"/>
                  </a:cubicBezTo>
                  <a:close/>
                  <a:moveTo>
                    <a:pt x="1205865" y="153162"/>
                  </a:moveTo>
                  <a:lnTo>
                    <a:pt x="1268349" y="153162"/>
                  </a:lnTo>
                  <a:cubicBezTo>
                    <a:pt x="1311529" y="153162"/>
                    <a:pt x="1346327" y="166370"/>
                    <a:pt x="1372743" y="192786"/>
                  </a:cubicBezTo>
                  <a:cubicBezTo>
                    <a:pt x="1399159" y="219202"/>
                    <a:pt x="1412367" y="254254"/>
                    <a:pt x="1412367" y="297942"/>
                  </a:cubicBezTo>
                  <a:lnTo>
                    <a:pt x="1412367" y="369570"/>
                  </a:lnTo>
                  <a:lnTo>
                    <a:pt x="1128141" y="369570"/>
                  </a:lnTo>
                  <a:lnTo>
                    <a:pt x="1128141" y="406146"/>
                  </a:lnTo>
                  <a:cubicBezTo>
                    <a:pt x="1128141" y="429514"/>
                    <a:pt x="1135253" y="448310"/>
                    <a:pt x="1149477" y="462534"/>
                  </a:cubicBezTo>
                  <a:cubicBezTo>
                    <a:pt x="1163701" y="476758"/>
                    <a:pt x="1182497" y="483870"/>
                    <a:pt x="1205865" y="483870"/>
                  </a:cubicBezTo>
                  <a:lnTo>
                    <a:pt x="1264539" y="483870"/>
                  </a:lnTo>
                  <a:cubicBezTo>
                    <a:pt x="1287399" y="483870"/>
                    <a:pt x="1305941" y="477901"/>
                    <a:pt x="1320165" y="465963"/>
                  </a:cubicBezTo>
                  <a:cubicBezTo>
                    <a:pt x="1334389" y="454025"/>
                    <a:pt x="1341501" y="438150"/>
                    <a:pt x="1341501" y="418338"/>
                  </a:cubicBezTo>
                  <a:lnTo>
                    <a:pt x="1410843" y="418338"/>
                  </a:lnTo>
                  <a:cubicBezTo>
                    <a:pt x="1410843" y="456438"/>
                    <a:pt x="1397381" y="487172"/>
                    <a:pt x="1370457" y="510540"/>
                  </a:cubicBezTo>
                  <a:cubicBezTo>
                    <a:pt x="1343533" y="533908"/>
                    <a:pt x="1307973" y="545592"/>
                    <a:pt x="1263777" y="545592"/>
                  </a:cubicBezTo>
                  <a:lnTo>
                    <a:pt x="1205865" y="545592"/>
                  </a:lnTo>
                  <a:cubicBezTo>
                    <a:pt x="1161161" y="545592"/>
                    <a:pt x="1125220" y="532765"/>
                    <a:pt x="1098042" y="507111"/>
                  </a:cubicBezTo>
                  <a:cubicBezTo>
                    <a:pt x="1070864" y="481457"/>
                    <a:pt x="1057275" y="447802"/>
                    <a:pt x="1057275" y="406146"/>
                  </a:cubicBezTo>
                  <a:lnTo>
                    <a:pt x="1057275" y="300990"/>
                  </a:lnTo>
                  <a:cubicBezTo>
                    <a:pt x="1057275" y="256286"/>
                    <a:pt x="1070864" y="220472"/>
                    <a:pt x="1098042" y="193548"/>
                  </a:cubicBezTo>
                  <a:cubicBezTo>
                    <a:pt x="1125220" y="166624"/>
                    <a:pt x="1161161" y="153162"/>
                    <a:pt x="1205865" y="153162"/>
                  </a:cubicBezTo>
                  <a:close/>
                  <a:moveTo>
                    <a:pt x="1967103" y="44196"/>
                  </a:moveTo>
                  <a:lnTo>
                    <a:pt x="2037207" y="44196"/>
                  </a:lnTo>
                  <a:lnTo>
                    <a:pt x="2037207" y="159258"/>
                  </a:lnTo>
                  <a:lnTo>
                    <a:pt x="2136267" y="159258"/>
                  </a:lnTo>
                  <a:lnTo>
                    <a:pt x="2136267" y="220980"/>
                  </a:lnTo>
                  <a:lnTo>
                    <a:pt x="2037207" y="220980"/>
                  </a:lnTo>
                  <a:lnTo>
                    <a:pt x="2037207" y="422148"/>
                  </a:lnTo>
                  <a:cubicBezTo>
                    <a:pt x="2037207" y="441960"/>
                    <a:pt x="2041144" y="456184"/>
                    <a:pt x="2049018" y="464820"/>
                  </a:cubicBezTo>
                  <a:cubicBezTo>
                    <a:pt x="2056892" y="473456"/>
                    <a:pt x="2069719" y="477774"/>
                    <a:pt x="2087499" y="477774"/>
                  </a:cubicBezTo>
                  <a:lnTo>
                    <a:pt x="2136267" y="477774"/>
                  </a:lnTo>
                  <a:lnTo>
                    <a:pt x="2136267" y="539496"/>
                  </a:lnTo>
                  <a:lnTo>
                    <a:pt x="2084451" y="539496"/>
                  </a:lnTo>
                  <a:cubicBezTo>
                    <a:pt x="2042795" y="539496"/>
                    <a:pt x="2012696" y="530352"/>
                    <a:pt x="1994154" y="512064"/>
                  </a:cubicBezTo>
                  <a:cubicBezTo>
                    <a:pt x="1975612" y="493776"/>
                    <a:pt x="1966341" y="464312"/>
                    <a:pt x="1966341" y="423672"/>
                  </a:cubicBezTo>
                  <a:lnTo>
                    <a:pt x="1966341" y="220980"/>
                  </a:lnTo>
                  <a:lnTo>
                    <a:pt x="1899285" y="220980"/>
                  </a:lnTo>
                  <a:lnTo>
                    <a:pt x="1899285" y="159258"/>
                  </a:lnTo>
                  <a:lnTo>
                    <a:pt x="1967103" y="159258"/>
                  </a:lnTo>
                  <a:close/>
                  <a:moveTo>
                    <a:pt x="538353" y="44196"/>
                  </a:moveTo>
                  <a:lnTo>
                    <a:pt x="608457" y="44196"/>
                  </a:lnTo>
                  <a:lnTo>
                    <a:pt x="608457" y="159258"/>
                  </a:lnTo>
                  <a:lnTo>
                    <a:pt x="707517" y="159258"/>
                  </a:lnTo>
                  <a:lnTo>
                    <a:pt x="707517" y="220980"/>
                  </a:lnTo>
                  <a:lnTo>
                    <a:pt x="608457" y="220980"/>
                  </a:lnTo>
                  <a:lnTo>
                    <a:pt x="608457" y="422148"/>
                  </a:lnTo>
                  <a:cubicBezTo>
                    <a:pt x="608457" y="441960"/>
                    <a:pt x="612394" y="456184"/>
                    <a:pt x="620268" y="464820"/>
                  </a:cubicBezTo>
                  <a:cubicBezTo>
                    <a:pt x="628142" y="473456"/>
                    <a:pt x="640969" y="477774"/>
                    <a:pt x="658749" y="477774"/>
                  </a:cubicBezTo>
                  <a:lnTo>
                    <a:pt x="707517" y="477774"/>
                  </a:lnTo>
                  <a:lnTo>
                    <a:pt x="707517" y="539496"/>
                  </a:lnTo>
                  <a:lnTo>
                    <a:pt x="655701" y="539496"/>
                  </a:lnTo>
                  <a:cubicBezTo>
                    <a:pt x="614045" y="539496"/>
                    <a:pt x="583946" y="530352"/>
                    <a:pt x="565404" y="512064"/>
                  </a:cubicBezTo>
                  <a:cubicBezTo>
                    <a:pt x="546862" y="493776"/>
                    <a:pt x="537591" y="464312"/>
                    <a:pt x="537591" y="423672"/>
                  </a:cubicBezTo>
                  <a:lnTo>
                    <a:pt x="537591" y="220980"/>
                  </a:lnTo>
                  <a:lnTo>
                    <a:pt x="470535" y="220980"/>
                  </a:lnTo>
                  <a:lnTo>
                    <a:pt x="470535" y="159258"/>
                  </a:lnTo>
                  <a:lnTo>
                    <a:pt x="538353" y="159258"/>
                  </a:lnTo>
                  <a:close/>
                  <a:moveTo>
                    <a:pt x="165354" y="0"/>
                  </a:moveTo>
                  <a:lnTo>
                    <a:pt x="251460" y="0"/>
                  </a:lnTo>
                  <a:cubicBezTo>
                    <a:pt x="281432" y="0"/>
                    <a:pt x="307975" y="6223"/>
                    <a:pt x="331089" y="18669"/>
                  </a:cubicBezTo>
                  <a:cubicBezTo>
                    <a:pt x="354203" y="31115"/>
                    <a:pt x="372110" y="48641"/>
                    <a:pt x="384810" y="71247"/>
                  </a:cubicBezTo>
                  <a:cubicBezTo>
                    <a:pt x="397510" y="93853"/>
                    <a:pt x="403860" y="119888"/>
                    <a:pt x="403860" y="149352"/>
                  </a:cubicBezTo>
                  <a:lnTo>
                    <a:pt x="332232" y="149352"/>
                  </a:lnTo>
                  <a:cubicBezTo>
                    <a:pt x="332232" y="123952"/>
                    <a:pt x="324866" y="103505"/>
                    <a:pt x="310134" y="88011"/>
                  </a:cubicBezTo>
                  <a:cubicBezTo>
                    <a:pt x="295402" y="72517"/>
                    <a:pt x="275844" y="64770"/>
                    <a:pt x="251460" y="64770"/>
                  </a:cubicBezTo>
                  <a:lnTo>
                    <a:pt x="165354" y="64770"/>
                  </a:lnTo>
                  <a:cubicBezTo>
                    <a:pt x="139446" y="64770"/>
                    <a:pt x="118491" y="70485"/>
                    <a:pt x="102489" y="81915"/>
                  </a:cubicBezTo>
                  <a:cubicBezTo>
                    <a:pt x="86487" y="93345"/>
                    <a:pt x="78486" y="108966"/>
                    <a:pt x="78486" y="128778"/>
                  </a:cubicBezTo>
                  <a:lnTo>
                    <a:pt x="78486" y="163068"/>
                  </a:lnTo>
                  <a:cubicBezTo>
                    <a:pt x="78486" y="179324"/>
                    <a:pt x="84201" y="192786"/>
                    <a:pt x="95631" y="203454"/>
                  </a:cubicBezTo>
                  <a:cubicBezTo>
                    <a:pt x="107061" y="214122"/>
                    <a:pt x="123444" y="221488"/>
                    <a:pt x="144780" y="225552"/>
                  </a:cubicBezTo>
                  <a:lnTo>
                    <a:pt x="281940" y="249174"/>
                  </a:lnTo>
                  <a:cubicBezTo>
                    <a:pt x="324104" y="256286"/>
                    <a:pt x="356489" y="270129"/>
                    <a:pt x="379095" y="290703"/>
                  </a:cubicBezTo>
                  <a:cubicBezTo>
                    <a:pt x="401701" y="311277"/>
                    <a:pt x="413004" y="337058"/>
                    <a:pt x="413004" y="368046"/>
                  </a:cubicBezTo>
                  <a:lnTo>
                    <a:pt x="413004" y="417576"/>
                  </a:lnTo>
                  <a:cubicBezTo>
                    <a:pt x="413004" y="456184"/>
                    <a:pt x="398145" y="487172"/>
                    <a:pt x="368427" y="510540"/>
                  </a:cubicBezTo>
                  <a:cubicBezTo>
                    <a:pt x="338709" y="533908"/>
                    <a:pt x="299212" y="545592"/>
                    <a:pt x="249936" y="545592"/>
                  </a:cubicBezTo>
                  <a:lnTo>
                    <a:pt x="162306" y="545592"/>
                  </a:lnTo>
                  <a:cubicBezTo>
                    <a:pt x="113030" y="545592"/>
                    <a:pt x="73660" y="530860"/>
                    <a:pt x="44196" y="501396"/>
                  </a:cubicBezTo>
                  <a:cubicBezTo>
                    <a:pt x="14732" y="471932"/>
                    <a:pt x="0" y="432308"/>
                    <a:pt x="0" y="382524"/>
                  </a:cubicBezTo>
                  <a:lnTo>
                    <a:pt x="70866" y="382524"/>
                  </a:lnTo>
                  <a:cubicBezTo>
                    <a:pt x="70866" y="412496"/>
                    <a:pt x="79375" y="436372"/>
                    <a:pt x="96393" y="454152"/>
                  </a:cubicBezTo>
                  <a:cubicBezTo>
                    <a:pt x="113411" y="471932"/>
                    <a:pt x="135890" y="480822"/>
                    <a:pt x="163830" y="480822"/>
                  </a:cubicBezTo>
                  <a:lnTo>
                    <a:pt x="248412" y="480822"/>
                  </a:lnTo>
                  <a:cubicBezTo>
                    <a:pt x="276352" y="480822"/>
                    <a:pt x="298704" y="474853"/>
                    <a:pt x="315468" y="462915"/>
                  </a:cubicBezTo>
                  <a:cubicBezTo>
                    <a:pt x="332232" y="450977"/>
                    <a:pt x="340614" y="435102"/>
                    <a:pt x="340614" y="415290"/>
                  </a:cubicBezTo>
                  <a:lnTo>
                    <a:pt x="340614" y="374142"/>
                  </a:lnTo>
                  <a:cubicBezTo>
                    <a:pt x="340614" y="358394"/>
                    <a:pt x="334645" y="345186"/>
                    <a:pt x="322707" y="334518"/>
                  </a:cubicBezTo>
                  <a:cubicBezTo>
                    <a:pt x="310769" y="323850"/>
                    <a:pt x="293878" y="316738"/>
                    <a:pt x="272034" y="313182"/>
                  </a:cubicBezTo>
                  <a:lnTo>
                    <a:pt x="133350" y="290322"/>
                  </a:lnTo>
                  <a:cubicBezTo>
                    <a:pt x="92710" y="283718"/>
                    <a:pt x="61341" y="269748"/>
                    <a:pt x="39243" y="248412"/>
                  </a:cubicBezTo>
                  <a:cubicBezTo>
                    <a:pt x="17145" y="227076"/>
                    <a:pt x="6096" y="200406"/>
                    <a:pt x="6096" y="168402"/>
                  </a:cubicBezTo>
                  <a:lnTo>
                    <a:pt x="6096" y="126492"/>
                  </a:lnTo>
                  <a:cubicBezTo>
                    <a:pt x="6096" y="88392"/>
                    <a:pt x="20701" y="57785"/>
                    <a:pt x="49911" y="34671"/>
                  </a:cubicBezTo>
                  <a:cubicBezTo>
                    <a:pt x="79121" y="11557"/>
                    <a:pt x="117602" y="0"/>
                    <a:pt x="16535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grpSp>
      <p:sp>
        <p:nvSpPr>
          <p:cNvPr id="12" name="Oval 11">
            <a:extLst>
              <a:ext uri="{FF2B5EF4-FFF2-40B4-BE49-F238E27FC236}">
                <a16:creationId xmlns:a16="http://schemas.microsoft.com/office/drawing/2014/main" id="{DBDE0E83-E658-489B-B065-A72E7FF63AED}"/>
              </a:ext>
            </a:extLst>
          </p:cNvPr>
          <p:cNvSpPr/>
          <p:nvPr/>
        </p:nvSpPr>
        <p:spPr>
          <a:xfrm>
            <a:off x="5142960" y="5327310"/>
            <a:ext cx="908623" cy="90862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97"/>
          </a:p>
        </p:txBody>
      </p:sp>
      <p:sp>
        <p:nvSpPr>
          <p:cNvPr id="23" name="Freeform: Shape 22">
            <a:extLst>
              <a:ext uri="{FF2B5EF4-FFF2-40B4-BE49-F238E27FC236}">
                <a16:creationId xmlns:a16="http://schemas.microsoft.com/office/drawing/2014/main" id="{F759A437-AAD6-42FA-A6E2-160C316DC742}"/>
              </a:ext>
            </a:extLst>
          </p:cNvPr>
          <p:cNvSpPr/>
          <p:nvPr/>
        </p:nvSpPr>
        <p:spPr>
          <a:xfrm>
            <a:off x="0" y="479664"/>
            <a:ext cx="1104900" cy="2209330"/>
          </a:xfrm>
          <a:custGeom>
            <a:avLst/>
            <a:gdLst>
              <a:gd name="connsiteX0" fmla="*/ 317 w 1491350"/>
              <a:gd name="connsiteY0" fmla="*/ 0 h 2982066"/>
              <a:gd name="connsiteX1" fmla="*/ 1491350 w 1491350"/>
              <a:gd name="connsiteY1" fmla="*/ 1491033 h 2982066"/>
              <a:gd name="connsiteX2" fmla="*/ 317 w 1491350"/>
              <a:gd name="connsiteY2" fmla="*/ 2982066 h 2982066"/>
              <a:gd name="connsiteX3" fmla="*/ 0 w 1491350"/>
              <a:gd name="connsiteY3" fmla="*/ 2982050 h 2982066"/>
              <a:gd name="connsiteX4" fmla="*/ 0 w 1491350"/>
              <a:gd name="connsiteY4" fmla="*/ 16 h 2982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350" h="2982066">
                <a:moveTo>
                  <a:pt x="317" y="0"/>
                </a:moveTo>
                <a:cubicBezTo>
                  <a:pt x="823792" y="0"/>
                  <a:pt x="1491350" y="667558"/>
                  <a:pt x="1491350" y="1491033"/>
                </a:cubicBezTo>
                <a:cubicBezTo>
                  <a:pt x="1491350" y="2314508"/>
                  <a:pt x="823792" y="2982066"/>
                  <a:pt x="317" y="2982066"/>
                </a:cubicBezTo>
                <a:lnTo>
                  <a:pt x="0" y="2982050"/>
                </a:lnTo>
                <a:lnTo>
                  <a:pt x="0" y="16"/>
                </a:lnTo>
                <a:close/>
              </a:path>
            </a:pathLst>
          </a:custGeom>
          <a:solidFill>
            <a:srgbClr val="F47D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897"/>
          </a:p>
        </p:txBody>
      </p:sp>
    </p:spTree>
    <p:extLst>
      <p:ext uri="{BB962C8B-B14F-4D97-AF65-F5344CB8AC3E}">
        <p14:creationId xmlns:p14="http://schemas.microsoft.com/office/powerpoint/2010/main" val="571228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BC834D91-E0BE-4808-9064-944A886AA45C}"/>
              </a:ext>
            </a:extLst>
          </p:cNvPr>
          <p:cNvSpPr/>
          <p:nvPr/>
        </p:nvSpPr>
        <p:spPr>
          <a:xfrm>
            <a:off x="4552950" y="2442175"/>
            <a:ext cx="2438400" cy="4415825"/>
          </a:xfrm>
          <a:prstGeom prst="rect">
            <a:avLst/>
          </a:prstGeom>
          <a:solidFill>
            <a:schemeClr val="accent2">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97"/>
          </a:p>
        </p:txBody>
      </p:sp>
      <p:sp>
        <p:nvSpPr>
          <p:cNvPr id="30" name="Rectangle 29">
            <a:extLst>
              <a:ext uri="{FF2B5EF4-FFF2-40B4-BE49-F238E27FC236}">
                <a16:creationId xmlns:a16="http://schemas.microsoft.com/office/drawing/2014/main" id="{0B774992-B759-40DE-A411-0962CB244A1C}"/>
              </a:ext>
            </a:extLst>
          </p:cNvPr>
          <p:cNvSpPr/>
          <p:nvPr/>
        </p:nvSpPr>
        <p:spPr>
          <a:xfrm>
            <a:off x="931543" y="0"/>
            <a:ext cx="2801529" cy="61216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97"/>
          </a:p>
        </p:txBody>
      </p:sp>
      <p:pic>
        <p:nvPicPr>
          <p:cNvPr id="7" name="Picture Placeholder 6">
            <a:extLst>
              <a:ext uri="{FF2B5EF4-FFF2-40B4-BE49-F238E27FC236}">
                <a16:creationId xmlns:a16="http://schemas.microsoft.com/office/drawing/2014/main" id="{A1085182-39F7-4972-B04D-A80B90ED9A9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906" b="6906"/>
          <a:stretch>
            <a:fillRect/>
          </a:stretch>
        </p:blipFill>
        <p:spPr/>
      </p:pic>
      <p:sp>
        <p:nvSpPr>
          <p:cNvPr id="29" name="Title 1">
            <a:extLst>
              <a:ext uri="{FF2B5EF4-FFF2-40B4-BE49-F238E27FC236}">
                <a16:creationId xmlns:a16="http://schemas.microsoft.com/office/drawing/2014/main" id="{A667BEA9-6DDF-4BAC-8D15-04CE64172C96}"/>
              </a:ext>
            </a:extLst>
          </p:cNvPr>
          <p:cNvSpPr txBox="1">
            <a:spLocks/>
          </p:cNvSpPr>
          <p:nvPr/>
        </p:nvSpPr>
        <p:spPr>
          <a:xfrm>
            <a:off x="7811229" y="4022308"/>
            <a:ext cx="1007637" cy="287092"/>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95" dirty="0">
                <a:ea typeface="Source Sans Pro" panose="020B0503030403020204" pitchFamily="34" charset="0"/>
                <a:cs typeface="Poppins SemiBold" panose="00000700000000000000" pitchFamily="2" charset="0"/>
              </a:rPr>
              <a:t>FOUNDER</a:t>
            </a:r>
          </a:p>
        </p:txBody>
      </p:sp>
      <p:sp>
        <p:nvSpPr>
          <p:cNvPr id="2" name="Rectangle 1">
            <a:extLst>
              <a:ext uri="{FF2B5EF4-FFF2-40B4-BE49-F238E27FC236}">
                <a16:creationId xmlns:a16="http://schemas.microsoft.com/office/drawing/2014/main" id="{3E02E7BB-D216-4B97-AC4C-046213B04030}"/>
              </a:ext>
            </a:extLst>
          </p:cNvPr>
          <p:cNvSpPr/>
          <p:nvPr/>
        </p:nvSpPr>
        <p:spPr>
          <a:xfrm>
            <a:off x="7811229" y="5182551"/>
            <a:ext cx="2962456" cy="554191"/>
          </a:xfrm>
          <a:prstGeom prst="rect">
            <a:avLst/>
          </a:prstGeom>
        </p:spPr>
        <p:txBody>
          <a:bodyPr wrap="square">
            <a:spAutoFit/>
          </a:bodyPr>
          <a:lstStyle/>
          <a:p>
            <a:pPr>
              <a:lnSpc>
                <a:spcPct val="150000"/>
              </a:lnSpc>
            </a:pPr>
            <a:r>
              <a:rPr lang="en-US" sz="1050" dirty="0">
                <a:latin typeface="+mj-lt"/>
                <a:cs typeface="Poppins" panose="00000500000000000000" pitchFamily="2" charset="0"/>
              </a:rPr>
              <a:t>A GENERAL DIRECTION IN WHICH SOMETHING IS DEVELOPING OR CHANGING.</a:t>
            </a:r>
            <a:endParaRPr lang="en-ID" sz="1050" dirty="0">
              <a:latin typeface="+mj-lt"/>
              <a:cs typeface="Poppins" panose="00000500000000000000" pitchFamily="2" charset="0"/>
            </a:endParaRPr>
          </a:p>
        </p:txBody>
      </p:sp>
      <p:sp>
        <p:nvSpPr>
          <p:cNvPr id="3" name="TextBox 2">
            <a:extLst>
              <a:ext uri="{FF2B5EF4-FFF2-40B4-BE49-F238E27FC236}">
                <a16:creationId xmlns:a16="http://schemas.microsoft.com/office/drawing/2014/main" id="{836F2C87-0426-4C48-98E9-A28B63697A6E}"/>
              </a:ext>
            </a:extLst>
          </p:cNvPr>
          <p:cNvSpPr txBox="1"/>
          <p:nvPr/>
        </p:nvSpPr>
        <p:spPr>
          <a:xfrm>
            <a:off x="7811229" y="4869650"/>
            <a:ext cx="957425" cy="253916"/>
          </a:xfrm>
          <a:prstGeom prst="rect">
            <a:avLst/>
          </a:prstGeom>
          <a:noFill/>
        </p:spPr>
        <p:txBody>
          <a:bodyPr wrap="square" rtlCol="0">
            <a:spAutoFit/>
          </a:bodyPr>
          <a:lstStyle/>
          <a:p>
            <a:r>
              <a:rPr lang="en-US" sz="1050" dirty="0">
                <a:latin typeface="+mj-lt"/>
                <a:cs typeface="Poppins" panose="00000500000000000000" pitchFamily="2" charset="0"/>
              </a:rPr>
              <a:t>123.456.789</a:t>
            </a:r>
            <a:endParaRPr lang="en-ID" sz="1050" dirty="0">
              <a:latin typeface="+mj-lt"/>
              <a:cs typeface="Poppins" panose="00000500000000000000" pitchFamily="2" charset="0"/>
            </a:endParaRPr>
          </a:p>
        </p:txBody>
      </p:sp>
      <p:sp>
        <p:nvSpPr>
          <p:cNvPr id="35" name="Rectangle 34">
            <a:extLst>
              <a:ext uri="{FF2B5EF4-FFF2-40B4-BE49-F238E27FC236}">
                <a16:creationId xmlns:a16="http://schemas.microsoft.com/office/drawing/2014/main" id="{3B790717-6316-4AFF-B5A1-B6F5B38D7AD8}"/>
              </a:ext>
            </a:extLst>
          </p:cNvPr>
          <p:cNvSpPr/>
          <p:nvPr/>
        </p:nvSpPr>
        <p:spPr>
          <a:xfrm>
            <a:off x="7811228" y="3582236"/>
            <a:ext cx="4019731" cy="425629"/>
          </a:xfrm>
          <a:prstGeom prst="rect">
            <a:avLst/>
          </a:prstGeom>
        </p:spPr>
        <p:txBody>
          <a:bodyPr wrap="square">
            <a:spAutoFit/>
          </a:bodyPr>
          <a:lstStyle/>
          <a:p>
            <a:pPr>
              <a:lnSpc>
                <a:spcPct val="150000"/>
              </a:lnSpc>
            </a:pPr>
            <a:r>
              <a:rPr lang="en-US" sz="1594" b="1" dirty="0">
                <a:solidFill>
                  <a:srgbClr val="F47D4A"/>
                </a:solidFill>
                <a:latin typeface="+mj-lt"/>
                <a:cs typeface="Poppins" panose="00000500000000000000" pitchFamily="2" charset="0"/>
              </a:rPr>
              <a:t>DENIS Street Fashion</a:t>
            </a:r>
            <a:endParaRPr lang="en-ID" sz="1594" b="1" dirty="0">
              <a:solidFill>
                <a:srgbClr val="F47D4A"/>
              </a:solidFill>
              <a:latin typeface="+mj-lt"/>
              <a:cs typeface="Poppins" panose="00000500000000000000" pitchFamily="2" charset="0"/>
            </a:endParaRPr>
          </a:p>
        </p:txBody>
      </p:sp>
      <p:grpSp>
        <p:nvGrpSpPr>
          <p:cNvPr id="28" name="Group 27">
            <a:extLst>
              <a:ext uri="{FF2B5EF4-FFF2-40B4-BE49-F238E27FC236}">
                <a16:creationId xmlns:a16="http://schemas.microsoft.com/office/drawing/2014/main" id="{DCF6E6B1-D4E9-4536-AD7E-9E2429653594}"/>
              </a:ext>
            </a:extLst>
          </p:cNvPr>
          <p:cNvGrpSpPr/>
          <p:nvPr/>
        </p:nvGrpSpPr>
        <p:grpSpPr>
          <a:xfrm>
            <a:off x="7727408" y="2625821"/>
            <a:ext cx="1453458" cy="554192"/>
            <a:chOff x="3899462" y="2585735"/>
            <a:chExt cx="4263400" cy="1625600"/>
          </a:xfrm>
        </p:grpSpPr>
        <p:pic>
          <p:nvPicPr>
            <p:cNvPr id="32" name="Graphic 31">
              <a:extLst>
                <a:ext uri="{FF2B5EF4-FFF2-40B4-BE49-F238E27FC236}">
                  <a16:creationId xmlns:a16="http://schemas.microsoft.com/office/drawing/2014/main" id="{DD0083BF-8485-4B76-A883-D6D2A1B7F7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3899462" y="2585735"/>
              <a:ext cx="1625600" cy="1625600"/>
            </a:xfrm>
            <a:prstGeom prst="rect">
              <a:avLst/>
            </a:prstGeom>
          </p:spPr>
        </p:pic>
        <p:sp>
          <p:nvSpPr>
            <p:cNvPr id="33" name="Freeform: Shape 32">
              <a:extLst>
                <a:ext uri="{FF2B5EF4-FFF2-40B4-BE49-F238E27FC236}">
                  <a16:creationId xmlns:a16="http://schemas.microsoft.com/office/drawing/2014/main" id="{44A7A9C8-894C-4AD6-B229-0F937EC58E5F}"/>
                </a:ext>
              </a:extLst>
            </p:cNvPr>
            <p:cNvSpPr/>
            <p:nvPr/>
          </p:nvSpPr>
          <p:spPr>
            <a:xfrm>
              <a:off x="5446582" y="2763849"/>
              <a:ext cx="2716280" cy="1269373"/>
            </a:xfrm>
            <a:custGeom>
              <a:avLst/>
              <a:gdLst/>
              <a:ahLst/>
              <a:cxnLst/>
              <a:rect l="l" t="t" r="r" b="b"/>
              <a:pathLst>
                <a:path w="2716280" h="1269373">
                  <a:moveTo>
                    <a:pt x="585383" y="1091470"/>
                  </a:moveTo>
                  <a:cubicBezTo>
                    <a:pt x="569762" y="1091470"/>
                    <a:pt x="557284" y="1095288"/>
                    <a:pt x="547950" y="1102924"/>
                  </a:cubicBezTo>
                  <a:cubicBezTo>
                    <a:pt x="538615" y="1110560"/>
                    <a:pt x="533948" y="1120644"/>
                    <a:pt x="533948" y="1133178"/>
                  </a:cubicBezTo>
                  <a:lnTo>
                    <a:pt x="533948" y="1155609"/>
                  </a:lnTo>
                  <a:cubicBezTo>
                    <a:pt x="533948" y="1168603"/>
                    <a:pt x="538502" y="1178806"/>
                    <a:pt x="547610" y="1186220"/>
                  </a:cubicBezTo>
                  <a:cubicBezTo>
                    <a:pt x="556719" y="1193634"/>
                    <a:pt x="569309" y="1197340"/>
                    <a:pt x="585383" y="1197340"/>
                  </a:cubicBezTo>
                  <a:lnTo>
                    <a:pt x="629496" y="1197340"/>
                  </a:lnTo>
                  <a:cubicBezTo>
                    <a:pt x="649562" y="1197340"/>
                    <a:pt x="667397" y="1191490"/>
                    <a:pt x="683002" y="1179791"/>
                  </a:cubicBezTo>
                  <a:cubicBezTo>
                    <a:pt x="698607" y="1168091"/>
                    <a:pt x="709379" y="1152422"/>
                    <a:pt x="715316" y="1132785"/>
                  </a:cubicBezTo>
                  <a:lnTo>
                    <a:pt x="715316" y="1114985"/>
                  </a:lnTo>
                  <a:cubicBezTo>
                    <a:pt x="708410" y="1108809"/>
                    <a:pt x="697113" y="1103346"/>
                    <a:pt x="681425" y="1098596"/>
                  </a:cubicBezTo>
                  <a:cubicBezTo>
                    <a:pt x="665736" y="1093845"/>
                    <a:pt x="649673" y="1091470"/>
                    <a:pt x="633234" y="1091470"/>
                  </a:cubicBezTo>
                  <a:close/>
                  <a:moveTo>
                    <a:pt x="2078212" y="945702"/>
                  </a:moveTo>
                  <a:cubicBezTo>
                    <a:pt x="2057059" y="945702"/>
                    <a:pt x="2040082" y="952663"/>
                    <a:pt x="2027283" y="966585"/>
                  </a:cubicBezTo>
                  <a:cubicBezTo>
                    <a:pt x="2014484" y="980508"/>
                    <a:pt x="2008084" y="999411"/>
                    <a:pt x="2008084" y="1023295"/>
                  </a:cubicBezTo>
                  <a:lnTo>
                    <a:pt x="2008084" y="1115247"/>
                  </a:lnTo>
                  <a:cubicBezTo>
                    <a:pt x="2008084" y="1139647"/>
                    <a:pt x="2014369" y="1158806"/>
                    <a:pt x="2026938" y="1172724"/>
                  </a:cubicBezTo>
                  <a:cubicBezTo>
                    <a:pt x="2039507" y="1186643"/>
                    <a:pt x="2056349" y="1193602"/>
                    <a:pt x="2077462" y="1193602"/>
                  </a:cubicBezTo>
                  <a:lnTo>
                    <a:pt x="2139506" y="1193602"/>
                  </a:lnTo>
                  <a:cubicBezTo>
                    <a:pt x="2161104" y="1193602"/>
                    <a:pt x="2178439" y="1186613"/>
                    <a:pt x="2191512" y="1172635"/>
                  </a:cubicBezTo>
                  <a:cubicBezTo>
                    <a:pt x="2204585" y="1158657"/>
                    <a:pt x="2211122" y="1139528"/>
                    <a:pt x="2211122" y="1115247"/>
                  </a:cubicBezTo>
                  <a:lnTo>
                    <a:pt x="2211122" y="1023295"/>
                  </a:lnTo>
                  <a:cubicBezTo>
                    <a:pt x="2211122" y="999490"/>
                    <a:pt x="2204702" y="980607"/>
                    <a:pt x="2191863" y="966645"/>
                  </a:cubicBezTo>
                  <a:cubicBezTo>
                    <a:pt x="2179025" y="952683"/>
                    <a:pt x="2162072" y="945702"/>
                    <a:pt x="2141006" y="945702"/>
                  </a:cubicBezTo>
                  <a:close/>
                  <a:moveTo>
                    <a:pt x="1751707" y="875907"/>
                  </a:moveTo>
                  <a:lnTo>
                    <a:pt x="1836468" y="875907"/>
                  </a:lnTo>
                  <a:lnTo>
                    <a:pt x="1836468" y="1263396"/>
                  </a:lnTo>
                  <a:lnTo>
                    <a:pt x="1751707" y="1263396"/>
                  </a:lnTo>
                  <a:close/>
                  <a:moveTo>
                    <a:pt x="2538972" y="869930"/>
                  </a:moveTo>
                  <a:lnTo>
                    <a:pt x="2588312" y="869930"/>
                  </a:lnTo>
                  <a:cubicBezTo>
                    <a:pt x="2626459" y="869930"/>
                    <a:pt x="2657324" y="882650"/>
                    <a:pt x="2680907" y="908090"/>
                  </a:cubicBezTo>
                  <a:cubicBezTo>
                    <a:pt x="2704489" y="933529"/>
                    <a:pt x="2716280" y="966450"/>
                    <a:pt x="2716280" y="1006852"/>
                  </a:cubicBezTo>
                  <a:lnTo>
                    <a:pt x="2716280" y="1263396"/>
                  </a:lnTo>
                  <a:lnTo>
                    <a:pt x="2631520" y="1263396"/>
                  </a:lnTo>
                  <a:lnTo>
                    <a:pt x="2631520" y="1006852"/>
                  </a:lnTo>
                  <a:cubicBezTo>
                    <a:pt x="2631520" y="988326"/>
                    <a:pt x="2626940" y="973503"/>
                    <a:pt x="2617780" y="962382"/>
                  </a:cubicBezTo>
                  <a:cubicBezTo>
                    <a:pt x="2608620" y="951262"/>
                    <a:pt x="2596805" y="945702"/>
                    <a:pt x="2582335" y="945702"/>
                  </a:cubicBezTo>
                  <a:lnTo>
                    <a:pt x="2535984" y="945702"/>
                  </a:lnTo>
                  <a:cubicBezTo>
                    <a:pt x="2516545" y="945702"/>
                    <a:pt x="2498761" y="953306"/>
                    <a:pt x="2482632" y="968514"/>
                  </a:cubicBezTo>
                  <a:cubicBezTo>
                    <a:pt x="2466503" y="983722"/>
                    <a:pt x="2456180" y="1003292"/>
                    <a:pt x="2451664" y="1027224"/>
                  </a:cubicBezTo>
                  <a:lnTo>
                    <a:pt x="2451664" y="1263396"/>
                  </a:lnTo>
                  <a:lnTo>
                    <a:pt x="2366903" y="1263396"/>
                  </a:lnTo>
                  <a:lnTo>
                    <a:pt x="2366903" y="875907"/>
                  </a:lnTo>
                  <a:lnTo>
                    <a:pt x="2448675" y="875907"/>
                  </a:lnTo>
                  <a:lnTo>
                    <a:pt x="2448675" y="926723"/>
                  </a:lnTo>
                  <a:cubicBezTo>
                    <a:pt x="2450810" y="911594"/>
                    <a:pt x="2461528" y="898347"/>
                    <a:pt x="2480828" y="886980"/>
                  </a:cubicBezTo>
                  <a:cubicBezTo>
                    <a:pt x="2500128" y="875614"/>
                    <a:pt x="2519509" y="869930"/>
                    <a:pt x="2538972" y="869930"/>
                  </a:cubicBezTo>
                  <a:close/>
                  <a:moveTo>
                    <a:pt x="2078212" y="869930"/>
                  </a:moveTo>
                  <a:lnTo>
                    <a:pt x="2141006" y="869930"/>
                  </a:lnTo>
                  <a:cubicBezTo>
                    <a:pt x="2187464" y="869930"/>
                    <a:pt x="2224891" y="883865"/>
                    <a:pt x="2253288" y="911733"/>
                  </a:cubicBezTo>
                  <a:cubicBezTo>
                    <a:pt x="2281684" y="939602"/>
                    <a:pt x="2295882" y="976043"/>
                    <a:pt x="2295882" y="1021056"/>
                  </a:cubicBezTo>
                  <a:lnTo>
                    <a:pt x="2295882" y="1118235"/>
                  </a:lnTo>
                  <a:cubicBezTo>
                    <a:pt x="2295882" y="1163201"/>
                    <a:pt x="2281537" y="1199632"/>
                    <a:pt x="2252847" y="1227529"/>
                  </a:cubicBezTo>
                  <a:cubicBezTo>
                    <a:pt x="2224157" y="1255425"/>
                    <a:pt x="2186627" y="1269373"/>
                    <a:pt x="2140256" y="1269373"/>
                  </a:cubicBezTo>
                  <a:lnTo>
                    <a:pt x="2076712" y="1269373"/>
                  </a:lnTo>
                  <a:cubicBezTo>
                    <a:pt x="2030651" y="1269373"/>
                    <a:pt x="1993571" y="1255457"/>
                    <a:pt x="1965472" y="1227624"/>
                  </a:cubicBezTo>
                  <a:cubicBezTo>
                    <a:pt x="1937373" y="1199791"/>
                    <a:pt x="1923324" y="1163328"/>
                    <a:pt x="1923324" y="1118235"/>
                  </a:cubicBezTo>
                  <a:lnTo>
                    <a:pt x="1923324" y="1021056"/>
                  </a:lnTo>
                  <a:cubicBezTo>
                    <a:pt x="1923324" y="975963"/>
                    <a:pt x="1937502" y="939503"/>
                    <a:pt x="1965859" y="911674"/>
                  </a:cubicBezTo>
                  <a:cubicBezTo>
                    <a:pt x="1994216" y="883845"/>
                    <a:pt x="2031667" y="869930"/>
                    <a:pt x="2078212" y="869930"/>
                  </a:cubicBezTo>
                  <a:close/>
                  <a:moveTo>
                    <a:pt x="1025033" y="869930"/>
                  </a:moveTo>
                  <a:lnTo>
                    <a:pt x="1087827" y="869930"/>
                  </a:lnTo>
                  <a:cubicBezTo>
                    <a:pt x="1127189" y="869930"/>
                    <a:pt x="1158980" y="880842"/>
                    <a:pt x="1183202" y="902667"/>
                  </a:cubicBezTo>
                  <a:cubicBezTo>
                    <a:pt x="1207423" y="924491"/>
                    <a:pt x="1219534" y="955778"/>
                    <a:pt x="1219534" y="996530"/>
                  </a:cubicBezTo>
                  <a:lnTo>
                    <a:pt x="1136499" y="996530"/>
                  </a:lnTo>
                  <a:cubicBezTo>
                    <a:pt x="1135920" y="977860"/>
                    <a:pt x="1131237" y="964347"/>
                    <a:pt x="1122450" y="955989"/>
                  </a:cubicBezTo>
                  <a:cubicBezTo>
                    <a:pt x="1113663" y="947631"/>
                    <a:pt x="1102122" y="943451"/>
                    <a:pt x="1087827" y="943451"/>
                  </a:cubicBezTo>
                  <a:lnTo>
                    <a:pt x="1025783" y="943451"/>
                  </a:lnTo>
                  <a:cubicBezTo>
                    <a:pt x="1008948" y="943451"/>
                    <a:pt x="996041" y="946585"/>
                    <a:pt x="987064" y="952851"/>
                  </a:cubicBezTo>
                  <a:cubicBezTo>
                    <a:pt x="978087" y="959118"/>
                    <a:pt x="973598" y="967153"/>
                    <a:pt x="973598" y="976956"/>
                  </a:cubicBezTo>
                  <a:lnTo>
                    <a:pt x="973598" y="995637"/>
                  </a:lnTo>
                  <a:cubicBezTo>
                    <a:pt x="973598" y="1001748"/>
                    <a:pt x="976424" y="1007229"/>
                    <a:pt x="982075" y="1012079"/>
                  </a:cubicBezTo>
                  <a:cubicBezTo>
                    <a:pt x="987727" y="1016929"/>
                    <a:pt x="995097" y="1020382"/>
                    <a:pt x="1004185" y="1022437"/>
                  </a:cubicBezTo>
                  <a:lnTo>
                    <a:pt x="1135416" y="1045702"/>
                  </a:lnTo>
                  <a:cubicBezTo>
                    <a:pt x="1163039" y="1050489"/>
                    <a:pt x="1185583" y="1061212"/>
                    <a:pt x="1203049" y="1077873"/>
                  </a:cubicBezTo>
                  <a:cubicBezTo>
                    <a:pt x="1220516" y="1094534"/>
                    <a:pt x="1229249" y="1113969"/>
                    <a:pt x="1229249" y="1136178"/>
                  </a:cubicBezTo>
                  <a:lnTo>
                    <a:pt x="1229249" y="1165324"/>
                  </a:lnTo>
                  <a:cubicBezTo>
                    <a:pt x="1229249" y="1196805"/>
                    <a:pt x="1216174" y="1222016"/>
                    <a:pt x="1190024" y="1240959"/>
                  </a:cubicBezTo>
                  <a:cubicBezTo>
                    <a:pt x="1163874" y="1259902"/>
                    <a:pt x="1130058" y="1269373"/>
                    <a:pt x="1088577" y="1269373"/>
                  </a:cubicBezTo>
                  <a:lnTo>
                    <a:pt x="1022795" y="1269373"/>
                  </a:lnTo>
                  <a:cubicBezTo>
                    <a:pt x="980329" y="1269373"/>
                    <a:pt x="946140" y="1257606"/>
                    <a:pt x="920228" y="1234071"/>
                  </a:cubicBezTo>
                  <a:cubicBezTo>
                    <a:pt x="894316" y="1210536"/>
                    <a:pt x="881360" y="1177112"/>
                    <a:pt x="881360" y="1133797"/>
                  </a:cubicBezTo>
                  <a:lnTo>
                    <a:pt x="964633" y="1133797"/>
                  </a:lnTo>
                  <a:cubicBezTo>
                    <a:pt x="964633" y="1155045"/>
                    <a:pt x="969879" y="1170698"/>
                    <a:pt x="980373" y="1180755"/>
                  </a:cubicBezTo>
                  <a:cubicBezTo>
                    <a:pt x="990866" y="1190812"/>
                    <a:pt x="1005007" y="1195840"/>
                    <a:pt x="1022795" y="1195840"/>
                  </a:cubicBezTo>
                  <a:lnTo>
                    <a:pt x="1088577" y="1195840"/>
                  </a:lnTo>
                  <a:cubicBezTo>
                    <a:pt x="1105865" y="1195840"/>
                    <a:pt x="1119380" y="1192770"/>
                    <a:pt x="1129123" y="1186631"/>
                  </a:cubicBezTo>
                  <a:cubicBezTo>
                    <a:pt x="1138867" y="1180491"/>
                    <a:pt x="1143738" y="1172643"/>
                    <a:pt x="1143738" y="1163086"/>
                  </a:cubicBezTo>
                  <a:lnTo>
                    <a:pt x="1143738" y="1141405"/>
                  </a:lnTo>
                  <a:cubicBezTo>
                    <a:pt x="1143738" y="1135698"/>
                    <a:pt x="1141040" y="1130344"/>
                    <a:pt x="1135642" y="1125343"/>
                  </a:cubicBezTo>
                  <a:cubicBezTo>
                    <a:pt x="1130245" y="1120343"/>
                    <a:pt x="1124954" y="1117025"/>
                    <a:pt x="1119771" y="1115390"/>
                  </a:cubicBezTo>
                  <a:lnTo>
                    <a:pt x="993779" y="1092958"/>
                  </a:lnTo>
                  <a:cubicBezTo>
                    <a:pt x="958743" y="1087608"/>
                    <a:pt x="932369" y="1076480"/>
                    <a:pt x="914656" y="1059573"/>
                  </a:cubicBezTo>
                  <a:cubicBezTo>
                    <a:pt x="896944" y="1042666"/>
                    <a:pt x="888087" y="1022600"/>
                    <a:pt x="888087" y="999375"/>
                  </a:cubicBezTo>
                  <a:lnTo>
                    <a:pt x="888087" y="974705"/>
                  </a:lnTo>
                  <a:cubicBezTo>
                    <a:pt x="888087" y="943249"/>
                    <a:pt x="900621" y="917922"/>
                    <a:pt x="925687" y="898726"/>
                  </a:cubicBezTo>
                  <a:cubicBezTo>
                    <a:pt x="950754" y="879529"/>
                    <a:pt x="983869" y="869930"/>
                    <a:pt x="1025033" y="869930"/>
                  </a:cubicBezTo>
                  <a:close/>
                  <a:moveTo>
                    <a:pt x="599587" y="869930"/>
                  </a:moveTo>
                  <a:lnTo>
                    <a:pt x="660892" y="869930"/>
                  </a:lnTo>
                  <a:cubicBezTo>
                    <a:pt x="702286" y="869930"/>
                    <a:pt x="735707" y="881725"/>
                    <a:pt x="761155" y="905316"/>
                  </a:cubicBezTo>
                  <a:cubicBezTo>
                    <a:pt x="786602" y="928906"/>
                    <a:pt x="799326" y="959763"/>
                    <a:pt x="799326" y="997887"/>
                  </a:cubicBezTo>
                  <a:lnTo>
                    <a:pt x="799326" y="1263396"/>
                  </a:lnTo>
                  <a:lnTo>
                    <a:pt x="719054" y="1263396"/>
                  </a:lnTo>
                  <a:lnTo>
                    <a:pt x="719054" y="1213307"/>
                  </a:lnTo>
                  <a:cubicBezTo>
                    <a:pt x="716213" y="1229023"/>
                    <a:pt x="705017" y="1242296"/>
                    <a:pt x="685467" y="1253127"/>
                  </a:cubicBezTo>
                  <a:cubicBezTo>
                    <a:pt x="665917" y="1263958"/>
                    <a:pt x="646014" y="1269373"/>
                    <a:pt x="625757" y="1269373"/>
                  </a:cubicBezTo>
                  <a:lnTo>
                    <a:pt x="580906" y="1269373"/>
                  </a:lnTo>
                  <a:cubicBezTo>
                    <a:pt x="541584" y="1269373"/>
                    <a:pt x="509925" y="1259110"/>
                    <a:pt x="485930" y="1238584"/>
                  </a:cubicBezTo>
                  <a:cubicBezTo>
                    <a:pt x="461935" y="1218057"/>
                    <a:pt x="449937" y="1190649"/>
                    <a:pt x="449937" y="1156359"/>
                  </a:cubicBezTo>
                  <a:lnTo>
                    <a:pt x="449937" y="1131689"/>
                  </a:lnTo>
                  <a:cubicBezTo>
                    <a:pt x="449937" y="1098280"/>
                    <a:pt x="462433" y="1071342"/>
                    <a:pt x="487424" y="1050876"/>
                  </a:cubicBezTo>
                  <a:cubicBezTo>
                    <a:pt x="512416" y="1030409"/>
                    <a:pt x="544822" y="1020175"/>
                    <a:pt x="584645" y="1020175"/>
                  </a:cubicBezTo>
                  <a:lnTo>
                    <a:pt x="631734" y="1020175"/>
                  </a:lnTo>
                  <a:cubicBezTo>
                    <a:pt x="647149" y="1020175"/>
                    <a:pt x="663797" y="1022543"/>
                    <a:pt x="681681" y="1027277"/>
                  </a:cubicBezTo>
                  <a:cubicBezTo>
                    <a:pt x="699564" y="1032012"/>
                    <a:pt x="710775" y="1037864"/>
                    <a:pt x="715316" y="1044833"/>
                  </a:cubicBezTo>
                  <a:lnTo>
                    <a:pt x="715316" y="997887"/>
                  </a:lnTo>
                  <a:cubicBezTo>
                    <a:pt x="715316" y="981623"/>
                    <a:pt x="710327" y="968609"/>
                    <a:pt x="700350" y="958846"/>
                  </a:cubicBezTo>
                  <a:cubicBezTo>
                    <a:pt x="690372" y="949083"/>
                    <a:pt x="677220" y="944202"/>
                    <a:pt x="660892" y="944202"/>
                  </a:cubicBezTo>
                  <a:lnTo>
                    <a:pt x="599587" y="944202"/>
                  </a:lnTo>
                  <a:cubicBezTo>
                    <a:pt x="582434" y="944202"/>
                    <a:pt x="568950" y="948039"/>
                    <a:pt x="559136" y="955715"/>
                  </a:cubicBezTo>
                  <a:cubicBezTo>
                    <a:pt x="549321" y="963390"/>
                    <a:pt x="544414" y="975749"/>
                    <a:pt x="544414" y="992791"/>
                  </a:cubicBezTo>
                  <a:lnTo>
                    <a:pt x="460403" y="992791"/>
                  </a:lnTo>
                  <a:cubicBezTo>
                    <a:pt x="460403" y="953326"/>
                    <a:pt x="473270" y="922983"/>
                    <a:pt x="499003" y="901762"/>
                  </a:cubicBezTo>
                  <a:cubicBezTo>
                    <a:pt x="524736" y="880541"/>
                    <a:pt x="558265" y="869930"/>
                    <a:pt x="599587" y="869930"/>
                  </a:cubicBezTo>
                  <a:close/>
                  <a:moveTo>
                    <a:pt x="1794463" y="732377"/>
                  </a:moveTo>
                  <a:cubicBezTo>
                    <a:pt x="1811131" y="732377"/>
                    <a:pt x="1824542" y="737455"/>
                    <a:pt x="1834694" y="747611"/>
                  </a:cubicBezTo>
                  <a:cubicBezTo>
                    <a:pt x="1844846" y="757767"/>
                    <a:pt x="1849922" y="770676"/>
                    <a:pt x="1849922" y="786336"/>
                  </a:cubicBezTo>
                  <a:cubicBezTo>
                    <a:pt x="1849922" y="802433"/>
                    <a:pt x="1844828" y="815576"/>
                    <a:pt x="1834640" y="825764"/>
                  </a:cubicBezTo>
                  <a:cubicBezTo>
                    <a:pt x="1824452" y="835952"/>
                    <a:pt x="1811060" y="841046"/>
                    <a:pt x="1794463" y="841046"/>
                  </a:cubicBezTo>
                  <a:cubicBezTo>
                    <a:pt x="1777905" y="841046"/>
                    <a:pt x="1764397" y="835962"/>
                    <a:pt x="1753940" y="825794"/>
                  </a:cubicBezTo>
                  <a:cubicBezTo>
                    <a:pt x="1743482" y="815626"/>
                    <a:pt x="1738253" y="802473"/>
                    <a:pt x="1738253" y="786336"/>
                  </a:cubicBezTo>
                  <a:cubicBezTo>
                    <a:pt x="1738253" y="770636"/>
                    <a:pt x="1743462" y="757718"/>
                    <a:pt x="1753880" y="747581"/>
                  </a:cubicBezTo>
                  <a:cubicBezTo>
                    <a:pt x="1764298" y="737445"/>
                    <a:pt x="1777826" y="732377"/>
                    <a:pt x="1794463" y="732377"/>
                  </a:cubicBezTo>
                  <a:close/>
                  <a:moveTo>
                    <a:pt x="1300103" y="725650"/>
                  </a:moveTo>
                  <a:lnTo>
                    <a:pt x="1384864" y="725650"/>
                  </a:lnTo>
                  <a:lnTo>
                    <a:pt x="1384864" y="922234"/>
                  </a:lnTo>
                  <a:cubicBezTo>
                    <a:pt x="1387594" y="908058"/>
                    <a:pt x="1398248" y="895797"/>
                    <a:pt x="1416826" y="885450"/>
                  </a:cubicBezTo>
                  <a:cubicBezTo>
                    <a:pt x="1435404" y="875104"/>
                    <a:pt x="1453853" y="869930"/>
                    <a:pt x="1472172" y="869930"/>
                  </a:cubicBezTo>
                  <a:lnTo>
                    <a:pt x="1523012" y="869930"/>
                  </a:lnTo>
                  <a:cubicBezTo>
                    <a:pt x="1561152" y="869930"/>
                    <a:pt x="1592015" y="882650"/>
                    <a:pt x="1615601" y="908090"/>
                  </a:cubicBezTo>
                  <a:cubicBezTo>
                    <a:pt x="1639187" y="933529"/>
                    <a:pt x="1650980" y="966450"/>
                    <a:pt x="1650980" y="1006852"/>
                  </a:cubicBezTo>
                  <a:lnTo>
                    <a:pt x="1650980" y="1263396"/>
                  </a:lnTo>
                  <a:lnTo>
                    <a:pt x="1566220" y="1263396"/>
                  </a:lnTo>
                  <a:lnTo>
                    <a:pt x="1566220" y="1006852"/>
                  </a:lnTo>
                  <a:cubicBezTo>
                    <a:pt x="1566220" y="988326"/>
                    <a:pt x="1561640" y="973503"/>
                    <a:pt x="1552480" y="962382"/>
                  </a:cubicBezTo>
                  <a:cubicBezTo>
                    <a:pt x="1543320" y="951262"/>
                    <a:pt x="1531501" y="945702"/>
                    <a:pt x="1517023" y="945702"/>
                  </a:cubicBezTo>
                  <a:lnTo>
                    <a:pt x="1469184" y="945702"/>
                  </a:lnTo>
                  <a:cubicBezTo>
                    <a:pt x="1449721" y="945702"/>
                    <a:pt x="1431933" y="953185"/>
                    <a:pt x="1415820" y="968151"/>
                  </a:cubicBezTo>
                  <a:cubicBezTo>
                    <a:pt x="1399707" y="983117"/>
                    <a:pt x="1389388" y="1002352"/>
                    <a:pt x="1384864" y="1025855"/>
                  </a:cubicBezTo>
                  <a:lnTo>
                    <a:pt x="1384864" y="1263396"/>
                  </a:lnTo>
                  <a:lnTo>
                    <a:pt x="1300103" y="1263396"/>
                  </a:lnTo>
                  <a:close/>
                  <a:moveTo>
                    <a:pt x="17216" y="725650"/>
                  </a:moveTo>
                  <a:lnTo>
                    <a:pt x="392014" y="725650"/>
                  </a:lnTo>
                  <a:lnTo>
                    <a:pt x="392014" y="802922"/>
                  </a:lnTo>
                  <a:lnTo>
                    <a:pt x="103466" y="802922"/>
                  </a:lnTo>
                  <a:lnTo>
                    <a:pt x="103466" y="962620"/>
                  </a:lnTo>
                  <a:lnTo>
                    <a:pt x="364355" y="962620"/>
                  </a:lnTo>
                  <a:lnTo>
                    <a:pt x="364355" y="1039892"/>
                  </a:lnTo>
                  <a:lnTo>
                    <a:pt x="103466" y="1039892"/>
                  </a:lnTo>
                  <a:lnTo>
                    <a:pt x="103466" y="1263396"/>
                  </a:lnTo>
                  <a:lnTo>
                    <a:pt x="17216" y="1263396"/>
                  </a:lnTo>
                  <a:close/>
                  <a:moveTo>
                    <a:pt x="1634490" y="214122"/>
                  </a:moveTo>
                  <a:cubicBezTo>
                    <a:pt x="1611122" y="214122"/>
                    <a:pt x="1592326" y="222123"/>
                    <a:pt x="1578102" y="238125"/>
                  </a:cubicBezTo>
                  <a:cubicBezTo>
                    <a:pt x="1563878" y="254127"/>
                    <a:pt x="1556766" y="275336"/>
                    <a:pt x="1556766" y="301752"/>
                  </a:cubicBezTo>
                  <a:lnTo>
                    <a:pt x="1556766" y="313182"/>
                  </a:lnTo>
                  <a:lnTo>
                    <a:pt x="1770126" y="313182"/>
                  </a:lnTo>
                  <a:lnTo>
                    <a:pt x="1770126" y="297942"/>
                  </a:lnTo>
                  <a:cubicBezTo>
                    <a:pt x="1770126" y="272542"/>
                    <a:pt x="1763395" y="252222"/>
                    <a:pt x="1749933" y="236982"/>
                  </a:cubicBezTo>
                  <a:cubicBezTo>
                    <a:pt x="1736471" y="221742"/>
                    <a:pt x="1718818" y="214122"/>
                    <a:pt x="1696974" y="214122"/>
                  </a:cubicBezTo>
                  <a:close/>
                  <a:moveTo>
                    <a:pt x="1205865" y="214122"/>
                  </a:moveTo>
                  <a:cubicBezTo>
                    <a:pt x="1182497" y="214122"/>
                    <a:pt x="1163701" y="222123"/>
                    <a:pt x="1149477" y="238125"/>
                  </a:cubicBezTo>
                  <a:cubicBezTo>
                    <a:pt x="1135253" y="254127"/>
                    <a:pt x="1128141" y="275336"/>
                    <a:pt x="1128141" y="301752"/>
                  </a:cubicBezTo>
                  <a:lnTo>
                    <a:pt x="1128141" y="313182"/>
                  </a:lnTo>
                  <a:lnTo>
                    <a:pt x="1341501" y="313182"/>
                  </a:lnTo>
                  <a:lnTo>
                    <a:pt x="1341501" y="297942"/>
                  </a:lnTo>
                  <a:cubicBezTo>
                    <a:pt x="1341501" y="272542"/>
                    <a:pt x="1334770" y="252222"/>
                    <a:pt x="1321308" y="236982"/>
                  </a:cubicBezTo>
                  <a:cubicBezTo>
                    <a:pt x="1307846" y="221742"/>
                    <a:pt x="1290193" y="214122"/>
                    <a:pt x="1268349" y="214122"/>
                  </a:cubicBezTo>
                  <a:close/>
                  <a:moveTo>
                    <a:pt x="970026" y="157734"/>
                  </a:moveTo>
                  <a:lnTo>
                    <a:pt x="1009650" y="157734"/>
                  </a:lnTo>
                  <a:lnTo>
                    <a:pt x="1009650" y="220980"/>
                  </a:lnTo>
                  <a:lnTo>
                    <a:pt x="970026" y="220980"/>
                  </a:lnTo>
                  <a:cubicBezTo>
                    <a:pt x="939038" y="220980"/>
                    <a:pt x="914146" y="230505"/>
                    <a:pt x="895350" y="249555"/>
                  </a:cubicBezTo>
                  <a:cubicBezTo>
                    <a:pt x="876554" y="268605"/>
                    <a:pt x="867156" y="293624"/>
                    <a:pt x="867156" y="324612"/>
                  </a:cubicBezTo>
                  <a:lnTo>
                    <a:pt x="867156" y="539496"/>
                  </a:lnTo>
                  <a:lnTo>
                    <a:pt x="796290" y="539496"/>
                  </a:lnTo>
                  <a:lnTo>
                    <a:pt x="796290" y="159258"/>
                  </a:lnTo>
                  <a:lnTo>
                    <a:pt x="864108" y="159258"/>
                  </a:lnTo>
                  <a:lnTo>
                    <a:pt x="864108" y="214884"/>
                  </a:lnTo>
                  <a:cubicBezTo>
                    <a:pt x="874268" y="198120"/>
                    <a:pt x="889127" y="184404"/>
                    <a:pt x="908685" y="173736"/>
                  </a:cubicBezTo>
                  <a:cubicBezTo>
                    <a:pt x="928243" y="163068"/>
                    <a:pt x="948690" y="157734"/>
                    <a:pt x="970026" y="157734"/>
                  </a:cubicBezTo>
                  <a:close/>
                  <a:moveTo>
                    <a:pt x="1634490" y="153162"/>
                  </a:moveTo>
                  <a:lnTo>
                    <a:pt x="1696974" y="153162"/>
                  </a:lnTo>
                  <a:cubicBezTo>
                    <a:pt x="1740154" y="153162"/>
                    <a:pt x="1774952" y="166370"/>
                    <a:pt x="1801368" y="192786"/>
                  </a:cubicBezTo>
                  <a:cubicBezTo>
                    <a:pt x="1827784" y="219202"/>
                    <a:pt x="1840992" y="254254"/>
                    <a:pt x="1840992" y="297942"/>
                  </a:cubicBezTo>
                  <a:lnTo>
                    <a:pt x="1840992" y="369570"/>
                  </a:lnTo>
                  <a:lnTo>
                    <a:pt x="1556766" y="369570"/>
                  </a:lnTo>
                  <a:lnTo>
                    <a:pt x="1556766" y="406146"/>
                  </a:lnTo>
                  <a:cubicBezTo>
                    <a:pt x="1556766" y="429514"/>
                    <a:pt x="1563878" y="448310"/>
                    <a:pt x="1578102" y="462534"/>
                  </a:cubicBezTo>
                  <a:cubicBezTo>
                    <a:pt x="1592326" y="476758"/>
                    <a:pt x="1611122" y="483870"/>
                    <a:pt x="1634490" y="483870"/>
                  </a:cubicBezTo>
                  <a:lnTo>
                    <a:pt x="1693164" y="483870"/>
                  </a:lnTo>
                  <a:cubicBezTo>
                    <a:pt x="1716024" y="483870"/>
                    <a:pt x="1734566" y="477901"/>
                    <a:pt x="1748790" y="465963"/>
                  </a:cubicBezTo>
                  <a:cubicBezTo>
                    <a:pt x="1763014" y="454025"/>
                    <a:pt x="1770126" y="438150"/>
                    <a:pt x="1770126" y="418338"/>
                  </a:cubicBezTo>
                  <a:lnTo>
                    <a:pt x="1839468" y="418338"/>
                  </a:lnTo>
                  <a:cubicBezTo>
                    <a:pt x="1839468" y="456438"/>
                    <a:pt x="1826006" y="487172"/>
                    <a:pt x="1799082" y="510540"/>
                  </a:cubicBezTo>
                  <a:cubicBezTo>
                    <a:pt x="1772158" y="533908"/>
                    <a:pt x="1736598" y="545592"/>
                    <a:pt x="1692402" y="545592"/>
                  </a:cubicBezTo>
                  <a:lnTo>
                    <a:pt x="1634490" y="545592"/>
                  </a:lnTo>
                  <a:cubicBezTo>
                    <a:pt x="1589786" y="545592"/>
                    <a:pt x="1553845" y="532765"/>
                    <a:pt x="1526667" y="507111"/>
                  </a:cubicBezTo>
                  <a:cubicBezTo>
                    <a:pt x="1499489" y="481457"/>
                    <a:pt x="1485900" y="447802"/>
                    <a:pt x="1485900" y="406146"/>
                  </a:cubicBezTo>
                  <a:lnTo>
                    <a:pt x="1485900" y="300990"/>
                  </a:lnTo>
                  <a:cubicBezTo>
                    <a:pt x="1485900" y="256286"/>
                    <a:pt x="1499489" y="220472"/>
                    <a:pt x="1526667" y="193548"/>
                  </a:cubicBezTo>
                  <a:cubicBezTo>
                    <a:pt x="1553845" y="166624"/>
                    <a:pt x="1589786" y="153162"/>
                    <a:pt x="1634490" y="153162"/>
                  </a:cubicBezTo>
                  <a:close/>
                  <a:moveTo>
                    <a:pt x="1205865" y="153162"/>
                  </a:moveTo>
                  <a:lnTo>
                    <a:pt x="1268349" y="153162"/>
                  </a:lnTo>
                  <a:cubicBezTo>
                    <a:pt x="1311529" y="153162"/>
                    <a:pt x="1346327" y="166370"/>
                    <a:pt x="1372743" y="192786"/>
                  </a:cubicBezTo>
                  <a:cubicBezTo>
                    <a:pt x="1399159" y="219202"/>
                    <a:pt x="1412367" y="254254"/>
                    <a:pt x="1412367" y="297942"/>
                  </a:cubicBezTo>
                  <a:lnTo>
                    <a:pt x="1412367" y="369570"/>
                  </a:lnTo>
                  <a:lnTo>
                    <a:pt x="1128141" y="369570"/>
                  </a:lnTo>
                  <a:lnTo>
                    <a:pt x="1128141" y="406146"/>
                  </a:lnTo>
                  <a:cubicBezTo>
                    <a:pt x="1128141" y="429514"/>
                    <a:pt x="1135253" y="448310"/>
                    <a:pt x="1149477" y="462534"/>
                  </a:cubicBezTo>
                  <a:cubicBezTo>
                    <a:pt x="1163701" y="476758"/>
                    <a:pt x="1182497" y="483870"/>
                    <a:pt x="1205865" y="483870"/>
                  </a:cubicBezTo>
                  <a:lnTo>
                    <a:pt x="1264539" y="483870"/>
                  </a:lnTo>
                  <a:cubicBezTo>
                    <a:pt x="1287399" y="483870"/>
                    <a:pt x="1305941" y="477901"/>
                    <a:pt x="1320165" y="465963"/>
                  </a:cubicBezTo>
                  <a:cubicBezTo>
                    <a:pt x="1334389" y="454025"/>
                    <a:pt x="1341501" y="438150"/>
                    <a:pt x="1341501" y="418338"/>
                  </a:cubicBezTo>
                  <a:lnTo>
                    <a:pt x="1410843" y="418338"/>
                  </a:lnTo>
                  <a:cubicBezTo>
                    <a:pt x="1410843" y="456438"/>
                    <a:pt x="1397381" y="487172"/>
                    <a:pt x="1370457" y="510540"/>
                  </a:cubicBezTo>
                  <a:cubicBezTo>
                    <a:pt x="1343533" y="533908"/>
                    <a:pt x="1307973" y="545592"/>
                    <a:pt x="1263777" y="545592"/>
                  </a:cubicBezTo>
                  <a:lnTo>
                    <a:pt x="1205865" y="545592"/>
                  </a:lnTo>
                  <a:cubicBezTo>
                    <a:pt x="1161161" y="545592"/>
                    <a:pt x="1125220" y="532765"/>
                    <a:pt x="1098042" y="507111"/>
                  </a:cubicBezTo>
                  <a:cubicBezTo>
                    <a:pt x="1070864" y="481457"/>
                    <a:pt x="1057275" y="447802"/>
                    <a:pt x="1057275" y="406146"/>
                  </a:cubicBezTo>
                  <a:lnTo>
                    <a:pt x="1057275" y="300990"/>
                  </a:lnTo>
                  <a:cubicBezTo>
                    <a:pt x="1057275" y="256286"/>
                    <a:pt x="1070864" y="220472"/>
                    <a:pt x="1098042" y="193548"/>
                  </a:cubicBezTo>
                  <a:cubicBezTo>
                    <a:pt x="1125220" y="166624"/>
                    <a:pt x="1161161" y="153162"/>
                    <a:pt x="1205865" y="153162"/>
                  </a:cubicBezTo>
                  <a:close/>
                  <a:moveTo>
                    <a:pt x="1967103" y="44196"/>
                  </a:moveTo>
                  <a:lnTo>
                    <a:pt x="2037207" y="44196"/>
                  </a:lnTo>
                  <a:lnTo>
                    <a:pt x="2037207" y="159258"/>
                  </a:lnTo>
                  <a:lnTo>
                    <a:pt x="2136267" y="159258"/>
                  </a:lnTo>
                  <a:lnTo>
                    <a:pt x="2136267" y="220980"/>
                  </a:lnTo>
                  <a:lnTo>
                    <a:pt x="2037207" y="220980"/>
                  </a:lnTo>
                  <a:lnTo>
                    <a:pt x="2037207" y="422148"/>
                  </a:lnTo>
                  <a:cubicBezTo>
                    <a:pt x="2037207" y="441960"/>
                    <a:pt x="2041144" y="456184"/>
                    <a:pt x="2049018" y="464820"/>
                  </a:cubicBezTo>
                  <a:cubicBezTo>
                    <a:pt x="2056892" y="473456"/>
                    <a:pt x="2069719" y="477774"/>
                    <a:pt x="2087499" y="477774"/>
                  </a:cubicBezTo>
                  <a:lnTo>
                    <a:pt x="2136267" y="477774"/>
                  </a:lnTo>
                  <a:lnTo>
                    <a:pt x="2136267" y="539496"/>
                  </a:lnTo>
                  <a:lnTo>
                    <a:pt x="2084451" y="539496"/>
                  </a:lnTo>
                  <a:cubicBezTo>
                    <a:pt x="2042795" y="539496"/>
                    <a:pt x="2012696" y="530352"/>
                    <a:pt x="1994154" y="512064"/>
                  </a:cubicBezTo>
                  <a:cubicBezTo>
                    <a:pt x="1975612" y="493776"/>
                    <a:pt x="1966341" y="464312"/>
                    <a:pt x="1966341" y="423672"/>
                  </a:cubicBezTo>
                  <a:lnTo>
                    <a:pt x="1966341" y="220980"/>
                  </a:lnTo>
                  <a:lnTo>
                    <a:pt x="1899285" y="220980"/>
                  </a:lnTo>
                  <a:lnTo>
                    <a:pt x="1899285" y="159258"/>
                  </a:lnTo>
                  <a:lnTo>
                    <a:pt x="1967103" y="159258"/>
                  </a:lnTo>
                  <a:close/>
                  <a:moveTo>
                    <a:pt x="538353" y="44196"/>
                  </a:moveTo>
                  <a:lnTo>
                    <a:pt x="608457" y="44196"/>
                  </a:lnTo>
                  <a:lnTo>
                    <a:pt x="608457" y="159258"/>
                  </a:lnTo>
                  <a:lnTo>
                    <a:pt x="707517" y="159258"/>
                  </a:lnTo>
                  <a:lnTo>
                    <a:pt x="707517" y="220980"/>
                  </a:lnTo>
                  <a:lnTo>
                    <a:pt x="608457" y="220980"/>
                  </a:lnTo>
                  <a:lnTo>
                    <a:pt x="608457" y="422148"/>
                  </a:lnTo>
                  <a:cubicBezTo>
                    <a:pt x="608457" y="441960"/>
                    <a:pt x="612394" y="456184"/>
                    <a:pt x="620268" y="464820"/>
                  </a:cubicBezTo>
                  <a:cubicBezTo>
                    <a:pt x="628142" y="473456"/>
                    <a:pt x="640969" y="477774"/>
                    <a:pt x="658749" y="477774"/>
                  </a:cubicBezTo>
                  <a:lnTo>
                    <a:pt x="707517" y="477774"/>
                  </a:lnTo>
                  <a:lnTo>
                    <a:pt x="707517" y="539496"/>
                  </a:lnTo>
                  <a:lnTo>
                    <a:pt x="655701" y="539496"/>
                  </a:lnTo>
                  <a:cubicBezTo>
                    <a:pt x="614045" y="539496"/>
                    <a:pt x="583946" y="530352"/>
                    <a:pt x="565404" y="512064"/>
                  </a:cubicBezTo>
                  <a:cubicBezTo>
                    <a:pt x="546862" y="493776"/>
                    <a:pt x="537591" y="464312"/>
                    <a:pt x="537591" y="423672"/>
                  </a:cubicBezTo>
                  <a:lnTo>
                    <a:pt x="537591" y="220980"/>
                  </a:lnTo>
                  <a:lnTo>
                    <a:pt x="470535" y="220980"/>
                  </a:lnTo>
                  <a:lnTo>
                    <a:pt x="470535" y="159258"/>
                  </a:lnTo>
                  <a:lnTo>
                    <a:pt x="538353" y="159258"/>
                  </a:lnTo>
                  <a:close/>
                  <a:moveTo>
                    <a:pt x="165354" y="0"/>
                  </a:moveTo>
                  <a:lnTo>
                    <a:pt x="251460" y="0"/>
                  </a:lnTo>
                  <a:cubicBezTo>
                    <a:pt x="281432" y="0"/>
                    <a:pt x="307975" y="6223"/>
                    <a:pt x="331089" y="18669"/>
                  </a:cubicBezTo>
                  <a:cubicBezTo>
                    <a:pt x="354203" y="31115"/>
                    <a:pt x="372110" y="48641"/>
                    <a:pt x="384810" y="71247"/>
                  </a:cubicBezTo>
                  <a:cubicBezTo>
                    <a:pt x="397510" y="93853"/>
                    <a:pt x="403860" y="119888"/>
                    <a:pt x="403860" y="149352"/>
                  </a:cubicBezTo>
                  <a:lnTo>
                    <a:pt x="332232" y="149352"/>
                  </a:lnTo>
                  <a:cubicBezTo>
                    <a:pt x="332232" y="123952"/>
                    <a:pt x="324866" y="103505"/>
                    <a:pt x="310134" y="88011"/>
                  </a:cubicBezTo>
                  <a:cubicBezTo>
                    <a:pt x="295402" y="72517"/>
                    <a:pt x="275844" y="64770"/>
                    <a:pt x="251460" y="64770"/>
                  </a:cubicBezTo>
                  <a:lnTo>
                    <a:pt x="165354" y="64770"/>
                  </a:lnTo>
                  <a:cubicBezTo>
                    <a:pt x="139446" y="64770"/>
                    <a:pt x="118491" y="70485"/>
                    <a:pt x="102489" y="81915"/>
                  </a:cubicBezTo>
                  <a:cubicBezTo>
                    <a:pt x="86487" y="93345"/>
                    <a:pt x="78486" y="108966"/>
                    <a:pt x="78486" y="128778"/>
                  </a:cubicBezTo>
                  <a:lnTo>
                    <a:pt x="78486" y="163068"/>
                  </a:lnTo>
                  <a:cubicBezTo>
                    <a:pt x="78486" y="179324"/>
                    <a:pt x="84201" y="192786"/>
                    <a:pt x="95631" y="203454"/>
                  </a:cubicBezTo>
                  <a:cubicBezTo>
                    <a:pt x="107061" y="214122"/>
                    <a:pt x="123444" y="221488"/>
                    <a:pt x="144780" y="225552"/>
                  </a:cubicBezTo>
                  <a:lnTo>
                    <a:pt x="281940" y="249174"/>
                  </a:lnTo>
                  <a:cubicBezTo>
                    <a:pt x="324104" y="256286"/>
                    <a:pt x="356489" y="270129"/>
                    <a:pt x="379095" y="290703"/>
                  </a:cubicBezTo>
                  <a:cubicBezTo>
                    <a:pt x="401701" y="311277"/>
                    <a:pt x="413004" y="337058"/>
                    <a:pt x="413004" y="368046"/>
                  </a:cubicBezTo>
                  <a:lnTo>
                    <a:pt x="413004" y="417576"/>
                  </a:lnTo>
                  <a:cubicBezTo>
                    <a:pt x="413004" y="456184"/>
                    <a:pt x="398145" y="487172"/>
                    <a:pt x="368427" y="510540"/>
                  </a:cubicBezTo>
                  <a:cubicBezTo>
                    <a:pt x="338709" y="533908"/>
                    <a:pt x="299212" y="545592"/>
                    <a:pt x="249936" y="545592"/>
                  </a:cubicBezTo>
                  <a:lnTo>
                    <a:pt x="162306" y="545592"/>
                  </a:lnTo>
                  <a:cubicBezTo>
                    <a:pt x="113030" y="545592"/>
                    <a:pt x="73660" y="530860"/>
                    <a:pt x="44196" y="501396"/>
                  </a:cubicBezTo>
                  <a:cubicBezTo>
                    <a:pt x="14732" y="471932"/>
                    <a:pt x="0" y="432308"/>
                    <a:pt x="0" y="382524"/>
                  </a:cubicBezTo>
                  <a:lnTo>
                    <a:pt x="70866" y="382524"/>
                  </a:lnTo>
                  <a:cubicBezTo>
                    <a:pt x="70866" y="412496"/>
                    <a:pt x="79375" y="436372"/>
                    <a:pt x="96393" y="454152"/>
                  </a:cubicBezTo>
                  <a:cubicBezTo>
                    <a:pt x="113411" y="471932"/>
                    <a:pt x="135890" y="480822"/>
                    <a:pt x="163830" y="480822"/>
                  </a:cubicBezTo>
                  <a:lnTo>
                    <a:pt x="248412" y="480822"/>
                  </a:lnTo>
                  <a:cubicBezTo>
                    <a:pt x="276352" y="480822"/>
                    <a:pt x="298704" y="474853"/>
                    <a:pt x="315468" y="462915"/>
                  </a:cubicBezTo>
                  <a:cubicBezTo>
                    <a:pt x="332232" y="450977"/>
                    <a:pt x="340614" y="435102"/>
                    <a:pt x="340614" y="415290"/>
                  </a:cubicBezTo>
                  <a:lnTo>
                    <a:pt x="340614" y="374142"/>
                  </a:lnTo>
                  <a:cubicBezTo>
                    <a:pt x="340614" y="358394"/>
                    <a:pt x="334645" y="345186"/>
                    <a:pt x="322707" y="334518"/>
                  </a:cubicBezTo>
                  <a:cubicBezTo>
                    <a:pt x="310769" y="323850"/>
                    <a:pt x="293878" y="316738"/>
                    <a:pt x="272034" y="313182"/>
                  </a:cubicBezTo>
                  <a:lnTo>
                    <a:pt x="133350" y="290322"/>
                  </a:lnTo>
                  <a:cubicBezTo>
                    <a:pt x="92710" y="283718"/>
                    <a:pt x="61341" y="269748"/>
                    <a:pt x="39243" y="248412"/>
                  </a:cubicBezTo>
                  <a:cubicBezTo>
                    <a:pt x="17145" y="227076"/>
                    <a:pt x="6096" y="200406"/>
                    <a:pt x="6096" y="168402"/>
                  </a:cubicBezTo>
                  <a:lnTo>
                    <a:pt x="6096" y="126492"/>
                  </a:lnTo>
                  <a:cubicBezTo>
                    <a:pt x="6096" y="88392"/>
                    <a:pt x="20701" y="57785"/>
                    <a:pt x="49911" y="34671"/>
                  </a:cubicBezTo>
                  <a:cubicBezTo>
                    <a:pt x="79121" y="11557"/>
                    <a:pt x="117602" y="0"/>
                    <a:pt x="16535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grpSp>
    </p:spTree>
    <p:extLst>
      <p:ext uri="{BB962C8B-B14F-4D97-AF65-F5344CB8AC3E}">
        <p14:creationId xmlns:p14="http://schemas.microsoft.com/office/powerpoint/2010/main" val="2460855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B2D95B5-4817-446F-A691-254CF029629D}"/>
              </a:ext>
            </a:extLst>
          </p:cNvPr>
          <p:cNvSpPr/>
          <p:nvPr/>
        </p:nvSpPr>
        <p:spPr>
          <a:xfrm>
            <a:off x="670796" y="619866"/>
            <a:ext cx="2732803" cy="5618269"/>
          </a:xfrm>
          <a:prstGeom prst="rect">
            <a:avLst/>
          </a:prstGeom>
          <a:solidFill>
            <a:srgbClr val="F47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Placeholder 19">
            <a:extLst>
              <a:ext uri="{FF2B5EF4-FFF2-40B4-BE49-F238E27FC236}">
                <a16:creationId xmlns:a16="http://schemas.microsoft.com/office/drawing/2014/main" id="{968B5A88-FF5F-42DB-8461-21DE49CF072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574" r="8574"/>
          <a:stretch>
            <a:fillRect/>
          </a:stretch>
        </p:blipFill>
        <p:spPr/>
      </p:pic>
      <p:sp>
        <p:nvSpPr>
          <p:cNvPr id="19" name="Rectangle 18">
            <a:extLst>
              <a:ext uri="{FF2B5EF4-FFF2-40B4-BE49-F238E27FC236}">
                <a16:creationId xmlns:a16="http://schemas.microsoft.com/office/drawing/2014/main" id="{E061BE10-D9C8-4C39-8D20-B702670733FB}"/>
              </a:ext>
            </a:extLst>
          </p:cNvPr>
          <p:cNvSpPr/>
          <p:nvPr/>
        </p:nvSpPr>
        <p:spPr>
          <a:xfrm>
            <a:off x="6343370" y="619866"/>
            <a:ext cx="5137429" cy="5618269"/>
          </a:xfrm>
          <a:prstGeom prst="rect">
            <a:avLst/>
          </a:prstGeom>
          <a:solidFill>
            <a:schemeClr val="bg1"/>
          </a:solidFill>
          <a:ln>
            <a:noFill/>
          </a:ln>
          <a:effectLst>
            <a:outerShdw blurRad="406400" dist="381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97">
              <a:latin typeface="+mj-lt"/>
            </a:endParaRPr>
          </a:p>
        </p:txBody>
      </p:sp>
      <p:cxnSp>
        <p:nvCxnSpPr>
          <p:cNvPr id="11" name="Straight Connector 10">
            <a:extLst>
              <a:ext uri="{FF2B5EF4-FFF2-40B4-BE49-F238E27FC236}">
                <a16:creationId xmlns:a16="http://schemas.microsoft.com/office/drawing/2014/main" id="{19DCBB4A-7CC1-4C61-A0EB-3B926305D724}"/>
              </a:ext>
            </a:extLst>
          </p:cNvPr>
          <p:cNvCxnSpPr>
            <a:cxnSpLocks/>
          </p:cNvCxnSpPr>
          <p:nvPr/>
        </p:nvCxnSpPr>
        <p:spPr>
          <a:xfrm>
            <a:off x="7087687" y="3803181"/>
            <a:ext cx="3720013" cy="0"/>
          </a:xfrm>
          <a:prstGeom prst="line">
            <a:avLst/>
          </a:prstGeom>
          <a:ln>
            <a:solidFill>
              <a:srgbClr val="F47D4A"/>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0356471-56EC-4F55-B1E8-EABBFFBEF3EC}"/>
              </a:ext>
            </a:extLst>
          </p:cNvPr>
          <p:cNvSpPr/>
          <p:nvPr/>
        </p:nvSpPr>
        <p:spPr>
          <a:xfrm>
            <a:off x="6972300" y="2008798"/>
            <a:ext cx="3479800" cy="1569660"/>
          </a:xfrm>
          <a:prstGeom prst="rect">
            <a:avLst/>
          </a:prstGeom>
        </p:spPr>
        <p:txBody>
          <a:bodyPr wrap="square">
            <a:spAutoFit/>
          </a:bodyPr>
          <a:lstStyle/>
          <a:p>
            <a:r>
              <a:rPr lang="en-US" sz="4800" b="1" dirty="0">
                <a:solidFill>
                  <a:srgbClr val="1F497D"/>
                </a:solidFill>
                <a:latin typeface="+mj-lt"/>
                <a:ea typeface="EB Garamond 12" panose="02020502060206020403" pitchFamily="18" charset="0"/>
                <a:cs typeface="Poppins SemiBold" panose="00000700000000000000" pitchFamily="2" charset="0"/>
              </a:rPr>
              <a:t>A Planet Of Style.</a:t>
            </a:r>
            <a:endParaRPr lang="en-ID" sz="4800" b="1" dirty="0">
              <a:solidFill>
                <a:srgbClr val="1F497D"/>
              </a:solidFill>
              <a:latin typeface="+mj-lt"/>
              <a:ea typeface="EB Garamond 12" panose="02020502060206020403" pitchFamily="18" charset="0"/>
              <a:cs typeface="Poppins SemiBold" panose="00000700000000000000" pitchFamily="2" charset="0"/>
            </a:endParaRPr>
          </a:p>
        </p:txBody>
      </p:sp>
      <p:sp>
        <p:nvSpPr>
          <p:cNvPr id="13" name="Rectangle 12">
            <a:extLst>
              <a:ext uri="{FF2B5EF4-FFF2-40B4-BE49-F238E27FC236}">
                <a16:creationId xmlns:a16="http://schemas.microsoft.com/office/drawing/2014/main" id="{0C3AC1B0-57C8-4C59-AB69-18DC96319D5F}"/>
              </a:ext>
            </a:extLst>
          </p:cNvPr>
          <p:cNvSpPr/>
          <p:nvPr/>
        </p:nvSpPr>
        <p:spPr>
          <a:xfrm>
            <a:off x="6986089" y="4106238"/>
            <a:ext cx="2393773" cy="523220"/>
          </a:xfrm>
          <a:prstGeom prst="rect">
            <a:avLst/>
          </a:prstGeom>
        </p:spPr>
        <p:txBody>
          <a:bodyPr wrap="square">
            <a:spAutoFit/>
          </a:bodyPr>
          <a:lstStyle/>
          <a:p>
            <a:r>
              <a:rPr lang="en-US" sz="1400" b="1" dirty="0">
                <a:solidFill>
                  <a:srgbClr val="E1315B"/>
                </a:solidFill>
                <a:latin typeface="+mj-lt"/>
                <a:cs typeface="Poppins" panose="00000500000000000000" pitchFamily="2" charset="0"/>
              </a:rPr>
              <a:t>Design to enhance everyday life.</a:t>
            </a:r>
            <a:endParaRPr lang="en-ID" sz="1400" b="1" dirty="0">
              <a:solidFill>
                <a:srgbClr val="E1315B"/>
              </a:solidFill>
              <a:latin typeface="+mj-lt"/>
            </a:endParaRPr>
          </a:p>
        </p:txBody>
      </p:sp>
      <p:sp>
        <p:nvSpPr>
          <p:cNvPr id="14" name="Rectangle 13">
            <a:extLst>
              <a:ext uri="{FF2B5EF4-FFF2-40B4-BE49-F238E27FC236}">
                <a16:creationId xmlns:a16="http://schemas.microsoft.com/office/drawing/2014/main" id="{FA2F2AE7-26BE-4F68-996F-CADBF2FE2CA0}"/>
              </a:ext>
            </a:extLst>
          </p:cNvPr>
          <p:cNvSpPr/>
          <p:nvPr/>
        </p:nvSpPr>
        <p:spPr>
          <a:xfrm>
            <a:off x="6989173" y="4732323"/>
            <a:ext cx="2953582" cy="1041632"/>
          </a:xfrm>
          <a:prstGeom prst="rect">
            <a:avLst/>
          </a:prstGeom>
        </p:spPr>
        <p:txBody>
          <a:bodyPr wrap="square">
            <a:spAutoFit/>
          </a:bodyPr>
          <a:lstStyle/>
          <a:p>
            <a:pPr>
              <a:lnSpc>
                <a:spcPct val="150000"/>
              </a:lnSpc>
            </a:pPr>
            <a:r>
              <a:rPr lang="en-US" sz="1050" dirty="0">
                <a:latin typeface="+mj-lt"/>
                <a:ea typeface="Open Sans" panose="020B0606030504020204" pitchFamily="34" charset="0"/>
                <a:cs typeface="Poppins" panose="00000500000000000000" pitchFamily="2" charset="0"/>
              </a:rPr>
              <a:t>The image of the ‘tortured artist’ is a familiar characterization that asserts that the most creative among us are bound to be touched by mental affliction.</a:t>
            </a:r>
            <a:endParaRPr lang="en-ID" sz="1050" dirty="0">
              <a:latin typeface="+mj-lt"/>
              <a:cs typeface="Poppins" panose="00000500000000000000" pitchFamily="2" charset="0"/>
            </a:endParaRPr>
          </a:p>
        </p:txBody>
      </p:sp>
      <p:grpSp>
        <p:nvGrpSpPr>
          <p:cNvPr id="15" name="Group 14">
            <a:extLst>
              <a:ext uri="{FF2B5EF4-FFF2-40B4-BE49-F238E27FC236}">
                <a16:creationId xmlns:a16="http://schemas.microsoft.com/office/drawing/2014/main" id="{30E86291-5115-48CB-AF15-26C14781145E}"/>
              </a:ext>
            </a:extLst>
          </p:cNvPr>
          <p:cNvGrpSpPr/>
          <p:nvPr/>
        </p:nvGrpSpPr>
        <p:grpSpPr>
          <a:xfrm>
            <a:off x="6934201" y="1230463"/>
            <a:ext cx="1453458" cy="554192"/>
            <a:chOff x="3899462" y="2585735"/>
            <a:chExt cx="4263400" cy="1625600"/>
          </a:xfrm>
        </p:grpSpPr>
        <p:pic>
          <p:nvPicPr>
            <p:cNvPr id="16" name="Graphic 15">
              <a:extLst>
                <a:ext uri="{FF2B5EF4-FFF2-40B4-BE49-F238E27FC236}">
                  <a16:creationId xmlns:a16="http://schemas.microsoft.com/office/drawing/2014/main" id="{2262B410-66D5-494A-B8B6-3BEB1B40E5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3899462" y="2585735"/>
              <a:ext cx="1625600" cy="1625600"/>
            </a:xfrm>
            <a:prstGeom prst="rect">
              <a:avLst/>
            </a:prstGeom>
          </p:spPr>
        </p:pic>
        <p:sp>
          <p:nvSpPr>
            <p:cNvPr id="17" name="Freeform: Shape 16">
              <a:extLst>
                <a:ext uri="{FF2B5EF4-FFF2-40B4-BE49-F238E27FC236}">
                  <a16:creationId xmlns:a16="http://schemas.microsoft.com/office/drawing/2014/main" id="{D35071E3-1E08-42D7-BAEF-04CB00B0E5C0}"/>
                </a:ext>
              </a:extLst>
            </p:cNvPr>
            <p:cNvSpPr/>
            <p:nvPr/>
          </p:nvSpPr>
          <p:spPr>
            <a:xfrm>
              <a:off x="5446582" y="2763849"/>
              <a:ext cx="2716280" cy="1269373"/>
            </a:xfrm>
            <a:custGeom>
              <a:avLst/>
              <a:gdLst/>
              <a:ahLst/>
              <a:cxnLst/>
              <a:rect l="l" t="t" r="r" b="b"/>
              <a:pathLst>
                <a:path w="2716280" h="1269373">
                  <a:moveTo>
                    <a:pt x="585383" y="1091470"/>
                  </a:moveTo>
                  <a:cubicBezTo>
                    <a:pt x="569762" y="1091470"/>
                    <a:pt x="557284" y="1095288"/>
                    <a:pt x="547950" y="1102924"/>
                  </a:cubicBezTo>
                  <a:cubicBezTo>
                    <a:pt x="538615" y="1110560"/>
                    <a:pt x="533948" y="1120644"/>
                    <a:pt x="533948" y="1133178"/>
                  </a:cubicBezTo>
                  <a:lnTo>
                    <a:pt x="533948" y="1155609"/>
                  </a:lnTo>
                  <a:cubicBezTo>
                    <a:pt x="533948" y="1168603"/>
                    <a:pt x="538502" y="1178806"/>
                    <a:pt x="547610" y="1186220"/>
                  </a:cubicBezTo>
                  <a:cubicBezTo>
                    <a:pt x="556719" y="1193634"/>
                    <a:pt x="569309" y="1197340"/>
                    <a:pt x="585383" y="1197340"/>
                  </a:cubicBezTo>
                  <a:lnTo>
                    <a:pt x="629496" y="1197340"/>
                  </a:lnTo>
                  <a:cubicBezTo>
                    <a:pt x="649562" y="1197340"/>
                    <a:pt x="667397" y="1191490"/>
                    <a:pt x="683002" y="1179791"/>
                  </a:cubicBezTo>
                  <a:cubicBezTo>
                    <a:pt x="698607" y="1168091"/>
                    <a:pt x="709379" y="1152422"/>
                    <a:pt x="715316" y="1132785"/>
                  </a:cubicBezTo>
                  <a:lnTo>
                    <a:pt x="715316" y="1114985"/>
                  </a:lnTo>
                  <a:cubicBezTo>
                    <a:pt x="708410" y="1108809"/>
                    <a:pt x="697113" y="1103346"/>
                    <a:pt x="681425" y="1098596"/>
                  </a:cubicBezTo>
                  <a:cubicBezTo>
                    <a:pt x="665736" y="1093845"/>
                    <a:pt x="649673" y="1091470"/>
                    <a:pt x="633234" y="1091470"/>
                  </a:cubicBezTo>
                  <a:close/>
                  <a:moveTo>
                    <a:pt x="2078212" y="945702"/>
                  </a:moveTo>
                  <a:cubicBezTo>
                    <a:pt x="2057059" y="945702"/>
                    <a:pt x="2040082" y="952663"/>
                    <a:pt x="2027283" y="966585"/>
                  </a:cubicBezTo>
                  <a:cubicBezTo>
                    <a:pt x="2014484" y="980508"/>
                    <a:pt x="2008084" y="999411"/>
                    <a:pt x="2008084" y="1023295"/>
                  </a:cubicBezTo>
                  <a:lnTo>
                    <a:pt x="2008084" y="1115247"/>
                  </a:lnTo>
                  <a:cubicBezTo>
                    <a:pt x="2008084" y="1139647"/>
                    <a:pt x="2014369" y="1158806"/>
                    <a:pt x="2026938" y="1172724"/>
                  </a:cubicBezTo>
                  <a:cubicBezTo>
                    <a:pt x="2039507" y="1186643"/>
                    <a:pt x="2056349" y="1193602"/>
                    <a:pt x="2077462" y="1193602"/>
                  </a:cubicBezTo>
                  <a:lnTo>
                    <a:pt x="2139506" y="1193602"/>
                  </a:lnTo>
                  <a:cubicBezTo>
                    <a:pt x="2161104" y="1193602"/>
                    <a:pt x="2178439" y="1186613"/>
                    <a:pt x="2191512" y="1172635"/>
                  </a:cubicBezTo>
                  <a:cubicBezTo>
                    <a:pt x="2204585" y="1158657"/>
                    <a:pt x="2211122" y="1139528"/>
                    <a:pt x="2211122" y="1115247"/>
                  </a:cubicBezTo>
                  <a:lnTo>
                    <a:pt x="2211122" y="1023295"/>
                  </a:lnTo>
                  <a:cubicBezTo>
                    <a:pt x="2211122" y="999490"/>
                    <a:pt x="2204702" y="980607"/>
                    <a:pt x="2191863" y="966645"/>
                  </a:cubicBezTo>
                  <a:cubicBezTo>
                    <a:pt x="2179025" y="952683"/>
                    <a:pt x="2162072" y="945702"/>
                    <a:pt x="2141006" y="945702"/>
                  </a:cubicBezTo>
                  <a:close/>
                  <a:moveTo>
                    <a:pt x="1751707" y="875907"/>
                  </a:moveTo>
                  <a:lnTo>
                    <a:pt x="1836468" y="875907"/>
                  </a:lnTo>
                  <a:lnTo>
                    <a:pt x="1836468" y="1263396"/>
                  </a:lnTo>
                  <a:lnTo>
                    <a:pt x="1751707" y="1263396"/>
                  </a:lnTo>
                  <a:close/>
                  <a:moveTo>
                    <a:pt x="2538972" y="869930"/>
                  </a:moveTo>
                  <a:lnTo>
                    <a:pt x="2588312" y="869930"/>
                  </a:lnTo>
                  <a:cubicBezTo>
                    <a:pt x="2626459" y="869930"/>
                    <a:pt x="2657324" y="882650"/>
                    <a:pt x="2680907" y="908090"/>
                  </a:cubicBezTo>
                  <a:cubicBezTo>
                    <a:pt x="2704489" y="933529"/>
                    <a:pt x="2716280" y="966450"/>
                    <a:pt x="2716280" y="1006852"/>
                  </a:cubicBezTo>
                  <a:lnTo>
                    <a:pt x="2716280" y="1263396"/>
                  </a:lnTo>
                  <a:lnTo>
                    <a:pt x="2631520" y="1263396"/>
                  </a:lnTo>
                  <a:lnTo>
                    <a:pt x="2631520" y="1006852"/>
                  </a:lnTo>
                  <a:cubicBezTo>
                    <a:pt x="2631520" y="988326"/>
                    <a:pt x="2626940" y="973503"/>
                    <a:pt x="2617780" y="962382"/>
                  </a:cubicBezTo>
                  <a:cubicBezTo>
                    <a:pt x="2608620" y="951262"/>
                    <a:pt x="2596805" y="945702"/>
                    <a:pt x="2582335" y="945702"/>
                  </a:cubicBezTo>
                  <a:lnTo>
                    <a:pt x="2535984" y="945702"/>
                  </a:lnTo>
                  <a:cubicBezTo>
                    <a:pt x="2516545" y="945702"/>
                    <a:pt x="2498761" y="953306"/>
                    <a:pt x="2482632" y="968514"/>
                  </a:cubicBezTo>
                  <a:cubicBezTo>
                    <a:pt x="2466503" y="983722"/>
                    <a:pt x="2456180" y="1003292"/>
                    <a:pt x="2451664" y="1027224"/>
                  </a:cubicBezTo>
                  <a:lnTo>
                    <a:pt x="2451664" y="1263396"/>
                  </a:lnTo>
                  <a:lnTo>
                    <a:pt x="2366903" y="1263396"/>
                  </a:lnTo>
                  <a:lnTo>
                    <a:pt x="2366903" y="875907"/>
                  </a:lnTo>
                  <a:lnTo>
                    <a:pt x="2448675" y="875907"/>
                  </a:lnTo>
                  <a:lnTo>
                    <a:pt x="2448675" y="926723"/>
                  </a:lnTo>
                  <a:cubicBezTo>
                    <a:pt x="2450810" y="911594"/>
                    <a:pt x="2461528" y="898347"/>
                    <a:pt x="2480828" y="886980"/>
                  </a:cubicBezTo>
                  <a:cubicBezTo>
                    <a:pt x="2500128" y="875614"/>
                    <a:pt x="2519509" y="869930"/>
                    <a:pt x="2538972" y="869930"/>
                  </a:cubicBezTo>
                  <a:close/>
                  <a:moveTo>
                    <a:pt x="2078212" y="869930"/>
                  </a:moveTo>
                  <a:lnTo>
                    <a:pt x="2141006" y="869930"/>
                  </a:lnTo>
                  <a:cubicBezTo>
                    <a:pt x="2187464" y="869930"/>
                    <a:pt x="2224891" y="883865"/>
                    <a:pt x="2253288" y="911733"/>
                  </a:cubicBezTo>
                  <a:cubicBezTo>
                    <a:pt x="2281684" y="939602"/>
                    <a:pt x="2295882" y="976043"/>
                    <a:pt x="2295882" y="1021056"/>
                  </a:cubicBezTo>
                  <a:lnTo>
                    <a:pt x="2295882" y="1118235"/>
                  </a:lnTo>
                  <a:cubicBezTo>
                    <a:pt x="2295882" y="1163201"/>
                    <a:pt x="2281537" y="1199632"/>
                    <a:pt x="2252847" y="1227529"/>
                  </a:cubicBezTo>
                  <a:cubicBezTo>
                    <a:pt x="2224157" y="1255425"/>
                    <a:pt x="2186627" y="1269373"/>
                    <a:pt x="2140256" y="1269373"/>
                  </a:cubicBezTo>
                  <a:lnTo>
                    <a:pt x="2076712" y="1269373"/>
                  </a:lnTo>
                  <a:cubicBezTo>
                    <a:pt x="2030651" y="1269373"/>
                    <a:pt x="1993571" y="1255457"/>
                    <a:pt x="1965472" y="1227624"/>
                  </a:cubicBezTo>
                  <a:cubicBezTo>
                    <a:pt x="1937373" y="1199791"/>
                    <a:pt x="1923324" y="1163328"/>
                    <a:pt x="1923324" y="1118235"/>
                  </a:cubicBezTo>
                  <a:lnTo>
                    <a:pt x="1923324" y="1021056"/>
                  </a:lnTo>
                  <a:cubicBezTo>
                    <a:pt x="1923324" y="975963"/>
                    <a:pt x="1937502" y="939503"/>
                    <a:pt x="1965859" y="911674"/>
                  </a:cubicBezTo>
                  <a:cubicBezTo>
                    <a:pt x="1994216" y="883845"/>
                    <a:pt x="2031667" y="869930"/>
                    <a:pt x="2078212" y="869930"/>
                  </a:cubicBezTo>
                  <a:close/>
                  <a:moveTo>
                    <a:pt x="1025033" y="869930"/>
                  </a:moveTo>
                  <a:lnTo>
                    <a:pt x="1087827" y="869930"/>
                  </a:lnTo>
                  <a:cubicBezTo>
                    <a:pt x="1127189" y="869930"/>
                    <a:pt x="1158980" y="880842"/>
                    <a:pt x="1183202" y="902667"/>
                  </a:cubicBezTo>
                  <a:cubicBezTo>
                    <a:pt x="1207423" y="924491"/>
                    <a:pt x="1219534" y="955778"/>
                    <a:pt x="1219534" y="996530"/>
                  </a:cubicBezTo>
                  <a:lnTo>
                    <a:pt x="1136499" y="996530"/>
                  </a:lnTo>
                  <a:cubicBezTo>
                    <a:pt x="1135920" y="977860"/>
                    <a:pt x="1131237" y="964347"/>
                    <a:pt x="1122450" y="955989"/>
                  </a:cubicBezTo>
                  <a:cubicBezTo>
                    <a:pt x="1113663" y="947631"/>
                    <a:pt x="1102122" y="943451"/>
                    <a:pt x="1087827" y="943451"/>
                  </a:cubicBezTo>
                  <a:lnTo>
                    <a:pt x="1025783" y="943451"/>
                  </a:lnTo>
                  <a:cubicBezTo>
                    <a:pt x="1008948" y="943451"/>
                    <a:pt x="996041" y="946585"/>
                    <a:pt x="987064" y="952851"/>
                  </a:cubicBezTo>
                  <a:cubicBezTo>
                    <a:pt x="978087" y="959118"/>
                    <a:pt x="973598" y="967153"/>
                    <a:pt x="973598" y="976956"/>
                  </a:cubicBezTo>
                  <a:lnTo>
                    <a:pt x="973598" y="995637"/>
                  </a:lnTo>
                  <a:cubicBezTo>
                    <a:pt x="973598" y="1001748"/>
                    <a:pt x="976424" y="1007229"/>
                    <a:pt x="982075" y="1012079"/>
                  </a:cubicBezTo>
                  <a:cubicBezTo>
                    <a:pt x="987727" y="1016929"/>
                    <a:pt x="995097" y="1020382"/>
                    <a:pt x="1004185" y="1022437"/>
                  </a:cubicBezTo>
                  <a:lnTo>
                    <a:pt x="1135416" y="1045702"/>
                  </a:lnTo>
                  <a:cubicBezTo>
                    <a:pt x="1163039" y="1050489"/>
                    <a:pt x="1185583" y="1061212"/>
                    <a:pt x="1203049" y="1077873"/>
                  </a:cubicBezTo>
                  <a:cubicBezTo>
                    <a:pt x="1220516" y="1094534"/>
                    <a:pt x="1229249" y="1113969"/>
                    <a:pt x="1229249" y="1136178"/>
                  </a:cubicBezTo>
                  <a:lnTo>
                    <a:pt x="1229249" y="1165324"/>
                  </a:lnTo>
                  <a:cubicBezTo>
                    <a:pt x="1229249" y="1196805"/>
                    <a:pt x="1216174" y="1222016"/>
                    <a:pt x="1190024" y="1240959"/>
                  </a:cubicBezTo>
                  <a:cubicBezTo>
                    <a:pt x="1163874" y="1259902"/>
                    <a:pt x="1130058" y="1269373"/>
                    <a:pt x="1088577" y="1269373"/>
                  </a:cubicBezTo>
                  <a:lnTo>
                    <a:pt x="1022795" y="1269373"/>
                  </a:lnTo>
                  <a:cubicBezTo>
                    <a:pt x="980329" y="1269373"/>
                    <a:pt x="946140" y="1257606"/>
                    <a:pt x="920228" y="1234071"/>
                  </a:cubicBezTo>
                  <a:cubicBezTo>
                    <a:pt x="894316" y="1210536"/>
                    <a:pt x="881360" y="1177112"/>
                    <a:pt x="881360" y="1133797"/>
                  </a:cubicBezTo>
                  <a:lnTo>
                    <a:pt x="964633" y="1133797"/>
                  </a:lnTo>
                  <a:cubicBezTo>
                    <a:pt x="964633" y="1155045"/>
                    <a:pt x="969879" y="1170698"/>
                    <a:pt x="980373" y="1180755"/>
                  </a:cubicBezTo>
                  <a:cubicBezTo>
                    <a:pt x="990866" y="1190812"/>
                    <a:pt x="1005007" y="1195840"/>
                    <a:pt x="1022795" y="1195840"/>
                  </a:cubicBezTo>
                  <a:lnTo>
                    <a:pt x="1088577" y="1195840"/>
                  </a:lnTo>
                  <a:cubicBezTo>
                    <a:pt x="1105865" y="1195840"/>
                    <a:pt x="1119380" y="1192770"/>
                    <a:pt x="1129123" y="1186631"/>
                  </a:cubicBezTo>
                  <a:cubicBezTo>
                    <a:pt x="1138867" y="1180491"/>
                    <a:pt x="1143738" y="1172643"/>
                    <a:pt x="1143738" y="1163086"/>
                  </a:cubicBezTo>
                  <a:lnTo>
                    <a:pt x="1143738" y="1141405"/>
                  </a:lnTo>
                  <a:cubicBezTo>
                    <a:pt x="1143738" y="1135698"/>
                    <a:pt x="1141040" y="1130344"/>
                    <a:pt x="1135642" y="1125343"/>
                  </a:cubicBezTo>
                  <a:cubicBezTo>
                    <a:pt x="1130245" y="1120343"/>
                    <a:pt x="1124954" y="1117025"/>
                    <a:pt x="1119771" y="1115390"/>
                  </a:cubicBezTo>
                  <a:lnTo>
                    <a:pt x="993779" y="1092958"/>
                  </a:lnTo>
                  <a:cubicBezTo>
                    <a:pt x="958743" y="1087608"/>
                    <a:pt x="932369" y="1076480"/>
                    <a:pt x="914656" y="1059573"/>
                  </a:cubicBezTo>
                  <a:cubicBezTo>
                    <a:pt x="896944" y="1042666"/>
                    <a:pt x="888087" y="1022600"/>
                    <a:pt x="888087" y="999375"/>
                  </a:cubicBezTo>
                  <a:lnTo>
                    <a:pt x="888087" y="974705"/>
                  </a:lnTo>
                  <a:cubicBezTo>
                    <a:pt x="888087" y="943249"/>
                    <a:pt x="900621" y="917922"/>
                    <a:pt x="925687" y="898726"/>
                  </a:cubicBezTo>
                  <a:cubicBezTo>
                    <a:pt x="950754" y="879529"/>
                    <a:pt x="983869" y="869930"/>
                    <a:pt x="1025033" y="869930"/>
                  </a:cubicBezTo>
                  <a:close/>
                  <a:moveTo>
                    <a:pt x="599587" y="869930"/>
                  </a:moveTo>
                  <a:lnTo>
                    <a:pt x="660892" y="869930"/>
                  </a:lnTo>
                  <a:cubicBezTo>
                    <a:pt x="702286" y="869930"/>
                    <a:pt x="735707" y="881725"/>
                    <a:pt x="761155" y="905316"/>
                  </a:cubicBezTo>
                  <a:cubicBezTo>
                    <a:pt x="786602" y="928906"/>
                    <a:pt x="799326" y="959763"/>
                    <a:pt x="799326" y="997887"/>
                  </a:cubicBezTo>
                  <a:lnTo>
                    <a:pt x="799326" y="1263396"/>
                  </a:lnTo>
                  <a:lnTo>
                    <a:pt x="719054" y="1263396"/>
                  </a:lnTo>
                  <a:lnTo>
                    <a:pt x="719054" y="1213307"/>
                  </a:lnTo>
                  <a:cubicBezTo>
                    <a:pt x="716213" y="1229023"/>
                    <a:pt x="705017" y="1242296"/>
                    <a:pt x="685467" y="1253127"/>
                  </a:cubicBezTo>
                  <a:cubicBezTo>
                    <a:pt x="665917" y="1263958"/>
                    <a:pt x="646014" y="1269373"/>
                    <a:pt x="625757" y="1269373"/>
                  </a:cubicBezTo>
                  <a:lnTo>
                    <a:pt x="580906" y="1269373"/>
                  </a:lnTo>
                  <a:cubicBezTo>
                    <a:pt x="541584" y="1269373"/>
                    <a:pt x="509925" y="1259110"/>
                    <a:pt x="485930" y="1238584"/>
                  </a:cubicBezTo>
                  <a:cubicBezTo>
                    <a:pt x="461935" y="1218057"/>
                    <a:pt x="449937" y="1190649"/>
                    <a:pt x="449937" y="1156359"/>
                  </a:cubicBezTo>
                  <a:lnTo>
                    <a:pt x="449937" y="1131689"/>
                  </a:lnTo>
                  <a:cubicBezTo>
                    <a:pt x="449937" y="1098280"/>
                    <a:pt x="462433" y="1071342"/>
                    <a:pt x="487424" y="1050876"/>
                  </a:cubicBezTo>
                  <a:cubicBezTo>
                    <a:pt x="512416" y="1030409"/>
                    <a:pt x="544822" y="1020175"/>
                    <a:pt x="584645" y="1020175"/>
                  </a:cubicBezTo>
                  <a:lnTo>
                    <a:pt x="631734" y="1020175"/>
                  </a:lnTo>
                  <a:cubicBezTo>
                    <a:pt x="647149" y="1020175"/>
                    <a:pt x="663797" y="1022543"/>
                    <a:pt x="681681" y="1027277"/>
                  </a:cubicBezTo>
                  <a:cubicBezTo>
                    <a:pt x="699564" y="1032012"/>
                    <a:pt x="710775" y="1037864"/>
                    <a:pt x="715316" y="1044833"/>
                  </a:cubicBezTo>
                  <a:lnTo>
                    <a:pt x="715316" y="997887"/>
                  </a:lnTo>
                  <a:cubicBezTo>
                    <a:pt x="715316" y="981623"/>
                    <a:pt x="710327" y="968609"/>
                    <a:pt x="700350" y="958846"/>
                  </a:cubicBezTo>
                  <a:cubicBezTo>
                    <a:pt x="690372" y="949083"/>
                    <a:pt x="677220" y="944202"/>
                    <a:pt x="660892" y="944202"/>
                  </a:cubicBezTo>
                  <a:lnTo>
                    <a:pt x="599587" y="944202"/>
                  </a:lnTo>
                  <a:cubicBezTo>
                    <a:pt x="582434" y="944202"/>
                    <a:pt x="568950" y="948039"/>
                    <a:pt x="559136" y="955715"/>
                  </a:cubicBezTo>
                  <a:cubicBezTo>
                    <a:pt x="549321" y="963390"/>
                    <a:pt x="544414" y="975749"/>
                    <a:pt x="544414" y="992791"/>
                  </a:cubicBezTo>
                  <a:lnTo>
                    <a:pt x="460403" y="992791"/>
                  </a:lnTo>
                  <a:cubicBezTo>
                    <a:pt x="460403" y="953326"/>
                    <a:pt x="473270" y="922983"/>
                    <a:pt x="499003" y="901762"/>
                  </a:cubicBezTo>
                  <a:cubicBezTo>
                    <a:pt x="524736" y="880541"/>
                    <a:pt x="558265" y="869930"/>
                    <a:pt x="599587" y="869930"/>
                  </a:cubicBezTo>
                  <a:close/>
                  <a:moveTo>
                    <a:pt x="1794463" y="732377"/>
                  </a:moveTo>
                  <a:cubicBezTo>
                    <a:pt x="1811131" y="732377"/>
                    <a:pt x="1824542" y="737455"/>
                    <a:pt x="1834694" y="747611"/>
                  </a:cubicBezTo>
                  <a:cubicBezTo>
                    <a:pt x="1844846" y="757767"/>
                    <a:pt x="1849922" y="770676"/>
                    <a:pt x="1849922" y="786336"/>
                  </a:cubicBezTo>
                  <a:cubicBezTo>
                    <a:pt x="1849922" y="802433"/>
                    <a:pt x="1844828" y="815576"/>
                    <a:pt x="1834640" y="825764"/>
                  </a:cubicBezTo>
                  <a:cubicBezTo>
                    <a:pt x="1824452" y="835952"/>
                    <a:pt x="1811060" y="841046"/>
                    <a:pt x="1794463" y="841046"/>
                  </a:cubicBezTo>
                  <a:cubicBezTo>
                    <a:pt x="1777905" y="841046"/>
                    <a:pt x="1764397" y="835962"/>
                    <a:pt x="1753940" y="825794"/>
                  </a:cubicBezTo>
                  <a:cubicBezTo>
                    <a:pt x="1743482" y="815626"/>
                    <a:pt x="1738253" y="802473"/>
                    <a:pt x="1738253" y="786336"/>
                  </a:cubicBezTo>
                  <a:cubicBezTo>
                    <a:pt x="1738253" y="770636"/>
                    <a:pt x="1743462" y="757718"/>
                    <a:pt x="1753880" y="747581"/>
                  </a:cubicBezTo>
                  <a:cubicBezTo>
                    <a:pt x="1764298" y="737445"/>
                    <a:pt x="1777826" y="732377"/>
                    <a:pt x="1794463" y="732377"/>
                  </a:cubicBezTo>
                  <a:close/>
                  <a:moveTo>
                    <a:pt x="1300103" y="725650"/>
                  </a:moveTo>
                  <a:lnTo>
                    <a:pt x="1384864" y="725650"/>
                  </a:lnTo>
                  <a:lnTo>
                    <a:pt x="1384864" y="922234"/>
                  </a:lnTo>
                  <a:cubicBezTo>
                    <a:pt x="1387594" y="908058"/>
                    <a:pt x="1398248" y="895797"/>
                    <a:pt x="1416826" y="885450"/>
                  </a:cubicBezTo>
                  <a:cubicBezTo>
                    <a:pt x="1435404" y="875104"/>
                    <a:pt x="1453853" y="869930"/>
                    <a:pt x="1472172" y="869930"/>
                  </a:cubicBezTo>
                  <a:lnTo>
                    <a:pt x="1523012" y="869930"/>
                  </a:lnTo>
                  <a:cubicBezTo>
                    <a:pt x="1561152" y="869930"/>
                    <a:pt x="1592015" y="882650"/>
                    <a:pt x="1615601" y="908090"/>
                  </a:cubicBezTo>
                  <a:cubicBezTo>
                    <a:pt x="1639187" y="933529"/>
                    <a:pt x="1650980" y="966450"/>
                    <a:pt x="1650980" y="1006852"/>
                  </a:cubicBezTo>
                  <a:lnTo>
                    <a:pt x="1650980" y="1263396"/>
                  </a:lnTo>
                  <a:lnTo>
                    <a:pt x="1566220" y="1263396"/>
                  </a:lnTo>
                  <a:lnTo>
                    <a:pt x="1566220" y="1006852"/>
                  </a:lnTo>
                  <a:cubicBezTo>
                    <a:pt x="1566220" y="988326"/>
                    <a:pt x="1561640" y="973503"/>
                    <a:pt x="1552480" y="962382"/>
                  </a:cubicBezTo>
                  <a:cubicBezTo>
                    <a:pt x="1543320" y="951262"/>
                    <a:pt x="1531501" y="945702"/>
                    <a:pt x="1517023" y="945702"/>
                  </a:cubicBezTo>
                  <a:lnTo>
                    <a:pt x="1469184" y="945702"/>
                  </a:lnTo>
                  <a:cubicBezTo>
                    <a:pt x="1449721" y="945702"/>
                    <a:pt x="1431933" y="953185"/>
                    <a:pt x="1415820" y="968151"/>
                  </a:cubicBezTo>
                  <a:cubicBezTo>
                    <a:pt x="1399707" y="983117"/>
                    <a:pt x="1389388" y="1002352"/>
                    <a:pt x="1384864" y="1025855"/>
                  </a:cubicBezTo>
                  <a:lnTo>
                    <a:pt x="1384864" y="1263396"/>
                  </a:lnTo>
                  <a:lnTo>
                    <a:pt x="1300103" y="1263396"/>
                  </a:lnTo>
                  <a:close/>
                  <a:moveTo>
                    <a:pt x="17216" y="725650"/>
                  </a:moveTo>
                  <a:lnTo>
                    <a:pt x="392014" y="725650"/>
                  </a:lnTo>
                  <a:lnTo>
                    <a:pt x="392014" y="802922"/>
                  </a:lnTo>
                  <a:lnTo>
                    <a:pt x="103466" y="802922"/>
                  </a:lnTo>
                  <a:lnTo>
                    <a:pt x="103466" y="962620"/>
                  </a:lnTo>
                  <a:lnTo>
                    <a:pt x="364355" y="962620"/>
                  </a:lnTo>
                  <a:lnTo>
                    <a:pt x="364355" y="1039892"/>
                  </a:lnTo>
                  <a:lnTo>
                    <a:pt x="103466" y="1039892"/>
                  </a:lnTo>
                  <a:lnTo>
                    <a:pt x="103466" y="1263396"/>
                  </a:lnTo>
                  <a:lnTo>
                    <a:pt x="17216" y="1263396"/>
                  </a:lnTo>
                  <a:close/>
                  <a:moveTo>
                    <a:pt x="1634490" y="214122"/>
                  </a:moveTo>
                  <a:cubicBezTo>
                    <a:pt x="1611122" y="214122"/>
                    <a:pt x="1592326" y="222123"/>
                    <a:pt x="1578102" y="238125"/>
                  </a:cubicBezTo>
                  <a:cubicBezTo>
                    <a:pt x="1563878" y="254127"/>
                    <a:pt x="1556766" y="275336"/>
                    <a:pt x="1556766" y="301752"/>
                  </a:cubicBezTo>
                  <a:lnTo>
                    <a:pt x="1556766" y="313182"/>
                  </a:lnTo>
                  <a:lnTo>
                    <a:pt x="1770126" y="313182"/>
                  </a:lnTo>
                  <a:lnTo>
                    <a:pt x="1770126" y="297942"/>
                  </a:lnTo>
                  <a:cubicBezTo>
                    <a:pt x="1770126" y="272542"/>
                    <a:pt x="1763395" y="252222"/>
                    <a:pt x="1749933" y="236982"/>
                  </a:cubicBezTo>
                  <a:cubicBezTo>
                    <a:pt x="1736471" y="221742"/>
                    <a:pt x="1718818" y="214122"/>
                    <a:pt x="1696974" y="214122"/>
                  </a:cubicBezTo>
                  <a:close/>
                  <a:moveTo>
                    <a:pt x="1205865" y="214122"/>
                  </a:moveTo>
                  <a:cubicBezTo>
                    <a:pt x="1182497" y="214122"/>
                    <a:pt x="1163701" y="222123"/>
                    <a:pt x="1149477" y="238125"/>
                  </a:cubicBezTo>
                  <a:cubicBezTo>
                    <a:pt x="1135253" y="254127"/>
                    <a:pt x="1128141" y="275336"/>
                    <a:pt x="1128141" y="301752"/>
                  </a:cubicBezTo>
                  <a:lnTo>
                    <a:pt x="1128141" y="313182"/>
                  </a:lnTo>
                  <a:lnTo>
                    <a:pt x="1341501" y="313182"/>
                  </a:lnTo>
                  <a:lnTo>
                    <a:pt x="1341501" y="297942"/>
                  </a:lnTo>
                  <a:cubicBezTo>
                    <a:pt x="1341501" y="272542"/>
                    <a:pt x="1334770" y="252222"/>
                    <a:pt x="1321308" y="236982"/>
                  </a:cubicBezTo>
                  <a:cubicBezTo>
                    <a:pt x="1307846" y="221742"/>
                    <a:pt x="1290193" y="214122"/>
                    <a:pt x="1268349" y="214122"/>
                  </a:cubicBezTo>
                  <a:close/>
                  <a:moveTo>
                    <a:pt x="970026" y="157734"/>
                  </a:moveTo>
                  <a:lnTo>
                    <a:pt x="1009650" y="157734"/>
                  </a:lnTo>
                  <a:lnTo>
                    <a:pt x="1009650" y="220980"/>
                  </a:lnTo>
                  <a:lnTo>
                    <a:pt x="970026" y="220980"/>
                  </a:lnTo>
                  <a:cubicBezTo>
                    <a:pt x="939038" y="220980"/>
                    <a:pt x="914146" y="230505"/>
                    <a:pt x="895350" y="249555"/>
                  </a:cubicBezTo>
                  <a:cubicBezTo>
                    <a:pt x="876554" y="268605"/>
                    <a:pt x="867156" y="293624"/>
                    <a:pt x="867156" y="324612"/>
                  </a:cubicBezTo>
                  <a:lnTo>
                    <a:pt x="867156" y="539496"/>
                  </a:lnTo>
                  <a:lnTo>
                    <a:pt x="796290" y="539496"/>
                  </a:lnTo>
                  <a:lnTo>
                    <a:pt x="796290" y="159258"/>
                  </a:lnTo>
                  <a:lnTo>
                    <a:pt x="864108" y="159258"/>
                  </a:lnTo>
                  <a:lnTo>
                    <a:pt x="864108" y="214884"/>
                  </a:lnTo>
                  <a:cubicBezTo>
                    <a:pt x="874268" y="198120"/>
                    <a:pt x="889127" y="184404"/>
                    <a:pt x="908685" y="173736"/>
                  </a:cubicBezTo>
                  <a:cubicBezTo>
                    <a:pt x="928243" y="163068"/>
                    <a:pt x="948690" y="157734"/>
                    <a:pt x="970026" y="157734"/>
                  </a:cubicBezTo>
                  <a:close/>
                  <a:moveTo>
                    <a:pt x="1634490" y="153162"/>
                  </a:moveTo>
                  <a:lnTo>
                    <a:pt x="1696974" y="153162"/>
                  </a:lnTo>
                  <a:cubicBezTo>
                    <a:pt x="1740154" y="153162"/>
                    <a:pt x="1774952" y="166370"/>
                    <a:pt x="1801368" y="192786"/>
                  </a:cubicBezTo>
                  <a:cubicBezTo>
                    <a:pt x="1827784" y="219202"/>
                    <a:pt x="1840992" y="254254"/>
                    <a:pt x="1840992" y="297942"/>
                  </a:cubicBezTo>
                  <a:lnTo>
                    <a:pt x="1840992" y="369570"/>
                  </a:lnTo>
                  <a:lnTo>
                    <a:pt x="1556766" y="369570"/>
                  </a:lnTo>
                  <a:lnTo>
                    <a:pt x="1556766" y="406146"/>
                  </a:lnTo>
                  <a:cubicBezTo>
                    <a:pt x="1556766" y="429514"/>
                    <a:pt x="1563878" y="448310"/>
                    <a:pt x="1578102" y="462534"/>
                  </a:cubicBezTo>
                  <a:cubicBezTo>
                    <a:pt x="1592326" y="476758"/>
                    <a:pt x="1611122" y="483870"/>
                    <a:pt x="1634490" y="483870"/>
                  </a:cubicBezTo>
                  <a:lnTo>
                    <a:pt x="1693164" y="483870"/>
                  </a:lnTo>
                  <a:cubicBezTo>
                    <a:pt x="1716024" y="483870"/>
                    <a:pt x="1734566" y="477901"/>
                    <a:pt x="1748790" y="465963"/>
                  </a:cubicBezTo>
                  <a:cubicBezTo>
                    <a:pt x="1763014" y="454025"/>
                    <a:pt x="1770126" y="438150"/>
                    <a:pt x="1770126" y="418338"/>
                  </a:cubicBezTo>
                  <a:lnTo>
                    <a:pt x="1839468" y="418338"/>
                  </a:lnTo>
                  <a:cubicBezTo>
                    <a:pt x="1839468" y="456438"/>
                    <a:pt x="1826006" y="487172"/>
                    <a:pt x="1799082" y="510540"/>
                  </a:cubicBezTo>
                  <a:cubicBezTo>
                    <a:pt x="1772158" y="533908"/>
                    <a:pt x="1736598" y="545592"/>
                    <a:pt x="1692402" y="545592"/>
                  </a:cubicBezTo>
                  <a:lnTo>
                    <a:pt x="1634490" y="545592"/>
                  </a:lnTo>
                  <a:cubicBezTo>
                    <a:pt x="1589786" y="545592"/>
                    <a:pt x="1553845" y="532765"/>
                    <a:pt x="1526667" y="507111"/>
                  </a:cubicBezTo>
                  <a:cubicBezTo>
                    <a:pt x="1499489" y="481457"/>
                    <a:pt x="1485900" y="447802"/>
                    <a:pt x="1485900" y="406146"/>
                  </a:cubicBezTo>
                  <a:lnTo>
                    <a:pt x="1485900" y="300990"/>
                  </a:lnTo>
                  <a:cubicBezTo>
                    <a:pt x="1485900" y="256286"/>
                    <a:pt x="1499489" y="220472"/>
                    <a:pt x="1526667" y="193548"/>
                  </a:cubicBezTo>
                  <a:cubicBezTo>
                    <a:pt x="1553845" y="166624"/>
                    <a:pt x="1589786" y="153162"/>
                    <a:pt x="1634490" y="153162"/>
                  </a:cubicBezTo>
                  <a:close/>
                  <a:moveTo>
                    <a:pt x="1205865" y="153162"/>
                  </a:moveTo>
                  <a:lnTo>
                    <a:pt x="1268349" y="153162"/>
                  </a:lnTo>
                  <a:cubicBezTo>
                    <a:pt x="1311529" y="153162"/>
                    <a:pt x="1346327" y="166370"/>
                    <a:pt x="1372743" y="192786"/>
                  </a:cubicBezTo>
                  <a:cubicBezTo>
                    <a:pt x="1399159" y="219202"/>
                    <a:pt x="1412367" y="254254"/>
                    <a:pt x="1412367" y="297942"/>
                  </a:cubicBezTo>
                  <a:lnTo>
                    <a:pt x="1412367" y="369570"/>
                  </a:lnTo>
                  <a:lnTo>
                    <a:pt x="1128141" y="369570"/>
                  </a:lnTo>
                  <a:lnTo>
                    <a:pt x="1128141" y="406146"/>
                  </a:lnTo>
                  <a:cubicBezTo>
                    <a:pt x="1128141" y="429514"/>
                    <a:pt x="1135253" y="448310"/>
                    <a:pt x="1149477" y="462534"/>
                  </a:cubicBezTo>
                  <a:cubicBezTo>
                    <a:pt x="1163701" y="476758"/>
                    <a:pt x="1182497" y="483870"/>
                    <a:pt x="1205865" y="483870"/>
                  </a:cubicBezTo>
                  <a:lnTo>
                    <a:pt x="1264539" y="483870"/>
                  </a:lnTo>
                  <a:cubicBezTo>
                    <a:pt x="1287399" y="483870"/>
                    <a:pt x="1305941" y="477901"/>
                    <a:pt x="1320165" y="465963"/>
                  </a:cubicBezTo>
                  <a:cubicBezTo>
                    <a:pt x="1334389" y="454025"/>
                    <a:pt x="1341501" y="438150"/>
                    <a:pt x="1341501" y="418338"/>
                  </a:cubicBezTo>
                  <a:lnTo>
                    <a:pt x="1410843" y="418338"/>
                  </a:lnTo>
                  <a:cubicBezTo>
                    <a:pt x="1410843" y="456438"/>
                    <a:pt x="1397381" y="487172"/>
                    <a:pt x="1370457" y="510540"/>
                  </a:cubicBezTo>
                  <a:cubicBezTo>
                    <a:pt x="1343533" y="533908"/>
                    <a:pt x="1307973" y="545592"/>
                    <a:pt x="1263777" y="545592"/>
                  </a:cubicBezTo>
                  <a:lnTo>
                    <a:pt x="1205865" y="545592"/>
                  </a:lnTo>
                  <a:cubicBezTo>
                    <a:pt x="1161161" y="545592"/>
                    <a:pt x="1125220" y="532765"/>
                    <a:pt x="1098042" y="507111"/>
                  </a:cubicBezTo>
                  <a:cubicBezTo>
                    <a:pt x="1070864" y="481457"/>
                    <a:pt x="1057275" y="447802"/>
                    <a:pt x="1057275" y="406146"/>
                  </a:cubicBezTo>
                  <a:lnTo>
                    <a:pt x="1057275" y="300990"/>
                  </a:lnTo>
                  <a:cubicBezTo>
                    <a:pt x="1057275" y="256286"/>
                    <a:pt x="1070864" y="220472"/>
                    <a:pt x="1098042" y="193548"/>
                  </a:cubicBezTo>
                  <a:cubicBezTo>
                    <a:pt x="1125220" y="166624"/>
                    <a:pt x="1161161" y="153162"/>
                    <a:pt x="1205865" y="153162"/>
                  </a:cubicBezTo>
                  <a:close/>
                  <a:moveTo>
                    <a:pt x="1967103" y="44196"/>
                  </a:moveTo>
                  <a:lnTo>
                    <a:pt x="2037207" y="44196"/>
                  </a:lnTo>
                  <a:lnTo>
                    <a:pt x="2037207" y="159258"/>
                  </a:lnTo>
                  <a:lnTo>
                    <a:pt x="2136267" y="159258"/>
                  </a:lnTo>
                  <a:lnTo>
                    <a:pt x="2136267" y="220980"/>
                  </a:lnTo>
                  <a:lnTo>
                    <a:pt x="2037207" y="220980"/>
                  </a:lnTo>
                  <a:lnTo>
                    <a:pt x="2037207" y="422148"/>
                  </a:lnTo>
                  <a:cubicBezTo>
                    <a:pt x="2037207" y="441960"/>
                    <a:pt x="2041144" y="456184"/>
                    <a:pt x="2049018" y="464820"/>
                  </a:cubicBezTo>
                  <a:cubicBezTo>
                    <a:pt x="2056892" y="473456"/>
                    <a:pt x="2069719" y="477774"/>
                    <a:pt x="2087499" y="477774"/>
                  </a:cubicBezTo>
                  <a:lnTo>
                    <a:pt x="2136267" y="477774"/>
                  </a:lnTo>
                  <a:lnTo>
                    <a:pt x="2136267" y="539496"/>
                  </a:lnTo>
                  <a:lnTo>
                    <a:pt x="2084451" y="539496"/>
                  </a:lnTo>
                  <a:cubicBezTo>
                    <a:pt x="2042795" y="539496"/>
                    <a:pt x="2012696" y="530352"/>
                    <a:pt x="1994154" y="512064"/>
                  </a:cubicBezTo>
                  <a:cubicBezTo>
                    <a:pt x="1975612" y="493776"/>
                    <a:pt x="1966341" y="464312"/>
                    <a:pt x="1966341" y="423672"/>
                  </a:cubicBezTo>
                  <a:lnTo>
                    <a:pt x="1966341" y="220980"/>
                  </a:lnTo>
                  <a:lnTo>
                    <a:pt x="1899285" y="220980"/>
                  </a:lnTo>
                  <a:lnTo>
                    <a:pt x="1899285" y="159258"/>
                  </a:lnTo>
                  <a:lnTo>
                    <a:pt x="1967103" y="159258"/>
                  </a:lnTo>
                  <a:close/>
                  <a:moveTo>
                    <a:pt x="538353" y="44196"/>
                  </a:moveTo>
                  <a:lnTo>
                    <a:pt x="608457" y="44196"/>
                  </a:lnTo>
                  <a:lnTo>
                    <a:pt x="608457" y="159258"/>
                  </a:lnTo>
                  <a:lnTo>
                    <a:pt x="707517" y="159258"/>
                  </a:lnTo>
                  <a:lnTo>
                    <a:pt x="707517" y="220980"/>
                  </a:lnTo>
                  <a:lnTo>
                    <a:pt x="608457" y="220980"/>
                  </a:lnTo>
                  <a:lnTo>
                    <a:pt x="608457" y="422148"/>
                  </a:lnTo>
                  <a:cubicBezTo>
                    <a:pt x="608457" y="441960"/>
                    <a:pt x="612394" y="456184"/>
                    <a:pt x="620268" y="464820"/>
                  </a:cubicBezTo>
                  <a:cubicBezTo>
                    <a:pt x="628142" y="473456"/>
                    <a:pt x="640969" y="477774"/>
                    <a:pt x="658749" y="477774"/>
                  </a:cubicBezTo>
                  <a:lnTo>
                    <a:pt x="707517" y="477774"/>
                  </a:lnTo>
                  <a:lnTo>
                    <a:pt x="707517" y="539496"/>
                  </a:lnTo>
                  <a:lnTo>
                    <a:pt x="655701" y="539496"/>
                  </a:lnTo>
                  <a:cubicBezTo>
                    <a:pt x="614045" y="539496"/>
                    <a:pt x="583946" y="530352"/>
                    <a:pt x="565404" y="512064"/>
                  </a:cubicBezTo>
                  <a:cubicBezTo>
                    <a:pt x="546862" y="493776"/>
                    <a:pt x="537591" y="464312"/>
                    <a:pt x="537591" y="423672"/>
                  </a:cubicBezTo>
                  <a:lnTo>
                    <a:pt x="537591" y="220980"/>
                  </a:lnTo>
                  <a:lnTo>
                    <a:pt x="470535" y="220980"/>
                  </a:lnTo>
                  <a:lnTo>
                    <a:pt x="470535" y="159258"/>
                  </a:lnTo>
                  <a:lnTo>
                    <a:pt x="538353" y="159258"/>
                  </a:lnTo>
                  <a:close/>
                  <a:moveTo>
                    <a:pt x="165354" y="0"/>
                  </a:moveTo>
                  <a:lnTo>
                    <a:pt x="251460" y="0"/>
                  </a:lnTo>
                  <a:cubicBezTo>
                    <a:pt x="281432" y="0"/>
                    <a:pt x="307975" y="6223"/>
                    <a:pt x="331089" y="18669"/>
                  </a:cubicBezTo>
                  <a:cubicBezTo>
                    <a:pt x="354203" y="31115"/>
                    <a:pt x="372110" y="48641"/>
                    <a:pt x="384810" y="71247"/>
                  </a:cubicBezTo>
                  <a:cubicBezTo>
                    <a:pt x="397510" y="93853"/>
                    <a:pt x="403860" y="119888"/>
                    <a:pt x="403860" y="149352"/>
                  </a:cubicBezTo>
                  <a:lnTo>
                    <a:pt x="332232" y="149352"/>
                  </a:lnTo>
                  <a:cubicBezTo>
                    <a:pt x="332232" y="123952"/>
                    <a:pt x="324866" y="103505"/>
                    <a:pt x="310134" y="88011"/>
                  </a:cubicBezTo>
                  <a:cubicBezTo>
                    <a:pt x="295402" y="72517"/>
                    <a:pt x="275844" y="64770"/>
                    <a:pt x="251460" y="64770"/>
                  </a:cubicBezTo>
                  <a:lnTo>
                    <a:pt x="165354" y="64770"/>
                  </a:lnTo>
                  <a:cubicBezTo>
                    <a:pt x="139446" y="64770"/>
                    <a:pt x="118491" y="70485"/>
                    <a:pt x="102489" y="81915"/>
                  </a:cubicBezTo>
                  <a:cubicBezTo>
                    <a:pt x="86487" y="93345"/>
                    <a:pt x="78486" y="108966"/>
                    <a:pt x="78486" y="128778"/>
                  </a:cubicBezTo>
                  <a:lnTo>
                    <a:pt x="78486" y="163068"/>
                  </a:lnTo>
                  <a:cubicBezTo>
                    <a:pt x="78486" y="179324"/>
                    <a:pt x="84201" y="192786"/>
                    <a:pt x="95631" y="203454"/>
                  </a:cubicBezTo>
                  <a:cubicBezTo>
                    <a:pt x="107061" y="214122"/>
                    <a:pt x="123444" y="221488"/>
                    <a:pt x="144780" y="225552"/>
                  </a:cubicBezTo>
                  <a:lnTo>
                    <a:pt x="281940" y="249174"/>
                  </a:lnTo>
                  <a:cubicBezTo>
                    <a:pt x="324104" y="256286"/>
                    <a:pt x="356489" y="270129"/>
                    <a:pt x="379095" y="290703"/>
                  </a:cubicBezTo>
                  <a:cubicBezTo>
                    <a:pt x="401701" y="311277"/>
                    <a:pt x="413004" y="337058"/>
                    <a:pt x="413004" y="368046"/>
                  </a:cubicBezTo>
                  <a:lnTo>
                    <a:pt x="413004" y="417576"/>
                  </a:lnTo>
                  <a:cubicBezTo>
                    <a:pt x="413004" y="456184"/>
                    <a:pt x="398145" y="487172"/>
                    <a:pt x="368427" y="510540"/>
                  </a:cubicBezTo>
                  <a:cubicBezTo>
                    <a:pt x="338709" y="533908"/>
                    <a:pt x="299212" y="545592"/>
                    <a:pt x="249936" y="545592"/>
                  </a:cubicBezTo>
                  <a:lnTo>
                    <a:pt x="162306" y="545592"/>
                  </a:lnTo>
                  <a:cubicBezTo>
                    <a:pt x="113030" y="545592"/>
                    <a:pt x="73660" y="530860"/>
                    <a:pt x="44196" y="501396"/>
                  </a:cubicBezTo>
                  <a:cubicBezTo>
                    <a:pt x="14732" y="471932"/>
                    <a:pt x="0" y="432308"/>
                    <a:pt x="0" y="382524"/>
                  </a:cubicBezTo>
                  <a:lnTo>
                    <a:pt x="70866" y="382524"/>
                  </a:lnTo>
                  <a:cubicBezTo>
                    <a:pt x="70866" y="412496"/>
                    <a:pt x="79375" y="436372"/>
                    <a:pt x="96393" y="454152"/>
                  </a:cubicBezTo>
                  <a:cubicBezTo>
                    <a:pt x="113411" y="471932"/>
                    <a:pt x="135890" y="480822"/>
                    <a:pt x="163830" y="480822"/>
                  </a:cubicBezTo>
                  <a:lnTo>
                    <a:pt x="248412" y="480822"/>
                  </a:lnTo>
                  <a:cubicBezTo>
                    <a:pt x="276352" y="480822"/>
                    <a:pt x="298704" y="474853"/>
                    <a:pt x="315468" y="462915"/>
                  </a:cubicBezTo>
                  <a:cubicBezTo>
                    <a:pt x="332232" y="450977"/>
                    <a:pt x="340614" y="435102"/>
                    <a:pt x="340614" y="415290"/>
                  </a:cubicBezTo>
                  <a:lnTo>
                    <a:pt x="340614" y="374142"/>
                  </a:lnTo>
                  <a:cubicBezTo>
                    <a:pt x="340614" y="358394"/>
                    <a:pt x="334645" y="345186"/>
                    <a:pt x="322707" y="334518"/>
                  </a:cubicBezTo>
                  <a:cubicBezTo>
                    <a:pt x="310769" y="323850"/>
                    <a:pt x="293878" y="316738"/>
                    <a:pt x="272034" y="313182"/>
                  </a:cubicBezTo>
                  <a:lnTo>
                    <a:pt x="133350" y="290322"/>
                  </a:lnTo>
                  <a:cubicBezTo>
                    <a:pt x="92710" y="283718"/>
                    <a:pt x="61341" y="269748"/>
                    <a:pt x="39243" y="248412"/>
                  </a:cubicBezTo>
                  <a:cubicBezTo>
                    <a:pt x="17145" y="227076"/>
                    <a:pt x="6096" y="200406"/>
                    <a:pt x="6096" y="168402"/>
                  </a:cubicBezTo>
                  <a:lnTo>
                    <a:pt x="6096" y="126492"/>
                  </a:lnTo>
                  <a:cubicBezTo>
                    <a:pt x="6096" y="88392"/>
                    <a:pt x="20701" y="57785"/>
                    <a:pt x="49911" y="34671"/>
                  </a:cubicBezTo>
                  <a:cubicBezTo>
                    <a:pt x="79121" y="11557"/>
                    <a:pt x="117602" y="0"/>
                    <a:pt x="16535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grpSp>
      <p:sp>
        <p:nvSpPr>
          <p:cNvPr id="24" name="Rectangle 23">
            <a:extLst>
              <a:ext uri="{FF2B5EF4-FFF2-40B4-BE49-F238E27FC236}">
                <a16:creationId xmlns:a16="http://schemas.microsoft.com/office/drawing/2014/main" id="{B9DE4A37-D562-4CCF-98FB-E3C0D477A017}"/>
              </a:ext>
            </a:extLst>
          </p:cNvPr>
          <p:cNvSpPr/>
          <p:nvPr/>
        </p:nvSpPr>
        <p:spPr>
          <a:xfrm rot="16200000">
            <a:off x="-532004" y="3013502"/>
            <a:ext cx="5138402" cy="830997"/>
          </a:xfrm>
          <a:prstGeom prst="rect">
            <a:avLst/>
          </a:prstGeom>
        </p:spPr>
        <p:txBody>
          <a:bodyPr wrap="square">
            <a:spAutoFit/>
          </a:bodyPr>
          <a:lstStyle/>
          <a:p>
            <a:pPr algn="ctr"/>
            <a:r>
              <a:rPr lang="en-US" sz="4800" b="1" dirty="0">
                <a:ln>
                  <a:solidFill>
                    <a:schemeClr val="bg1"/>
                  </a:solidFill>
                </a:ln>
                <a:noFill/>
                <a:latin typeface="+mj-lt"/>
                <a:ea typeface="EB Garamond 12" panose="02020502060206020403" pitchFamily="18" charset="0"/>
                <a:cs typeface="Poppins SemiBold" panose="00000700000000000000" pitchFamily="2" charset="0"/>
              </a:rPr>
              <a:t>Planet Of Style</a:t>
            </a:r>
            <a:endParaRPr lang="en-ID" sz="4800" b="1" dirty="0">
              <a:ln>
                <a:solidFill>
                  <a:schemeClr val="bg1"/>
                </a:solidFill>
              </a:ln>
              <a:noFill/>
              <a:latin typeface="+mj-lt"/>
              <a:ea typeface="EB Garamond 12" panose="02020502060206020403" pitchFamily="18" charset="0"/>
              <a:cs typeface="Poppins SemiBold" panose="00000700000000000000" pitchFamily="2" charset="0"/>
            </a:endParaRPr>
          </a:p>
        </p:txBody>
      </p:sp>
    </p:spTree>
    <p:extLst>
      <p:ext uri="{BB962C8B-B14F-4D97-AF65-F5344CB8AC3E}">
        <p14:creationId xmlns:p14="http://schemas.microsoft.com/office/powerpoint/2010/main" val="1048010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4FD4C41-D95E-45F7-9903-C49CB1988147}"/>
              </a:ext>
            </a:extLst>
          </p:cNvPr>
          <p:cNvSpPr/>
          <p:nvPr/>
        </p:nvSpPr>
        <p:spPr>
          <a:xfrm>
            <a:off x="6303379" y="2039911"/>
            <a:ext cx="3741485" cy="1569660"/>
          </a:xfrm>
          <a:prstGeom prst="rect">
            <a:avLst/>
          </a:prstGeom>
        </p:spPr>
        <p:txBody>
          <a:bodyPr wrap="square">
            <a:spAutoFit/>
          </a:bodyPr>
          <a:lstStyle/>
          <a:p>
            <a:r>
              <a:rPr lang="en-ID" sz="4800" b="1" dirty="0">
                <a:solidFill>
                  <a:srgbClr val="1F497D"/>
                </a:solidFill>
                <a:latin typeface="+mj-lt"/>
                <a:ea typeface="EB Garamond 12" panose="02020502060206020403" pitchFamily="18" charset="0"/>
                <a:cs typeface="Poppins SemiBold" panose="00000700000000000000" pitchFamily="2" charset="0"/>
              </a:rPr>
              <a:t>Fashion is Trending.</a:t>
            </a:r>
          </a:p>
        </p:txBody>
      </p:sp>
      <p:sp>
        <p:nvSpPr>
          <p:cNvPr id="24" name="Rectangle 23">
            <a:extLst>
              <a:ext uri="{FF2B5EF4-FFF2-40B4-BE49-F238E27FC236}">
                <a16:creationId xmlns:a16="http://schemas.microsoft.com/office/drawing/2014/main" id="{899A62E2-4A57-44C4-B937-8E51D0D283CD}"/>
              </a:ext>
            </a:extLst>
          </p:cNvPr>
          <p:cNvSpPr/>
          <p:nvPr/>
        </p:nvSpPr>
        <p:spPr>
          <a:xfrm>
            <a:off x="6331682" y="3990393"/>
            <a:ext cx="2393773" cy="523220"/>
          </a:xfrm>
          <a:prstGeom prst="rect">
            <a:avLst/>
          </a:prstGeom>
        </p:spPr>
        <p:txBody>
          <a:bodyPr wrap="square">
            <a:spAutoFit/>
          </a:bodyPr>
          <a:lstStyle/>
          <a:p>
            <a:r>
              <a:rPr lang="en-US" sz="1400" b="1" dirty="0">
                <a:solidFill>
                  <a:srgbClr val="E1315B"/>
                </a:solidFill>
                <a:latin typeface="+mj-lt"/>
                <a:cs typeface="Poppins" panose="00000500000000000000" pitchFamily="2" charset="0"/>
              </a:rPr>
              <a:t>Design to enhance everyday life.</a:t>
            </a:r>
            <a:endParaRPr lang="en-ID" sz="1400" b="1" dirty="0">
              <a:solidFill>
                <a:srgbClr val="E1315B"/>
              </a:solidFill>
              <a:latin typeface="+mj-lt"/>
            </a:endParaRPr>
          </a:p>
        </p:txBody>
      </p:sp>
      <p:sp>
        <p:nvSpPr>
          <p:cNvPr id="25" name="Rectangle 24">
            <a:extLst>
              <a:ext uri="{FF2B5EF4-FFF2-40B4-BE49-F238E27FC236}">
                <a16:creationId xmlns:a16="http://schemas.microsoft.com/office/drawing/2014/main" id="{04E1C6AD-F4E9-4AFB-AF20-375316B0E752}"/>
              </a:ext>
            </a:extLst>
          </p:cNvPr>
          <p:cNvSpPr/>
          <p:nvPr/>
        </p:nvSpPr>
        <p:spPr>
          <a:xfrm>
            <a:off x="6320252" y="4757993"/>
            <a:ext cx="2953582" cy="1041632"/>
          </a:xfrm>
          <a:prstGeom prst="rect">
            <a:avLst/>
          </a:prstGeom>
        </p:spPr>
        <p:txBody>
          <a:bodyPr wrap="square">
            <a:spAutoFit/>
          </a:bodyPr>
          <a:lstStyle/>
          <a:p>
            <a:pPr>
              <a:lnSpc>
                <a:spcPct val="150000"/>
              </a:lnSpc>
            </a:pPr>
            <a:r>
              <a:rPr lang="en-US" sz="1050" dirty="0">
                <a:latin typeface="+mj-lt"/>
                <a:ea typeface="Open Sans" panose="020B0606030504020204" pitchFamily="34" charset="0"/>
                <a:cs typeface="Poppins" panose="00000500000000000000" pitchFamily="2" charset="0"/>
              </a:rPr>
              <a:t>The image of the ‘tortured artist’ is a familiar characterization that asserts that the most creative among us are bound to be touched by mental affliction.</a:t>
            </a:r>
            <a:endParaRPr lang="en-ID" sz="1050" dirty="0">
              <a:latin typeface="+mj-lt"/>
              <a:cs typeface="Poppins" panose="00000500000000000000" pitchFamily="2" charset="0"/>
            </a:endParaRPr>
          </a:p>
        </p:txBody>
      </p:sp>
      <p:grpSp>
        <p:nvGrpSpPr>
          <p:cNvPr id="26" name="Group 25">
            <a:extLst>
              <a:ext uri="{FF2B5EF4-FFF2-40B4-BE49-F238E27FC236}">
                <a16:creationId xmlns:a16="http://schemas.microsoft.com/office/drawing/2014/main" id="{D8A7EE6F-43D6-4FE4-9DC8-29FCA3C4C350}"/>
              </a:ext>
            </a:extLst>
          </p:cNvPr>
          <p:cNvGrpSpPr/>
          <p:nvPr/>
        </p:nvGrpSpPr>
        <p:grpSpPr>
          <a:xfrm>
            <a:off x="6265280" y="1058376"/>
            <a:ext cx="1453458" cy="554192"/>
            <a:chOff x="3899462" y="2585735"/>
            <a:chExt cx="4263400" cy="1625600"/>
          </a:xfrm>
        </p:grpSpPr>
        <p:pic>
          <p:nvPicPr>
            <p:cNvPr id="27" name="Graphic 26">
              <a:extLst>
                <a:ext uri="{FF2B5EF4-FFF2-40B4-BE49-F238E27FC236}">
                  <a16:creationId xmlns:a16="http://schemas.microsoft.com/office/drawing/2014/main" id="{DA138235-8538-4261-A585-577FCE59A7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3899462" y="2585735"/>
              <a:ext cx="1625600" cy="1625600"/>
            </a:xfrm>
            <a:prstGeom prst="rect">
              <a:avLst/>
            </a:prstGeom>
          </p:spPr>
        </p:pic>
        <p:sp>
          <p:nvSpPr>
            <p:cNvPr id="28" name="Freeform: Shape 27">
              <a:extLst>
                <a:ext uri="{FF2B5EF4-FFF2-40B4-BE49-F238E27FC236}">
                  <a16:creationId xmlns:a16="http://schemas.microsoft.com/office/drawing/2014/main" id="{7BE48C43-C7F2-49B7-A8C0-97DC449C2C2D}"/>
                </a:ext>
              </a:extLst>
            </p:cNvPr>
            <p:cNvSpPr/>
            <p:nvPr/>
          </p:nvSpPr>
          <p:spPr>
            <a:xfrm>
              <a:off x="5446582" y="2763849"/>
              <a:ext cx="2716280" cy="1269373"/>
            </a:xfrm>
            <a:custGeom>
              <a:avLst/>
              <a:gdLst/>
              <a:ahLst/>
              <a:cxnLst/>
              <a:rect l="l" t="t" r="r" b="b"/>
              <a:pathLst>
                <a:path w="2716280" h="1269373">
                  <a:moveTo>
                    <a:pt x="585383" y="1091470"/>
                  </a:moveTo>
                  <a:cubicBezTo>
                    <a:pt x="569762" y="1091470"/>
                    <a:pt x="557284" y="1095288"/>
                    <a:pt x="547950" y="1102924"/>
                  </a:cubicBezTo>
                  <a:cubicBezTo>
                    <a:pt x="538615" y="1110560"/>
                    <a:pt x="533948" y="1120644"/>
                    <a:pt x="533948" y="1133178"/>
                  </a:cubicBezTo>
                  <a:lnTo>
                    <a:pt x="533948" y="1155609"/>
                  </a:lnTo>
                  <a:cubicBezTo>
                    <a:pt x="533948" y="1168603"/>
                    <a:pt x="538502" y="1178806"/>
                    <a:pt x="547610" y="1186220"/>
                  </a:cubicBezTo>
                  <a:cubicBezTo>
                    <a:pt x="556719" y="1193634"/>
                    <a:pt x="569309" y="1197340"/>
                    <a:pt x="585383" y="1197340"/>
                  </a:cubicBezTo>
                  <a:lnTo>
                    <a:pt x="629496" y="1197340"/>
                  </a:lnTo>
                  <a:cubicBezTo>
                    <a:pt x="649562" y="1197340"/>
                    <a:pt x="667397" y="1191490"/>
                    <a:pt x="683002" y="1179791"/>
                  </a:cubicBezTo>
                  <a:cubicBezTo>
                    <a:pt x="698607" y="1168091"/>
                    <a:pt x="709379" y="1152422"/>
                    <a:pt x="715316" y="1132785"/>
                  </a:cubicBezTo>
                  <a:lnTo>
                    <a:pt x="715316" y="1114985"/>
                  </a:lnTo>
                  <a:cubicBezTo>
                    <a:pt x="708410" y="1108809"/>
                    <a:pt x="697113" y="1103346"/>
                    <a:pt x="681425" y="1098596"/>
                  </a:cubicBezTo>
                  <a:cubicBezTo>
                    <a:pt x="665736" y="1093845"/>
                    <a:pt x="649673" y="1091470"/>
                    <a:pt x="633234" y="1091470"/>
                  </a:cubicBezTo>
                  <a:close/>
                  <a:moveTo>
                    <a:pt x="2078212" y="945702"/>
                  </a:moveTo>
                  <a:cubicBezTo>
                    <a:pt x="2057059" y="945702"/>
                    <a:pt x="2040082" y="952663"/>
                    <a:pt x="2027283" y="966585"/>
                  </a:cubicBezTo>
                  <a:cubicBezTo>
                    <a:pt x="2014484" y="980508"/>
                    <a:pt x="2008084" y="999411"/>
                    <a:pt x="2008084" y="1023295"/>
                  </a:cubicBezTo>
                  <a:lnTo>
                    <a:pt x="2008084" y="1115247"/>
                  </a:lnTo>
                  <a:cubicBezTo>
                    <a:pt x="2008084" y="1139647"/>
                    <a:pt x="2014369" y="1158806"/>
                    <a:pt x="2026938" y="1172724"/>
                  </a:cubicBezTo>
                  <a:cubicBezTo>
                    <a:pt x="2039507" y="1186643"/>
                    <a:pt x="2056349" y="1193602"/>
                    <a:pt x="2077462" y="1193602"/>
                  </a:cubicBezTo>
                  <a:lnTo>
                    <a:pt x="2139506" y="1193602"/>
                  </a:lnTo>
                  <a:cubicBezTo>
                    <a:pt x="2161104" y="1193602"/>
                    <a:pt x="2178439" y="1186613"/>
                    <a:pt x="2191512" y="1172635"/>
                  </a:cubicBezTo>
                  <a:cubicBezTo>
                    <a:pt x="2204585" y="1158657"/>
                    <a:pt x="2211122" y="1139528"/>
                    <a:pt x="2211122" y="1115247"/>
                  </a:cubicBezTo>
                  <a:lnTo>
                    <a:pt x="2211122" y="1023295"/>
                  </a:lnTo>
                  <a:cubicBezTo>
                    <a:pt x="2211122" y="999490"/>
                    <a:pt x="2204702" y="980607"/>
                    <a:pt x="2191863" y="966645"/>
                  </a:cubicBezTo>
                  <a:cubicBezTo>
                    <a:pt x="2179025" y="952683"/>
                    <a:pt x="2162072" y="945702"/>
                    <a:pt x="2141006" y="945702"/>
                  </a:cubicBezTo>
                  <a:close/>
                  <a:moveTo>
                    <a:pt x="1751707" y="875907"/>
                  </a:moveTo>
                  <a:lnTo>
                    <a:pt x="1836468" y="875907"/>
                  </a:lnTo>
                  <a:lnTo>
                    <a:pt x="1836468" y="1263396"/>
                  </a:lnTo>
                  <a:lnTo>
                    <a:pt x="1751707" y="1263396"/>
                  </a:lnTo>
                  <a:close/>
                  <a:moveTo>
                    <a:pt x="2538972" y="869930"/>
                  </a:moveTo>
                  <a:lnTo>
                    <a:pt x="2588312" y="869930"/>
                  </a:lnTo>
                  <a:cubicBezTo>
                    <a:pt x="2626459" y="869930"/>
                    <a:pt x="2657324" y="882650"/>
                    <a:pt x="2680907" y="908090"/>
                  </a:cubicBezTo>
                  <a:cubicBezTo>
                    <a:pt x="2704489" y="933529"/>
                    <a:pt x="2716280" y="966450"/>
                    <a:pt x="2716280" y="1006852"/>
                  </a:cubicBezTo>
                  <a:lnTo>
                    <a:pt x="2716280" y="1263396"/>
                  </a:lnTo>
                  <a:lnTo>
                    <a:pt x="2631520" y="1263396"/>
                  </a:lnTo>
                  <a:lnTo>
                    <a:pt x="2631520" y="1006852"/>
                  </a:lnTo>
                  <a:cubicBezTo>
                    <a:pt x="2631520" y="988326"/>
                    <a:pt x="2626940" y="973503"/>
                    <a:pt x="2617780" y="962382"/>
                  </a:cubicBezTo>
                  <a:cubicBezTo>
                    <a:pt x="2608620" y="951262"/>
                    <a:pt x="2596805" y="945702"/>
                    <a:pt x="2582335" y="945702"/>
                  </a:cubicBezTo>
                  <a:lnTo>
                    <a:pt x="2535984" y="945702"/>
                  </a:lnTo>
                  <a:cubicBezTo>
                    <a:pt x="2516545" y="945702"/>
                    <a:pt x="2498761" y="953306"/>
                    <a:pt x="2482632" y="968514"/>
                  </a:cubicBezTo>
                  <a:cubicBezTo>
                    <a:pt x="2466503" y="983722"/>
                    <a:pt x="2456180" y="1003292"/>
                    <a:pt x="2451664" y="1027224"/>
                  </a:cubicBezTo>
                  <a:lnTo>
                    <a:pt x="2451664" y="1263396"/>
                  </a:lnTo>
                  <a:lnTo>
                    <a:pt x="2366903" y="1263396"/>
                  </a:lnTo>
                  <a:lnTo>
                    <a:pt x="2366903" y="875907"/>
                  </a:lnTo>
                  <a:lnTo>
                    <a:pt x="2448675" y="875907"/>
                  </a:lnTo>
                  <a:lnTo>
                    <a:pt x="2448675" y="926723"/>
                  </a:lnTo>
                  <a:cubicBezTo>
                    <a:pt x="2450810" y="911594"/>
                    <a:pt x="2461528" y="898347"/>
                    <a:pt x="2480828" y="886980"/>
                  </a:cubicBezTo>
                  <a:cubicBezTo>
                    <a:pt x="2500128" y="875614"/>
                    <a:pt x="2519509" y="869930"/>
                    <a:pt x="2538972" y="869930"/>
                  </a:cubicBezTo>
                  <a:close/>
                  <a:moveTo>
                    <a:pt x="2078212" y="869930"/>
                  </a:moveTo>
                  <a:lnTo>
                    <a:pt x="2141006" y="869930"/>
                  </a:lnTo>
                  <a:cubicBezTo>
                    <a:pt x="2187464" y="869930"/>
                    <a:pt x="2224891" y="883865"/>
                    <a:pt x="2253288" y="911733"/>
                  </a:cubicBezTo>
                  <a:cubicBezTo>
                    <a:pt x="2281684" y="939602"/>
                    <a:pt x="2295882" y="976043"/>
                    <a:pt x="2295882" y="1021056"/>
                  </a:cubicBezTo>
                  <a:lnTo>
                    <a:pt x="2295882" y="1118235"/>
                  </a:lnTo>
                  <a:cubicBezTo>
                    <a:pt x="2295882" y="1163201"/>
                    <a:pt x="2281537" y="1199632"/>
                    <a:pt x="2252847" y="1227529"/>
                  </a:cubicBezTo>
                  <a:cubicBezTo>
                    <a:pt x="2224157" y="1255425"/>
                    <a:pt x="2186627" y="1269373"/>
                    <a:pt x="2140256" y="1269373"/>
                  </a:cubicBezTo>
                  <a:lnTo>
                    <a:pt x="2076712" y="1269373"/>
                  </a:lnTo>
                  <a:cubicBezTo>
                    <a:pt x="2030651" y="1269373"/>
                    <a:pt x="1993571" y="1255457"/>
                    <a:pt x="1965472" y="1227624"/>
                  </a:cubicBezTo>
                  <a:cubicBezTo>
                    <a:pt x="1937373" y="1199791"/>
                    <a:pt x="1923324" y="1163328"/>
                    <a:pt x="1923324" y="1118235"/>
                  </a:cubicBezTo>
                  <a:lnTo>
                    <a:pt x="1923324" y="1021056"/>
                  </a:lnTo>
                  <a:cubicBezTo>
                    <a:pt x="1923324" y="975963"/>
                    <a:pt x="1937502" y="939503"/>
                    <a:pt x="1965859" y="911674"/>
                  </a:cubicBezTo>
                  <a:cubicBezTo>
                    <a:pt x="1994216" y="883845"/>
                    <a:pt x="2031667" y="869930"/>
                    <a:pt x="2078212" y="869930"/>
                  </a:cubicBezTo>
                  <a:close/>
                  <a:moveTo>
                    <a:pt x="1025033" y="869930"/>
                  </a:moveTo>
                  <a:lnTo>
                    <a:pt x="1087827" y="869930"/>
                  </a:lnTo>
                  <a:cubicBezTo>
                    <a:pt x="1127189" y="869930"/>
                    <a:pt x="1158980" y="880842"/>
                    <a:pt x="1183202" y="902667"/>
                  </a:cubicBezTo>
                  <a:cubicBezTo>
                    <a:pt x="1207423" y="924491"/>
                    <a:pt x="1219534" y="955778"/>
                    <a:pt x="1219534" y="996530"/>
                  </a:cubicBezTo>
                  <a:lnTo>
                    <a:pt x="1136499" y="996530"/>
                  </a:lnTo>
                  <a:cubicBezTo>
                    <a:pt x="1135920" y="977860"/>
                    <a:pt x="1131237" y="964347"/>
                    <a:pt x="1122450" y="955989"/>
                  </a:cubicBezTo>
                  <a:cubicBezTo>
                    <a:pt x="1113663" y="947631"/>
                    <a:pt x="1102122" y="943451"/>
                    <a:pt x="1087827" y="943451"/>
                  </a:cubicBezTo>
                  <a:lnTo>
                    <a:pt x="1025783" y="943451"/>
                  </a:lnTo>
                  <a:cubicBezTo>
                    <a:pt x="1008948" y="943451"/>
                    <a:pt x="996041" y="946585"/>
                    <a:pt x="987064" y="952851"/>
                  </a:cubicBezTo>
                  <a:cubicBezTo>
                    <a:pt x="978087" y="959118"/>
                    <a:pt x="973598" y="967153"/>
                    <a:pt x="973598" y="976956"/>
                  </a:cubicBezTo>
                  <a:lnTo>
                    <a:pt x="973598" y="995637"/>
                  </a:lnTo>
                  <a:cubicBezTo>
                    <a:pt x="973598" y="1001748"/>
                    <a:pt x="976424" y="1007229"/>
                    <a:pt x="982075" y="1012079"/>
                  </a:cubicBezTo>
                  <a:cubicBezTo>
                    <a:pt x="987727" y="1016929"/>
                    <a:pt x="995097" y="1020382"/>
                    <a:pt x="1004185" y="1022437"/>
                  </a:cubicBezTo>
                  <a:lnTo>
                    <a:pt x="1135416" y="1045702"/>
                  </a:lnTo>
                  <a:cubicBezTo>
                    <a:pt x="1163039" y="1050489"/>
                    <a:pt x="1185583" y="1061212"/>
                    <a:pt x="1203049" y="1077873"/>
                  </a:cubicBezTo>
                  <a:cubicBezTo>
                    <a:pt x="1220516" y="1094534"/>
                    <a:pt x="1229249" y="1113969"/>
                    <a:pt x="1229249" y="1136178"/>
                  </a:cubicBezTo>
                  <a:lnTo>
                    <a:pt x="1229249" y="1165324"/>
                  </a:lnTo>
                  <a:cubicBezTo>
                    <a:pt x="1229249" y="1196805"/>
                    <a:pt x="1216174" y="1222016"/>
                    <a:pt x="1190024" y="1240959"/>
                  </a:cubicBezTo>
                  <a:cubicBezTo>
                    <a:pt x="1163874" y="1259902"/>
                    <a:pt x="1130058" y="1269373"/>
                    <a:pt x="1088577" y="1269373"/>
                  </a:cubicBezTo>
                  <a:lnTo>
                    <a:pt x="1022795" y="1269373"/>
                  </a:lnTo>
                  <a:cubicBezTo>
                    <a:pt x="980329" y="1269373"/>
                    <a:pt x="946140" y="1257606"/>
                    <a:pt x="920228" y="1234071"/>
                  </a:cubicBezTo>
                  <a:cubicBezTo>
                    <a:pt x="894316" y="1210536"/>
                    <a:pt x="881360" y="1177112"/>
                    <a:pt x="881360" y="1133797"/>
                  </a:cubicBezTo>
                  <a:lnTo>
                    <a:pt x="964633" y="1133797"/>
                  </a:lnTo>
                  <a:cubicBezTo>
                    <a:pt x="964633" y="1155045"/>
                    <a:pt x="969879" y="1170698"/>
                    <a:pt x="980373" y="1180755"/>
                  </a:cubicBezTo>
                  <a:cubicBezTo>
                    <a:pt x="990866" y="1190812"/>
                    <a:pt x="1005007" y="1195840"/>
                    <a:pt x="1022795" y="1195840"/>
                  </a:cubicBezTo>
                  <a:lnTo>
                    <a:pt x="1088577" y="1195840"/>
                  </a:lnTo>
                  <a:cubicBezTo>
                    <a:pt x="1105865" y="1195840"/>
                    <a:pt x="1119380" y="1192770"/>
                    <a:pt x="1129123" y="1186631"/>
                  </a:cubicBezTo>
                  <a:cubicBezTo>
                    <a:pt x="1138867" y="1180491"/>
                    <a:pt x="1143738" y="1172643"/>
                    <a:pt x="1143738" y="1163086"/>
                  </a:cubicBezTo>
                  <a:lnTo>
                    <a:pt x="1143738" y="1141405"/>
                  </a:lnTo>
                  <a:cubicBezTo>
                    <a:pt x="1143738" y="1135698"/>
                    <a:pt x="1141040" y="1130344"/>
                    <a:pt x="1135642" y="1125343"/>
                  </a:cubicBezTo>
                  <a:cubicBezTo>
                    <a:pt x="1130245" y="1120343"/>
                    <a:pt x="1124954" y="1117025"/>
                    <a:pt x="1119771" y="1115390"/>
                  </a:cubicBezTo>
                  <a:lnTo>
                    <a:pt x="993779" y="1092958"/>
                  </a:lnTo>
                  <a:cubicBezTo>
                    <a:pt x="958743" y="1087608"/>
                    <a:pt x="932369" y="1076480"/>
                    <a:pt x="914656" y="1059573"/>
                  </a:cubicBezTo>
                  <a:cubicBezTo>
                    <a:pt x="896944" y="1042666"/>
                    <a:pt x="888087" y="1022600"/>
                    <a:pt x="888087" y="999375"/>
                  </a:cubicBezTo>
                  <a:lnTo>
                    <a:pt x="888087" y="974705"/>
                  </a:lnTo>
                  <a:cubicBezTo>
                    <a:pt x="888087" y="943249"/>
                    <a:pt x="900621" y="917922"/>
                    <a:pt x="925687" y="898726"/>
                  </a:cubicBezTo>
                  <a:cubicBezTo>
                    <a:pt x="950754" y="879529"/>
                    <a:pt x="983869" y="869930"/>
                    <a:pt x="1025033" y="869930"/>
                  </a:cubicBezTo>
                  <a:close/>
                  <a:moveTo>
                    <a:pt x="599587" y="869930"/>
                  </a:moveTo>
                  <a:lnTo>
                    <a:pt x="660892" y="869930"/>
                  </a:lnTo>
                  <a:cubicBezTo>
                    <a:pt x="702286" y="869930"/>
                    <a:pt x="735707" y="881725"/>
                    <a:pt x="761155" y="905316"/>
                  </a:cubicBezTo>
                  <a:cubicBezTo>
                    <a:pt x="786602" y="928906"/>
                    <a:pt x="799326" y="959763"/>
                    <a:pt x="799326" y="997887"/>
                  </a:cubicBezTo>
                  <a:lnTo>
                    <a:pt x="799326" y="1263396"/>
                  </a:lnTo>
                  <a:lnTo>
                    <a:pt x="719054" y="1263396"/>
                  </a:lnTo>
                  <a:lnTo>
                    <a:pt x="719054" y="1213307"/>
                  </a:lnTo>
                  <a:cubicBezTo>
                    <a:pt x="716213" y="1229023"/>
                    <a:pt x="705017" y="1242296"/>
                    <a:pt x="685467" y="1253127"/>
                  </a:cubicBezTo>
                  <a:cubicBezTo>
                    <a:pt x="665917" y="1263958"/>
                    <a:pt x="646014" y="1269373"/>
                    <a:pt x="625757" y="1269373"/>
                  </a:cubicBezTo>
                  <a:lnTo>
                    <a:pt x="580906" y="1269373"/>
                  </a:lnTo>
                  <a:cubicBezTo>
                    <a:pt x="541584" y="1269373"/>
                    <a:pt x="509925" y="1259110"/>
                    <a:pt x="485930" y="1238584"/>
                  </a:cubicBezTo>
                  <a:cubicBezTo>
                    <a:pt x="461935" y="1218057"/>
                    <a:pt x="449937" y="1190649"/>
                    <a:pt x="449937" y="1156359"/>
                  </a:cubicBezTo>
                  <a:lnTo>
                    <a:pt x="449937" y="1131689"/>
                  </a:lnTo>
                  <a:cubicBezTo>
                    <a:pt x="449937" y="1098280"/>
                    <a:pt x="462433" y="1071342"/>
                    <a:pt x="487424" y="1050876"/>
                  </a:cubicBezTo>
                  <a:cubicBezTo>
                    <a:pt x="512416" y="1030409"/>
                    <a:pt x="544822" y="1020175"/>
                    <a:pt x="584645" y="1020175"/>
                  </a:cubicBezTo>
                  <a:lnTo>
                    <a:pt x="631734" y="1020175"/>
                  </a:lnTo>
                  <a:cubicBezTo>
                    <a:pt x="647149" y="1020175"/>
                    <a:pt x="663797" y="1022543"/>
                    <a:pt x="681681" y="1027277"/>
                  </a:cubicBezTo>
                  <a:cubicBezTo>
                    <a:pt x="699564" y="1032012"/>
                    <a:pt x="710775" y="1037864"/>
                    <a:pt x="715316" y="1044833"/>
                  </a:cubicBezTo>
                  <a:lnTo>
                    <a:pt x="715316" y="997887"/>
                  </a:lnTo>
                  <a:cubicBezTo>
                    <a:pt x="715316" y="981623"/>
                    <a:pt x="710327" y="968609"/>
                    <a:pt x="700350" y="958846"/>
                  </a:cubicBezTo>
                  <a:cubicBezTo>
                    <a:pt x="690372" y="949083"/>
                    <a:pt x="677220" y="944202"/>
                    <a:pt x="660892" y="944202"/>
                  </a:cubicBezTo>
                  <a:lnTo>
                    <a:pt x="599587" y="944202"/>
                  </a:lnTo>
                  <a:cubicBezTo>
                    <a:pt x="582434" y="944202"/>
                    <a:pt x="568950" y="948039"/>
                    <a:pt x="559136" y="955715"/>
                  </a:cubicBezTo>
                  <a:cubicBezTo>
                    <a:pt x="549321" y="963390"/>
                    <a:pt x="544414" y="975749"/>
                    <a:pt x="544414" y="992791"/>
                  </a:cubicBezTo>
                  <a:lnTo>
                    <a:pt x="460403" y="992791"/>
                  </a:lnTo>
                  <a:cubicBezTo>
                    <a:pt x="460403" y="953326"/>
                    <a:pt x="473270" y="922983"/>
                    <a:pt x="499003" y="901762"/>
                  </a:cubicBezTo>
                  <a:cubicBezTo>
                    <a:pt x="524736" y="880541"/>
                    <a:pt x="558265" y="869930"/>
                    <a:pt x="599587" y="869930"/>
                  </a:cubicBezTo>
                  <a:close/>
                  <a:moveTo>
                    <a:pt x="1794463" y="732377"/>
                  </a:moveTo>
                  <a:cubicBezTo>
                    <a:pt x="1811131" y="732377"/>
                    <a:pt x="1824542" y="737455"/>
                    <a:pt x="1834694" y="747611"/>
                  </a:cubicBezTo>
                  <a:cubicBezTo>
                    <a:pt x="1844846" y="757767"/>
                    <a:pt x="1849922" y="770676"/>
                    <a:pt x="1849922" y="786336"/>
                  </a:cubicBezTo>
                  <a:cubicBezTo>
                    <a:pt x="1849922" y="802433"/>
                    <a:pt x="1844828" y="815576"/>
                    <a:pt x="1834640" y="825764"/>
                  </a:cubicBezTo>
                  <a:cubicBezTo>
                    <a:pt x="1824452" y="835952"/>
                    <a:pt x="1811060" y="841046"/>
                    <a:pt x="1794463" y="841046"/>
                  </a:cubicBezTo>
                  <a:cubicBezTo>
                    <a:pt x="1777905" y="841046"/>
                    <a:pt x="1764397" y="835962"/>
                    <a:pt x="1753940" y="825794"/>
                  </a:cubicBezTo>
                  <a:cubicBezTo>
                    <a:pt x="1743482" y="815626"/>
                    <a:pt x="1738253" y="802473"/>
                    <a:pt x="1738253" y="786336"/>
                  </a:cubicBezTo>
                  <a:cubicBezTo>
                    <a:pt x="1738253" y="770636"/>
                    <a:pt x="1743462" y="757718"/>
                    <a:pt x="1753880" y="747581"/>
                  </a:cubicBezTo>
                  <a:cubicBezTo>
                    <a:pt x="1764298" y="737445"/>
                    <a:pt x="1777826" y="732377"/>
                    <a:pt x="1794463" y="732377"/>
                  </a:cubicBezTo>
                  <a:close/>
                  <a:moveTo>
                    <a:pt x="1300103" y="725650"/>
                  </a:moveTo>
                  <a:lnTo>
                    <a:pt x="1384864" y="725650"/>
                  </a:lnTo>
                  <a:lnTo>
                    <a:pt x="1384864" y="922234"/>
                  </a:lnTo>
                  <a:cubicBezTo>
                    <a:pt x="1387594" y="908058"/>
                    <a:pt x="1398248" y="895797"/>
                    <a:pt x="1416826" y="885450"/>
                  </a:cubicBezTo>
                  <a:cubicBezTo>
                    <a:pt x="1435404" y="875104"/>
                    <a:pt x="1453853" y="869930"/>
                    <a:pt x="1472172" y="869930"/>
                  </a:cubicBezTo>
                  <a:lnTo>
                    <a:pt x="1523012" y="869930"/>
                  </a:lnTo>
                  <a:cubicBezTo>
                    <a:pt x="1561152" y="869930"/>
                    <a:pt x="1592015" y="882650"/>
                    <a:pt x="1615601" y="908090"/>
                  </a:cubicBezTo>
                  <a:cubicBezTo>
                    <a:pt x="1639187" y="933529"/>
                    <a:pt x="1650980" y="966450"/>
                    <a:pt x="1650980" y="1006852"/>
                  </a:cubicBezTo>
                  <a:lnTo>
                    <a:pt x="1650980" y="1263396"/>
                  </a:lnTo>
                  <a:lnTo>
                    <a:pt x="1566220" y="1263396"/>
                  </a:lnTo>
                  <a:lnTo>
                    <a:pt x="1566220" y="1006852"/>
                  </a:lnTo>
                  <a:cubicBezTo>
                    <a:pt x="1566220" y="988326"/>
                    <a:pt x="1561640" y="973503"/>
                    <a:pt x="1552480" y="962382"/>
                  </a:cubicBezTo>
                  <a:cubicBezTo>
                    <a:pt x="1543320" y="951262"/>
                    <a:pt x="1531501" y="945702"/>
                    <a:pt x="1517023" y="945702"/>
                  </a:cubicBezTo>
                  <a:lnTo>
                    <a:pt x="1469184" y="945702"/>
                  </a:lnTo>
                  <a:cubicBezTo>
                    <a:pt x="1449721" y="945702"/>
                    <a:pt x="1431933" y="953185"/>
                    <a:pt x="1415820" y="968151"/>
                  </a:cubicBezTo>
                  <a:cubicBezTo>
                    <a:pt x="1399707" y="983117"/>
                    <a:pt x="1389388" y="1002352"/>
                    <a:pt x="1384864" y="1025855"/>
                  </a:cubicBezTo>
                  <a:lnTo>
                    <a:pt x="1384864" y="1263396"/>
                  </a:lnTo>
                  <a:lnTo>
                    <a:pt x="1300103" y="1263396"/>
                  </a:lnTo>
                  <a:close/>
                  <a:moveTo>
                    <a:pt x="17216" y="725650"/>
                  </a:moveTo>
                  <a:lnTo>
                    <a:pt x="392014" y="725650"/>
                  </a:lnTo>
                  <a:lnTo>
                    <a:pt x="392014" y="802922"/>
                  </a:lnTo>
                  <a:lnTo>
                    <a:pt x="103466" y="802922"/>
                  </a:lnTo>
                  <a:lnTo>
                    <a:pt x="103466" y="962620"/>
                  </a:lnTo>
                  <a:lnTo>
                    <a:pt x="364355" y="962620"/>
                  </a:lnTo>
                  <a:lnTo>
                    <a:pt x="364355" y="1039892"/>
                  </a:lnTo>
                  <a:lnTo>
                    <a:pt x="103466" y="1039892"/>
                  </a:lnTo>
                  <a:lnTo>
                    <a:pt x="103466" y="1263396"/>
                  </a:lnTo>
                  <a:lnTo>
                    <a:pt x="17216" y="1263396"/>
                  </a:lnTo>
                  <a:close/>
                  <a:moveTo>
                    <a:pt x="1634490" y="214122"/>
                  </a:moveTo>
                  <a:cubicBezTo>
                    <a:pt x="1611122" y="214122"/>
                    <a:pt x="1592326" y="222123"/>
                    <a:pt x="1578102" y="238125"/>
                  </a:cubicBezTo>
                  <a:cubicBezTo>
                    <a:pt x="1563878" y="254127"/>
                    <a:pt x="1556766" y="275336"/>
                    <a:pt x="1556766" y="301752"/>
                  </a:cubicBezTo>
                  <a:lnTo>
                    <a:pt x="1556766" y="313182"/>
                  </a:lnTo>
                  <a:lnTo>
                    <a:pt x="1770126" y="313182"/>
                  </a:lnTo>
                  <a:lnTo>
                    <a:pt x="1770126" y="297942"/>
                  </a:lnTo>
                  <a:cubicBezTo>
                    <a:pt x="1770126" y="272542"/>
                    <a:pt x="1763395" y="252222"/>
                    <a:pt x="1749933" y="236982"/>
                  </a:cubicBezTo>
                  <a:cubicBezTo>
                    <a:pt x="1736471" y="221742"/>
                    <a:pt x="1718818" y="214122"/>
                    <a:pt x="1696974" y="214122"/>
                  </a:cubicBezTo>
                  <a:close/>
                  <a:moveTo>
                    <a:pt x="1205865" y="214122"/>
                  </a:moveTo>
                  <a:cubicBezTo>
                    <a:pt x="1182497" y="214122"/>
                    <a:pt x="1163701" y="222123"/>
                    <a:pt x="1149477" y="238125"/>
                  </a:cubicBezTo>
                  <a:cubicBezTo>
                    <a:pt x="1135253" y="254127"/>
                    <a:pt x="1128141" y="275336"/>
                    <a:pt x="1128141" y="301752"/>
                  </a:cubicBezTo>
                  <a:lnTo>
                    <a:pt x="1128141" y="313182"/>
                  </a:lnTo>
                  <a:lnTo>
                    <a:pt x="1341501" y="313182"/>
                  </a:lnTo>
                  <a:lnTo>
                    <a:pt x="1341501" y="297942"/>
                  </a:lnTo>
                  <a:cubicBezTo>
                    <a:pt x="1341501" y="272542"/>
                    <a:pt x="1334770" y="252222"/>
                    <a:pt x="1321308" y="236982"/>
                  </a:cubicBezTo>
                  <a:cubicBezTo>
                    <a:pt x="1307846" y="221742"/>
                    <a:pt x="1290193" y="214122"/>
                    <a:pt x="1268349" y="214122"/>
                  </a:cubicBezTo>
                  <a:close/>
                  <a:moveTo>
                    <a:pt x="970026" y="157734"/>
                  </a:moveTo>
                  <a:lnTo>
                    <a:pt x="1009650" y="157734"/>
                  </a:lnTo>
                  <a:lnTo>
                    <a:pt x="1009650" y="220980"/>
                  </a:lnTo>
                  <a:lnTo>
                    <a:pt x="970026" y="220980"/>
                  </a:lnTo>
                  <a:cubicBezTo>
                    <a:pt x="939038" y="220980"/>
                    <a:pt x="914146" y="230505"/>
                    <a:pt x="895350" y="249555"/>
                  </a:cubicBezTo>
                  <a:cubicBezTo>
                    <a:pt x="876554" y="268605"/>
                    <a:pt x="867156" y="293624"/>
                    <a:pt x="867156" y="324612"/>
                  </a:cubicBezTo>
                  <a:lnTo>
                    <a:pt x="867156" y="539496"/>
                  </a:lnTo>
                  <a:lnTo>
                    <a:pt x="796290" y="539496"/>
                  </a:lnTo>
                  <a:lnTo>
                    <a:pt x="796290" y="159258"/>
                  </a:lnTo>
                  <a:lnTo>
                    <a:pt x="864108" y="159258"/>
                  </a:lnTo>
                  <a:lnTo>
                    <a:pt x="864108" y="214884"/>
                  </a:lnTo>
                  <a:cubicBezTo>
                    <a:pt x="874268" y="198120"/>
                    <a:pt x="889127" y="184404"/>
                    <a:pt x="908685" y="173736"/>
                  </a:cubicBezTo>
                  <a:cubicBezTo>
                    <a:pt x="928243" y="163068"/>
                    <a:pt x="948690" y="157734"/>
                    <a:pt x="970026" y="157734"/>
                  </a:cubicBezTo>
                  <a:close/>
                  <a:moveTo>
                    <a:pt x="1634490" y="153162"/>
                  </a:moveTo>
                  <a:lnTo>
                    <a:pt x="1696974" y="153162"/>
                  </a:lnTo>
                  <a:cubicBezTo>
                    <a:pt x="1740154" y="153162"/>
                    <a:pt x="1774952" y="166370"/>
                    <a:pt x="1801368" y="192786"/>
                  </a:cubicBezTo>
                  <a:cubicBezTo>
                    <a:pt x="1827784" y="219202"/>
                    <a:pt x="1840992" y="254254"/>
                    <a:pt x="1840992" y="297942"/>
                  </a:cubicBezTo>
                  <a:lnTo>
                    <a:pt x="1840992" y="369570"/>
                  </a:lnTo>
                  <a:lnTo>
                    <a:pt x="1556766" y="369570"/>
                  </a:lnTo>
                  <a:lnTo>
                    <a:pt x="1556766" y="406146"/>
                  </a:lnTo>
                  <a:cubicBezTo>
                    <a:pt x="1556766" y="429514"/>
                    <a:pt x="1563878" y="448310"/>
                    <a:pt x="1578102" y="462534"/>
                  </a:cubicBezTo>
                  <a:cubicBezTo>
                    <a:pt x="1592326" y="476758"/>
                    <a:pt x="1611122" y="483870"/>
                    <a:pt x="1634490" y="483870"/>
                  </a:cubicBezTo>
                  <a:lnTo>
                    <a:pt x="1693164" y="483870"/>
                  </a:lnTo>
                  <a:cubicBezTo>
                    <a:pt x="1716024" y="483870"/>
                    <a:pt x="1734566" y="477901"/>
                    <a:pt x="1748790" y="465963"/>
                  </a:cubicBezTo>
                  <a:cubicBezTo>
                    <a:pt x="1763014" y="454025"/>
                    <a:pt x="1770126" y="438150"/>
                    <a:pt x="1770126" y="418338"/>
                  </a:cubicBezTo>
                  <a:lnTo>
                    <a:pt x="1839468" y="418338"/>
                  </a:lnTo>
                  <a:cubicBezTo>
                    <a:pt x="1839468" y="456438"/>
                    <a:pt x="1826006" y="487172"/>
                    <a:pt x="1799082" y="510540"/>
                  </a:cubicBezTo>
                  <a:cubicBezTo>
                    <a:pt x="1772158" y="533908"/>
                    <a:pt x="1736598" y="545592"/>
                    <a:pt x="1692402" y="545592"/>
                  </a:cubicBezTo>
                  <a:lnTo>
                    <a:pt x="1634490" y="545592"/>
                  </a:lnTo>
                  <a:cubicBezTo>
                    <a:pt x="1589786" y="545592"/>
                    <a:pt x="1553845" y="532765"/>
                    <a:pt x="1526667" y="507111"/>
                  </a:cubicBezTo>
                  <a:cubicBezTo>
                    <a:pt x="1499489" y="481457"/>
                    <a:pt x="1485900" y="447802"/>
                    <a:pt x="1485900" y="406146"/>
                  </a:cubicBezTo>
                  <a:lnTo>
                    <a:pt x="1485900" y="300990"/>
                  </a:lnTo>
                  <a:cubicBezTo>
                    <a:pt x="1485900" y="256286"/>
                    <a:pt x="1499489" y="220472"/>
                    <a:pt x="1526667" y="193548"/>
                  </a:cubicBezTo>
                  <a:cubicBezTo>
                    <a:pt x="1553845" y="166624"/>
                    <a:pt x="1589786" y="153162"/>
                    <a:pt x="1634490" y="153162"/>
                  </a:cubicBezTo>
                  <a:close/>
                  <a:moveTo>
                    <a:pt x="1205865" y="153162"/>
                  </a:moveTo>
                  <a:lnTo>
                    <a:pt x="1268349" y="153162"/>
                  </a:lnTo>
                  <a:cubicBezTo>
                    <a:pt x="1311529" y="153162"/>
                    <a:pt x="1346327" y="166370"/>
                    <a:pt x="1372743" y="192786"/>
                  </a:cubicBezTo>
                  <a:cubicBezTo>
                    <a:pt x="1399159" y="219202"/>
                    <a:pt x="1412367" y="254254"/>
                    <a:pt x="1412367" y="297942"/>
                  </a:cubicBezTo>
                  <a:lnTo>
                    <a:pt x="1412367" y="369570"/>
                  </a:lnTo>
                  <a:lnTo>
                    <a:pt x="1128141" y="369570"/>
                  </a:lnTo>
                  <a:lnTo>
                    <a:pt x="1128141" y="406146"/>
                  </a:lnTo>
                  <a:cubicBezTo>
                    <a:pt x="1128141" y="429514"/>
                    <a:pt x="1135253" y="448310"/>
                    <a:pt x="1149477" y="462534"/>
                  </a:cubicBezTo>
                  <a:cubicBezTo>
                    <a:pt x="1163701" y="476758"/>
                    <a:pt x="1182497" y="483870"/>
                    <a:pt x="1205865" y="483870"/>
                  </a:cubicBezTo>
                  <a:lnTo>
                    <a:pt x="1264539" y="483870"/>
                  </a:lnTo>
                  <a:cubicBezTo>
                    <a:pt x="1287399" y="483870"/>
                    <a:pt x="1305941" y="477901"/>
                    <a:pt x="1320165" y="465963"/>
                  </a:cubicBezTo>
                  <a:cubicBezTo>
                    <a:pt x="1334389" y="454025"/>
                    <a:pt x="1341501" y="438150"/>
                    <a:pt x="1341501" y="418338"/>
                  </a:cubicBezTo>
                  <a:lnTo>
                    <a:pt x="1410843" y="418338"/>
                  </a:lnTo>
                  <a:cubicBezTo>
                    <a:pt x="1410843" y="456438"/>
                    <a:pt x="1397381" y="487172"/>
                    <a:pt x="1370457" y="510540"/>
                  </a:cubicBezTo>
                  <a:cubicBezTo>
                    <a:pt x="1343533" y="533908"/>
                    <a:pt x="1307973" y="545592"/>
                    <a:pt x="1263777" y="545592"/>
                  </a:cubicBezTo>
                  <a:lnTo>
                    <a:pt x="1205865" y="545592"/>
                  </a:lnTo>
                  <a:cubicBezTo>
                    <a:pt x="1161161" y="545592"/>
                    <a:pt x="1125220" y="532765"/>
                    <a:pt x="1098042" y="507111"/>
                  </a:cubicBezTo>
                  <a:cubicBezTo>
                    <a:pt x="1070864" y="481457"/>
                    <a:pt x="1057275" y="447802"/>
                    <a:pt x="1057275" y="406146"/>
                  </a:cubicBezTo>
                  <a:lnTo>
                    <a:pt x="1057275" y="300990"/>
                  </a:lnTo>
                  <a:cubicBezTo>
                    <a:pt x="1057275" y="256286"/>
                    <a:pt x="1070864" y="220472"/>
                    <a:pt x="1098042" y="193548"/>
                  </a:cubicBezTo>
                  <a:cubicBezTo>
                    <a:pt x="1125220" y="166624"/>
                    <a:pt x="1161161" y="153162"/>
                    <a:pt x="1205865" y="153162"/>
                  </a:cubicBezTo>
                  <a:close/>
                  <a:moveTo>
                    <a:pt x="1967103" y="44196"/>
                  </a:moveTo>
                  <a:lnTo>
                    <a:pt x="2037207" y="44196"/>
                  </a:lnTo>
                  <a:lnTo>
                    <a:pt x="2037207" y="159258"/>
                  </a:lnTo>
                  <a:lnTo>
                    <a:pt x="2136267" y="159258"/>
                  </a:lnTo>
                  <a:lnTo>
                    <a:pt x="2136267" y="220980"/>
                  </a:lnTo>
                  <a:lnTo>
                    <a:pt x="2037207" y="220980"/>
                  </a:lnTo>
                  <a:lnTo>
                    <a:pt x="2037207" y="422148"/>
                  </a:lnTo>
                  <a:cubicBezTo>
                    <a:pt x="2037207" y="441960"/>
                    <a:pt x="2041144" y="456184"/>
                    <a:pt x="2049018" y="464820"/>
                  </a:cubicBezTo>
                  <a:cubicBezTo>
                    <a:pt x="2056892" y="473456"/>
                    <a:pt x="2069719" y="477774"/>
                    <a:pt x="2087499" y="477774"/>
                  </a:cubicBezTo>
                  <a:lnTo>
                    <a:pt x="2136267" y="477774"/>
                  </a:lnTo>
                  <a:lnTo>
                    <a:pt x="2136267" y="539496"/>
                  </a:lnTo>
                  <a:lnTo>
                    <a:pt x="2084451" y="539496"/>
                  </a:lnTo>
                  <a:cubicBezTo>
                    <a:pt x="2042795" y="539496"/>
                    <a:pt x="2012696" y="530352"/>
                    <a:pt x="1994154" y="512064"/>
                  </a:cubicBezTo>
                  <a:cubicBezTo>
                    <a:pt x="1975612" y="493776"/>
                    <a:pt x="1966341" y="464312"/>
                    <a:pt x="1966341" y="423672"/>
                  </a:cubicBezTo>
                  <a:lnTo>
                    <a:pt x="1966341" y="220980"/>
                  </a:lnTo>
                  <a:lnTo>
                    <a:pt x="1899285" y="220980"/>
                  </a:lnTo>
                  <a:lnTo>
                    <a:pt x="1899285" y="159258"/>
                  </a:lnTo>
                  <a:lnTo>
                    <a:pt x="1967103" y="159258"/>
                  </a:lnTo>
                  <a:close/>
                  <a:moveTo>
                    <a:pt x="538353" y="44196"/>
                  </a:moveTo>
                  <a:lnTo>
                    <a:pt x="608457" y="44196"/>
                  </a:lnTo>
                  <a:lnTo>
                    <a:pt x="608457" y="159258"/>
                  </a:lnTo>
                  <a:lnTo>
                    <a:pt x="707517" y="159258"/>
                  </a:lnTo>
                  <a:lnTo>
                    <a:pt x="707517" y="220980"/>
                  </a:lnTo>
                  <a:lnTo>
                    <a:pt x="608457" y="220980"/>
                  </a:lnTo>
                  <a:lnTo>
                    <a:pt x="608457" y="422148"/>
                  </a:lnTo>
                  <a:cubicBezTo>
                    <a:pt x="608457" y="441960"/>
                    <a:pt x="612394" y="456184"/>
                    <a:pt x="620268" y="464820"/>
                  </a:cubicBezTo>
                  <a:cubicBezTo>
                    <a:pt x="628142" y="473456"/>
                    <a:pt x="640969" y="477774"/>
                    <a:pt x="658749" y="477774"/>
                  </a:cubicBezTo>
                  <a:lnTo>
                    <a:pt x="707517" y="477774"/>
                  </a:lnTo>
                  <a:lnTo>
                    <a:pt x="707517" y="539496"/>
                  </a:lnTo>
                  <a:lnTo>
                    <a:pt x="655701" y="539496"/>
                  </a:lnTo>
                  <a:cubicBezTo>
                    <a:pt x="614045" y="539496"/>
                    <a:pt x="583946" y="530352"/>
                    <a:pt x="565404" y="512064"/>
                  </a:cubicBezTo>
                  <a:cubicBezTo>
                    <a:pt x="546862" y="493776"/>
                    <a:pt x="537591" y="464312"/>
                    <a:pt x="537591" y="423672"/>
                  </a:cubicBezTo>
                  <a:lnTo>
                    <a:pt x="537591" y="220980"/>
                  </a:lnTo>
                  <a:lnTo>
                    <a:pt x="470535" y="220980"/>
                  </a:lnTo>
                  <a:lnTo>
                    <a:pt x="470535" y="159258"/>
                  </a:lnTo>
                  <a:lnTo>
                    <a:pt x="538353" y="159258"/>
                  </a:lnTo>
                  <a:close/>
                  <a:moveTo>
                    <a:pt x="165354" y="0"/>
                  </a:moveTo>
                  <a:lnTo>
                    <a:pt x="251460" y="0"/>
                  </a:lnTo>
                  <a:cubicBezTo>
                    <a:pt x="281432" y="0"/>
                    <a:pt x="307975" y="6223"/>
                    <a:pt x="331089" y="18669"/>
                  </a:cubicBezTo>
                  <a:cubicBezTo>
                    <a:pt x="354203" y="31115"/>
                    <a:pt x="372110" y="48641"/>
                    <a:pt x="384810" y="71247"/>
                  </a:cubicBezTo>
                  <a:cubicBezTo>
                    <a:pt x="397510" y="93853"/>
                    <a:pt x="403860" y="119888"/>
                    <a:pt x="403860" y="149352"/>
                  </a:cubicBezTo>
                  <a:lnTo>
                    <a:pt x="332232" y="149352"/>
                  </a:lnTo>
                  <a:cubicBezTo>
                    <a:pt x="332232" y="123952"/>
                    <a:pt x="324866" y="103505"/>
                    <a:pt x="310134" y="88011"/>
                  </a:cubicBezTo>
                  <a:cubicBezTo>
                    <a:pt x="295402" y="72517"/>
                    <a:pt x="275844" y="64770"/>
                    <a:pt x="251460" y="64770"/>
                  </a:cubicBezTo>
                  <a:lnTo>
                    <a:pt x="165354" y="64770"/>
                  </a:lnTo>
                  <a:cubicBezTo>
                    <a:pt x="139446" y="64770"/>
                    <a:pt x="118491" y="70485"/>
                    <a:pt x="102489" y="81915"/>
                  </a:cubicBezTo>
                  <a:cubicBezTo>
                    <a:pt x="86487" y="93345"/>
                    <a:pt x="78486" y="108966"/>
                    <a:pt x="78486" y="128778"/>
                  </a:cubicBezTo>
                  <a:lnTo>
                    <a:pt x="78486" y="163068"/>
                  </a:lnTo>
                  <a:cubicBezTo>
                    <a:pt x="78486" y="179324"/>
                    <a:pt x="84201" y="192786"/>
                    <a:pt x="95631" y="203454"/>
                  </a:cubicBezTo>
                  <a:cubicBezTo>
                    <a:pt x="107061" y="214122"/>
                    <a:pt x="123444" y="221488"/>
                    <a:pt x="144780" y="225552"/>
                  </a:cubicBezTo>
                  <a:lnTo>
                    <a:pt x="281940" y="249174"/>
                  </a:lnTo>
                  <a:cubicBezTo>
                    <a:pt x="324104" y="256286"/>
                    <a:pt x="356489" y="270129"/>
                    <a:pt x="379095" y="290703"/>
                  </a:cubicBezTo>
                  <a:cubicBezTo>
                    <a:pt x="401701" y="311277"/>
                    <a:pt x="413004" y="337058"/>
                    <a:pt x="413004" y="368046"/>
                  </a:cubicBezTo>
                  <a:lnTo>
                    <a:pt x="413004" y="417576"/>
                  </a:lnTo>
                  <a:cubicBezTo>
                    <a:pt x="413004" y="456184"/>
                    <a:pt x="398145" y="487172"/>
                    <a:pt x="368427" y="510540"/>
                  </a:cubicBezTo>
                  <a:cubicBezTo>
                    <a:pt x="338709" y="533908"/>
                    <a:pt x="299212" y="545592"/>
                    <a:pt x="249936" y="545592"/>
                  </a:cubicBezTo>
                  <a:lnTo>
                    <a:pt x="162306" y="545592"/>
                  </a:lnTo>
                  <a:cubicBezTo>
                    <a:pt x="113030" y="545592"/>
                    <a:pt x="73660" y="530860"/>
                    <a:pt x="44196" y="501396"/>
                  </a:cubicBezTo>
                  <a:cubicBezTo>
                    <a:pt x="14732" y="471932"/>
                    <a:pt x="0" y="432308"/>
                    <a:pt x="0" y="382524"/>
                  </a:cubicBezTo>
                  <a:lnTo>
                    <a:pt x="70866" y="382524"/>
                  </a:lnTo>
                  <a:cubicBezTo>
                    <a:pt x="70866" y="412496"/>
                    <a:pt x="79375" y="436372"/>
                    <a:pt x="96393" y="454152"/>
                  </a:cubicBezTo>
                  <a:cubicBezTo>
                    <a:pt x="113411" y="471932"/>
                    <a:pt x="135890" y="480822"/>
                    <a:pt x="163830" y="480822"/>
                  </a:cubicBezTo>
                  <a:lnTo>
                    <a:pt x="248412" y="480822"/>
                  </a:lnTo>
                  <a:cubicBezTo>
                    <a:pt x="276352" y="480822"/>
                    <a:pt x="298704" y="474853"/>
                    <a:pt x="315468" y="462915"/>
                  </a:cubicBezTo>
                  <a:cubicBezTo>
                    <a:pt x="332232" y="450977"/>
                    <a:pt x="340614" y="435102"/>
                    <a:pt x="340614" y="415290"/>
                  </a:cubicBezTo>
                  <a:lnTo>
                    <a:pt x="340614" y="374142"/>
                  </a:lnTo>
                  <a:cubicBezTo>
                    <a:pt x="340614" y="358394"/>
                    <a:pt x="334645" y="345186"/>
                    <a:pt x="322707" y="334518"/>
                  </a:cubicBezTo>
                  <a:cubicBezTo>
                    <a:pt x="310769" y="323850"/>
                    <a:pt x="293878" y="316738"/>
                    <a:pt x="272034" y="313182"/>
                  </a:cubicBezTo>
                  <a:lnTo>
                    <a:pt x="133350" y="290322"/>
                  </a:lnTo>
                  <a:cubicBezTo>
                    <a:pt x="92710" y="283718"/>
                    <a:pt x="61341" y="269748"/>
                    <a:pt x="39243" y="248412"/>
                  </a:cubicBezTo>
                  <a:cubicBezTo>
                    <a:pt x="17145" y="227076"/>
                    <a:pt x="6096" y="200406"/>
                    <a:pt x="6096" y="168402"/>
                  </a:cubicBezTo>
                  <a:lnTo>
                    <a:pt x="6096" y="126492"/>
                  </a:lnTo>
                  <a:cubicBezTo>
                    <a:pt x="6096" y="88392"/>
                    <a:pt x="20701" y="57785"/>
                    <a:pt x="49911" y="34671"/>
                  </a:cubicBezTo>
                  <a:cubicBezTo>
                    <a:pt x="79121" y="11557"/>
                    <a:pt x="117602" y="0"/>
                    <a:pt x="16535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grpSp>
      <p:pic>
        <p:nvPicPr>
          <p:cNvPr id="39" name="Picture Placeholder 38">
            <a:extLst>
              <a:ext uri="{FF2B5EF4-FFF2-40B4-BE49-F238E27FC236}">
                <a16:creationId xmlns:a16="http://schemas.microsoft.com/office/drawing/2014/main" id="{35E5D776-8EC5-48C9-BB55-CA869C6077AB}"/>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3733" r="23733"/>
          <a:stretch>
            <a:fillRect/>
          </a:stretch>
        </p:blipFill>
        <p:spPr/>
      </p:pic>
      <p:pic>
        <p:nvPicPr>
          <p:cNvPr id="47" name="Picture Placeholder 46">
            <a:extLst>
              <a:ext uri="{FF2B5EF4-FFF2-40B4-BE49-F238E27FC236}">
                <a16:creationId xmlns:a16="http://schemas.microsoft.com/office/drawing/2014/main" id="{53A2D947-C8CE-4F91-9EAD-30CEF83E66EA}"/>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23733" r="23733"/>
          <a:stretch>
            <a:fillRect/>
          </a:stretch>
        </p:blipFill>
        <p:spPr/>
      </p:pic>
    </p:spTree>
    <p:extLst>
      <p:ext uri="{BB962C8B-B14F-4D97-AF65-F5344CB8AC3E}">
        <p14:creationId xmlns:p14="http://schemas.microsoft.com/office/powerpoint/2010/main" val="607772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74D0E0A9-BFC6-412B-9D72-4857D159174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0610" r="30610"/>
          <a:stretch>
            <a:fillRect/>
          </a:stretch>
        </p:blipFill>
        <p:spPr/>
      </p:pic>
      <p:sp>
        <p:nvSpPr>
          <p:cNvPr id="23" name="Rectangle 22">
            <a:extLst>
              <a:ext uri="{FF2B5EF4-FFF2-40B4-BE49-F238E27FC236}">
                <a16:creationId xmlns:a16="http://schemas.microsoft.com/office/drawing/2014/main" id="{EDD8BB43-C81F-4B97-8948-364C11CB6B2E}"/>
              </a:ext>
            </a:extLst>
          </p:cNvPr>
          <p:cNvSpPr/>
          <p:nvPr/>
        </p:nvSpPr>
        <p:spPr>
          <a:xfrm>
            <a:off x="990183" y="3595108"/>
            <a:ext cx="6729594" cy="3262891"/>
          </a:xfrm>
          <a:prstGeom prst="rect">
            <a:avLst/>
          </a:prstGeom>
          <a:solidFill>
            <a:srgbClr val="F47D4A">
              <a:alpha val="60000"/>
            </a:srgbClr>
          </a:solidFill>
          <a:ln>
            <a:noFill/>
          </a:ln>
          <a:effectLst>
            <a:outerShdw blurRad="406400" dist="38100" algn="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97">
              <a:latin typeface="+mj-lt"/>
            </a:endParaRPr>
          </a:p>
        </p:txBody>
      </p:sp>
      <p:sp>
        <p:nvSpPr>
          <p:cNvPr id="5" name="Rectangle 4">
            <a:extLst>
              <a:ext uri="{FF2B5EF4-FFF2-40B4-BE49-F238E27FC236}">
                <a16:creationId xmlns:a16="http://schemas.microsoft.com/office/drawing/2014/main" id="{6DEFAB7C-B906-4F17-83F2-1AB1074DFB82}"/>
              </a:ext>
            </a:extLst>
          </p:cNvPr>
          <p:cNvSpPr/>
          <p:nvPr/>
        </p:nvSpPr>
        <p:spPr>
          <a:xfrm>
            <a:off x="8484861" y="3156333"/>
            <a:ext cx="2841651" cy="2008435"/>
          </a:xfrm>
          <a:prstGeom prst="rect">
            <a:avLst/>
          </a:prstGeom>
        </p:spPr>
        <p:txBody>
          <a:bodyPr wrap="square">
            <a:spAutoFit/>
          </a:bodyPr>
          <a:lstStyle/>
          <a:p>
            <a:pPr algn="just">
              <a:lnSpc>
                <a:spcPct val="150000"/>
              </a:lnSpc>
            </a:pPr>
            <a:r>
              <a:rPr lang="en-US" sz="1050" dirty="0">
                <a:solidFill>
                  <a:schemeClr val="tx1">
                    <a:lumMod val="75000"/>
                    <a:lumOff val="25000"/>
                  </a:schemeClr>
                </a:solidFill>
                <a:latin typeface="+mj-lt"/>
                <a:ea typeface="Open Sans" panose="020B0606030504020204" pitchFamily="34" charset="0"/>
                <a:cs typeface="Poppins" panose="00000500000000000000" pitchFamily="2" charset="0"/>
              </a:rPr>
              <a:t>In a research project I conducted on the meaning of the clothes associated with a high street brand, one of the participants described herself as being a clone of the brand, referring to the fact that she was very much aware of her likeness to other customers, who also bought the brand.</a:t>
            </a:r>
            <a:endParaRPr lang="en-ID" sz="1050" dirty="0">
              <a:solidFill>
                <a:schemeClr val="tx1">
                  <a:lumMod val="75000"/>
                  <a:lumOff val="25000"/>
                </a:schemeClr>
              </a:solidFill>
              <a:latin typeface="+mj-lt"/>
              <a:ea typeface="Open Sans" panose="020B0606030504020204" pitchFamily="34" charset="0"/>
              <a:cs typeface="Poppins" panose="00000500000000000000" pitchFamily="2" charset="0"/>
            </a:endParaRPr>
          </a:p>
        </p:txBody>
      </p:sp>
      <p:sp>
        <p:nvSpPr>
          <p:cNvPr id="24" name="Freeform: Shape 23">
            <a:extLst>
              <a:ext uri="{FF2B5EF4-FFF2-40B4-BE49-F238E27FC236}">
                <a16:creationId xmlns:a16="http://schemas.microsoft.com/office/drawing/2014/main" id="{390F4BBE-7D56-4F9A-89F3-032383D0CE32}"/>
              </a:ext>
            </a:extLst>
          </p:cNvPr>
          <p:cNvSpPr/>
          <p:nvPr/>
        </p:nvSpPr>
        <p:spPr>
          <a:xfrm>
            <a:off x="8578721" y="0"/>
            <a:ext cx="2747791" cy="850900"/>
          </a:xfrm>
          <a:custGeom>
            <a:avLst/>
            <a:gdLst>
              <a:gd name="connsiteX0" fmla="*/ 0 w 2091602"/>
              <a:gd name="connsiteY0" fmla="*/ 0 h 647700"/>
              <a:gd name="connsiteX1" fmla="*/ 2091602 w 2091602"/>
              <a:gd name="connsiteY1" fmla="*/ 0 h 647700"/>
              <a:gd name="connsiteX2" fmla="*/ 1998459 w 2091602"/>
              <a:gd name="connsiteY2" fmla="*/ 158743 h 647700"/>
              <a:gd name="connsiteX3" fmla="*/ 1044555 w 2091602"/>
              <a:gd name="connsiteY3" fmla="*/ 647700 h 647700"/>
              <a:gd name="connsiteX4" fmla="*/ 70434 w 2091602"/>
              <a:gd name="connsiteY4" fmla="*/ 129764 h 64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1602" h="647700">
                <a:moveTo>
                  <a:pt x="0" y="0"/>
                </a:moveTo>
                <a:lnTo>
                  <a:pt x="2091602" y="0"/>
                </a:lnTo>
                <a:lnTo>
                  <a:pt x="1998459" y="158743"/>
                </a:lnTo>
                <a:cubicBezTo>
                  <a:pt x="1785174" y="454890"/>
                  <a:pt x="1437381" y="647700"/>
                  <a:pt x="1044555" y="647700"/>
                </a:cubicBezTo>
                <a:cubicBezTo>
                  <a:pt x="639057" y="647700"/>
                  <a:pt x="281545" y="442249"/>
                  <a:pt x="70434" y="129764"/>
                </a:cubicBezTo>
                <a:close/>
              </a:path>
            </a:pathLst>
          </a:custGeom>
          <a:solidFill>
            <a:srgbClr val="E131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897">
              <a:latin typeface="+mj-lt"/>
            </a:endParaRPr>
          </a:p>
        </p:txBody>
      </p:sp>
      <p:sp>
        <p:nvSpPr>
          <p:cNvPr id="14" name="Rectangle 13">
            <a:extLst>
              <a:ext uri="{FF2B5EF4-FFF2-40B4-BE49-F238E27FC236}">
                <a16:creationId xmlns:a16="http://schemas.microsoft.com/office/drawing/2014/main" id="{A7AD7CD5-82E4-4741-8266-E3D664F99920}"/>
              </a:ext>
            </a:extLst>
          </p:cNvPr>
          <p:cNvSpPr/>
          <p:nvPr/>
        </p:nvSpPr>
        <p:spPr>
          <a:xfrm>
            <a:off x="8484861" y="2315511"/>
            <a:ext cx="2393773" cy="523220"/>
          </a:xfrm>
          <a:prstGeom prst="rect">
            <a:avLst/>
          </a:prstGeom>
        </p:spPr>
        <p:txBody>
          <a:bodyPr wrap="square">
            <a:spAutoFit/>
          </a:bodyPr>
          <a:lstStyle/>
          <a:p>
            <a:r>
              <a:rPr lang="en-US" sz="1400" b="1" dirty="0">
                <a:solidFill>
                  <a:srgbClr val="E1315B"/>
                </a:solidFill>
                <a:latin typeface="+mj-lt"/>
                <a:cs typeface="Poppins" panose="00000500000000000000" pitchFamily="2" charset="0"/>
              </a:rPr>
              <a:t>Design to enhance everyday life.</a:t>
            </a:r>
            <a:endParaRPr lang="en-ID" sz="1400" b="1" dirty="0">
              <a:solidFill>
                <a:srgbClr val="E1315B"/>
              </a:solidFill>
              <a:latin typeface="+mj-lt"/>
            </a:endParaRPr>
          </a:p>
        </p:txBody>
      </p:sp>
      <p:sp>
        <p:nvSpPr>
          <p:cNvPr id="3" name="Rectangle 2">
            <a:extLst>
              <a:ext uri="{FF2B5EF4-FFF2-40B4-BE49-F238E27FC236}">
                <a16:creationId xmlns:a16="http://schemas.microsoft.com/office/drawing/2014/main" id="{C63A20D7-56B9-45CC-9CA7-B204267CD9AF}"/>
              </a:ext>
            </a:extLst>
          </p:cNvPr>
          <p:cNvSpPr/>
          <p:nvPr/>
        </p:nvSpPr>
        <p:spPr>
          <a:xfrm>
            <a:off x="1317742" y="3825775"/>
            <a:ext cx="5230512" cy="1569660"/>
          </a:xfrm>
          <a:prstGeom prst="rect">
            <a:avLst/>
          </a:prstGeom>
        </p:spPr>
        <p:txBody>
          <a:bodyPr wrap="square">
            <a:spAutoFit/>
          </a:bodyPr>
          <a:lstStyle/>
          <a:p>
            <a:r>
              <a:rPr lang="en-US" sz="4800" b="1" i="0" dirty="0">
                <a:solidFill>
                  <a:srgbClr val="1F497D"/>
                </a:solidFill>
                <a:effectLst/>
                <a:latin typeface="+mj-lt"/>
              </a:rPr>
              <a:t>Dresses To </a:t>
            </a:r>
            <a:br>
              <a:rPr lang="en-US" sz="4800" b="1" i="0" dirty="0">
                <a:solidFill>
                  <a:srgbClr val="1F497D"/>
                </a:solidFill>
                <a:effectLst/>
                <a:latin typeface="+mj-lt"/>
              </a:rPr>
            </a:br>
            <a:r>
              <a:rPr lang="en-US" sz="4800" b="1" i="0" dirty="0">
                <a:solidFill>
                  <a:srgbClr val="1F497D"/>
                </a:solidFill>
                <a:effectLst/>
                <a:latin typeface="+mj-lt"/>
              </a:rPr>
              <a:t>Be Noticed</a:t>
            </a:r>
            <a:endParaRPr lang="en-ID" sz="4800" b="1" dirty="0">
              <a:solidFill>
                <a:srgbClr val="1F497D"/>
              </a:solidFill>
              <a:latin typeface="+mj-lt"/>
              <a:ea typeface="EB Garamond 12" panose="02020502060206020403" pitchFamily="18" charset="0"/>
              <a:cs typeface="Poppins SemiBold" panose="00000700000000000000" pitchFamily="2" charset="0"/>
            </a:endParaRPr>
          </a:p>
        </p:txBody>
      </p:sp>
      <p:grpSp>
        <p:nvGrpSpPr>
          <p:cNvPr id="20" name="Group 19">
            <a:extLst>
              <a:ext uri="{FF2B5EF4-FFF2-40B4-BE49-F238E27FC236}">
                <a16:creationId xmlns:a16="http://schemas.microsoft.com/office/drawing/2014/main" id="{96B105A4-7A7D-4A29-834C-95C3C273F351}"/>
              </a:ext>
            </a:extLst>
          </p:cNvPr>
          <p:cNvGrpSpPr/>
          <p:nvPr/>
        </p:nvGrpSpPr>
        <p:grpSpPr>
          <a:xfrm>
            <a:off x="840088" y="2315511"/>
            <a:ext cx="1453458" cy="554192"/>
            <a:chOff x="3899462" y="2585735"/>
            <a:chExt cx="4263400" cy="1625600"/>
          </a:xfrm>
        </p:grpSpPr>
        <p:pic>
          <p:nvPicPr>
            <p:cNvPr id="21" name="Graphic 20">
              <a:extLst>
                <a:ext uri="{FF2B5EF4-FFF2-40B4-BE49-F238E27FC236}">
                  <a16:creationId xmlns:a16="http://schemas.microsoft.com/office/drawing/2014/main" id="{6BDAC7A8-ACD5-4F2D-A123-8D488A01DA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3899462" y="2585735"/>
              <a:ext cx="1625600" cy="1625600"/>
            </a:xfrm>
            <a:prstGeom prst="rect">
              <a:avLst/>
            </a:prstGeom>
          </p:spPr>
        </p:pic>
        <p:sp>
          <p:nvSpPr>
            <p:cNvPr id="22" name="Freeform: Shape 21">
              <a:extLst>
                <a:ext uri="{FF2B5EF4-FFF2-40B4-BE49-F238E27FC236}">
                  <a16:creationId xmlns:a16="http://schemas.microsoft.com/office/drawing/2014/main" id="{D5336113-1CCB-4006-9B90-D4ED47EADA73}"/>
                </a:ext>
              </a:extLst>
            </p:cNvPr>
            <p:cNvSpPr/>
            <p:nvPr/>
          </p:nvSpPr>
          <p:spPr>
            <a:xfrm>
              <a:off x="5446582" y="2763849"/>
              <a:ext cx="2716280" cy="1269373"/>
            </a:xfrm>
            <a:custGeom>
              <a:avLst/>
              <a:gdLst/>
              <a:ahLst/>
              <a:cxnLst/>
              <a:rect l="l" t="t" r="r" b="b"/>
              <a:pathLst>
                <a:path w="2716280" h="1269373">
                  <a:moveTo>
                    <a:pt x="585383" y="1091470"/>
                  </a:moveTo>
                  <a:cubicBezTo>
                    <a:pt x="569762" y="1091470"/>
                    <a:pt x="557284" y="1095288"/>
                    <a:pt x="547950" y="1102924"/>
                  </a:cubicBezTo>
                  <a:cubicBezTo>
                    <a:pt x="538615" y="1110560"/>
                    <a:pt x="533948" y="1120644"/>
                    <a:pt x="533948" y="1133178"/>
                  </a:cubicBezTo>
                  <a:lnTo>
                    <a:pt x="533948" y="1155609"/>
                  </a:lnTo>
                  <a:cubicBezTo>
                    <a:pt x="533948" y="1168603"/>
                    <a:pt x="538502" y="1178806"/>
                    <a:pt x="547610" y="1186220"/>
                  </a:cubicBezTo>
                  <a:cubicBezTo>
                    <a:pt x="556719" y="1193634"/>
                    <a:pt x="569309" y="1197340"/>
                    <a:pt x="585383" y="1197340"/>
                  </a:cubicBezTo>
                  <a:lnTo>
                    <a:pt x="629496" y="1197340"/>
                  </a:lnTo>
                  <a:cubicBezTo>
                    <a:pt x="649562" y="1197340"/>
                    <a:pt x="667397" y="1191490"/>
                    <a:pt x="683002" y="1179791"/>
                  </a:cubicBezTo>
                  <a:cubicBezTo>
                    <a:pt x="698607" y="1168091"/>
                    <a:pt x="709379" y="1152422"/>
                    <a:pt x="715316" y="1132785"/>
                  </a:cubicBezTo>
                  <a:lnTo>
                    <a:pt x="715316" y="1114985"/>
                  </a:lnTo>
                  <a:cubicBezTo>
                    <a:pt x="708410" y="1108809"/>
                    <a:pt x="697113" y="1103346"/>
                    <a:pt x="681425" y="1098596"/>
                  </a:cubicBezTo>
                  <a:cubicBezTo>
                    <a:pt x="665736" y="1093845"/>
                    <a:pt x="649673" y="1091470"/>
                    <a:pt x="633234" y="1091470"/>
                  </a:cubicBezTo>
                  <a:close/>
                  <a:moveTo>
                    <a:pt x="2078212" y="945702"/>
                  </a:moveTo>
                  <a:cubicBezTo>
                    <a:pt x="2057059" y="945702"/>
                    <a:pt x="2040082" y="952663"/>
                    <a:pt x="2027283" y="966585"/>
                  </a:cubicBezTo>
                  <a:cubicBezTo>
                    <a:pt x="2014484" y="980508"/>
                    <a:pt x="2008084" y="999411"/>
                    <a:pt x="2008084" y="1023295"/>
                  </a:cubicBezTo>
                  <a:lnTo>
                    <a:pt x="2008084" y="1115247"/>
                  </a:lnTo>
                  <a:cubicBezTo>
                    <a:pt x="2008084" y="1139647"/>
                    <a:pt x="2014369" y="1158806"/>
                    <a:pt x="2026938" y="1172724"/>
                  </a:cubicBezTo>
                  <a:cubicBezTo>
                    <a:pt x="2039507" y="1186643"/>
                    <a:pt x="2056349" y="1193602"/>
                    <a:pt x="2077462" y="1193602"/>
                  </a:cubicBezTo>
                  <a:lnTo>
                    <a:pt x="2139506" y="1193602"/>
                  </a:lnTo>
                  <a:cubicBezTo>
                    <a:pt x="2161104" y="1193602"/>
                    <a:pt x="2178439" y="1186613"/>
                    <a:pt x="2191512" y="1172635"/>
                  </a:cubicBezTo>
                  <a:cubicBezTo>
                    <a:pt x="2204585" y="1158657"/>
                    <a:pt x="2211122" y="1139528"/>
                    <a:pt x="2211122" y="1115247"/>
                  </a:cubicBezTo>
                  <a:lnTo>
                    <a:pt x="2211122" y="1023295"/>
                  </a:lnTo>
                  <a:cubicBezTo>
                    <a:pt x="2211122" y="999490"/>
                    <a:pt x="2204702" y="980607"/>
                    <a:pt x="2191863" y="966645"/>
                  </a:cubicBezTo>
                  <a:cubicBezTo>
                    <a:pt x="2179025" y="952683"/>
                    <a:pt x="2162072" y="945702"/>
                    <a:pt x="2141006" y="945702"/>
                  </a:cubicBezTo>
                  <a:close/>
                  <a:moveTo>
                    <a:pt x="1751707" y="875907"/>
                  </a:moveTo>
                  <a:lnTo>
                    <a:pt x="1836468" y="875907"/>
                  </a:lnTo>
                  <a:lnTo>
                    <a:pt x="1836468" y="1263396"/>
                  </a:lnTo>
                  <a:lnTo>
                    <a:pt x="1751707" y="1263396"/>
                  </a:lnTo>
                  <a:close/>
                  <a:moveTo>
                    <a:pt x="2538972" y="869930"/>
                  </a:moveTo>
                  <a:lnTo>
                    <a:pt x="2588312" y="869930"/>
                  </a:lnTo>
                  <a:cubicBezTo>
                    <a:pt x="2626459" y="869930"/>
                    <a:pt x="2657324" y="882650"/>
                    <a:pt x="2680907" y="908090"/>
                  </a:cubicBezTo>
                  <a:cubicBezTo>
                    <a:pt x="2704489" y="933529"/>
                    <a:pt x="2716280" y="966450"/>
                    <a:pt x="2716280" y="1006852"/>
                  </a:cubicBezTo>
                  <a:lnTo>
                    <a:pt x="2716280" y="1263396"/>
                  </a:lnTo>
                  <a:lnTo>
                    <a:pt x="2631520" y="1263396"/>
                  </a:lnTo>
                  <a:lnTo>
                    <a:pt x="2631520" y="1006852"/>
                  </a:lnTo>
                  <a:cubicBezTo>
                    <a:pt x="2631520" y="988326"/>
                    <a:pt x="2626940" y="973503"/>
                    <a:pt x="2617780" y="962382"/>
                  </a:cubicBezTo>
                  <a:cubicBezTo>
                    <a:pt x="2608620" y="951262"/>
                    <a:pt x="2596805" y="945702"/>
                    <a:pt x="2582335" y="945702"/>
                  </a:cubicBezTo>
                  <a:lnTo>
                    <a:pt x="2535984" y="945702"/>
                  </a:lnTo>
                  <a:cubicBezTo>
                    <a:pt x="2516545" y="945702"/>
                    <a:pt x="2498761" y="953306"/>
                    <a:pt x="2482632" y="968514"/>
                  </a:cubicBezTo>
                  <a:cubicBezTo>
                    <a:pt x="2466503" y="983722"/>
                    <a:pt x="2456180" y="1003292"/>
                    <a:pt x="2451664" y="1027224"/>
                  </a:cubicBezTo>
                  <a:lnTo>
                    <a:pt x="2451664" y="1263396"/>
                  </a:lnTo>
                  <a:lnTo>
                    <a:pt x="2366903" y="1263396"/>
                  </a:lnTo>
                  <a:lnTo>
                    <a:pt x="2366903" y="875907"/>
                  </a:lnTo>
                  <a:lnTo>
                    <a:pt x="2448675" y="875907"/>
                  </a:lnTo>
                  <a:lnTo>
                    <a:pt x="2448675" y="926723"/>
                  </a:lnTo>
                  <a:cubicBezTo>
                    <a:pt x="2450810" y="911594"/>
                    <a:pt x="2461528" y="898347"/>
                    <a:pt x="2480828" y="886980"/>
                  </a:cubicBezTo>
                  <a:cubicBezTo>
                    <a:pt x="2500128" y="875614"/>
                    <a:pt x="2519509" y="869930"/>
                    <a:pt x="2538972" y="869930"/>
                  </a:cubicBezTo>
                  <a:close/>
                  <a:moveTo>
                    <a:pt x="2078212" y="869930"/>
                  </a:moveTo>
                  <a:lnTo>
                    <a:pt x="2141006" y="869930"/>
                  </a:lnTo>
                  <a:cubicBezTo>
                    <a:pt x="2187464" y="869930"/>
                    <a:pt x="2224891" y="883865"/>
                    <a:pt x="2253288" y="911733"/>
                  </a:cubicBezTo>
                  <a:cubicBezTo>
                    <a:pt x="2281684" y="939602"/>
                    <a:pt x="2295882" y="976043"/>
                    <a:pt x="2295882" y="1021056"/>
                  </a:cubicBezTo>
                  <a:lnTo>
                    <a:pt x="2295882" y="1118235"/>
                  </a:lnTo>
                  <a:cubicBezTo>
                    <a:pt x="2295882" y="1163201"/>
                    <a:pt x="2281537" y="1199632"/>
                    <a:pt x="2252847" y="1227529"/>
                  </a:cubicBezTo>
                  <a:cubicBezTo>
                    <a:pt x="2224157" y="1255425"/>
                    <a:pt x="2186627" y="1269373"/>
                    <a:pt x="2140256" y="1269373"/>
                  </a:cubicBezTo>
                  <a:lnTo>
                    <a:pt x="2076712" y="1269373"/>
                  </a:lnTo>
                  <a:cubicBezTo>
                    <a:pt x="2030651" y="1269373"/>
                    <a:pt x="1993571" y="1255457"/>
                    <a:pt x="1965472" y="1227624"/>
                  </a:cubicBezTo>
                  <a:cubicBezTo>
                    <a:pt x="1937373" y="1199791"/>
                    <a:pt x="1923324" y="1163328"/>
                    <a:pt x="1923324" y="1118235"/>
                  </a:cubicBezTo>
                  <a:lnTo>
                    <a:pt x="1923324" y="1021056"/>
                  </a:lnTo>
                  <a:cubicBezTo>
                    <a:pt x="1923324" y="975963"/>
                    <a:pt x="1937502" y="939503"/>
                    <a:pt x="1965859" y="911674"/>
                  </a:cubicBezTo>
                  <a:cubicBezTo>
                    <a:pt x="1994216" y="883845"/>
                    <a:pt x="2031667" y="869930"/>
                    <a:pt x="2078212" y="869930"/>
                  </a:cubicBezTo>
                  <a:close/>
                  <a:moveTo>
                    <a:pt x="1025033" y="869930"/>
                  </a:moveTo>
                  <a:lnTo>
                    <a:pt x="1087827" y="869930"/>
                  </a:lnTo>
                  <a:cubicBezTo>
                    <a:pt x="1127189" y="869930"/>
                    <a:pt x="1158980" y="880842"/>
                    <a:pt x="1183202" y="902667"/>
                  </a:cubicBezTo>
                  <a:cubicBezTo>
                    <a:pt x="1207423" y="924491"/>
                    <a:pt x="1219534" y="955778"/>
                    <a:pt x="1219534" y="996530"/>
                  </a:cubicBezTo>
                  <a:lnTo>
                    <a:pt x="1136499" y="996530"/>
                  </a:lnTo>
                  <a:cubicBezTo>
                    <a:pt x="1135920" y="977860"/>
                    <a:pt x="1131237" y="964347"/>
                    <a:pt x="1122450" y="955989"/>
                  </a:cubicBezTo>
                  <a:cubicBezTo>
                    <a:pt x="1113663" y="947631"/>
                    <a:pt x="1102122" y="943451"/>
                    <a:pt x="1087827" y="943451"/>
                  </a:cubicBezTo>
                  <a:lnTo>
                    <a:pt x="1025783" y="943451"/>
                  </a:lnTo>
                  <a:cubicBezTo>
                    <a:pt x="1008948" y="943451"/>
                    <a:pt x="996041" y="946585"/>
                    <a:pt x="987064" y="952851"/>
                  </a:cubicBezTo>
                  <a:cubicBezTo>
                    <a:pt x="978087" y="959118"/>
                    <a:pt x="973598" y="967153"/>
                    <a:pt x="973598" y="976956"/>
                  </a:cubicBezTo>
                  <a:lnTo>
                    <a:pt x="973598" y="995637"/>
                  </a:lnTo>
                  <a:cubicBezTo>
                    <a:pt x="973598" y="1001748"/>
                    <a:pt x="976424" y="1007229"/>
                    <a:pt x="982075" y="1012079"/>
                  </a:cubicBezTo>
                  <a:cubicBezTo>
                    <a:pt x="987727" y="1016929"/>
                    <a:pt x="995097" y="1020382"/>
                    <a:pt x="1004185" y="1022437"/>
                  </a:cubicBezTo>
                  <a:lnTo>
                    <a:pt x="1135416" y="1045702"/>
                  </a:lnTo>
                  <a:cubicBezTo>
                    <a:pt x="1163039" y="1050489"/>
                    <a:pt x="1185583" y="1061212"/>
                    <a:pt x="1203049" y="1077873"/>
                  </a:cubicBezTo>
                  <a:cubicBezTo>
                    <a:pt x="1220516" y="1094534"/>
                    <a:pt x="1229249" y="1113969"/>
                    <a:pt x="1229249" y="1136178"/>
                  </a:cubicBezTo>
                  <a:lnTo>
                    <a:pt x="1229249" y="1165324"/>
                  </a:lnTo>
                  <a:cubicBezTo>
                    <a:pt x="1229249" y="1196805"/>
                    <a:pt x="1216174" y="1222016"/>
                    <a:pt x="1190024" y="1240959"/>
                  </a:cubicBezTo>
                  <a:cubicBezTo>
                    <a:pt x="1163874" y="1259902"/>
                    <a:pt x="1130058" y="1269373"/>
                    <a:pt x="1088577" y="1269373"/>
                  </a:cubicBezTo>
                  <a:lnTo>
                    <a:pt x="1022795" y="1269373"/>
                  </a:lnTo>
                  <a:cubicBezTo>
                    <a:pt x="980329" y="1269373"/>
                    <a:pt x="946140" y="1257606"/>
                    <a:pt x="920228" y="1234071"/>
                  </a:cubicBezTo>
                  <a:cubicBezTo>
                    <a:pt x="894316" y="1210536"/>
                    <a:pt x="881360" y="1177112"/>
                    <a:pt x="881360" y="1133797"/>
                  </a:cubicBezTo>
                  <a:lnTo>
                    <a:pt x="964633" y="1133797"/>
                  </a:lnTo>
                  <a:cubicBezTo>
                    <a:pt x="964633" y="1155045"/>
                    <a:pt x="969879" y="1170698"/>
                    <a:pt x="980373" y="1180755"/>
                  </a:cubicBezTo>
                  <a:cubicBezTo>
                    <a:pt x="990866" y="1190812"/>
                    <a:pt x="1005007" y="1195840"/>
                    <a:pt x="1022795" y="1195840"/>
                  </a:cubicBezTo>
                  <a:lnTo>
                    <a:pt x="1088577" y="1195840"/>
                  </a:lnTo>
                  <a:cubicBezTo>
                    <a:pt x="1105865" y="1195840"/>
                    <a:pt x="1119380" y="1192770"/>
                    <a:pt x="1129123" y="1186631"/>
                  </a:cubicBezTo>
                  <a:cubicBezTo>
                    <a:pt x="1138867" y="1180491"/>
                    <a:pt x="1143738" y="1172643"/>
                    <a:pt x="1143738" y="1163086"/>
                  </a:cubicBezTo>
                  <a:lnTo>
                    <a:pt x="1143738" y="1141405"/>
                  </a:lnTo>
                  <a:cubicBezTo>
                    <a:pt x="1143738" y="1135698"/>
                    <a:pt x="1141040" y="1130344"/>
                    <a:pt x="1135642" y="1125343"/>
                  </a:cubicBezTo>
                  <a:cubicBezTo>
                    <a:pt x="1130245" y="1120343"/>
                    <a:pt x="1124954" y="1117025"/>
                    <a:pt x="1119771" y="1115390"/>
                  </a:cubicBezTo>
                  <a:lnTo>
                    <a:pt x="993779" y="1092958"/>
                  </a:lnTo>
                  <a:cubicBezTo>
                    <a:pt x="958743" y="1087608"/>
                    <a:pt x="932369" y="1076480"/>
                    <a:pt x="914656" y="1059573"/>
                  </a:cubicBezTo>
                  <a:cubicBezTo>
                    <a:pt x="896944" y="1042666"/>
                    <a:pt x="888087" y="1022600"/>
                    <a:pt x="888087" y="999375"/>
                  </a:cubicBezTo>
                  <a:lnTo>
                    <a:pt x="888087" y="974705"/>
                  </a:lnTo>
                  <a:cubicBezTo>
                    <a:pt x="888087" y="943249"/>
                    <a:pt x="900621" y="917922"/>
                    <a:pt x="925687" y="898726"/>
                  </a:cubicBezTo>
                  <a:cubicBezTo>
                    <a:pt x="950754" y="879529"/>
                    <a:pt x="983869" y="869930"/>
                    <a:pt x="1025033" y="869930"/>
                  </a:cubicBezTo>
                  <a:close/>
                  <a:moveTo>
                    <a:pt x="599587" y="869930"/>
                  </a:moveTo>
                  <a:lnTo>
                    <a:pt x="660892" y="869930"/>
                  </a:lnTo>
                  <a:cubicBezTo>
                    <a:pt x="702286" y="869930"/>
                    <a:pt x="735707" y="881725"/>
                    <a:pt x="761155" y="905316"/>
                  </a:cubicBezTo>
                  <a:cubicBezTo>
                    <a:pt x="786602" y="928906"/>
                    <a:pt x="799326" y="959763"/>
                    <a:pt x="799326" y="997887"/>
                  </a:cubicBezTo>
                  <a:lnTo>
                    <a:pt x="799326" y="1263396"/>
                  </a:lnTo>
                  <a:lnTo>
                    <a:pt x="719054" y="1263396"/>
                  </a:lnTo>
                  <a:lnTo>
                    <a:pt x="719054" y="1213307"/>
                  </a:lnTo>
                  <a:cubicBezTo>
                    <a:pt x="716213" y="1229023"/>
                    <a:pt x="705017" y="1242296"/>
                    <a:pt x="685467" y="1253127"/>
                  </a:cubicBezTo>
                  <a:cubicBezTo>
                    <a:pt x="665917" y="1263958"/>
                    <a:pt x="646014" y="1269373"/>
                    <a:pt x="625757" y="1269373"/>
                  </a:cubicBezTo>
                  <a:lnTo>
                    <a:pt x="580906" y="1269373"/>
                  </a:lnTo>
                  <a:cubicBezTo>
                    <a:pt x="541584" y="1269373"/>
                    <a:pt x="509925" y="1259110"/>
                    <a:pt x="485930" y="1238584"/>
                  </a:cubicBezTo>
                  <a:cubicBezTo>
                    <a:pt x="461935" y="1218057"/>
                    <a:pt x="449937" y="1190649"/>
                    <a:pt x="449937" y="1156359"/>
                  </a:cubicBezTo>
                  <a:lnTo>
                    <a:pt x="449937" y="1131689"/>
                  </a:lnTo>
                  <a:cubicBezTo>
                    <a:pt x="449937" y="1098280"/>
                    <a:pt x="462433" y="1071342"/>
                    <a:pt x="487424" y="1050876"/>
                  </a:cubicBezTo>
                  <a:cubicBezTo>
                    <a:pt x="512416" y="1030409"/>
                    <a:pt x="544822" y="1020175"/>
                    <a:pt x="584645" y="1020175"/>
                  </a:cubicBezTo>
                  <a:lnTo>
                    <a:pt x="631734" y="1020175"/>
                  </a:lnTo>
                  <a:cubicBezTo>
                    <a:pt x="647149" y="1020175"/>
                    <a:pt x="663797" y="1022543"/>
                    <a:pt x="681681" y="1027277"/>
                  </a:cubicBezTo>
                  <a:cubicBezTo>
                    <a:pt x="699564" y="1032012"/>
                    <a:pt x="710775" y="1037864"/>
                    <a:pt x="715316" y="1044833"/>
                  </a:cubicBezTo>
                  <a:lnTo>
                    <a:pt x="715316" y="997887"/>
                  </a:lnTo>
                  <a:cubicBezTo>
                    <a:pt x="715316" y="981623"/>
                    <a:pt x="710327" y="968609"/>
                    <a:pt x="700350" y="958846"/>
                  </a:cubicBezTo>
                  <a:cubicBezTo>
                    <a:pt x="690372" y="949083"/>
                    <a:pt x="677220" y="944202"/>
                    <a:pt x="660892" y="944202"/>
                  </a:cubicBezTo>
                  <a:lnTo>
                    <a:pt x="599587" y="944202"/>
                  </a:lnTo>
                  <a:cubicBezTo>
                    <a:pt x="582434" y="944202"/>
                    <a:pt x="568950" y="948039"/>
                    <a:pt x="559136" y="955715"/>
                  </a:cubicBezTo>
                  <a:cubicBezTo>
                    <a:pt x="549321" y="963390"/>
                    <a:pt x="544414" y="975749"/>
                    <a:pt x="544414" y="992791"/>
                  </a:cubicBezTo>
                  <a:lnTo>
                    <a:pt x="460403" y="992791"/>
                  </a:lnTo>
                  <a:cubicBezTo>
                    <a:pt x="460403" y="953326"/>
                    <a:pt x="473270" y="922983"/>
                    <a:pt x="499003" y="901762"/>
                  </a:cubicBezTo>
                  <a:cubicBezTo>
                    <a:pt x="524736" y="880541"/>
                    <a:pt x="558265" y="869930"/>
                    <a:pt x="599587" y="869930"/>
                  </a:cubicBezTo>
                  <a:close/>
                  <a:moveTo>
                    <a:pt x="1794463" y="732377"/>
                  </a:moveTo>
                  <a:cubicBezTo>
                    <a:pt x="1811131" y="732377"/>
                    <a:pt x="1824542" y="737455"/>
                    <a:pt x="1834694" y="747611"/>
                  </a:cubicBezTo>
                  <a:cubicBezTo>
                    <a:pt x="1844846" y="757767"/>
                    <a:pt x="1849922" y="770676"/>
                    <a:pt x="1849922" y="786336"/>
                  </a:cubicBezTo>
                  <a:cubicBezTo>
                    <a:pt x="1849922" y="802433"/>
                    <a:pt x="1844828" y="815576"/>
                    <a:pt x="1834640" y="825764"/>
                  </a:cubicBezTo>
                  <a:cubicBezTo>
                    <a:pt x="1824452" y="835952"/>
                    <a:pt x="1811060" y="841046"/>
                    <a:pt x="1794463" y="841046"/>
                  </a:cubicBezTo>
                  <a:cubicBezTo>
                    <a:pt x="1777905" y="841046"/>
                    <a:pt x="1764397" y="835962"/>
                    <a:pt x="1753940" y="825794"/>
                  </a:cubicBezTo>
                  <a:cubicBezTo>
                    <a:pt x="1743482" y="815626"/>
                    <a:pt x="1738253" y="802473"/>
                    <a:pt x="1738253" y="786336"/>
                  </a:cubicBezTo>
                  <a:cubicBezTo>
                    <a:pt x="1738253" y="770636"/>
                    <a:pt x="1743462" y="757718"/>
                    <a:pt x="1753880" y="747581"/>
                  </a:cubicBezTo>
                  <a:cubicBezTo>
                    <a:pt x="1764298" y="737445"/>
                    <a:pt x="1777826" y="732377"/>
                    <a:pt x="1794463" y="732377"/>
                  </a:cubicBezTo>
                  <a:close/>
                  <a:moveTo>
                    <a:pt x="1300103" y="725650"/>
                  </a:moveTo>
                  <a:lnTo>
                    <a:pt x="1384864" y="725650"/>
                  </a:lnTo>
                  <a:lnTo>
                    <a:pt x="1384864" y="922234"/>
                  </a:lnTo>
                  <a:cubicBezTo>
                    <a:pt x="1387594" y="908058"/>
                    <a:pt x="1398248" y="895797"/>
                    <a:pt x="1416826" y="885450"/>
                  </a:cubicBezTo>
                  <a:cubicBezTo>
                    <a:pt x="1435404" y="875104"/>
                    <a:pt x="1453853" y="869930"/>
                    <a:pt x="1472172" y="869930"/>
                  </a:cubicBezTo>
                  <a:lnTo>
                    <a:pt x="1523012" y="869930"/>
                  </a:lnTo>
                  <a:cubicBezTo>
                    <a:pt x="1561152" y="869930"/>
                    <a:pt x="1592015" y="882650"/>
                    <a:pt x="1615601" y="908090"/>
                  </a:cubicBezTo>
                  <a:cubicBezTo>
                    <a:pt x="1639187" y="933529"/>
                    <a:pt x="1650980" y="966450"/>
                    <a:pt x="1650980" y="1006852"/>
                  </a:cubicBezTo>
                  <a:lnTo>
                    <a:pt x="1650980" y="1263396"/>
                  </a:lnTo>
                  <a:lnTo>
                    <a:pt x="1566220" y="1263396"/>
                  </a:lnTo>
                  <a:lnTo>
                    <a:pt x="1566220" y="1006852"/>
                  </a:lnTo>
                  <a:cubicBezTo>
                    <a:pt x="1566220" y="988326"/>
                    <a:pt x="1561640" y="973503"/>
                    <a:pt x="1552480" y="962382"/>
                  </a:cubicBezTo>
                  <a:cubicBezTo>
                    <a:pt x="1543320" y="951262"/>
                    <a:pt x="1531501" y="945702"/>
                    <a:pt x="1517023" y="945702"/>
                  </a:cubicBezTo>
                  <a:lnTo>
                    <a:pt x="1469184" y="945702"/>
                  </a:lnTo>
                  <a:cubicBezTo>
                    <a:pt x="1449721" y="945702"/>
                    <a:pt x="1431933" y="953185"/>
                    <a:pt x="1415820" y="968151"/>
                  </a:cubicBezTo>
                  <a:cubicBezTo>
                    <a:pt x="1399707" y="983117"/>
                    <a:pt x="1389388" y="1002352"/>
                    <a:pt x="1384864" y="1025855"/>
                  </a:cubicBezTo>
                  <a:lnTo>
                    <a:pt x="1384864" y="1263396"/>
                  </a:lnTo>
                  <a:lnTo>
                    <a:pt x="1300103" y="1263396"/>
                  </a:lnTo>
                  <a:close/>
                  <a:moveTo>
                    <a:pt x="17216" y="725650"/>
                  </a:moveTo>
                  <a:lnTo>
                    <a:pt x="392014" y="725650"/>
                  </a:lnTo>
                  <a:lnTo>
                    <a:pt x="392014" y="802922"/>
                  </a:lnTo>
                  <a:lnTo>
                    <a:pt x="103466" y="802922"/>
                  </a:lnTo>
                  <a:lnTo>
                    <a:pt x="103466" y="962620"/>
                  </a:lnTo>
                  <a:lnTo>
                    <a:pt x="364355" y="962620"/>
                  </a:lnTo>
                  <a:lnTo>
                    <a:pt x="364355" y="1039892"/>
                  </a:lnTo>
                  <a:lnTo>
                    <a:pt x="103466" y="1039892"/>
                  </a:lnTo>
                  <a:lnTo>
                    <a:pt x="103466" y="1263396"/>
                  </a:lnTo>
                  <a:lnTo>
                    <a:pt x="17216" y="1263396"/>
                  </a:lnTo>
                  <a:close/>
                  <a:moveTo>
                    <a:pt x="1634490" y="214122"/>
                  </a:moveTo>
                  <a:cubicBezTo>
                    <a:pt x="1611122" y="214122"/>
                    <a:pt x="1592326" y="222123"/>
                    <a:pt x="1578102" y="238125"/>
                  </a:cubicBezTo>
                  <a:cubicBezTo>
                    <a:pt x="1563878" y="254127"/>
                    <a:pt x="1556766" y="275336"/>
                    <a:pt x="1556766" y="301752"/>
                  </a:cubicBezTo>
                  <a:lnTo>
                    <a:pt x="1556766" y="313182"/>
                  </a:lnTo>
                  <a:lnTo>
                    <a:pt x="1770126" y="313182"/>
                  </a:lnTo>
                  <a:lnTo>
                    <a:pt x="1770126" y="297942"/>
                  </a:lnTo>
                  <a:cubicBezTo>
                    <a:pt x="1770126" y="272542"/>
                    <a:pt x="1763395" y="252222"/>
                    <a:pt x="1749933" y="236982"/>
                  </a:cubicBezTo>
                  <a:cubicBezTo>
                    <a:pt x="1736471" y="221742"/>
                    <a:pt x="1718818" y="214122"/>
                    <a:pt x="1696974" y="214122"/>
                  </a:cubicBezTo>
                  <a:close/>
                  <a:moveTo>
                    <a:pt x="1205865" y="214122"/>
                  </a:moveTo>
                  <a:cubicBezTo>
                    <a:pt x="1182497" y="214122"/>
                    <a:pt x="1163701" y="222123"/>
                    <a:pt x="1149477" y="238125"/>
                  </a:cubicBezTo>
                  <a:cubicBezTo>
                    <a:pt x="1135253" y="254127"/>
                    <a:pt x="1128141" y="275336"/>
                    <a:pt x="1128141" y="301752"/>
                  </a:cubicBezTo>
                  <a:lnTo>
                    <a:pt x="1128141" y="313182"/>
                  </a:lnTo>
                  <a:lnTo>
                    <a:pt x="1341501" y="313182"/>
                  </a:lnTo>
                  <a:lnTo>
                    <a:pt x="1341501" y="297942"/>
                  </a:lnTo>
                  <a:cubicBezTo>
                    <a:pt x="1341501" y="272542"/>
                    <a:pt x="1334770" y="252222"/>
                    <a:pt x="1321308" y="236982"/>
                  </a:cubicBezTo>
                  <a:cubicBezTo>
                    <a:pt x="1307846" y="221742"/>
                    <a:pt x="1290193" y="214122"/>
                    <a:pt x="1268349" y="214122"/>
                  </a:cubicBezTo>
                  <a:close/>
                  <a:moveTo>
                    <a:pt x="970026" y="157734"/>
                  </a:moveTo>
                  <a:lnTo>
                    <a:pt x="1009650" y="157734"/>
                  </a:lnTo>
                  <a:lnTo>
                    <a:pt x="1009650" y="220980"/>
                  </a:lnTo>
                  <a:lnTo>
                    <a:pt x="970026" y="220980"/>
                  </a:lnTo>
                  <a:cubicBezTo>
                    <a:pt x="939038" y="220980"/>
                    <a:pt x="914146" y="230505"/>
                    <a:pt x="895350" y="249555"/>
                  </a:cubicBezTo>
                  <a:cubicBezTo>
                    <a:pt x="876554" y="268605"/>
                    <a:pt x="867156" y="293624"/>
                    <a:pt x="867156" y="324612"/>
                  </a:cubicBezTo>
                  <a:lnTo>
                    <a:pt x="867156" y="539496"/>
                  </a:lnTo>
                  <a:lnTo>
                    <a:pt x="796290" y="539496"/>
                  </a:lnTo>
                  <a:lnTo>
                    <a:pt x="796290" y="159258"/>
                  </a:lnTo>
                  <a:lnTo>
                    <a:pt x="864108" y="159258"/>
                  </a:lnTo>
                  <a:lnTo>
                    <a:pt x="864108" y="214884"/>
                  </a:lnTo>
                  <a:cubicBezTo>
                    <a:pt x="874268" y="198120"/>
                    <a:pt x="889127" y="184404"/>
                    <a:pt x="908685" y="173736"/>
                  </a:cubicBezTo>
                  <a:cubicBezTo>
                    <a:pt x="928243" y="163068"/>
                    <a:pt x="948690" y="157734"/>
                    <a:pt x="970026" y="157734"/>
                  </a:cubicBezTo>
                  <a:close/>
                  <a:moveTo>
                    <a:pt x="1634490" y="153162"/>
                  </a:moveTo>
                  <a:lnTo>
                    <a:pt x="1696974" y="153162"/>
                  </a:lnTo>
                  <a:cubicBezTo>
                    <a:pt x="1740154" y="153162"/>
                    <a:pt x="1774952" y="166370"/>
                    <a:pt x="1801368" y="192786"/>
                  </a:cubicBezTo>
                  <a:cubicBezTo>
                    <a:pt x="1827784" y="219202"/>
                    <a:pt x="1840992" y="254254"/>
                    <a:pt x="1840992" y="297942"/>
                  </a:cubicBezTo>
                  <a:lnTo>
                    <a:pt x="1840992" y="369570"/>
                  </a:lnTo>
                  <a:lnTo>
                    <a:pt x="1556766" y="369570"/>
                  </a:lnTo>
                  <a:lnTo>
                    <a:pt x="1556766" y="406146"/>
                  </a:lnTo>
                  <a:cubicBezTo>
                    <a:pt x="1556766" y="429514"/>
                    <a:pt x="1563878" y="448310"/>
                    <a:pt x="1578102" y="462534"/>
                  </a:cubicBezTo>
                  <a:cubicBezTo>
                    <a:pt x="1592326" y="476758"/>
                    <a:pt x="1611122" y="483870"/>
                    <a:pt x="1634490" y="483870"/>
                  </a:cubicBezTo>
                  <a:lnTo>
                    <a:pt x="1693164" y="483870"/>
                  </a:lnTo>
                  <a:cubicBezTo>
                    <a:pt x="1716024" y="483870"/>
                    <a:pt x="1734566" y="477901"/>
                    <a:pt x="1748790" y="465963"/>
                  </a:cubicBezTo>
                  <a:cubicBezTo>
                    <a:pt x="1763014" y="454025"/>
                    <a:pt x="1770126" y="438150"/>
                    <a:pt x="1770126" y="418338"/>
                  </a:cubicBezTo>
                  <a:lnTo>
                    <a:pt x="1839468" y="418338"/>
                  </a:lnTo>
                  <a:cubicBezTo>
                    <a:pt x="1839468" y="456438"/>
                    <a:pt x="1826006" y="487172"/>
                    <a:pt x="1799082" y="510540"/>
                  </a:cubicBezTo>
                  <a:cubicBezTo>
                    <a:pt x="1772158" y="533908"/>
                    <a:pt x="1736598" y="545592"/>
                    <a:pt x="1692402" y="545592"/>
                  </a:cubicBezTo>
                  <a:lnTo>
                    <a:pt x="1634490" y="545592"/>
                  </a:lnTo>
                  <a:cubicBezTo>
                    <a:pt x="1589786" y="545592"/>
                    <a:pt x="1553845" y="532765"/>
                    <a:pt x="1526667" y="507111"/>
                  </a:cubicBezTo>
                  <a:cubicBezTo>
                    <a:pt x="1499489" y="481457"/>
                    <a:pt x="1485900" y="447802"/>
                    <a:pt x="1485900" y="406146"/>
                  </a:cubicBezTo>
                  <a:lnTo>
                    <a:pt x="1485900" y="300990"/>
                  </a:lnTo>
                  <a:cubicBezTo>
                    <a:pt x="1485900" y="256286"/>
                    <a:pt x="1499489" y="220472"/>
                    <a:pt x="1526667" y="193548"/>
                  </a:cubicBezTo>
                  <a:cubicBezTo>
                    <a:pt x="1553845" y="166624"/>
                    <a:pt x="1589786" y="153162"/>
                    <a:pt x="1634490" y="153162"/>
                  </a:cubicBezTo>
                  <a:close/>
                  <a:moveTo>
                    <a:pt x="1205865" y="153162"/>
                  </a:moveTo>
                  <a:lnTo>
                    <a:pt x="1268349" y="153162"/>
                  </a:lnTo>
                  <a:cubicBezTo>
                    <a:pt x="1311529" y="153162"/>
                    <a:pt x="1346327" y="166370"/>
                    <a:pt x="1372743" y="192786"/>
                  </a:cubicBezTo>
                  <a:cubicBezTo>
                    <a:pt x="1399159" y="219202"/>
                    <a:pt x="1412367" y="254254"/>
                    <a:pt x="1412367" y="297942"/>
                  </a:cubicBezTo>
                  <a:lnTo>
                    <a:pt x="1412367" y="369570"/>
                  </a:lnTo>
                  <a:lnTo>
                    <a:pt x="1128141" y="369570"/>
                  </a:lnTo>
                  <a:lnTo>
                    <a:pt x="1128141" y="406146"/>
                  </a:lnTo>
                  <a:cubicBezTo>
                    <a:pt x="1128141" y="429514"/>
                    <a:pt x="1135253" y="448310"/>
                    <a:pt x="1149477" y="462534"/>
                  </a:cubicBezTo>
                  <a:cubicBezTo>
                    <a:pt x="1163701" y="476758"/>
                    <a:pt x="1182497" y="483870"/>
                    <a:pt x="1205865" y="483870"/>
                  </a:cubicBezTo>
                  <a:lnTo>
                    <a:pt x="1264539" y="483870"/>
                  </a:lnTo>
                  <a:cubicBezTo>
                    <a:pt x="1287399" y="483870"/>
                    <a:pt x="1305941" y="477901"/>
                    <a:pt x="1320165" y="465963"/>
                  </a:cubicBezTo>
                  <a:cubicBezTo>
                    <a:pt x="1334389" y="454025"/>
                    <a:pt x="1341501" y="438150"/>
                    <a:pt x="1341501" y="418338"/>
                  </a:cubicBezTo>
                  <a:lnTo>
                    <a:pt x="1410843" y="418338"/>
                  </a:lnTo>
                  <a:cubicBezTo>
                    <a:pt x="1410843" y="456438"/>
                    <a:pt x="1397381" y="487172"/>
                    <a:pt x="1370457" y="510540"/>
                  </a:cubicBezTo>
                  <a:cubicBezTo>
                    <a:pt x="1343533" y="533908"/>
                    <a:pt x="1307973" y="545592"/>
                    <a:pt x="1263777" y="545592"/>
                  </a:cubicBezTo>
                  <a:lnTo>
                    <a:pt x="1205865" y="545592"/>
                  </a:lnTo>
                  <a:cubicBezTo>
                    <a:pt x="1161161" y="545592"/>
                    <a:pt x="1125220" y="532765"/>
                    <a:pt x="1098042" y="507111"/>
                  </a:cubicBezTo>
                  <a:cubicBezTo>
                    <a:pt x="1070864" y="481457"/>
                    <a:pt x="1057275" y="447802"/>
                    <a:pt x="1057275" y="406146"/>
                  </a:cubicBezTo>
                  <a:lnTo>
                    <a:pt x="1057275" y="300990"/>
                  </a:lnTo>
                  <a:cubicBezTo>
                    <a:pt x="1057275" y="256286"/>
                    <a:pt x="1070864" y="220472"/>
                    <a:pt x="1098042" y="193548"/>
                  </a:cubicBezTo>
                  <a:cubicBezTo>
                    <a:pt x="1125220" y="166624"/>
                    <a:pt x="1161161" y="153162"/>
                    <a:pt x="1205865" y="153162"/>
                  </a:cubicBezTo>
                  <a:close/>
                  <a:moveTo>
                    <a:pt x="1967103" y="44196"/>
                  </a:moveTo>
                  <a:lnTo>
                    <a:pt x="2037207" y="44196"/>
                  </a:lnTo>
                  <a:lnTo>
                    <a:pt x="2037207" y="159258"/>
                  </a:lnTo>
                  <a:lnTo>
                    <a:pt x="2136267" y="159258"/>
                  </a:lnTo>
                  <a:lnTo>
                    <a:pt x="2136267" y="220980"/>
                  </a:lnTo>
                  <a:lnTo>
                    <a:pt x="2037207" y="220980"/>
                  </a:lnTo>
                  <a:lnTo>
                    <a:pt x="2037207" y="422148"/>
                  </a:lnTo>
                  <a:cubicBezTo>
                    <a:pt x="2037207" y="441960"/>
                    <a:pt x="2041144" y="456184"/>
                    <a:pt x="2049018" y="464820"/>
                  </a:cubicBezTo>
                  <a:cubicBezTo>
                    <a:pt x="2056892" y="473456"/>
                    <a:pt x="2069719" y="477774"/>
                    <a:pt x="2087499" y="477774"/>
                  </a:cubicBezTo>
                  <a:lnTo>
                    <a:pt x="2136267" y="477774"/>
                  </a:lnTo>
                  <a:lnTo>
                    <a:pt x="2136267" y="539496"/>
                  </a:lnTo>
                  <a:lnTo>
                    <a:pt x="2084451" y="539496"/>
                  </a:lnTo>
                  <a:cubicBezTo>
                    <a:pt x="2042795" y="539496"/>
                    <a:pt x="2012696" y="530352"/>
                    <a:pt x="1994154" y="512064"/>
                  </a:cubicBezTo>
                  <a:cubicBezTo>
                    <a:pt x="1975612" y="493776"/>
                    <a:pt x="1966341" y="464312"/>
                    <a:pt x="1966341" y="423672"/>
                  </a:cubicBezTo>
                  <a:lnTo>
                    <a:pt x="1966341" y="220980"/>
                  </a:lnTo>
                  <a:lnTo>
                    <a:pt x="1899285" y="220980"/>
                  </a:lnTo>
                  <a:lnTo>
                    <a:pt x="1899285" y="159258"/>
                  </a:lnTo>
                  <a:lnTo>
                    <a:pt x="1967103" y="159258"/>
                  </a:lnTo>
                  <a:close/>
                  <a:moveTo>
                    <a:pt x="538353" y="44196"/>
                  </a:moveTo>
                  <a:lnTo>
                    <a:pt x="608457" y="44196"/>
                  </a:lnTo>
                  <a:lnTo>
                    <a:pt x="608457" y="159258"/>
                  </a:lnTo>
                  <a:lnTo>
                    <a:pt x="707517" y="159258"/>
                  </a:lnTo>
                  <a:lnTo>
                    <a:pt x="707517" y="220980"/>
                  </a:lnTo>
                  <a:lnTo>
                    <a:pt x="608457" y="220980"/>
                  </a:lnTo>
                  <a:lnTo>
                    <a:pt x="608457" y="422148"/>
                  </a:lnTo>
                  <a:cubicBezTo>
                    <a:pt x="608457" y="441960"/>
                    <a:pt x="612394" y="456184"/>
                    <a:pt x="620268" y="464820"/>
                  </a:cubicBezTo>
                  <a:cubicBezTo>
                    <a:pt x="628142" y="473456"/>
                    <a:pt x="640969" y="477774"/>
                    <a:pt x="658749" y="477774"/>
                  </a:cubicBezTo>
                  <a:lnTo>
                    <a:pt x="707517" y="477774"/>
                  </a:lnTo>
                  <a:lnTo>
                    <a:pt x="707517" y="539496"/>
                  </a:lnTo>
                  <a:lnTo>
                    <a:pt x="655701" y="539496"/>
                  </a:lnTo>
                  <a:cubicBezTo>
                    <a:pt x="614045" y="539496"/>
                    <a:pt x="583946" y="530352"/>
                    <a:pt x="565404" y="512064"/>
                  </a:cubicBezTo>
                  <a:cubicBezTo>
                    <a:pt x="546862" y="493776"/>
                    <a:pt x="537591" y="464312"/>
                    <a:pt x="537591" y="423672"/>
                  </a:cubicBezTo>
                  <a:lnTo>
                    <a:pt x="537591" y="220980"/>
                  </a:lnTo>
                  <a:lnTo>
                    <a:pt x="470535" y="220980"/>
                  </a:lnTo>
                  <a:lnTo>
                    <a:pt x="470535" y="159258"/>
                  </a:lnTo>
                  <a:lnTo>
                    <a:pt x="538353" y="159258"/>
                  </a:lnTo>
                  <a:close/>
                  <a:moveTo>
                    <a:pt x="165354" y="0"/>
                  </a:moveTo>
                  <a:lnTo>
                    <a:pt x="251460" y="0"/>
                  </a:lnTo>
                  <a:cubicBezTo>
                    <a:pt x="281432" y="0"/>
                    <a:pt x="307975" y="6223"/>
                    <a:pt x="331089" y="18669"/>
                  </a:cubicBezTo>
                  <a:cubicBezTo>
                    <a:pt x="354203" y="31115"/>
                    <a:pt x="372110" y="48641"/>
                    <a:pt x="384810" y="71247"/>
                  </a:cubicBezTo>
                  <a:cubicBezTo>
                    <a:pt x="397510" y="93853"/>
                    <a:pt x="403860" y="119888"/>
                    <a:pt x="403860" y="149352"/>
                  </a:cubicBezTo>
                  <a:lnTo>
                    <a:pt x="332232" y="149352"/>
                  </a:lnTo>
                  <a:cubicBezTo>
                    <a:pt x="332232" y="123952"/>
                    <a:pt x="324866" y="103505"/>
                    <a:pt x="310134" y="88011"/>
                  </a:cubicBezTo>
                  <a:cubicBezTo>
                    <a:pt x="295402" y="72517"/>
                    <a:pt x="275844" y="64770"/>
                    <a:pt x="251460" y="64770"/>
                  </a:cubicBezTo>
                  <a:lnTo>
                    <a:pt x="165354" y="64770"/>
                  </a:lnTo>
                  <a:cubicBezTo>
                    <a:pt x="139446" y="64770"/>
                    <a:pt x="118491" y="70485"/>
                    <a:pt x="102489" y="81915"/>
                  </a:cubicBezTo>
                  <a:cubicBezTo>
                    <a:pt x="86487" y="93345"/>
                    <a:pt x="78486" y="108966"/>
                    <a:pt x="78486" y="128778"/>
                  </a:cubicBezTo>
                  <a:lnTo>
                    <a:pt x="78486" y="163068"/>
                  </a:lnTo>
                  <a:cubicBezTo>
                    <a:pt x="78486" y="179324"/>
                    <a:pt x="84201" y="192786"/>
                    <a:pt x="95631" y="203454"/>
                  </a:cubicBezTo>
                  <a:cubicBezTo>
                    <a:pt x="107061" y="214122"/>
                    <a:pt x="123444" y="221488"/>
                    <a:pt x="144780" y="225552"/>
                  </a:cubicBezTo>
                  <a:lnTo>
                    <a:pt x="281940" y="249174"/>
                  </a:lnTo>
                  <a:cubicBezTo>
                    <a:pt x="324104" y="256286"/>
                    <a:pt x="356489" y="270129"/>
                    <a:pt x="379095" y="290703"/>
                  </a:cubicBezTo>
                  <a:cubicBezTo>
                    <a:pt x="401701" y="311277"/>
                    <a:pt x="413004" y="337058"/>
                    <a:pt x="413004" y="368046"/>
                  </a:cubicBezTo>
                  <a:lnTo>
                    <a:pt x="413004" y="417576"/>
                  </a:lnTo>
                  <a:cubicBezTo>
                    <a:pt x="413004" y="456184"/>
                    <a:pt x="398145" y="487172"/>
                    <a:pt x="368427" y="510540"/>
                  </a:cubicBezTo>
                  <a:cubicBezTo>
                    <a:pt x="338709" y="533908"/>
                    <a:pt x="299212" y="545592"/>
                    <a:pt x="249936" y="545592"/>
                  </a:cubicBezTo>
                  <a:lnTo>
                    <a:pt x="162306" y="545592"/>
                  </a:lnTo>
                  <a:cubicBezTo>
                    <a:pt x="113030" y="545592"/>
                    <a:pt x="73660" y="530860"/>
                    <a:pt x="44196" y="501396"/>
                  </a:cubicBezTo>
                  <a:cubicBezTo>
                    <a:pt x="14732" y="471932"/>
                    <a:pt x="0" y="432308"/>
                    <a:pt x="0" y="382524"/>
                  </a:cubicBezTo>
                  <a:lnTo>
                    <a:pt x="70866" y="382524"/>
                  </a:lnTo>
                  <a:cubicBezTo>
                    <a:pt x="70866" y="412496"/>
                    <a:pt x="79375" y="436372"/>
                    <a:pt x="96393" y="454152"/>
                  </a:cubicBezTo>
                  <a:cubicBezTo>
                    <a:pt x="113411" y="471932"/>
                    <a:pt x="135890" y="480822"/>
                    <a:pt x="163830" y="480822"/>
                  </a:cubicBezTo>
                  <a:lnTo>
                    <a:pt x="248412" y="480822"/>
                  </a:lnTo>
                  <a:cubicBezTo>
                    <a:pt x="276352" y="480822"/>
                    <a:pt x="298704" y="474853"/>
                    <a:pt x="315468" y="462915"/>
                  </a:cubicBezTo>
                  <a:cubicBezTo>
                    <a:pt x="332232" y="450977"/>
                    <a:pt x="340614" y="435102"/>
                    <a:pt x="340614" y="415290"/>
                  </a:cubicBezTo>
                  <a:lnTo>
                    <a:pt x="340614" y="374142"/>
                  </a:lnTo>
                  <a:cubicBezTo>
                    <a:pt x="340614" y="358394"/>
                    <a:pt x="334645" y="345186"/>
                    <a:pt x="322707" y="334518"/>
                  </a:cubicBezTo>
                  <a:cubicBezTo>
                    <a:pt x="310769" y="323850"/>
                    <a:pt x="293878" y="316738"/>
                    <a:pt x="272034" y="313182"/>
                  </a:cubicBezTo>
                  <a:lnTo>
                    <a:pt x="133350" y="290322"/>
                  </a:lnTo>
                  <a:cubicBezTo>
                    <a:pt x="92710" y="283718"/>
                    <a:pt x="61341" y="269748"/>
                    <a:pt x="39243" y="248412"/>
                  </a:cubicBezTo>
                  <a:cubicBezTo>
                    <a:pt x="17145" y="227076"/>
                    <a:pt x="6096" y="200406"/>
                    <a:pt x="6096" y="168402"/>
                  </a:cubicBezTo>
                  <a:lnTo>
                    <a:pt x="6096" y="126492"/>
                  </a:lnTo>
                  <a:cubicBezTo>
                    <a:pt x="6096" y="88392"/>
                    <a:pt x="20701" y="57785"/>
                    <a:pt x="49911" y="34671"/>
                  </a:cubicBezTo>
                  <a:cubicBezTo>
                    <a:pt x="79121" y="11557"/>
                    <a:pt x="117602" y="0"/>
                    <a:pt x="16535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grpSp>
    </p:spTree>
    <p:extLst>
      <p:ext uri="{BB962C8B-B14F-4D97-AF65-F5344CB8AC3E}">
        <p14:creationId xmlns:p14="http://schemas.microsoft.com/office/powerpoint/2010/main" val="1987339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AC038332-7C3B-4BEC-B6FD-DE67D72C70F5}"/>
              </a:ext>
            </a:extLst>
          </p:cNvPr>
          <p:cNvCxnSpPr>
            <a:cxnSpLocks/>
          </p:cNvCxnSpPr>
          <p:nvPr/>
        </p:nvCxnSpPr>
        <p:spPr>
          <a:xfrm>
            <a:off x="4369887" y="3638081"/>
            <a:ext cx="3720013" cy="0"/>
          </a:xfrm>
          <a:prstGeom prst="line">
            <a:avLst/>
          </a:prstGeom>
          <a:ln>
            <a:solidFill>
              <a:srgbClr val="F47D4A"/>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85E0E9F5-A68B-43A5-819A-FCA64CBA147B}"/>
              </a:ext>
            </a:extLst>
          </p:cNvPr>
          <p:cNvSpPr/>
          <p:nvPr/>
        </p:nvSpPr>
        <p:spPr>
          <a:xfrm>
            <a:off x="4254500" y="1843698"/>
            <a:ext cx="3479800" cy="1569660"/>
          </a:xfrm>
          <a:prstGeom prst="rect">
            <a:avLst/>
          </a:prstGeom>
        </p:spPr>
        <p:txBody>
          <a:bodyPr wrap="square">
            <a:spAutoFit/>
          </a:bodyPr>
          <a:lstStyle/>
          <a:p>
            <a:r>
              <a:rPr lang="en-US" sz="4800" b="1" dirty="0">
                <a:solidFill>
                  <a:srgbClr val="1F497D"/>
                </a:solidFill>
                <a:latin typeface="+mj-lt"/>
                <a:ea typeface="EB Garamond 12" panose="02020502060206020403" pitchFamily="18" charset="0"/>
                <a:cs typeface="Poppins SemiBold" panose="00000700000000000000" pitchFamily="2" charset="0"/>
              </a:rPr>
              <a:t>A Planet Of Style.</a:t>
            </a:r>
            <a:endParaRPr lang="en-ID" sz="4800" b="1" dirty="0">
              <a:solidFill>
                <a:srgbClr val="1F497D"/>
              </a:solidFill>
              <a:latin typeface="+mj-lt"/>
              <a:ea typeface="EB Garamond 12" panose="02020502060206020403" pitchFamily="18" charset="0"/>
              <a:cs typeface="Poppins SemiBold" panose="00000700000000000000" pitchFamily="2" charset="0"/>
            </a:endParaRPr>
          </a:p>
        </p:txBody>
      </p:sp>
      <p:sp>
        <p:nvSpPr>
          <p:cNvPr id="27" name="Rectangle 26">
            <a:extLst>
              <a:ext uri="{FF2B5EF4-FFF2-40B4-BE49-F238E27FC236}">
                <a16:creationId xmlns:a16="http://schemas.microsoft.com/office/drawing/2014/main" id="{07B4BF5D-1969-45D3-B94A-8E0909647002}"/>
              </a:ext>
            </a:extLst>
          </p:cNvPr>
          <p:cNvSpPr/>
          <p:nvPr/>
        </p:nvSpPr>
        <p:spPr>
          <a:xfrm>
            <a:off x="4268289" y="3941138"/>
            <a:ext cx="2393773" cy="523220"/>
          </a:xfrm>
          <a:prstGeom prst="rect">
            <a:avLst/>
          </a:prstGeom>
        </p:spPr>
        <p:txBody>
          <a:bodyPr wrap="square">
            <a:spAutoFit/>
          </a:bodyPr>
          <a:lstStyle/>
          <a:p>
            <a:r>
              <a:rPr lang="en-US" sz="1400" b="1" dirty="0">
                <a:solidFill>
                  <a:srgbClr val="E1315B"/>
                </a:solidFill>
                <a:latin typeface="+mj-lt"/>
                <a:cs typeface="Poppins" panose="00000500000000000000" pitchFamily="2" charset="0"/>
              </a:rPr>
              <a:t>Design to enhance everyday life.</a:t>
            </a:r>
            <a:endParaRPr lang="en-ID" sz="1400" b="1" dirty="0">
              <a:solidFill>
                <a:srgbClr val="E1315B"/>
              </a:solidFill>
              <a:latin typeface="+mj-lt"/>
            </a:endParaRPr>
          </a:p>
        </p:txBody>
      </p:sp>
      <p:sp>
        <p:nvSpPr>
          <p:cNvPr id="28" name="Rectangle 27">
            <a:extLst>
              <a:ext uri="{FF2B5EF4-FFF2-40B4-BE49-F238E27FC236}">
                <a16:creationId xmlns:a16="http://schemas.microsoft.com/office/drawing/2014/main" id="{32268C40-D3FC-41CC-A385-F517A0BD1EEA}"/>
              </a:ext>
            </a:extLst>
          </p:cNvPr>
          <p:cNvSpPr/>
          <p:nvPr/>
        </p:nvSpPr>
        <p:spPr>
          <a:xfrm>
            <a:off x="4271373" y="4630723"/>
            <a:ext cx="2953582" cy="1041632"/>
          </a:xfrm>
          <a:prstGeom prst="rect">
            <a:avLst/>
          </a:prstGeom>
        </p:spPr>
        <p:txBody>
          <a:bodyPr wrap="square">
            <a:spAutoFit/>
          </a:bodyPr>
          <a:lstStyle/>
          <a:p>
            <a:pPr>
              <a:lnSpc>
                <a:spcPct val="150000"/>
              </a:lnSpc>
            </a:pPr>
            <a:r>
              <a:rPr lang="en-US" sz="1050" dirty="0">
                <a:latin typeface="+mj-lt"/>
                <a:ea typeface="Open Sans" panose="020B0606030504020204" pitchFamily="34" charset="0"/>
                <a:cs typeface="Poppins" panose="00000500000000000000" pitchFamily="2" charset="0"/>
              </a:rPr>
              <a:t>The image of the ‘tortured artist’ is a familiar characterization that asserts that the most creative among us are bound to be touched by mental affliction.</a:t>
            </a:r>
            <a:endParaRPr lang="en-ID" sz="1050" dirty="0">
              <a:latin typeface="+mj-lt"/>
              <a:cs typeface="Poppins" panose="00000500000000000000" pitchFamily="2" charset="0"/>
            </a:endParaRPr>
          </a:p>
        </p:txBody>
      </p:sp>
      <p:grpSp>
        <p:nvGrpSpPr>
          <p:cNvPr id="29" name="Group 28">
            <a:extLst>
              <a:ext uri="{FF2B5EF4-FFF2-40B4-BE49-F238E27FC236}">
                <a16:creationId xmlns:a16="http://schemas.microsoft.com/office/drawing/2014/main" id="{F24BAEE9-11BE-43BE-A5CF-7A21F2F83A72}"/>
              </a:ext>
            </a:extLst>
          </p:cNvPr>
          <p:cNvGrpSpPr/>
          <p:nvPr/>
        </p:nvGrpSpPr>
        <p:grpSpPr>
          <a:xfrm>
            <a:off x="4216401" y="1065363"/>
            <a:ext cx="1453458" cy="554192"/>
            <a:chOff x="3899462" y="2585735"/>
            <a:chExt cx="4263400" cy="1625600"/>
          </a:xfrm>
        </p:grpSpPr>
        <p:pic>
          <p:nvPicPr>
            <p:cNvPr id="30" name="Graphic 29">
              <a:extLst>
                <a:ext uri="{FF2B5EF4-FFF2-40B4-BE49-F238E27FC236}">
                  <a16:creationId xmlns:a16="http://schemas.microsoft.com/office/drawing/2014/main" id="{DFD0634C-EAED-46A8-8FF2-3B1A397C3A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3899462" y="2585735"/>
              <a:ext cx="1625600" cy="1625600"/>
            </a:xfrm>
            <a:prstGeom prst="rect">
              <a:avLst/>
            </a:prstGeom>
          </p:spPr>
        </p:pic>
        <p:sp>
          <p:nvSpPr>
            <p:cNvPr id="31" name="Freeform: Shape 30">
              <a:extLst>
                <a:ext uri="{FF2B5EF4-FFF2-40B4-BE49-F238E27FC236}">
                  <a16:creationId xmlns:a16="http://schemas.microsoft.com/office/drawing/2014/main" id="{7734F470-BFA3-4ED0-BAB7-AA988F1E0B5F}"/>
                </a:ext>
              </a:extLst>
            </p:cNvPr>
            <p:cNvSpPr/>
            <p:nvPr/>
          </p:nvSpPr>
          <p:spPr>
            <a:xfrm>
              <a:off x="5446582" y="2763849"/>
              <a:ext cx="2716280" cy="1269373"/>
            </a:xfrm>
            <a:custGeom>
              <a:avLst/>
              <a:gdLst/>
              <a:ahLst/>
              <a:cxnLst/>
              <a:rect l="l" t="t" r="r" b="b"/>
              <a:pathLst>
                <a:path w="2716280" h="1269373">
                  <a:moveTo>
                    <a:pt x="585383" y="1091470"/>
                  </a:moveTo>
                  <a:cubicBezTo>
                    <a:pt x="569762" y="1091470"/>
                    <a:pt x="557284" y="1095288"/>
                    <a:pt x="547950" y="1102924"/>
                  </a:cubicBezTo>
                  <a:cubicBezTo>
                    <a:pt x="538615" y="1110560"/>
                    <a:pt x="533948" y="1120644"/>
                    <a:pt x="533948" y="1133178"/>
                  </a:cubicBezTo>
                  <a:lnTo>
                    <a:pt x="533948" y="1155609"/>
                  </a:lnTo>
                  <a:cubicBezTo>
                    <a:pt x="533948" y="1168603"/>
                    <a:pt x="538502" y="1178806"/>
                    <a:pt x="547610" y="1186220"/>
                  </a:cubicBezTo>
                  <a:cubicBezTo>
                    <a:pt x="556719" y="1193634"/>
                    <a:pt x="569309" y="1197340"/>
                    <a:pt x="585383" y="1197340"/>
                  </a:cubicBezTo>
                  <a:lnTo>
                    <a:pt x="629496" y="1197340"/>
                  </a:lnTo>
                  <a:cubicBezTo>
                    <a:pt x="649562" y="1197340"/>
                    <a:pt x="667397" y="1191490"/>
                    <a:pt x="683002" y="1179791"/>
                  </a:cubicBezTo>
                  <a:cubicBezTo>
                    <a:pt x="698607" y="1168091"/>
                    <a:pt x="709379" y="1152422"/>
                    <a:pt x="715316" y="1132785"/>
                  </a:cubicBezTo>
                  <a:lnTo>
                    <a:pt x="715316" y="1114985"/>
                  </a:lnTo>
                  <a:cubicBezTo>
                    <a:pt x="708410" y="1108809"/>
                    <a:pt x="697113" y="1103346"/>
                    <a:pt x="681425" y="1098596"/>
                  </a:cubicBezTo>
                  <a:cubicBezTo>
                    <a:pt x="665736" y="1093845"/>
                    <a:pt x="649673" y="1091470"/>
                    <a:pt x="633234" y="1091470"/>
                  </a:cubicBezTo>
                  <a:close/>
                  <a:moveTo>
                    <a:pt x="2078212" y="945702"/>
                  </a:moveTo>
                  <a:cubicBezTo>
                    <a:pt x="2057059" y="945702"/>
                    <a:pt x="2040082" y="952663"/>
                    <a:pt x="2027283" y="966585"/>
                  </a:cubicBezTo>
                  <a:cubicBezTo>
                    <a:pt x="2014484" y="980508"/>
                    <a:pt x="2008084" y="999411"/>
                    <a:pt x="2008084" y="1023295"/>
                  </a:cubicBezTo>
                  <a:lnTo>
                    <a:pt x="2008084" y="1115247"/>
                  </a:lnTo>
                  <a:cubicBezTo>
                    <a:pt x="2008084" y="1139647"/>
                    <a:pt x="2014369" y="1158806"/>
                    <a:pt x="2026938" y="1172724"/>
                  </a:cubicBezTo>
                  <a:cubicBezTo>
                    <a:pt x="2039507" y="1186643"/>
                    <a:pt x="2056349" y="1193602"/>
                    <a:pt x="2077462" y="1193602"/>
                  </a:cubicBezTo>
                  <a:lnTo>
                    <a:pt x="2139506" y="1193602"/>
                  </a:lnTo>
                  <a:cubicBezTo>
                    <a:pt x="2161104" y="1193602"/>
                    <a:pt x="2178439" y="1186613"/>
                    <a:pt x="2191512" y="1172635"/>
                  </a:cubicBezTo>
                  <a:cubicBezTo>
                    <a:pt x="2204585" y="1158657"/>
                    <a:pt x="2211122" y="1139528"/>
                    <a:pt x="2211122" y="1115247"/>
                  </a:cubicBezTo>
                  <a:lnTo>
                    <a:pt x="2211122" y="1023295"/>
                  </a:lnTo>
                  <a:cubicBezTo>
                    <a:pt x="2211122" y="999490"/>
                    <a:pt x="2204702" y="980607"/>
                    <a:pt x="2191863" y="966645"/>
                  </a:cubicBezTo>
                  <a:cubicBezTo>
                    <a:pt x="2179025" y="952683"/>
                    <a:pt x="2162072" y="945702"/>
                    <a:pt x="2141006" y="945702"/>
                  </a:cubicBezTo>
                  <a:close/>
                  <a:moveTo>
                    <a:pt x="1751707" y="875907"/>
                  </a:moveTo>
                  <a:lnTo>
                    <a:pt x="1836468" y="875907"/>
                  </a:lnTo>
                  <a:lnTo>
                    <a:pt x="1836468" y="1263396"/>
                  </a:lnTo>
                  <a:lnTo>
                    <a:pt x="1751707" y="1263396"/>
                  </a:lnTo>
                  <a:close/>
                  <a:moveTo>
                    <a:pt x="2538972" y="869930"/>
                  </a:moveTo>
                  <a:lnTo>
                    <a:pt x="2588312" y="869930"/>
                  </a:lnTo>
                  <a:cubicBezTo>
                    <a:pt x="2626459" y="869930"/>
                    <a:pt x="2657324" y="882650"/>
                    <a:pt x="2680907" y="908090"/>
                  </a:cubicBezTo>
                  <a:cubicBezTo>
                    <a:pt x="2704489" y="933529"/>
                    <a:pt x="2716280" y="966450"/>
                    <a:pt x="2716280" y="1006852"/>
                  </a:cubicBezTo>
                  <a:lnTo>
                    <a:pt x="2716280" y="1263396"/>
                  </a:lnTo>
                  <a:lnTo>
                    <a:pt x="2631520" y="1263396"/>
                  </a:lnTo>
                  <a:lnTo>
                    <a:pt x="2631520" y="1006852"/>
                  </a:lnTo>
                  <a:cubicBezTo>
                    <a:pt x="2631520" y="988326"/>
                    <a:pt x="2626940" y="973503"/>
                    <a:pt x="2617780" y="962382"/>
                  </a:cubicBezTo>
                  <a:cubicBezTo>
                    <a:pt x="2608620" y="951262"/>
                    <a:pt x="2596805" y="945702"/>
                    <a:pt x="2582335" y="945702"/>
                  </a:cubicBezTo>
                  <a:lnTo>
                    <a:pt x="2535984" y="945702"/>
                  </a:lnTo>
                  <a:cubicBezTo>
                    <a:pt x="2516545" y="945702"/>
                    <a:pt x="2498761" y="953306"/>
                    <a:pt x="2482632" y="968514"/>
                  </a:cubicBezTo>
                  <a:cubicBezTo>
                    <a:pt x="2466503" y="983722"/>
                    <a:pt x="2456180" y="1003292"/>
                    <a:pt x="2451664" y="1027224"/>
                  </a:cubicBezTo>
                  <a:lnTo>
                    <a:pt x="2451664" y="1263396"/>
                  </a:lnTo>
                  <a:lnTo>
                    <a:pt x="2366903" y="1263396"/>
                  </a:lnTo>
                  <a:lnTo>
                    <a:pt x="2366903" y="875907"/>
                  </a:lnTo>
                  <a:lnTo>
                    <a:pt x="2448675" y="875907"/>
                  </a:lnTo>
                  <a:lnTo>
                    <a:pt x="2448675" y="926723"/>
                  </a:lnTo>
                  <a:cubicBezTo>
                    <a:pt x="2450810" y="911594"/>
                    <a:pt x="2461528" y="898347"/>
                    <a:pt x="2480828" y="886980"/>
                  </a:cubicBezTo>
                  <a:cubicBezTo>
                    <a:pt x="2500128" y="875614"/>
                    <a:pt x="2519509" y="869930"/>
                    <a:pt x="2538972" y="869930"/>
                  </a:cubicBezTo>
                  <a:close/>
                  <a:moveTo>
                    <a:pt x="2078212" y="869930"/>
                  </a:moveTo>
                  <a:lnTo>
                    <a:pt x="2141006" y="869930"/>
                  </a:lnTo>
                  <a:cubicBezTo>
                    <a:pt x="2187464" y="869930"/>
                    <a:pt x="2224891" y="883865"/>
                    <a:pt x="2253288" y="911733"/>
                  </a:cubicBezTo>
                  <a:cubicBezTo>
                    <a:pt x="2281684" y="939602"/>
                    <a:pt x="2295882" y="976043"/>
                    <a:pt x="2295882" y="1021056"/>
                  </a:cubicBezTo>
                  <a:lnTo>
                    <a:pt x="2295882" y="1118235"/>
                  </a:lnTo>
                  <a:cubicBezTo>
                    <a:pt x="2295882" y="1163201"/>
                    <a:pt x="2281537" y="1199632"/>
                    <a:pt x="2252847" y="1227529"/>
                  </a:cubicBezTo>
                  <a:cubicBezTo>
                    <a:pt x="2224157" y="1255425"/>
                    <a:pt x="2186627" y="1269373"/>
                    <a:pt x="2140256" y="1269373"/>
                  </a:cubicBezTo>
                  <a:lnTo>
                    <a:pt x="2076712" y="1269373"/>
                  </a:lnTo>
                  <a:cubicBezTo>
                    <a:pt x="2030651" y="1269373"/>
                    <a:pt x="1993571" y="1255457"/>
                    <a:pt x="1965472" y="1227624"/>
                  </a:cubicBezTo>
                  <a:cubicBezTo>
                    <a:pt x="1937373" y="1199791"/>
                    <a:pt x="1923324" y="1163328"/>
                    <a:pt x="1923324" y="1118235"/>
                  </a:cubicBezTo>
                  <a:lnTo>
                    <a:pt x="1923324" y="1021056"/>
                  </a:lnTo>
                  <a:cubicBezTo>
                    <a:pt x="1923324" y="975963"/>
                    <a:pt x="1937502" y="939503"/>
                    <a:pt x="1965859" y="911674"/>
                  </a:cubicBezTo>
                  <a:cubicBezTo>
                    <a:pt x="1994216" y="883845"/>
                    <a:pt x="2031667" y="869930"/>
                    <a:pt x="2078212" y="869930"/>
                  </a:cubicBezTo>
                  <a:close/>
                  <a:moveTo>
                    <a:pt x="1025033" y="869930"/>
                  </a:moveTo>
                  <a:lnTo>
                    <a:pt x="1087827" y="869930"/>
                  </a:lnTo>
                  <a:cubicBezTo>
                    <a:pt x="1127189" y="869930"/>
                    <a:pt x="1158980" y="880842"/>
                    <a:pt x="1183202" y="902667"/>
                  </a:cubicBezTo>
                  <a:cubicBezTo>
                    <a:pt x="1207423" y="924491"/>
                    <a:pt x="1219534" y="955778"/>
                    <a:pt x="1219534" y="996530"/>
                  </a:cubicBezTo>
                  <a:lnTo>
                    <a:pt x="1136499" y="996530"/>
                  </a:lnTo>
                  <a:cubicBezTo>
                    <a:pt x="1135920" y="977860"/>
                    <a:pt x="1131237" y="964347"/>
                    <a:pt x="1122450" y="955989"/>
                  </a:cubicBezTo>
                  <a:cubicBezTo>
                    <a:pt x="1113663" y="947631"/>
                    <a:pt x="1102122" y="943451"/>
                    <a:pt x="1087827" y="943451"/>
                  </a:cubicBezTo>
                  <a:lnTo>
                    <a:pt x="1025783" y="943451"/>
                  </a:lnTo>
                  <a:cubicBezTo>
                    <a:pt x="1008948" y="943451"/>
                    <a:pt x="996041" y="946585"/>
                    <a:pt x="987064" y="952851"/>
                  </a:cubicBezTo>
                  <a:cubicBezTo>
                    <a:pt x="978087" y="959118"/>
                    <a:pt x="973598" y="967153"/>
                    <a:pt x="973598" y="976956"/>
                  </a:cubicBezTo>
                  <a:lnTo>
                    <a:pt x="973598" y="995637"/>
                  </a:lnTo>
                  <a:cubicBezTo>
                    <a:pt x="973598" y="1001748"/>
                    <a:pt x="976424" y="1007229"/>
                    <a:pt x="982075" y="1012079"/>
                  </a:cubicBezTo>
                  <a:cubicBezTo>
                    <a:pt x="987727" y="1016929"/>
                    <a:pt x="995097" y="1020382"/>
                    <a:pt x="1004185" y="1022437"/>
                  </a:cubicBezTo>
                  <a:lnTo>
                    <a:pt x="1135416" y="1045702"/>
                  </a:lnTo>
                  <a:cubicBezTo>
                    <a:pt x="1163039" y="1050489"/>
                    <a:pt x="1185583" y="1061212"/>
                    <a:pt x="1203049" y="1077873"/>
                  </a:cubicBezTo>
                  <a:cubicBezTo>
                    <a:pt x="1220516" y="1094534"/>
                    <a:pt x="1229249" y="1113969"/>
                    <a:pt x="1229249" y="1136178"/>
                  </a:cubicBezTo>
                  <a:lnTo>
                    <a:pt x="1229249" y="1165324"/>
                  </a:lnTo>
                  <a:cubicBezTo>
                    <a:pt x="1229249" y="1196805"/>
                    <a:pt x="1216174" y="1222016"/>
                    <a:pt x="1190024" y="1240959"/>
                  </a:cubicBezTo>
                  <a:cubicBezTo>
                    <a:pt x="1163874" y="1259902"/>
                    <a:pt x="1130058" y="1269373"/>
                    <a:pt x="1088577" y="1269373"/>
                  </a:cubicBezTo>
                  <a:lnTo>
                    <a:pt x="1022795" y="1269373"/>
                  </a:lnTo>
                  <a:cubicBezTo>
                    <a:pt x="980329" y="1269373"/>
                    <a:pt x="946140" y="1257606"/>
                    <a:pt x="920228" y="1234071"/>
                  </a:cubicBezTo>
                  <a:cubicBezTo>
                    <a:pt x="894316" y="1210536"/>
                    <a:pt x="881360" y="1177112"/>
                    <a:pt x="881360" y="1133797"/>
                  </a:cubicBezTo>
                  <a:lnTo>
                    <a:pt x="964633" y="1133797"/>
                  </a:lnTo>
                  <a:cubicBezTo>
                    <a:pt x="964633" y="1155045"/>
                    <a:pt x="969879" y="1170698"/>
                    <a:pt x="980373" y="1180755"/>
                  </a:cubicBezTo>
                  <a:cubicBezTo>
                    <a:pt x="990866" y="1190812"/>
                    <a:pt x="1005007" y="1195840"/>
                    <a:pt x="1022795" y="1195840"/>
                  </a:cubicBezTo>
                  <a:lnTo>
                    <a:pt x="1088577" y="1195840"/>
                  </a:lnTo>
                  <a:cubicBezTo>
                    <a:pt x="1105865" y="1195840"/>
                    <a:pt x="1119380" y="1192770"/>
                    <a:pt x="1129123" y="1186631"/>
                  </a:cubicBezTo>
                  <a:cubicBezTo>
                    <a:pt x="1138867" y="1180491"/>
                    <a:pt x="1143738" y="1172643"/>
                    <a:pt x="1143738" y="1163086"/>
                  </a:cubicBezTo>
                  <a:lnTo>
                    <a:pt x="1143738" y="1141405"/>
                  </a:lnTo>
                  <a:cubicBezTo>
                    <a:pt x="1143738" y="1135698"/>
                    <a:pt x="1141040" y="1130344"/>
                    <a:pt x="1135642" y="1125343"/>
                  </a:cubicBezTo>
                  <a:cubicBezTo>
                    <a:pt x="1130245" y="1120343"/>
                    <a:pt x="1124954" y="1117025"/>
                    <a:pt x="1119771" y="1115390"/>
                  </a:cubicBezTo>
                  <a:lnTo>
                    <a:pt x="993779" y="1092958"/>
                  </a:lnTo>
                  <a:cubicBezTo>
                    <a:pt x="958743" y="1087608"/>
                    <a:pt x="932369" y="1076480"/>
                    <a:pt x="914656" y="1059573"/>
                  </a:cubicBezTo>
                  <a:cubicBezTo>
                    <a:pt x="896944" y="1042666"/>
                    <a:pt x="888087" y="1022600"/>
                    <a:pt x="888087" y="999375"/>
                  </a:cubicBezTo>
                  <a:lnTo>
                    <a:pt x="888087" y="974705"/>
                  </a:lnTo>
                  <a:cubicBezTo>
                    <a:pt x="888087" y="943249"/>
                    <a:pt x="900621" y="917922"/>
                    <a:pt x="925687" y="898726"/>
                  </a:cubicBezTo>
                  <a:cubicBezTo>
                    <a:pt x="950754" y="879529"/>
                    <a:pt x="983869" y="869930"/>
                    <a:pt x="1025033" y="869930"/>
                  </a:cubicBezTo>
                  <a:close/>
                  <a:moveTo>
                    <a:pt x="599587" y="869930"/>
                  </a:moveTo>
                  <a:lnTo>
                    <a:pt x="660892" y="869930"/>
                  </a:lnTo>
                  <a:cubicBezTo>
                    <a:pt x="702286" y="869930"/>
                    <a:pt x="735707" y="881725"/>
                    <a:pt x="761155" y="905316"/>
                  </a:cubicBezTo>
                  <a:cubicBezTo>
                    <a:pt x="786602" y="928906"/>
                    <a:pt x="799326" y="959763"/>
                    <a:pt x="799326" y="997887"/>
                  </a:cubicBezTo>
                  <a:lnTo>
                    <a:pt x="799326" y="1263396"/>
                  </a:lnTo>
                  <a:lnTo>
                    <a:pt x="719054" y="1263396"/>
                  </a:lnTo>
                  <a:lnTo>
                    <a:pt x="719054" y="1213307"/>
                  </a:lnTo>
                  <a:cubicBezTo>
                    <a:pt x="716213" y="1229023"/>
                    <a:pt x="705017" y="1242296"/>
                    <a:pt x="685467" y="1253127"/>
                  </a:cubicBezTo>
                  <a:cubicBezTo>
                    <a:pt x="665917" y="1263958"/>
                    <a:pt x="646014" y="1269373"/>
                    <a:pt x="625757" y="1269373"/>
                  </a:cubicBezTo>
                  <a:lnTo>
                    <a:pt x="580906" y="1269373"/>
                  </a:lnTo>
                  <a:cubicBezTo>
                    <a:pt x="541584" y="1269373"/>
                    <a:pt x="509925" y="1259110"/>
                    <a:pt x="485930" y="1238584"/>
                  </a:cubicBezTo>
                  <a:cubicBezTo>
                    <a:pt x="461935" y="1218057"/>
                    <a:pt x="449937" y="1190649"/>
                    <a:pt x="449937" y="1156359"/>
                  </a:cubicBezTo>
                  <a:lnTo>
                    <a:pt x="449937" y="1131689"/>
                  </a:lnTo>
                  <a:cubicBezTo>
                    <a:pt x="449937" y="1098280"/>
                    <a:pt x="462433" y="1071342"/>
                    <a:pt x="487424" y="1050876"/>
                  </a:cubicBezTo>
                  <a:cubicBezTo>
                    <a:pt x="512416" y="1030409"/>
                    <a:pt x="544822" y="1020175"/>
                    <a:pt x="584645" y="1020175"/>
                  </a:cubicBezTo>
                  <a:lnTo>
                    <a:pt x="631734" y="1020175"/>
                  </a:lnTo>
                  <a:cubicBezTo>
                    <a:pt x="647149" y="1020175"/>
                    <a:pt x="663797" y="1022543"/>
                    <a:pt x="681681" y="1027277"/>
                  </a:cubicBezTo>
                  <a:cubicBezTo>
                    <a:pt x="699564" y="1032012"/>
                    <a:pt x="710775" y="1037864"/>
                    <a:pt x="715316" y="1044833"/>
                  </a:cubicBezTo>
                  <a:lnTo>
                    <a:pt x="715316" y="997887"/>
                  </a:lnTo>
                  <a:cubicBezTo>
                    <a:pt x="715316" y="981623"/>
                    <a:pt x="710327" y="968609"/>
                    <a:pt x="700350" y="958846"/>
                  </a:cubicBezTo>
                  <a:cubicBezTo>
                    <a:pt x="690372" y="949083"/>
                    <a:pt x="677220" y="944202"/>
                    <a:pt x="660892" y="944202"/>
                  </a:cubicBezTo>
                  <a:lnTo>
                    <a:pt x="599587" y="944202"/>
                  </a:lnTo>
                  <a:cubicBezTo>
                    <a:pt x="582434" y="944202"/>
                    <a:pt x="568950" y="948039"/>
                    <a:pt x="559136" y="955715"/>
                  </a:cubicBezTo>
                  <a:cubicBezTo>
                    <a:pt x="549321" y="963390"/>
                    <a:pt x="544414" y="975749"/>
                    <a:pt x="544414" y="992791"/>
                  </a:cubicBezTo>
                  <a:lnTo>
                    <a:pt x="460403" y="992791"/>
                  </a:lnTo>
                  <a:cubicBezTo>
                    <a:pt x="460403" y="953326"/>
                    <a:pt x="473270" y="922983"/>
                    <a:pt x="499003" y="901762"/>
                  </a:cubicBezTo>
                  <a:cubicBezTo>
                    <a:pt x="524736" y="880541"/>
                    <a:pt x="558265" y="869930"/>
                    <a:pt x="599587" y="869930"/>
                  </a:cubicBezTo>
                  <a:close/>
                  <a:moveTo>
                    <a:pt x="1794463" y="732377"/>
                  </a:moveTo>
                  <a:cubicBezTo>
                    <a:pt x="1811131" y="732377"/>
                    <a:pt x="1824542" y="737455"/>
                    <a:pt x="1834694" y="747611"/>
                  </a:cubicBezTo>
                  <a:cubicBezTo>
                    <a:pt x="1844846" y="757767"/>
                    <a:pt x="1849922" y="770676"/>
                    <a:pt x="1849922" y="786336"/>
                  </a:cubicBezTo>
                  <a:cubicBezTo>
                    <a:pt x="1849922" y="802433"/>
                    <a:pt x="1844828" y="815576"/>
                    <a:pt x="1834640" y="825764"/>
                  </a:cubicBezTo>
                  <a:cubicBezTo>
                    <a:pt x="1824452" y="835952"/>
                    <a:pt x="1811060" y="841046"/>
                    <a:pt x="1794463" y="841046"/>
                  </a:cubicBezTo>
                  <a:cubicBezTo>
                    <a:pt x="1777905" y="841046"/>
                    <a:pt x="1764397" y="835962"/>
                    <a:pt x="1753940" y="825794"/>
                  </a:cubicBezTo>
                  <a:cubicBezTo>
                    <a:pt x="1743482" y="815626"/>
                    <a:pt x="1738253" y="802473"/>
                    <a:pt x="1738253" y="786336"/>
                  </a:cubicBezTo>
                  <a:cubicBezTo>
                    <a:pt x="1738253" y="770636"/>
                    <a:pt x="1743462" y="757718"/>
                    <a:pt x="1753880" y="747581"/>
                  </a:cubicBezTo>
                  <a:cubicBezTo>
                    <a:pt x="1764298" y="737445"/>
                    <a:pt x="1777826" y="732377"/>
                    <a:pt x="1794463" y="732377"/>
                  </a:cubicBezTo>
                  <a:close/>
                  <a:moveTo>
                    <a:pt x="1300103" y="725650"/>
                  </a:moveTo>
                  <a:lnTo>
                    <a:pt x="1384864" y="725650"/>
                  </a:lnTo>
                  <a:lnTo>
                    <a:pt x="1384864" y="922234"/>
                  </a:lnTo>
                  <a:cubicBezTo>
                    <a:pt x="1387594" y="908058"/>
                    <a:pt x="1398248" y="895797"/>
                    <a:pt x="1416826" y="885450"/>
                  </a:cubicBezTo>
                  <a:cubicBezTo>
                    <a:pt x="1435404" y="875104"/>
                    <a:pt x="1453853" y="869930"/>
                    <a:pt x="1472172" y="869930"/>
                  </a:cubicBezTo>
                  <a:lnTo>
                    <a:pt x="1523012" y="869930"/>
                  </a:lnTo>
                  <a:cubicBezTo>
                    <a:pt x="1561152" y="869930"/>
                    <a:pt x="1592015" y="882650"/>
                    <a:pt x="1615601" y="908090"/>
                  </a:cubicBezTo>
                  <a:cubicBezTo>
                    <a:pt x="1639187" y="933529"/>
                    <a:pt x="1650980" y="966450"/>
                    <a:pt x="1650980" y="1006852"/>
                  </a:cubicBezTo>
                  <a:lnTo>
                    <a:pt x="1650980" y="1263396"/>
                  </a:lnTo>
                  <a:lnTo>
                    <a:pt x="1566220" y="1263396"/>
                  </a:lnTo>
                  <a:lnTo>
                    <a:pt x="1566220" y="1006852"/>
                  </a:lnTo>
                  <a:cubicBezTo>
                    <a:pt x="1566220" y="988326"/>
                    <a:pt x="1561640" y="973503"/>
                    <a:pt x="1552480" y="962382"/>
                  </a:cubicBezTo>
                  <a:cubicBezTo>
                    <a:pt x="1543320" y="951262"/>
                    <a:pt x="1531501" y="945702"/>
                    <a:pt x="1517023" y="945702"/>
                  </a:cubicBezTo>
                  <a:lnTo>
                    <a:pt x="1469184" y="945702"/>
                  </a:lnTo>
                  <a:cubicBezTo>
                    <a:pt x="1449721" y="945702"/>
                    <a:pt x="1431933" y="953185"/>
                    <a:pt x="1415820" y="968151"/>
                  </a:cubicBezTo>
                  <a:cubicBezTo>
                    <a:pt x="1399707" y="983117"/>
                    <a:pt x="1389388" y="1002352"/>
                    <a:pt x="1384864" y="1025855"/>
                  </a:cubicBezTo>
                  <a:lnTo>
                    <a:pt x="1384864" y="1263396"/>
                  </a:lnTo>
                  <a:lnTo>
                    <a:pt x="1300103" y="1263396"/>
                  </a:lnTo>
                  <a:close/>
                  <a:moveTo>
                    <a:pt x="17216" y="725650"/>
                  </a:moveTo>
                  <a:lnTo>
                    <a:pt x="392014" y="725650"/>
                  </a:lnTo>
                  <a:lnTo>
                    <a:pt x="392014" y="802922"/>
                  </a:lnTo>
                  <a:lnTo>
                    <a:pt x="103466" y="802922"/>
                  </a:lnTo>
                  <a:lnTo>
                    <a:pt x="103466" y="962620"/>
                  </a:lnTo>
                  <a:lnTo>
                    <a:pt x="364355" y="962620"/>
                  </a:lnTo>
                  <a:lnTo>
                    <a:pt x="364355" y="1039892"/>
                  </a:lnTo>
                  <a:lnTo>
                    <a:pt x="103466" y="1039892"/>
                  </a:lnTo>
                  <a:lnTo>
                    <a:pt x="103466" y="1263396"/>
                  </a:lnTo>
                  <a:lnTo>
                    <a:pt x="17216" y="1263396"/>
                  </a:lnTo>
                  <a:close/>
                  <a:moveTo>
                    <a:pt x="1634490" y="214122"/>
                  </a:moveTo>
                  <a:cubicBezTo>
                    <a:pt x="1611122" y="214122"/>
                    <a:pt x="1592326" y="222123"/>
                    <a:pt x="1578102" y="238125"/>
                  </a:cubicBezTo>
                  <a:cubicBezTo>
                    <a:pt x="1563878" y="254127"/>
                    <a:pt x="1556766" y="275336"/>
                    <a:pt x="1556766" y="301752"/>
                  </a:cubicBezTo>
                  <a:lnTo>
                    <a:pt x="1556766" y="313182"/>
                  </a:lnTo>
                  <a:lnTo>
                    <a:pt x="1770126" y="313182"/>
                  </a:lnTo>
                  <a:lnTo>
                    <a:pt x="1770126" y="297942"/>
                  </a:lnTo>
                  <a:cubicBezTo>
                    <a:pt x="1770126" y="272542"/>
                    <a:pt x="1763395" y="252222"/>
                    <a:pt x="1749933" y="236982"/>
                  </a:cubicBezTo>
                  <a:cubicBezTo>
                    <a:pt x="1736471" y="221742"/>
                    <a:pt x="1718818" y="214122"/>
                    <a:pt x="1696974" y="214122"/>
                  </a:cubicBezTo>
                  <a:close/>
                  <a:moveTo>
                    <a:pt x="1205865" y="214122"/>
                  </a:moveTo>
                  <a:cubicBezTo>
                    <a:pt x="1182497" y="214122"/>
                    <a:pt x="1163701" y="222123"/>
                    <a:pt x="1149477" y="238125"/>
                  </a:cubicBezTo>
                  <a:cubicBezTo>
                    <a:pt x="1135253" y="254127"/>
                    <a:pt x="1128141" y="275336"/>
                    <a:pt x="1128141" y="301752"/>
                  </a:cubicBezTo>
                  <a:lnTo>
                    <a:pt x="1128141" y="313182"/>
                  </a:lnTo>
                  <a:lnTo>
                    <a:pt x="1341501" y="313182"/>
                  </a:lnTo>
                  <a:lnTo>
                    <a:pt x="1341501" y="297942"/>
                  </a:lnTo>
                  <a:cubicBezTo>
                    <a:pt x="1341501" y="272542"/>
                    <a:pt x="1334770" y="252222"/>
                    <a:pt x="1321308" y="236982"/>
                  </a:cubicBezTo>
                  <a:cubicBezTo>
                    <a:pt x="1307846" y="221742"/>
                    <a:pt x="1290193" y="214122"/>
                    <a:pt x="1268349" y="214122"/>
                  </a:cubicBezTo>
                  <a:close/>
                  <a:moveTo>
                    <a:pt x="970026" y="157734"/>
                  </a:moveTo>
                  <a:lnTo>
                    <a:pt x="1009650" y="157734"/>
                  </a:lnTo>
                  <a:lnTo>
                    <a:pt x="1009650" y="220980"/>
                  </a:lnTo>
                  <a:lnTo>
                    <a:pt x="970026" y="220980"/>
                  </a:lnTo>
                  <a:cubicBezTo>
                    <a:pt x="939038" y="220980"/>
                    <a:pt x="914146" y="230505"/>
                    <a:pt x="895350" y="249555"/>
                  </a:cubicBezTo>
                  <a:cubicBezTo>
                    <a:pt x="876554" y="268605"/>
                    <a:pt x="867156" y="293624"/>
                    <a:pt x="867156" y="324612"/>
                  </a:cubicBezTo>
                  <a:lnTo>
                    <a:pt x="867156" y="539496"/>
                  </a:lnTo>
                  <a:lnTo>
                    <a:pt x="796290" y="539496"/>
                  </a:lnTo>
                  <a:lnTo>
                    <a:pt x="796290" y="159258"/>
                  </a:lnTo>
                  <a:lnTo>
                    <a:pt x="864108" y="159258"/>
                  </a:lnTo>
                  <a:lnTo>
                    <a:pt x="864108" y="214884"/>
                  </a:lnTo>
                  <a:cubicBezTo>
                    <a:pt x="874268" y="198120"/>
                    <a:pt x="889127" y="184404"/>
                    <a:pt x="908685" y="173736"/>
                  </a:cubicBezTo>
                  <a:cubicBezTo>
                    <a:pt x="928243" y="163068"/>
                    <a:pt x="948690" y="157734"/>
                    <a:pt x="970026" y="157734"/>
                  </a:cubicBezTo>
                  <a:close/>
                  <a:moveTo>
                    <a:pt x="1634490" y="153162"/>
                  </a:moveTo>
                  <a:lnTo>
                    <a:pt x="1696974" y="153162"/>
                  </a:lnTo>
                  <a:cubicBezTo>
                    <a:pt x="1740154" y="153162"/>
                    <a:pt x="1774952" y="166370"/>
                    <a:pt x="1801368" y="192786"/>
                  </a:cubicBezTo>
                  <a:cubicBezTo>
                    <a:pt x="1827784" y="219202"/>
                    <a:pt x="1840992" y="254254"/>
                    <a:pt x="1840992" y="297942"/>
                  </a:cubicBezTo>
                  <a:lnTo>
                    <a:pt x="1840992" y="369570"/>
                  </a:lnTo>
                  <a:lnTo>
                    <a:pt x="1556766" y="369570"/>
                  </a:lnTo>
                  <a:lnTo>
                    <a:pt x="1556766" y="406146"/>
                  </a:lnTo>
                  <a:cubicBezTo>
                    <a:pt x="1556766" y="429514"/>
                    <a:pt x="1563878" y="448310"/>
                    <a:pt x="1578102" y="462534"/>
                  </a:cubicBezTo>
                  <a:cubicBezTo>
                    <a:pt x="1592326" y="476758"/>
                    <a:pt x="1611122" y="483870"/>
                    <a:pt x="1634490" y="483870"/>
                  </a:cubicBezTo>
                  <a:lnTo>
                    <a:pt x="1693164" y="483870"/>
                  </a:lnTo>
                  <a:cubicBezTo>
                    <a:pt x="1716024" y="483870"/>
                    <a:pt x="1734566" y="477901"/>
                    <a:pt x="1748790" y="465963"/>
                  </a:cubicBezTo>
                  <a:cubicBezTo>
                    <a:pt x="1763014" y="454025"/>
                    <a:pt x="1770126" y="438150"/>
                    <a:pt x="1770126" y="418338"/>
                  </a:cubicBezTo>
                  <a:lnTo>
                    <a:pt x="1839468" y="418338"/>
                  </a:lnTo>
                  <a:cubicBezTo>
                    <a:pt x="1839468" y="456438"/>
                    <a:pt x="1826006" y="487172"/>
                    <a:pt x="1799082" y="510540"/>
                  </a:cubicBezTo>
                  <a:cubicBezTo>
                    <a:pt x="1772158" y="533908"/>
                    <a:pt x="1736598" y="545592"/>
                    <a:pt x="1692402" y="545592"/>
                  </a:cubicBezTo>
                  <a:lnTo>
                    <a:pt x="1634490" y="545592"/>
                  </a:lnTo>
                  <a:cubicBezTo>
                    <a:pt x="1589786" y="545592"/>
                    <a:pt x="1553845" y="532765"/>
                    <a:pt x="1526667" y="507111"/>
                  </a:cubicBezTo>
                  <a:cubicBezTo>
                    <a:pt x="1499489" y="481457"/>
                    <a:pt x="1485900" y="447802"/>
                    <a:pt x="1485900" y="406146"/>
                  </a:cubicBezTo>
                  <a:lnTo>
                    <a:pt x="1485900" y="300990"/>
                  </a:lnTo>
                  <a:cubicBezTo>
                    <a:pt x="1485900" y="256286"/>
                    <a:pt x="1499489" y="220472"/>
                    <a:pt x="1526667" y="193548"/>
                  </a:cubicBezTo>
                  <a:cubicBezTo>
                    <a:pt x="1553845" y="166624"/>
                    <a:pt x="1589786" y="153162"/>
                    <a:pt x="1634490" y="153162"/>
                  </a:cubicBezTo>
                  <a:close/>
                  <a:moveTo>
                    <a:pt x="1205865" y="153162"/>
                  </a:moveTo>
                  <a:lnTo>
                    <a:pt x="1268349" y="153162"/>
                  </a:lnTo>
                  <a:cubicBezTo>
                    <a:pt x="1311529" y="153162"/>
                    <a:pt x="1346327" y="166370"/>
                    <a:pt x="1372743" y="192786"/>
                  </a:cubicBezTo>
                  <a:cubicBezTo>
                    <a:pt x="1399159" y="219202"/>
                    <a:pt x="1412367" y="254254"/>
                    <a:pt x="1412367" y="297942"/>
                  </a:cubicBezTo>
                  <a:lnTo>
                    <a:pt x="1412367" y="369570"/>
                  </a:lnTo>
                  <a:lnTo>
                    <a:pt x="1128141" y="369570"/>
                  </a:lnTo>
                  <a:lnTo>
                    <a:pt x="1128141" y="406146"/>
                  </a:lnTo>
                  <a:cubicBezTo>
                    <a:pt x="1128141" y="429514"/>
                    <a:pt x="1135253" y="448310"/>
                    <a:pt x="1149477" y="462534"/>
                  </a:cubicBezTo>
                  <a:cubicBezTo>
                    <a:pt x="1163701" y="476758"/>
                    <a:pt x="1182497" y="483870"/>
                    <a:pt x="1205865" y="483870"/>
                  </a:cubicBezTo>
                  <a:lnTo>
                    <a:pt x="1264539" y="483870"/>
                  </a:lnTo>
                  <a:cubicBezTo>
                    <a:pt x="1287399" y="483870"/>
                    <a:pt x="1305941" y="477901"/>
                    <a:pt x="1320165" y="465963"/>
                  </a:cubicBezTo>
                  <a:cubicBezTo>
                    <a:pt x="1334389" y="454025"/>
                    <a:pt x="1341501" y="438150"/>
                    <a:pt x="1341501" y="418338"/>
                  </a:cubicBezTo>
                  <a:lnTo>
                    <a:pt x="1410843" y="418338"/>
                  </a:lnTo>
                  <a:cubicBezTo>
                    <a:pt x="1410843" y="456438"/>
                    <a:pt x="1397381" y="487172"/>
                    <a:pt x="1370457" y="510540"/>
                  </a:cubicBezTo>
                  <a:cubicBezTo>
                    <a:pt x="1343533" y="533908"/>
                    <a:pt x="1307973" y="545592"/>
                    <a:pt x="1263777" y="545592"/>
                  </a:cubicBezTo>
                  <a:lnTo>
                    <a:pt x="1205865" y="545592"/>
                  </a:lnTo>
                  <a:cubicBezTo>
                    <a:pt x="1161161" y="545592"/>
                    <a:pt x="1125220" y="532765"/>
                    <a:pt x="1098042" y="507111"/>
                  </a:cubicBezTo>
                  <a:cubicBezTo>
                    <a:pt x="1070864" y="481457"/>
                    <a:pt x="1057275" y="447802"/>
                    <a:pt x="1057275" y="406146"/>
                  </a:cubicBezTo>
                  <a:lnTo>
                    <a:pt x="1057275" y="300990"/>
                  </a:lnTo>
                  <a:cubicBezTo>
                    <a:pt x="1057275" y="256286"/>
                    <a:pt x="1070864" y="220472"/>
                    <a:pt x="1098042" y="193548"/>
                  </a:cubicBezTo>
                  <a:cubicBezTo>
                    <a:pt x="1125220" y="166624"/>
                    <a:pt x="1161161" y="153162"/>
                    <a:pt x="1205865" y="153162"/>
                  </a:cubicBezTo>
                  <a:close/>
                  <a:moveTo>
                    <a:pt x="1967103" y="44196"/>
                  </a:moveTo>
                  <a:lnTo>
                    <a:pt x="2037207" y="44196"/>
                  </a:lnTo>
                  <a:lnTo>
                    <a:pt x="2037207" y="159258"/>
                  </a:lnTo>
                  <a:lnTo>
                    <a:pt x="2136267" y="159258"/>
                  </a:lnTo>
                  <a:lnTo>
                    <a:pt x="2136267" y="220980"/>
                  </a:lnTo>
                  <a:lnTo>
                    <a:pt x="2037207" y="220980"/>
                  </a:lnTo>
                  <a:lnTo>
                    <a:pt x="2037207" y="422148"/>
                  </a:lnTo>
                  <a:cubicBezTo>
                    <a:pt x="2037207" y="441960"/>
                    <a:pt x="2041144" y="456184"/>
                    <a:pt x="2049018" y="464820"/>
                  </a:cubicBezTo>
                  <a:cubicBezTo>
                    <a:pt x="2056892" y="473456"/>
                    <a:pt x="2069719" y="477774"/>
                    <a:pt x="2087499" y="477774"/>
                  </a:cubicBezTo>
                  <a:lnTo>
                    <a:pt x="2136267" y="477774"/>
                  </a:lnTo>
                  <a:lnTo>
                    <a:pt x="2136267" y="539496"/>
                  </a:lnTo>
                  <a:lnTo>
                    <a:pt x="2084451" y="539496"/>
                  </a:lnTo>
                  <a:cubicBezTo>
                    <a:pt x="2042795" y="539496"/>
                    <a:pt x="2012696" y="530352"/>
                    <a:pt x="1994154" y="512064"/>
                  </a:cubicBezTo>
                  <a:cubicBezTo>
                    <a:pt x="1975612" y="493776"/>
                    <a:pt x="1966341" y="464312"/>
                    <a:pt x="1966341" y="423672"/>
                  </a:cubicBezTo>
                  <a:lnTo>
                    <a:pt x="1966341" y="220980"/>
                  </a:lnTo>
                  <a:lnTo>
                    <a:pt x="1899285" y="220980"/>
                  </a:lnTo>
                  <a:lnTo>
                    <a:pt x="1899285" y="159258"/>
                  </a:lnTo>
                  <a:lnTo>
                    <a:pt x="1967103" y="159258"/>
                  </a:lnTo>
                  <a:close/>
                  <a:moveTo>
                    <a:pt x="538353" y="44196"/>
                  </a:moveTo>
                  <a:lnTo>
                    <a:pt x="608457" y="44196"/>
                  </a:lnTo>
                  <a:lnTo>
                    <a:pt x="608457" y="159258"/>
                  </a:lnTo>
                  <a:lnTo>
                    <a:pt x="707517" y="159258"/>
                  </a:lnTo>
                  <a:lnTo>
                    <a:pt x="707517" y="220980"/>
                  </a:lnTo>
                  <a:lnTo>
                    <a:pt x="608457" y="220980"/>
                  </a:lnTo>
                  <a:lnTo>
                    <a:pt x="608457" y="422148"/>
                  </a:lnTo>
                  <a:cubicBezTo>
                    <a:pt x="608457" y="441960"/>
                    <a:pt x="612394" y="456184"/>
                    <a:pt x="620268" y="464820"/>
                  </a:cubicBezTo>
                  <a:cubicBezTo>
                    <a:pt x="628142" y="473456"/>
                    <a:pt x="640969" y="477774"/>
                    <a:pt x="658749" y="477774"/>
                  </a:cubicBezTo>
                  <a:lnTo>
                    <a:pt x="707517" y="477774"/>
                  </a:lnTo>
                  <a:lnTo>
                    <a:pt x="707517" y="539496"/>
                  </a:lnTo>
                  <a:lnTo>
                    <a:pt x="655701" y="539496"/>
                  </a:lnTo>
                  <a:cubicBezTo>
                    <a:pt x="614045" y="539496"/>
                    <a:pt x="583946" y="530352"/>
                    <a:pt x="565404" y="512064"/>
                  </a:cubicBezTo>
                  <a:cubicBezTo>
                    <a:pt x="546862" y="493776"/>
                    <a:pt x="537591" y="464312"/>
                    <a:pt x="537591" y="423672"/>
                  </a:cubicBezTo>
                  <a:lnTo>
                    <a:pt x="537591" y="220980"/>
                  </a:lnTo>
                  <a:lnTo>
                    <a:pt x="470535" y="220980"/>
                  </a:lnTo>
                  <a:lnTo>
                    <a:pt x="470535" y="159258"/>
                  </a:lnTo>
                  <a:lnTo>
                    <a:pt x="538353" y="159258"/>
                  </a:lnTo>
                  <a:close/>
                  <a:moveTo>
                    <a:pt x="165354" y="0"/>
                  </a:moveTo>
                  <a:lnTo>
                    <a:pt x="251460" y="0"/>
                  </a:lnTo>
                  <a:cubicBezTo>
                    <a:pt x="281432" y="0"/>
                    <a:pt x="307975" y="6223"/>
                    <a:pt x="331089" y="18669"/>
                  </a:cubicBezTo>
                  <a:cubicBezTo>
                    <a:pt x="354203" y="31115"/>
                    <a:pt x="372110" y="48641"/>
                    <a:pt x="384810" y="71247"/>
                  </a:cubicBezTo>
                  <a:cubicBezTo>
                    <a:pt x="397510" y="93853"/>
                    <a:pt x="403860" y="119888"/>
                    <a:pt x="403860" y="149352"/>
                  </a:cubicBezTo>
                  <a:lnTo>
                    <a:pt x="332232" y="149352"/>
                  </a:lnTo>
                  <a:cubicBezTo>
                    <a:pt x="332232" y="123952"/>
                    <a:pt x="324866" y="103505"/>
                    <a:pt x="310134" y="88011"/>
                  </a:cubicBezTo>
                  <a:cubicBezTo>
                    <a:pt x="295402" y="72517"/>
                    <a:pt x="275844" y="64770"/>
                    <a:pt x="251460" y="64770"/>
                  </a:cubicBezTo>
                  <a:lnTo>
                    <a:pt x="165354" y="64770"/>
                  </a:lnTo>
                  <a:cubicBezTo>
                    <a:pt x="139446" y="64770"/>
                    <a:pt x="118491" y="70485"/>
                    <a:pt x="102489" y="81915"/>
                  </a:cubicBezTo>
                  <a:cubicBezTo>
                    <a:pt x="86487" y="93345"/>
                    <a:pt x="78486" y="108966"/>
                    <a:pt x="78486" y="128778"/>
                  </a:cubicBezTo>
                  <a:lnTo>
                    <a:pt x="78486" y="163068"/>
                  </a:lnTo>
                  <a:cubicBezTo>
                    <a:pt x="78486" y="179324"/>
                    <a:pt x="84201" y="192786"/>
                    <a:pt x="95631" y="203454"/>
                  </a:cubicBezTo>
                  <a:cubicBezTo>
                    <a:pt x="107061" y="214122"/>
                    <a:pt x="123444" y="221488"/>
                    <a:pt x="144780" y="225552"/>
                  </a:cubicBezTo>
                  <a:lnTo>
                    <a:pt x="281940" y="249174"/>
                  </a:lnTo>
                  <a:cubicBezTo>
                    <a:pt x="324104" y="256286"/>
                    <a:pt x="356489" y="270129"/>
                    <a:pt x="379095" y="290703"/>
                  </a:cubicBezTo>
                  <a:cubicBezTo>
                    <a:pt x="401701" y="311277"/>
                    <a:pt x="413004" y="337058"/>
                    <a:pt x="413004" y="368046"/>
                  </a:cubicBezTo>
                  <a:lnTo>
                    <a:pt x="413004" y="417576"/>
                  </a:lnTo>
                  <a:cubicBezTo>
                    <a:pt x="413004" y="456184"/>
                    <a:pt x="398145" y="487172"/>
                    <a:pt x="368427" y="510540"/>
                  </a:cubicBezTo>
                  <a:cubicBezTo>
                    <a:pt x="338709" y="533908"/>
                    <a:pt x="299212" y="545592"/>
                    <a:pt x="249936" y="545592"/>
                  </a:cubicBezTo>
                  <a:lnTo>
                    <a:pt x="162306" y="545592"/>
                  </a:lnTo>
                  <a:cubicBezTo>
                    <a:pt x="113030" y="545592"/>
                    <a:pt x="73660" y="530860"/>
                    <a:pt x="44196" y="501396"/>
                  </a:cubicBezTo>
                  <a:cubicBezTo>
                    <a:pt x="14732" y="471932"/>
                    <a:pt x="0" y="432308"/>
                    <a:pt x="0" y="382524"/>
                  </a:cubicBezTo>
                  <a:lnTo>
                    <a:pt x="70866" y="382524"/>
                  </a:lnTo>
                  <a:cubicBezTo>
                    <a:pt x="70866" y="412496"/>
                    <a:pt x="79375" y="436372"/>
                    <a:pt x="96393" y="454152"/>
                  </a:cubicBezTo>
                  <a:cubicBezTo>
                    <a:pt x="113411" y="471932"/>
                    <a:pt x="135890" y="480822"/>
                    <a:pt x="163830" y="480822"/>
                  </a:cubicBezTo>
                  <a:lnTo>
                    <a:pt x="248412" y="480822"/>
                  </a:lnTo>
                  <a:cubicBezTo>
                    <a:pt x="276352" y="480822"/>
                    <a:pt x="298704" y="474853"/>
                    <a:pt x="315468" y="462915"/>
                  </a:cubicBezTo>
                  <a:cubicBezTo>
                    <a:pt x="332232" y="450977"/>
                    <a:pt x="340614" y="435102"/>
                    <a:pt x="340614" y="415290"/>
                  </a:cubicBezTo>
                  <a:lnTo>
                    <a:pt x="340614" y="374142"/>
                  </a:lnTo>
                  <a:cubicBezTo>
                    <a:pt x="340614" y="358394"/>
                    <a:pt x="334645" y="345186"/>
                    <a:pt x="322707" y="334518"/>
                  </a:cubicBezTo>
                  <a:cubicBezTo>
                    <a:pt x="310769" y="323850"/>
                    <a:pt x="293878" y="316738"/>
                    <a:pt x="272034" y="313182"/>
                  </a:cubicBezTo>
                  <a:lnTo>
                    <a:pt x="133350" y="290322"/>
                  </a:lnTo>
                  <a:cubicBezTo>
                    <a:pt x="92710" y="283718"/>
                    <a:pt x="61341" y="269748"/>
                    <a:pt x="39243" y="248412"/>
                  </a:cubicBezTo>
                  <a:cubicBezTo>
                    <a:pt x="17145" y="227076"/>
                    <a:pt x="6096" y="200406"/>
                    <a:pt x="6096" y="168402"/>
                  </a:cubicBezTo>
                  <a:lnTo>
                    <a:pt x="6096" y="126492"/>
                  </a:lnTo>
                  <a:cubicBezTo>
                    <a:pt x="6096" y="88392"/>
                    <a:pt x="20701" y="57785"/>
                    <a:pt x="49911" y="34671"/>
                  </a:cubicBezTo>
                  <a:cubicBezTo>
                    <a:pt x="79121" y="11557"/>
                    <a:pt x="117602" y="0"/>
                    <a:pt x="16535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grpSp>
      <p:pic>
        <p:nvPicPr>
          <p:cNvPr id="17" name="Picture Placeholder 16">
            <a:extLst>
              <a:ext uri="{FF2B5EF4-FFF2-40B4-BE49-F238E27FC236}">
                <a16:creationId xmlns:a16="http://schemas.microsoft.com/office/drawing/2014/main" id="{172FA813-8892-4A94-A22E-0A4D5BCF786C}"/>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6685" r="26685"/>
          <a:stretch>
            <a:fillRect/>
          </a:stretch>
        </p:blipFill>
        <p:spPr/>
      </p:pic>
      <p:sp>
        <p:nvSpPr>
          <p:cNvPr id="25" name="Rectangle 24">
            <a:extLst>
              <a:ext uri="{FF2B5EF4-FFF2-40B4-BE49-F238E27FC236}">
                <a16:creationId xmlns:a16="http://schemas.microsoft.com/office/drawing/2014/main" id="{F836E164-0178-4EC9-AD0C-032CDE8880C9}"/>
              </a:ext>
            </a:extLst>
          </p:cNvPr>
          <p:cNvSpPr/>
          <p:nvPr/>
        </p:nvSpPr>
        <p:spPr>
          <a:xfrm>
            <a:off x="11445927" y="0"/>
            <a:ext cx="7460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97">
              <a:latin typeface="+mj-lt"/>
            </a:endParaRPr>
          </a:p>
        </p:txBody>
      </p:sp>
      <p:sp>
        <p:nvSpPr>
          <p:cNvPr id="24" name="Oval 23">
            <a:extLst>
              <a:ext uri="{FF2B5EF4-FFF2-40B4-BE49-F238E27FC236}">
                <a16:creationId xmlns:a16="http://schemas.microsoft.com/office/drawing/2014/main" id="{FE517094-7C4B-4B87-AAB9-2DAEE75CF2DC}"/>
              </a:ext>
            </a:extLst>
          </p:cNvPr>
          <p:cNvSpPr/>
          <p:nvPr/>
        </p:nvSpPr>
        <p:spPr>
          <a:xfrm>
            <a:off x="1283911" y="3429000"/>
            <a:ext cx="1895139" cy="1895139"/>
          </a:xfrm>
          <a:prstGeom prst="ellips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97">
              <a:latin typeface="+mj-lt"/>
            </a:endParaRPr>
          </a:p>
        </p:txBody>
      </p:sp>
      <p:pic>
        <p:nvPicPr>
          <p:cNvPr id="10" name="Picture Placeholder 9">
            <a:extLst>
              <a:ext uri="{FF2B5EF4-FFF2-40B4-BE49-F238E27FC236}">
                <a16:creationId xmlns:a16="http://schemas.microsoft.com/office/drawing/2014/main" id="{C9B9BEE4-375F-4FC7-B107-05C1B61D88D4}"/>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l="4861" r="4861"/>
          <a:stretch>
            <a:fillRect/>
          </a:stretch>
        </p:blipFill>
        <p:spPr/>
      </p:pic>
    </p:spTree>
    <p:extLst>
      <p:ext uri="{BB962C8B-B14F-4D97-AF65-F5344CB8AC3E}">
        <p14:creationId xmlns:p14="http://schemas.microsoft.com/office/powerpoint/2010/main" val="811797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CFDE2333-6225-4609-BB59-52A5BAF2CD36}"/>
              </a:ext>
            </a:extLst>
          </p:cNvPr>
          <p:cNvCxnSpPr>
            <a:cxnSpLocks/>
          </p:cNvCxnSpPr>
          <p:nvPr/>
        </p:nvCxnSpPr>
        <p:spPr>
          <a:xfrm>
            <a:off x="1732008" y="3968281"/>
            <a:ext cx="7691392" cy="0"/>
          </a:xfrm>
          <a:prstGeom prst="line">
            <a:avLst/>
          </a:prstGeom>
          <a:ln>
            <a:solidFill>
              <a:srgbClr val="F47D4A"/>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235E0B3-3694-442B-8FCD-50158006DC20}"/>
              </a:ext>
            </a:extLst>
          </p:cNvPr>
          <p:cNvSpPr/>
          <p:nvPr/>
        </p:nvSpPr>
        <p:spPr>
          <a:xfrm>
            <a:off x="8991600" y="0"/>
            <a:ext cx="3200400" cy="6858000"/>
          </a:xfrm>
          <a:prstGeom prst="rect">
            <a:avLst/>
          </a:prstGeom>
          <a:solidFill>
            <a:srgbClr val="E131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97">
              <a:latin typeface="+mj-lt"/>
            </a:endParaRPr>
          </a:p>
        </p:txBody>
      </p:sp>
      <p:pic>
        <p:nvPicPr>
          <p:cNvPr id="12" name="Picture Placeholder 11">
            <a:extLst>
              <a:ext uri="{FF2B5EF4-FFF2-40B4-BE49-F238E27FC236}">
                <a16:creationId xmlns:a16="http://schemas.microsoft.com/office/drawing/2014/main" id="{0DF40FD8-9CDB-4491-93FB-1C713A1DB38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745" r="12745"/>
          <a:stretch>
            <a:fillRect/>
          </a:stretch>
        </p:blipFill>
        <p:spPr>
          <a:xfrm>
            <a:off x="7616825" y="588963"/>
            <a:ext cx="2730500" cy="5756275"/>
          </a:xfrm>
        </p:spPr>
      </p:pic>
      <p:pic>
        <p:nvPicPr>
          <p:cNvPr id="3" name="Picture 9">
            <a:extLst>
              <a:ext uri="{FF2B5EF4-FFF2-40B4-BE49-F238E27FC236}">
                <a16:creationId xmlns:a16="http://schemas.microsoft.com/office/drawing/2014/main" id="{513825F3-58FF-4E3E-83F0-CDFFCD74E3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77719" y="438922"/>
            <a:ext cx="2982273" cy="598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344F58D6-E411-419C-AD11-AE15F9C8B21C}"/>
              </a:ext>
            </a:extLst>
          </p:cNvPr>
          <p:cNvSpPr/>
          <p:nvPr/>
        </p:nvSpPr>
        <p:spPr>
          <a:xfrm>
            <a:off x="1616621" y="2161198"/>
            <a:ext cx="3741485" cy="1569660"/>
          </a:xfrm>
          <a:prstGeom prst="rect">
            <a:avLst/>
          </a:prstGeom>
        </p:spPr>
        <p:txBody>
          <a:bodyPr wrap="square">
            <a:spAutoFit/>
          </a:bodyPr>
          <a:lstStyle/>
          <a:p>
            <a:r>
              <a:rPr lang="en-ID" sz="4800" b="1" dirty="0">
                <a:solidFill>
                  <a:srgbClr val="1F497D"/>
                </a:solidFill>
                <a:latin typeface="+mj-lt"/>
                <a:ea typeface="EB Garamond 12" panose="02020502060206020403" pitchFamily="18" charset="0"/>
                <a:cs typeface="Poppins SemiBold" panose="00000700000000000000" pitchFamily="2" charset="0"/>
              </a:rPr>
              <a:t>Building a Better you.</a:t>
            </a:r>
          </a:p>
        </p:txBody>
      </p:sp>
      <p:sp>
        <p:nvSpPr>
          <p:cNvPr id="23" name="Rectangle 22">
            <a:extLst>
              <a:ext uri="{FF2B5EF4-FFF2-40B4-BE49-F238E27FC236}">
                <a16:creationId xmlns:a16="http://schemas.microsoft.com/office/drawing/2014/main" id="{AA21134E-08CA-4B16-8B80-5F68CC3E7503}"/>
              </a:ext>
            </a:extLst>
          </p:cNvPr>
          <p:cNvSpPr/>
          <p:nvPr/>
        </p:nvSpPr>
        <p:spPr>
          <a:xfrm>
            <a:off x="1630410" y="4271338"/>
            <a:ext cx="2393773" cy="523220"/>
          </a:xfrm>
          <a:prstGeom prst="rect">
            <a:avLst/>
          </a:prstGeom>
        </p:spPr>
        <p:txBody>
          <a:bodyPr wrap="square">
            <a:spAutoFit/>
          </a:bodyPr>
          <a:lstStyle/>
          <a:p>
            <a:r>
              <a:rPr lang="en-US" sz="1400" b="1" dirty="0">
                <a:solidFill>
                  <a:srgbClr val="E1315B"/>
                </a:solidFill>
                <a:latin typeface="+mj-lt"/>
                <a:cs typeface="Poppins" panose="00000500000000000000" pitchFamily="2" charset="0"/>
              </a:rPr>
              <a:t>Design to enhance everyday life.</a:t>
            </a:r>
            <a:endParaRPr lang="en-ID" sz="1400" b="1" dirty="0">
              <a:solidFill>
                <a:srgbClr val="E1315B"/>
              </a:solidFill>
              <a:latin typeface="+mj-lt"/>
            </a:endParaRPr>
          </a:p>
        </p:txBody>
      </p:sp>
      <p:sp>
        <p:nvSpPr>
          <p:cNvPr id="24" name="Rectangle 23">
            <a:extLst>
              <a:ext uri="{FF2B5EF4-FFF2-40B4-BE49-F238E27FC236}">
                <a16:creationId xmlns:a16="http://schemas.microsoft.com/office/drawing/2014/main" id="{D483FB53-D281-4715-847A-8EE94B39DB8F}"/>
              </a:ext>
            </a:extLst>
          </p:cNvPr>
          <p:cNvSpPr/>
          <p:nvPr/>
        </p:nvSpPr>
        <p:spPr>
          <a:xfrm>
            <a:off x="1633494" y="5024423"/>
            <a:ext cx="2953582" cy="1041632"/>
          </a:xfrm>
          <a:prstGeom prst="rect">
            <a:avLst/>
          </a:prstGeom>
        </p:spPr>
        <p:txBody>
          <a:bodyPr wrap="square">
            <a:spAutoFit/>
          </a:bodyPr>
          <a:lstStyle/>
          <a:p>
            <a:pPr>
              <a:lnSpc>
                <a:spcPct val="150000"/>
              </a:lnSpc>
            </a:pPr>
            <a:r>
              <a:rPr lang="en-US" sz="1050" dirty="0">
                <a:latin typeface="+mj-lt"/>
                <a:ea typeface="Open Sans" panose="020B0606030504020204" pitchFamily="34" charset="0"/>
                <a:cs typeface="Poppins" panose="00000500000000000000" pitchFamily="2" charset="0"/>
              </a:rPr>
              <a:t>The image of the ‘tortured artist’ is a familiar characterization that asserts that the most creative among us are bound to be touched by mental affliction.</a:t>
            </a:r>
            <a:endParaRPr lang="en-ID" sz="1050" dirty="0">
              <a:latin typeface="+mj-lt"/>
              <a:cs typeface="Poppins" panose="00000500000000000000" pitchFamily="2" charset="0"/>
            </a:endParaRPr>
          </a:p>
        </p:txBody>
      </p:sp>
      <p:grpSp>
        <p:nvGrpSpPr>
          <p:cNvPr id="25" name="Group 24">
            <a:extLst>
              <a:ext uri="{FF2B5EF4-FFF2-40B4-BE49-F238E27FC236}">
                <a16:creationId xmlns:a16="http://schemas.microsoft.com/office/drawing/2014/main" id="{BA620F9B-0A48-4E12-A82C-EDB7106F4DB5}"/>
              </a:ext>
            </a:extLst>
          </p:cNvPr>
          <p:cNvGrpSpPr/>
          <p:nvPr/>
        </p:nvGrpSpPr>
        <p:grpSpPr>
          <a:xfrm>
            <a:off x="1578522" y="1179663"/>
            <a:ext cx="1453458" cy="554192"/>
            <a:chOff x="3899462" y="2585735"/>
            <a:chExt cx="4263400" cy="1625600"/>
          </a:xfrm>
        </p:grpSpPr>
        <p:pic>
          <p:nvPicPr>
            <p:cNvPr id="26" name="Graphic 25">
              <a:extLst>
                <a:ext uri="{FF2B5EF4-FFF2-40B4-BE49-F238E27FC236}">
                  <a16:creationId xmlns:a16="http://schemas.microsoft.com/office/drawing/2014/main" id="{D28AFD9B-9428-4F0A-80B2-A009E43555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3899462" y="2585735"/>
              <a:ext cx="1625600" cy="1625600"/>
            </a:xfrm>
            <a:prstGeom prst="rect">
              <a:avLst/>
            </a:prstGeom>
          </p:spPr>
        </p:pic>
        <p:sp>
          <p:nvSpPr>
            <p:cNvPr id="27" name="Freeform: Shape 26">
              <a:extLst>
                <a:ext uri="{FF2B5EF4-FFF2-40B4-BE49-F238E27FC236}">
                  <a16:creationId xmlns:a16="http://schemas.microsoft.com/office/drawing/2014/main" id="{C0C39881-2EA1-4F30-B463-57BA6B31422F}"/>
                </a:ext>
              </a:extLst>
            </p:cNvPr>
            <p:cNvSpPr/>
            <p:nvPr/>
          </p:nvSpPr>
          <p:spPr>
            <a:xfrm>
              <a:off x="5446582" y="2763849"/>
              <a:ext cx="2716280" cy="1269373"/>
            </a:xfrm>
            <a:custGeom>
              <a:avLst/>
              <a:gdLst/>
              <a:ahLst/>
              <a:cxnLst/>
              <a:rect l="l" t="t" r="r" b="b"/>
              <a:pathLst>
                <a:path w="2716280" h="1269373">
                  <a:moveTo>
                    <a:pt x="585383" y="1091470"/>
                  </a:moveTo>
                  <a:cubicBezTo>
                    <a:pt x="569762" y="1091470"/>
                    <a:pt x="557284" y="1095288"/>
                    <a:pt x="547950" y="1102924"/>
                  </a:cubicBezTo>
                  <a:cubicBezTo>
                    <a:pt x="538615" y="1110560"/>
                    <a:pt x="533948" y="1120644"/>
                    <a:pt x="533948" y="1133178"/>
                  </a:cubicBezTo>
                  <a:lnTo>
                    <a:pt x="533948" y="1155609"/>
                  </a:lnTo>
                  <a:cubicBezTo>
                    <a:pt x="533948" y="1168603"/>
                    <a:pt x="538502" y="1178806"/>
                    <a:pt x="547610" y="1186220"/>
                  </a:cubicBezTo>
                  <a:cubicBezTo>
                    <a:pt x="556719" y="1193634"/>
                    <a:pt x="569309" y="1197340"/>
                    <a:pt x="585383" y="1197340"/>
                  </a:cubicBezTo>
                  <a:lnTo>
                    <a:pt x="629496" y="1197340"/>
                  </a:lnTo>
                  <a:cubicBezTo>
                    <a:pt x="649562" y="1197340"/>
                    <a:pt x="667397" y="1191490"/>
                    <a:pt x="683002" y="1179791"/>
                  </a:cubicBezTo>
                  <a:cubicBezTo>
                    <a:pt x="698607" y="1168091"/>
                    <a:pt x="709379" y="1152422"/>
                    <a:pt x="715316" y="1132785"/>
                  </a:cubicBezTo>
                  <a:lnTo>
                    <a:pt x="715316" y="1114985"/>
                  </a:lnTo>
                  <a:cubicBezTo>
                    <a:pt x="708410" y="1108809"/>
                    <a:pt x="697113" y="1103346"/>
                    <a:pt x="681425" y="1098596"/>
                  </a:cubicBezTo>
                  <a:cubicBezTo>
                    <a:pt x="665736" y="1093845"/>
                    <a:pt x="649673" y="1091470"/>
                    <a:pt x="633234" y="1091470"/>
                  </a:cubicBezTo>
                  <a:close/>
                  <a:moveTo>
                    <a:pt x="2078212" y="945702"/>
                  </a:moveTo>
                  <a:cubicBezTo>
                    <a:pt x="2057059" y="945702"/>
                    <a:pt x="2040082" y="952663"/>
                    <a:pt x="2027283" y="966585"/>
                  </a:cubicBezTo>
                  <a:cubicBezTo>
                    <a:pt x="2014484" y="980508"/>
                    <a:pt x="2008084" y="999411"/>
                    <a:pt x="2008084" y="1023295"/>
                  </a:cubicBezTo>
                  <a:lnTo>
                    <a:pt x="2008084" y="1115247"/>
                  </a:lnTo>
                  <a:cubicBezTo>
                    <a:pt x="2008084" y="1139647"/>
                    <a:pt x="2014369" y="1158806"/>
                    <a:pt x="2026938" y="1172724"/>
                  </a:cubicBezTo>
                  <a:cubicBezTo>
                    <a:pt x="2039507" y="1186643"/>
                    <a:pt x="2056349" y="1193602"/>
                    <a:pt x="2077462" y="1193602"/>
                  </a:cubicBezTo>
                  <a:lnTo>
                    <a:pt x="2139506" y="1193602"/>
                  </a:lnTo>
                  <a:cubicBezTo>
                    <a:pt x="2161104" y="1193602"/>
                    <a:pt x="2178439" y="1186613"/>
                    <a:pt x="2191512" y="1172635"/>
                  </a:cubicBezTo>
                  <a:cubicBezTo>
                    <a:pt x="2204585" y="1158657"/>
                    <a:pt x="2211122" y="1139528"/>
                    <a:pt x="2211122" y="1115247"/>
                  </a:cubicBezTo>
                  <a:lnTo>
                    <a:pt x="2211122" y="1023295"/>
                  </a:lnTo>
                  <a:cubicBezTo>
                    <a:pt x="2211122" y="999490"/>
                    <a:pt x="2204702" y="980607"/>
                    <a:pt x="2191863" y="966645"/>
                  </a:cubicBezTo>
                  <a:cubicBezTo>
                    <a:pt x="2179025" y="952683"/>
                    <a:pt x="2162072" y="945702"/>
                    <a:pt x="2141006" y="945702"/>
                  </a:cubicBezTo>
                  <a:close/>
                  <a:moveTo>
                    <a:pt x="1751707" y="875907"/>
                  </a:moveTo>
                  <a:lnTo>
                    <a:pt x="1836468" y="875907"/>
                  </a:lnTo>
                  <a:lnTo>
                    <a:pt x="1836468" y="1263396"/>
                  </a:lnTo>
                  <a:lnTo>
                    <a:pt x="1751707" y="1263396"/>
                  </a:lnTo>
                  <a:close/>
                  <a:moveTo>
                    <a:pt x="2538972" y="869930"/>
                  </a:moveTo>
                  <a:lnTo>
                    <a:pt x="2588312" y="869930"/>
                  </a:lnTo>
                  <a:cubicBezTo>
                    <a:pt x="2626459" y="869930"/>
                    <a:pt x="2657324" y="882650"/>
                    <a:pt x="2680907" y="908090"/>
                  </a:cubicBezTo>
                  <a:cubicBezTo>
                    <a:pt x="2704489" y="933529"/>
                    <a:pt x="2716280" y="966450"/>
                    <a:pt x="2716280" y="1006852"/>
                  </a:cubicBezTo>
                  <a:lnTo>
                    <a:pt x="2716280" y="1263396"/>
                  </a:lnTo>
                  <a:lnTo>
                    <a:pt x="2631520" y="1263396"/>
                  </a:lnTo>
                  <a:lnTo>
                    <a:pt x="2631520" y="1006852"/>
                  </a:lnTo>
                  <a:cubicBezTo>
                    <a:pt x="2631520" y="988326"/>
                    <a:pt x="2626940" y="973503"/>
                    <a:pt x="2617780" y="962382"/>
                  </a:cubicBezTo>
                  <a:cubicBezTo>
                    <a:pt x="2608620" y="951262"/>
                    <a:pt x="2596805" y="945702"/>
                    <a:pt x="2582335" y="945702"/>
                  </a:cubicBezTo>
                  <a:lnTo>
                    <a:pt x="2535984" y="945702"/>
                  </a:lnTo>
                  <a:cubicBezTo>
                    <a:pt x="2516545" y="945702"/>
                    <a:pt x="2498761" y="953306"/>
                    <a:pt x="2482632" y="968514"/>
                  </a:cubicBezTo>
                  <a:cubicBezTo>
                    <a:pt x="2466503" y="983722"/>
                    <a:pt x="2456180" y="1003292"/>
                    <a:pt x="2451664" y="1027224"/>
                  </a:cubicBezTo>
                  <a:lnTo>
                    <a:pt x="2451664" y="1263396"/>
                  </a:lnTo>
                  <a:lnTo>
                    <a:pt x="2366903" y="1263396"/>
                  </a:lnTo>
                  <a:lnTo>
                    <a:pt x="2366903" y="875907"/>
                  </a:lnTo>
                  <a:lnTo>
                    <a:pt x="2448675" y="875907"/>
                  </a:lnTo>
                  <a:lnTo>
                    <a:pt x="2448675" y="926723"/>
                  </a:lnTo>
                  <a:cubicBezTo>
                    <a:pt x="2450810" y="911594"/>
                    <a:pt x="2461528" y="898347"/>
                    <a:pt x="2480828" y="886980"/>
                  </a:cubicBezTo>
                  <a:cubicBezTo>
                    <a:pt x="2500128" y="875614"/>
                    <a:pt x="2519509" y="869930"/>
                    <a:pt x="2538972" y="869930"/>
                  </a:cubicBezTo>
                  <a:close/>
                  <a:moveTo>
                    <a:pt x="2078212" y="869930"/>
                  </a:moveTo>
                  <a:lnTo>
                    <a:pt x="2141006" y="869930"/>
                  </a:lnTo>
                  <a:cubicBezTo>
                    <a:pt x="2187464" y="869930"/>
                    <a:pt x="2224891" y="883865"/>
                    <a:pt x="2253288" y="911733"/>
                  </a:cubicBezTo>
                  <a:cubicBezTo>
                    <a:pt x="2281684" y="939602"/>
                    <a:pt x="2295882" y="976043"/>
                    <a:pt x="2295882" y="1021056"/>
                  </a:cubicBezTo>
                  <a:lnTo>
                    <a:pt x="2295882" y="1118235"/>
                  </a:lnTo>
                  <a:cubicBezTo>
                    <a:pt x="2295882" y="1163201"/>
                    <a:pt x="2281537" y="1199632"/>
                    <a:pt x="2252847" y="1227529"/>
                  </a:cubicBezTo>
                  <a:cubicBezTo>
                    <a:pt x="2224157" y="1255425"/>
                    <a:pt x="2186627" y="1269373"/>
                    <a:pt x="2140256" y="1269373"/>
                  </a:cubicBezTo>
                  <a:lnTo>
                    <a:pt x="2076712" y="1269373"/>
                  </a:lnTo>
                  <a:cubicBezTo>
                    <a:pt x="2030651" y="1269373"/>
                    <a:pt x="1993571" y="1255457"/>
                    <a:pt x="1965472" y="1227624"/>
                  </a:cubicBezTo>
                  <a:cubicBezTo>
                    <a:pt x="1937373" y="1199791"/>
                    <a:pt x="1923324" y="1163328"/>
                    <a:pt x="1923324" y="1118235"/>
                  </a:cubicBezTo>
                  <a:lnTo>
                    <a:pt x="1923324" y="1021056"/>
                  </a:lnTo>
                  <a:cubicBezTo>
                    <a:pt x="1923324" y="975963"/>
                    <a:pt x="1937502" y="939503"/>
                    <a:pt x="1965859" y="911674"/>
                  </a:cubicBezTo>
                  <a:cubicBezTo>
                    <a:pt x="1994216" y="883845"/>
                    <a:pt x="2031667" y="869930"/>
                    <a:pt x="2078212" y="869930"/>
                  </a:cubicBezTo>
                  <a:close/>
                  <a:moveTo>
                    <a:pt x="1025033" y="869930"/>
                  </a:moveTo>
                  <a:lnTo>
                    <a:pt x="1087827" y="869930"/>
                  </a:lnTo>
                  <a:cubicBezTo>
                    <a:pt x="1127189" y="869930"/>
                    <a:pt x="1158980" y="880842"/>
                    <a:pt x="1183202" y="902667"/>
                  </a:cubicBezTo>
                  <a:cubicBezTo>
                    <a:pt x="1207423" y="924491"/>
                    <a:pt x="1219534" y="955778"/>
                    <a:pt x="1219534" y="996530"/>
                  </a:cubicBezTo>
                  <a:lnTo>
                    <a:pt x="1136499" y="996530"/>
                  </a:lnTo>
                  <a:cubicBezTo>
                    <a:pt x="1135920" y="977860"/>
                    <a:pt x="1131237" y="964347"/>
                    <a:pt x="1122450" y="955989"/>
                  </a:cubicBezTo>
                  <a:cubicBezTo>
                    <a:pt x="1113663" y="947631"/>
                    <a:pt x="1102122" y="943451"/>
                    <a:pt x="1087827" y="943451"/>
                  </a:cubicBezTo>
                  <a:lnTo>
                    <a:pt x="1025783" y="943451"/>
                  </a:lnTo>
                  <a:cubicBezTo>
                    <a:pt x="1008948" y="943451"/>
                    <a:pt x="996041" y="946585"/>
                    <a:pt x="987064" y="952851"/>
                  </a:cubicBezTo>
                  <a:cubicBezTo>
                    <a:pt x="978087" y="959118"/>
                    <a:pt x="973598" y="967153"/>
                    <a:pt x="973598" y="976956"/>
                  </a:cubicBezTo>
                  <a:lnTo>
                    <a:pt x="973598" y="995637"/>
                  </a:lnTo>
                  <a:cubicBezTo>
                    <a:pt x="973598" y="1001748"/>
                    <a:pt x="976424" y="1007229"/>
                    <a:pt x="982075" y="1012079"/>
                  </a:cubicBezTo>
                  <a:cubicBezTo>
                    <a:pt x="987727" y="1016929"/>
                    <a:pt x="995097" y="1020382"/>
                    <a:pt x="1004185" y="1022437"/>
                  </a:cubicBezTo>
                  <a:lnTo>
                    <a:pt x="1135416" y="1045702"/>
                  </a:lnTo>
                  <a:cubicBezTo>
                    <a:pt x="1163039" y="1050489"/>
                    <a:pt x="1185583" y="1061212"/>
                    <a:pt x="1203049" y="1077873"/>
                  </a:cubicBezTo>
                  <a:cubicBezTo>
                    <a:pt x="1220516" y="1094534"/>
                    <a:pt x="1229249" y="1113969"/>
                    <a:pt x="1229249" y="1136178"/>
                  </a:cubicBezTo>
                  <a:lnTo>
                    <a:pt x="1229249" y="1165324"/>
                  </a:lnTo>
                  <a:cubicBezTo>
                    <a:pt x="1229249" y="1196805"/>
                    <a:pt x="1216174" y="1222016"/>
                    <a:pt x="1190024" y="1240959"/>
                  </a:cubicBezTo>
                  <a:cubicBezTo>
                    <a:pt x="1163874" y="1259902"/>
                    <a:pt x="1130058" y="1269373"/>
                    <a:pt x="1088577" y="1269373"/>
                  </a:cubicBezTo>
                  <a:lnTo>
                    <a:pt x="1022795" y="1269373"/>
                  </a:lnTo>
                  <a:cubicBezTo>
                    <a:pt x="980329" y="1269373"/>
                    <a:pt x="946140" y="1257606"/>
                    <a:pt x="920228" y="1234071"/>
                  </a:cubicBezTo>
                  <a:cubicBezTo>
                    <a:pt x="894316" y="1210536"/>
                    <a:pt x="881360" y="1177112"/>
                    <a:pt x="881360" y="1133797"/>
                  </a:cubicBezTo>
                  <a:lnTo>
                    <a:pt x="964633" y="1133797"/>
                  </a:lnTo>
                  <a:cubicBezTo>
                    <a:pt x="964633" y="1155045"/>
                    <a:pt x="969879" y="1170698"/>
                    <a:pt x="980373" y="1180755"/>
                  </a:cubicBezTo>
                  <a:cubicBezTo>
                    <a:pt x="990866" y="1190812"/>
                    <a:pt x="1005007" y="1195840"/>
                    <a:pt x="1022795" y="1195840"/>
                  </a:cubicBezTo>
                  <a:lnTo>
                    <a:pt x="1088577" y="1195840"/>
                  </a:lnTo>
                  <a:cubicBezTo>
                    <a:pt x="1105865" y="1195840"/>
                    <a:pt x="1119380" y="1192770"/>
                    <a:pt x="1129123" y="1186631"/>
                  </a:cubicBezTo>
                  <a:cubicBezTo>
                    <a:pt x="1138867" y="1180491"/>
                    <a:pt x="1143738" y="1172643"/>
                    <a:pt x="1143738" y="1163086"/>
                  </a:cubicBezTo>
                  <a:lnTo>
                    <a:pt x="1143738" y="1141405"/>
                  </a:lnTo>
                  <a:cubicBezTo>
                    <a:pt x="1143738" y="1135698"/>
                    <a:pt x="1141040" y="1130344"/>
                    <a:pt x="1135642" y="1125343"/>
                  </a:cubicBezTo>
                  <a:cubicBezTo>
                    <a:pt x="1130245" y="1120343"/>
                    <a:pt x="1124954" y="1117025"/>
                    <a:pt x="1119771" y="1115390"/>
                  </a:cubicBezTo>
                  <a:lnTo>
                    <a:pt x="993779" y="1092958"/>
                  </a:lnTo>
                  <a:cubicBezTo>
                    <a:pt x="958743" y="1087608"/>
                    <a:pt x="932369" y="1076480"/>
                    <a:pt x="914656" y="1059573"/>
                  </a:cubicBezTo>
                  <a:cubicBezTo>
                    <a:pt x="896944" y="1042666"/>
                    <a:pt x="888087" y="1022600"/>
                    <a:pt x="888087" y="999375"/>
                  </a:cubicBezTo>
                  <a:lnTo>
                    <a:pt x="888087" y="974705"/>
                  </a:lnTo>
                  <a:cubicBezTo>
                    <a:pt x="888087" y="943249"/>
                    <a:pt x="900621" y="917922"/>
                    <a:pt x="925687" y="898726"/>
                  </a:cubicBezTo>
                  <a:cubicBezTo>
                    <a:pt x="950754" y="879529"/>
                    <a:pt x="983869" y="869930"/>
                    <a:pt x="1025033" y="869930"/>
                  </a:cubicBezTo>
                  <a:close/>
                  <a:moveTo>
                    <a:pt x="599587" y="869930"/>
                  </a:moveTo>
                  <a:lnTo>
                    <a:pt x="660892" y="869930"/>
                  </a:lnTo>
                  <a:cubicBezTo>
                    <a:pt x="702286" y="869930"/>
                    <a:pt x="735707" y="881725"/>
                    <a:pt x="761155" y="905316"/>
                  </a:cubicBezTo>
                  <a:cubicBezTo>
                    <a:pt x="786602" y="928906"/>
                    <a:pt x="799326" y="959763"/>
                    <a:pt x="799326" y="997887"/>
                  </a:cubicBezTo>
                  <a:lnTo>
                    <a:pt x="799326" y="1263396"/>
                  </a:lnTo>
                  <a:lnTo>
                    <a:pt x="719054" y="1263396"/>
                  </a:lnTo>
                  <a:lnTo>
                    <a:pt x="719054" y="1213307"/>
                  </a:lnTo>
                  <a:cubicBezTo>
                    <a:pt x="716213" y="1229023"/>
                    <a:pt x="705017" y="1242296"/>
                    <a:pt x="685467" y="1253127"/>
                  </a:cubicBezTo>
                  <a:cubicBezTo>
                    <a:pt x="665917" y="1263958"/>
                    <a:pt x="646014" y="1269373"/>
                    <a:pt x="625757" y="1269373"/>
                  </a:cubicBezTo>
                  <a:lnTo>
                    <a:pt x="580906" y="1269373"/>
                  </a:lnTo>
                  <a:cubicBezTo>
                    <a:pt x="541584" y="1269373"/>
                    <a:pt x="509925" y="1259110"/>
                    <a:pt x="485930" y="1238584"/>
                  </a:cubicBezTo>
                  <a:cubicBezTo>
                    <a:pt x="461935" y="1218057"/>
                    <a:pt x="449937" y="1190649"/>
                    <a:pt x="449937" y="1156359"/>
                  </a:cubicBezTo>
                  <a:lnTo>
                    <a:pt x="449937" y="1131689"/>
                  </a:lnTo>
                  <a:cubicBezTo>
                    <a:pt x="449937" y="1098280"/>
                    <a:pt x="462433" y="1071342"/>
                    <a:pt x="487424" y="1050876"/>
                  </a:cubicBezTo>
                  <a:cubicBezTo>
                    <a:pt x="512416" y="1030409"/>
                    <a:pt x="544822" y="1020175"/>
                    <a:pt x="584645" y="1020175"/>
                  </a:cubicBezTo>
                  <a:lnTo>
                    <a:pt x="631734" y="1020175"/>
                  </a:lnTo>
                  <a:cubicBezTo>
                    <a:pt x="647149" y="1020175"/>
                    <a:pt x="663797" y="1022543"/>
                    <a:pt x="681681" y="1027277"/>
                  </a:cubicBezTo>
                  <a:cubicBezTo>
                    <a:pt x="699564" y="1032012"/>
                    <a:pt x="710775" y="1037864"/>
                    <a:pt x="715316" y="1044833"/>
                  </a:cubicBezTo>
                  <a:lnTo>
                    <a:pt x="715316" y="997887"/>
                  </a:lnTo>
                  <a:cubicBezTo>
                    <a:pt x="715316" y="981623"/>
                    <a:pt x="710327" y="968609"/>
                    <a:pt x="700350" y="958846"/>
                  </a:cubicBezTo>
                  <a:cubicBezTo>
                    <a:pt x="690372" y="949083"/>
                    <a:pt x="677220" y="944202"/>
                    <a:pt x="660892" y="944202"/>
                  </a:cubicBezTo>
                  <a:lnTo>
                    <a:pt x="599587" y="944202"/>
                  </a:lnTo>
                  <a:cubicBezTo>
                    <a:pt x="582434" y="944202"/>
                    <a:pt x="568950" y="948039"/>
                    <a:pt x="559136" y="955715"/>
                  </a:cubicBezTo>
                  <a:cubicBezTo>
                    <a:pt x="549321" y="963390"/>
                    <a:pt x="544414" y="975749"/>
                    <a:pt x="544414" y="992791"/>
                  </a:cubicBezTo>
                  <a:lnTo>
                    <a:pt x="460403" y="992791"/>
                  </a:lnTo>
                  <a:cubicBezTo>
                    <a:pt x="460403" y="953326"/>
                    <a:pt x="473270" y="922983"/>
                    <a:pt x="499003" y="901762"/>
                  </a:cubicBezTo>
                  <a:cubicBezTo>
                    <a:pt x="524736" y="880541"/>
                    <a:pt x="558265" y="869930"/>
                    <a:pt x="599587" y="869930"/>
                  </a:cubicBezTo>
                  <a:close/>
                  <a:moveTo>
                    <a:pt x="1794463" y="732377"/>
                  </a:moveTo>
                  <a:cubicBezTo>
                    <a:pt x="1811131" y="732377"/>
                    <a:pt x="1824542" y="737455"/>
                    <a:pt x="1834694" y="747611"/>
                  </a:cubicBezTo>
                  <a:cubicBezTo>
                    <a:pt x="1844846" y="757767"/>
                    <a:pt x="1849922" y="770676"/>
                    <a:pt x="1849922" y="786336"/>
                  </a:cubicBezTo>
                  <a:cubicBezTo>
                    <a:pt x="1849922" y="802433"/>
                    <a:pt x="1844828" y="815576"/>
                    <a:pt x="1834640" y="825764"/>
                  </a:cubicBezTo>
                  <a:cubicBezTo>
                    <a:pt x="1824452" y="835952"/>
                    <a:pt x="1811060" y="841046"/>
                    <a:pt x="1794463" y="841046"/>
                  </a:cubicBezTo>
                  <a:cubicBezTo>
                    <a:pt x="1777905" y="841046"/>
                    <a:pt x="1764397" y="835962"/>
                    <a:pt x="1753940" y="825794"/>
                  </a:cubicBezTo>
                  <a:cubicBezTo>
                    <a:pt x="1743482" y="815626"/>
                    <a:pt x="1738253" y="802473"/>
                    <a:pt x="1738253" y="786336"/>
                  </a:cubicBezTo>
                  <a:cubicBezTo>
                    <a:pt x="1738253" y="770636"/>
                    <a:pt x="1743462" y="757718"/>
                    <a:pt x="1753880" y="747581"/>
                  </a:cubicBezTo>
                  <a:cubicBezTo>
                    <a:pt x="1764298" y="737445"/>
                    <a:pt x="1777826" y="732377"/>
                    <a:pt x="1794463" y="732377"/>
                  </a:cubicBezTo>
                  <a:close/>
                  <a:moveTo>
                    <a:pt x="1300103" y="725650"/>
                  </a:moveTo>
                  <a:lnTo>
                    <a:pt x="1384864" y="725650"/>
                  </a:lnTo>
                  <a:lnTo>
                    <a:pt x="1384864" y="922234"/>
                  </a:lnTo>
                  <a:cubicBezTo>
                    <a:pt x="1387594" y="908058"/>
                    <a:pt x="1398248" y="895797"/>
                    <a:pt x="1416826" y="885450"/>
                  </a:cubicBezTo>
                  <a:cubicBezTo>
                    <a:pt x="1435404" y="875104"/>
                    <a:pt x="1453853" y="869930"/>
                    <a:pt x="1472172" y="869930"/>
                  </a:cubicBezTo>
                  <a:lnTo>
                    <a:pt x="1523012" y="869930"/>
                  </a:lnTo>
                  <a:cubicBezTo>
                    <a:pt x="1561152" y="869930"/>
                    <a:pt x="1592015" y="882650"/>
                    <a:pt x="1615601" y="908090"/>
                  </a:cubicBezTo>
                  <a:cubicBezTo>
                    <a:pt x="1639187" y="933529"/>
                    <a:pt x="1650980" y="966450"/>
                    <a:pt x="1650980" y="1006852"/>
                  </a:cubicBezTo>
                  <a:lnTo>
                    <a:pt x="1650980" y="1263396"/>
                  </a:lnTo>
                  <a:lnTo>
                    <a:pt x="1566220" y="1263396"/>
                  </a:lnTo>
                  <a:lnTo>
                    <a:pt x="1566220" y="1006852"/>
                  </a:lnTo>
                  <a:cubicBezTo>
                    <a:pt x="1566220" y="988326"/>
                    <a:pt x="1561640" y="973503"/>
                    <a:pt x="1552480" y="962382"/>
                  </a:cubicBezTo>
                  <a:cubicBezTo>
                    <a:pt x="1543320" y="951262"/>
                    <a:pt x="1531501" y="945702"/>
                    <a:pt x="1517023" y="945702"/>
                  </a:cubicBezTo>
                  <a:lnTo>
                    <a:pt x="1469184" y="945702"/>
                  </a:lnTo>
                  <a:cubicBezTo>
                    <a:pt x="1449721" y="945702"/>
                    <a:pt x="1431933" y="953185"/>
                    <a:pt x="1415820" y="968151"/>
                  </a:cubicBezTo>
                  <a:cubicBezTo>
                    <a:pt x="1399707" y="983117"/>
                    <a:pt x="1389388" y="1002352"/>
                    <a:pt x="1384864" y="1025855"/>
                  </a:cubicBezTo>
                  <a:lnTo>
                    <a:pt x="1384864" y="1263396"/>
                  </a:lnTo>
                  <a:lnTo>
                    <a:pt x="1300103" y="1263396"/>
                  </a:lnTo>
                  <a:close/>
                  <a:moveTo>
                    <a:pt x="17216" y="725650"/>
                  </a:moveTo>
                  <a:lnTo>
                    <a:pt x="392014" y="725650"/>
                  </a:lnTo>
                  <a:lnTo>
                    <a:pt x="392014" y="802922"/>
                  </a:lnTo>
                  <a:lnTo>
                    <a:pt x="103466" y="802922"/>
                  </a:lnTo>
                  <a:lnTo>
                    <a:pt x="103466" y="962620"/>
                  </a:lnTo>
                  <a:lnTo>
                    <a:pt x="364355" y="962620"/>
                  </a:lnTo>
                  <a:lnTo>
                    <a:pt x="364355" y="1039892"/>
                  </a:lnTo>
                  <a:lnTo>
                    <a:pt x="103466" y="1039892"/>
                  </a:lnTo>
                  <a:lnTo>
                    <a:pt x="103466" y="1263396"/>
                  </a:lnTo>
                  <a:lnTo>
                    <a:pt x="17216" y="1263396"/>
                  </a:lnTo>
                  <a:close/>
                  <a:moveTo>
                    <a:pt x="1634490" y="214122"/>
                  </a:moveTo>
                  <a:cubicBezTo>
                    <a:pt x="1611122" y="214122"/>
                    <a:pt x="1592326" y="222123"/>
                    <a:pt x="1578102" y="238125"/>
                  </a:cubicBezTo>
                  <a:cubicBezTo>
                    <a:pt x="1563878" y="254127"/>
                    <a:pt x="1556766" y="275336"/>
                    <a:pt x="1556766" y="301752"/>
                  </a:cubicBezTo>
                  <a:lnTo>
                    <a:pt x="1556766" y="313182"/>
                  </a:lnTo>
                  <a:lnTo>
                    <a:pt x="1770126" y="313182"/>
                  </a:lnTo>
                  <a:lnTo>
                    <a:pt x="1770126" y="297942"/>
                  </a:lnTo>
                  <a:cubicBezTo>
                    <a:pt x="1770126" y="272542"/>
                    <a:pt x="1763395" y="252222"/>
                    <a:pt x="1749933" y="236982"/>
                  </a:cubicBezTo>
                  <a:cubicBezTo>
                    <a:pt x="1736471" y="221742"/>
                    <a:pt x="1718818" y="214122"/>
                    <a:pt x="1696974" y="214122"/>
                  </a:cubicBezTo>
                  <a:close/>
                  <a:moveTo>
                    <a:pt x="1205865" y="214122"/>
                  </a:moveTo>
                  <a:cubicBezTo>
                    <a:pt x="1182497" y="214122"/>
                    <a:pt x="1163701" y="222123"/>
                    <a:pt x="1149477" y="238125"/>
                  </a:cubicBezTo>
                  <a:cubicBezTo>
                    <a:pt x="1135253" y="254127"/>
                    <a:pt x="1128141" y="275336"/>
                    <a:pt x="1128141" y="301752"/>
                  </a:cubicBezTo>
                  <a:lnTo>
                    <a:pt x="1128141" y="313182"/>
                  </a:lnTo>
                  <a:lnTo>
                    <a:pt x="1341501" y="313182"/>
                  </a:lnTo>
                  <a:lnTo>
                    <a:pt x="1341501" y="297942"/>
                  </a:lnTo>
                  <a:cubicBezTo>
                    <a:pt x="1341501" y="272542"/>
                    <a:pt x="1334770" y="252222"/>
                    <a:pt x="1321308" y="236982"/>
                  </a:cubicBezTo>
                  <a:cubicBezTo>
                    <a:pt x="1307846" y="221742"/>
                    <a:pt x="1290193" y="214122"/>
                    <a:pt x="1268349" y="214122"/>
                  </a:cubicBezTo>
                  <a:close/>
                  <a:moveTo>
                    <a:pt x="970026" y="157734"/>
                  </a:moveTo>
                  <a:lnTo>
                    <a:pt x="1009650" y="157734"/>
                  </a:lnTo>
                  <a:lnTo>
                    <a:pt x="1009650" y="220980"/>
                  </a:lnTo>
                  <a:lnTo>
                    <a:pt x="970026" y="220980"/>
                  </a:lnTo>
                  <a:cubicBezTo>
                    <a:pt x="939038" y="220980"/>
                    <a:pt x="914146" y="230505"/>
                    <a:pt x="895350" y="249555"/>
                  </a:cubicBezTo>
                  <a:cubicBezTo>
                    <a:pt x="876554" y="268605"/>
                    <a:pt x="867156" y="293624"/>
                    <a:pt x="867156" y="324612"/>
                  </a:cubicBezTo>
                  <a:lnTo>
                    <a:pt x="867156" y="539496"/>
                  </a:lnTo>
                  <a:lnTo>
                    <a:pt x="796290" y="539496"/>
                  </a:lnTo>
                  <a:lnTo>
                    <a:pt x="796290" y="159258"/>
                  </a:lnTo>
                  <a:lnTo>
                    <a:pt x="864108" y="159258"/>
                  </a:lnTo>
                  <a:lnTo>
                    <a:pt x="864108" y="214884"/>
                  </a:lnTo>
                  <a:cubicBezTo>
                    <a:pt x="874268" y="198120"/>
                    <a:pt x="889127" y="184404"/>
                    <a:pt x="908685" y="173736"/>
                  </a:cubicBezTo>
                  <a:cubicBezTo>
                    <a:pt x="928243" y="163068"/>
                    <a:pt x="948690" y="157734"/>
                    <a:pt x="970026" y="157734"/>
                  </a:cubicBezTo>
                  <a:close/>
                  <a:moveTo>
                    <a:pt x="1634490" y="153162"/>
                  </a:moveTo>
                  <a:lnTo>
                    <a:pt x="1696974" y="153162"/>
                  </a:lnTo>
                  <a:cubicBezTo>
                    <a:pt x="1740154" y="153162"/>
                    <a:pt x="1774952" y="166370"/>
                    <a:pt x="1801368" y="192786"/>
                  </a:cubicBezTo>
                  <a:cubicBezTo>
                    <a:pt x="1827784" y="219202"/>
                    <a:pt x="1840992" y="254254"/>
                    <a:pt x="1840992" y="297942"/>
                  </a:cubicBezTo>
                  <a:lnTo>
                    <a:pt x="1840992" y="369570"/>
                  </a:lnTo>
                  <a:lnTo>
                    <a:pt x="1556766" y="369570"/>
                  </a:lnTo>
                  <a:lnTo>
                    <a:pt x="1556766" y="406146"/>
                  </a:lnTo>
                  <a:cubicBezTo>
                    <a:pt x="1556766" y="429514"/>
                    <a:pt x="1563878" y="448310"/>
                    <a:pt x="1578102" y="462534"/>
                  </a:cubicBezTo>
                  <a:cubicBezTo>
                    <a:pt x="1592326" y="476758"/>
                    <a:pt x="1611122" y="483870"/>
                    <a:pt x="1634490" y="483870"/>
                  </a:cubicBezTo>
                  <a:lnTo>
                    <a:pt x="1693164" y="483870"/>
                  </a:lnTo>
                  <a:cubicBezTo>
                    <a:pt x="1716024" y="483870"/>
                    <a:pt x="1734566" y="477901"/>
                    <a:pt x="1748790" y="465963"/>
                  </a:cubicBezTo>
                  <a:cubicBezTo>
                    <a:pt x="1763014" y="454025"/>
                    <a:pt x="1770126" y="438150"/>
                    <a:pt x="1770126" y="418338"/>
                  </a:cubicBezTo>
                  <a:lnTo>
                    <a:pt x="1839468" y="418338"/>
                  </a:lnTo>
                  <a:cubicBezTo>
                    <a:pt x="1839468" y="456438"/>
                    <a:pt x="1826006" y="487172"/>
                    <a:pt x="1799082" y="510540"/>
                  </a:cubicBezTo>
                  <a:cubicBezTo>
                    <a:pt x="1772158" y="533908"/>
                    <a:pt x="1736598" y="545592"/>
                    <a:pt x="1692402" y="545592"/>
                  </a:cubicBezTo>
                  <a:lnTo>
                    <a:pt x="1634490" y="545592"/>
                  </a:lnTo>
                  <a:cubicBezTo>
                    <a:pt x="1589786" y="545592"/>
                    <a:pt x="1553845" y="532765"/>
                    <a:pt x="1526667" y="507111"/>
                  </a:cubicBezTo>
                  <a:cubicBezTo>
                    <a:pt x="1499489" y="481457"/>
                    <a:pt x="1485900" y="447802"/>
                    <a:pt x="1485900" y="406146"/>
                  </a:cubicBezTo>
                  <a:lnTo>
                    <a:pt x="1485900" y="300990"/>
                  </a:lnTo>
                  <a:cubicBezTo>
                    <a:pt x="1485900" y="256286"/>
                    <a:pt x="1499489" y="220472"/>
                    <a:pt x="1526667" y="193548"/>
                  </a:cubicBezTo>
                  <a:cubicBezTo>
                    <a:pt x="1553845" y="166624"/>
                    <a:pt x="1589786" y="153162"/>
                    <a:pt x="1634490" y="153162"/>
                  </a:cubicBezTo>
                  <a:close/>
                  <a:moveTo>
                    <a:pt x="1205865" y="153162"/>
                  </a:moveTo>
                  <a:lnTo>
                    <a:pt x="1268349" y="153162"/>
                  </a:lnTo>
                  <a:cubicBezTo>
                    <a:pt x="1311529" y="153162"/>
                    <a:pt x="1346327" y="166370"/>
                    <a:pt x="1372743" y="192786"/>
                  </a:cubicBezTo>
                  <a:cubicBezTo>
                    <a:pt x="1399159" y="219202"/>
                    <a:pt x="1412367" y="254254"/>
                    <a:pt x="1412367" y="297942"/>
                  </a:cubicBezTo>
                  <a:lnTo>
                    <a:pt x="1412367" y="369570"/>
                  </a:lnTo>
                  <a:lnTo>
                    <a:pt x="1128141" y="369570"/>
                  </a:lnTo>
                  <a:lnTo>
                    <a:pt x="1128141" y="406146"/>
                  </a:lnTo>
                  <a:cubicBezTo>
                    <a:pt x="1128141" y="429514"/>
                    <a:pt x="1135253" y="448310"/>
                    <a:pt x="1149477" y="462534"/>
                  </a:cubicBezTo>
                  <a:cubicBezTo>
                    <a:pt x="1163701" y="476758"/>
                    <a:pt x="1182497" y="483870"/>
                    <a:pt x="1205865" y="483870"/>
                  </a:cubicBezTo>
                  <a:lnTo>
                    <a:pt x="1264539" y="483870"/>
                  </a:lnTo>
                  <a:cubicBezTo>
                    <a:pt x="1287399" y="483870"/>
                    <a:pt x="1305941" y="477901"/>
                    <a:pt x="1320165" y="465963"/>
                  </a:cubicBezTo>
                  <a:cubicBezTo>
                    <a:pt x="1334389" y="454025"/>
                    <a:pt x="1341501" y="438150"/>
                    <a:pt x="1341501" y="418338"/>
                  </a:cubicBezTo>
                  <a:lnTo>
                    <a:pt x="1410843" y="418338"/>
                  </a:lnTo>
                  <a:cubicBezTo>
                    <a:pt x="1410843" y="456438"/>
                    <a:pt x="1397381" y="487172"/>
                    <a:pt x="1370457" y="510540"/>
                  </a:cubicBezTo>
                  <a:cubicBezTo>
                    <a:pt x="1343533" y="533908"/>
                    <a:pt x="1307973" y="545592"/>
                    <a:pt x="1263777" y="545592"/>
                  </a:cubicBezTo>
                  <a:lnTo>
                    <a:pt x="1205865" y="545592"/>
                  </a:lnTo>
                  <a:cubicBezTo>
                    <a:pt x="1161161" y="545592"/>
                    <a:pt x="1125220" y="532765"/>
                    <a:pt x="1098042" y="507111"/>
                  </a:cubicBezTo>
                  <a:cubicBezTo>
                    <a:pt x="1070864" y="481457"/>
                    <a:pt x="1057275" y="447802"/>
                    <a:pt x="1057275" y="406146"/>
                  </a:cubicBezTo>
                  <a:lnTo>
                    <a:pt x="1057275" y="300990"/>
                  </a:lnTo>
                  <a:cubicBezTo>
                    <a:pt x="1057275" y="256286"/>
                    <a:pt x="1070864" y="220472"/>
                    <a:pt x="1098042" y="193548"/>
                  </a:cubicBezTo>
                  <a:cubicBezTo>
                    <a:pt x="1125220" y="166624"/>
                    <a:pt x="1161161" y="153162"/>
                    <a:pt x="1205865" y="153162"/>
                  </a:cubicBezTo>
                  <a:close/>
                  <a:moveTo>
                    <a:pt x="1967103" y="44196"/>
                  </a:moveTo>
                  <a:lnTo>
                    <a:pt x="2037207" y="44196"/>
                  </a:lnTo>
                  <a:lnTo>
                    <a:pt x="2037207" y="159258"/>
                  </a:lnTo>
                  <a:lnTo>
                    <a:pt x="2136267" y="159258"/>
                  </a:lnTo>
                  <a:lnTo>
                    <a:pt x="2136267" y="220980"/>
                  </a:lnTo>
                  <a:lnTo>
                    <a:pt x="2037207" y="220980"/>
                  </a:lnTo>
                  <a:lnTo>
                    <a:pt x="2037207" y="422148"/>
                  </a:lnTo>
                  <a:cubicBezTo>
                    <a:pt x="2037207" y="441960"/>
                    <a:pt x="2041144" y="456184"/>
                    <a:pt x="2049018" y="464820"/>
                  </a:cubicBezTo>
                  <a:cubicBezTo>
                    <a:pt x="2056892" y="473456"/>
                    <a:pt x="2069719" y="477774"/>
                    <a:pt x="2087499" y="477774"/>
                  </a:cubicBezTo>
                  <a:lnTo>
                    <a:pt x="2136267" y="477774"/>
                  </a:lnTo>
                  <a:lnTo>
                    <a:pt x="2136267" y="539496"/>
                  </a:lnTo>
                  <a:lnTo>
                    <a:pt x="2084451" y="539496"/>
                  </a:lnTo>
                  <a:cubicBezTo>
                    <a:pt x="2042795" y="539496"/>
                    <a:pt x="2012696" y="530352"/>
                    <a:pt x="1994154" y="512064"/>
                  </a:cubicBezTo>
                  <a:cubicBezTo>
                    <a:pt x="1975612" y="493776"/>
                    <a:pt x="1966341" y="464312"/>
                    <a:pt x="1966341" y="423672"/>
                  </a:cubicBezTo>
                  <a:lnTo>
                    <a:pt x="1966341" y="220980"/>
                  </a:lnTo>
                  <a:lnTo>
                    <a:pt x="1899285" y="220980"/>
                  </a:lnTo>
                  <a:lnTo>
                    <a:pt x="1899285" y="159258"/>
                  </a:lnTo>
                  <a:lnTo>
                    <a:pt x="1967103" y="159258"/>
                  </a:lnTo>
                  <a:close/>
                  <a:moveTo>
                    <a:pt x="538353" y="44196"/>
                  </a:moveTo>
                  <a:lnTo>
                    <a:pt x="608457" y="44196"/>
                  </a:lnTo>
                  <a:lnTo>
                    <a:pt x="608457" y="159258"/>
                  </a:lnTo>
                  <a:lnTo>
                    <a:pt x="707517" y="159258"/>
                  </a:lnTo>
                  <a:lnTo>
                    <a:pt x="707517" y="220980"/>
                  </a:lnTo>
                  <a:lnTo>
                    <a:pt x="608457" y="220980"/>
                  </a:lnTo>
                  <a:lnTo>
                    <a:pt x="608457" y="422148"/>
                  </a:lnTo>
                  <a:cubicBezTo>
                    <a:pt x="608457" y="441960"/>
                    <a:pt x="612394" y="456184"/>
                    <a:pt x="620268" y="464820"/>
                  </a:cubicBezTo>
                  <a:cubicBezTo>
                    <a:pt x="628142" y="473456"/>
                    <a:pt x="640969" y="477774"/>
                    <a:pt x="658749" y="477774"/>
                  </a:cubicBezTo>
                  <a:lnTo>
                    <a:pt x="707517" y="477774"/>
                  </a:lnTo>
                  <a:lnTo>
                    <a:pt x="707517" y="539496"/>
                  </a:lnTo>
                  <a:lnTo>
                    <a:pt x="655701" y="539496"/>
                  </a:lnTo>
                  <a:cubicBezTo>
                    <a:pt x="614045" y="539496"/>
                    <a:pt x="583946" y="530352"/>
                    <a:pt x="565404" y="512064"/>
                  </a:cubicBezTo>
                  <a:cubicBezTo>
                    <a:pt x="546862" y="493776"/>
                    <a:pt x="537591" y="464312"/>
                    <a:pt x="537591" y="423672"/>
                  </a:cubicBezTo>
                  <a:lnTo>
                    <a:pt x="537591" y="220980"/>
                  </a:lnTo>
                  <a:lnTo>
                    <a:pt x="470535" y="220980"/>
                  </a:lnTo>
                  <a:lnTo>
                    <a:pt x="470535" y="159258"/>
                  </a:lnTo>
                  <a:lnTo>
                    <a:pt x="538353" y="159258"/>
                  </a:lnTo>
                  <a:close/>
                  <a:moveTo>
                    <a:pt x="165354" y="0"/>
                  </a:moveTo>
                  <a:lnTo>
                    <a:pt x="251460" y="0"/>
                  </a:lnTo>
                  <a:cubicBezTo>
                    <a:pt x="281432" y="0"/>
                    <a:pt x="307975" y="6223"/>
                    <a:pt x="331089" y="18669"/>
                  </a:cubicBezTo>
                  <a:cubicBezTo>
                    <a:pt x="354203" y="31115"/>
                    <a:pt x="372110" y="48641"/>
                    <a:pt x="384810" y="71247"/>
                  </a:cubicBezTo>
                  <a:cubicBezTo>
                    <a:pt x="397510" y="93853"/>
                    <a:pt x="403860" y="119888"/>
                    <a:pt x="403860" y="149352"/>
                  </a:cubicBezTo>
                  <a:lnTo>
                    <a:pt x="332232" y="149352"/>
                  </a:lnTo>
                  <a:cubicBezTo>
                    <a:pt x="332232" y="123952"/>
                    <a:pt x="324866" y="103505"/>
                    <a:pt x="310134" y="88011"/>
                  </a:cubicBezTo>
                  <a:cubicBezTo>
                    <a:pt x="295402" y="72517"/>
                    <a:pt x="275844" y="64770"/>
                    <a:pt x="251460" y="64770"/>
                  </a:cubicBezTo>
                  <a:lnTo>
                    <a:pt x="165354" y="64770"/>
                  </a:lnTo>
                  <a:cubicBezTo>
                    <a:pt x="139446" y="64770"/>
                    <a:pt x="118491" y="70485"/>
                    <a:pt x="102489" y="81915"/>
                  </a:cubicBezTo>
                  <a:cubicBezTo>
                    <a:pt x="86487" y="93345"/>
                    <a:pt x="78486" y="108966"/>
                    <a:pt x="78486" y="128778"/>
                  </a:cubicBezTo>
                  <a:lnTo>
                    <a:pt x="78486" y="163068"/>
                  </a:lnTo>
                  <a:cubicBezTo>
                    <a:pt x="78486" y="179324"/>
                    <a:pt x="84201" y="192786"/>
                    <a:pt x="95631" y="203454"/>
                  </a:cubicBezTo>
                  <a:cubicBezTo>
                    <a:pt x="107061" y="214122"/>
                    <a:pt x="123444" y="221488"/>
                    <a:pt x="144780" y="225552"/>
                  </a:cubicBezTo>
                  <a:lnTo>
                    <a:pt x="281940" y="249174"/>
                  </a:lnTo>
                  <a:cubicBezTo>
                    <a:pt x="324104" y="256286"/>
                    <a:pt x="356489" y="270129"/>
                    <a:pt x="379095" y="290703"/>
                  </a:cubicBezTo>
                  <a:cubicBezTo>
                    <a:pt x="401701" y="311277"/>
                    <a:pt x="413004" y="337058"/>
                    <a:pt x="413004" y="368046"/>
                  </a:cubicBezTo>
                  <a:lnTo>
                    <a:pt x="413004" y="417576"/>
                  </a:lnTo>
                  <a:cubicBezTo>
                    <a:pt x="413004" y="456184"/>
                    <a:pt x="398145" y="487172"/>
                    <a:pt x="368427" y="510540"/>
                  </a:cubicBezTo>
                  <a:cubicBezTo>
                    <a:pt x="338709" y="533908"/>
                    <a:pt x="299212" y="545592"/>
                    <a:pt x="249936" y="545592"/>
                  </a:cubicBezTo>
                  <a:lnTo>
                    <a:pt x="162306" y="545592"/>
                  </a:lnTo>
                  <a:cubicBezTo>
                    <a:pt x="113030" y="545592"/>
                    <a:pt x="73660" y="530860"/>
                    <a:pt x="44196" y="501396"/>
                  </a:cubicBezTo>
                  <a:cubicBezTo>
                    <a:pt x="14732" y="471932"/>
                    <a:pt x="0" y="432308"/>
                    <a:pt x="0" y="382524"/>
                  </a:cubicBezTo>
                  <a:lnTo>
                    <a:pt x="70866" y="382524"/>
                  </a:lnTo>
                  <a:cubicBezTo>
                    <a:pt x="70866" y="412496"/>
                    <a:pt x="79375" y="436372"/>
                    <a:pt x="96393" y="454152"/>
                  </a:cubicBezTo>
                  <a:cubicBezTo>
                    <a:pt x="113411" y="471932"/>
                    <a:pt x="135890" y="480822"/>
                    <a:pt x="163830" y="480822"/>
                  </a:cubicBezTo>
                  <a:lnTo>
                    <a:pt x="248412" y="480822"/>
                  </a:lnTo>
                  <a:cubicBezTo>
                    <a:pt x="276352" y="480822"/>
                    <a:pt x="298704" y="474853"/>
                    <a:pt x="315468" y="462915"/>
                  </a:cubicBezTo>
                  <a:cubicBezTo>
                    <a:pt x="332232" y="450977"/>
                    <a:pt x="340614" y="435102"/>
                    <a:pt x="340614" y="415290"/>
                  </a:cubicBezTo>
                  <a:lnTo>
                    <a:pt x="340614" y="374142"/>
                  </a:lnTo>
                  <a:cubicBezTo>
                    <a:pt x="340614" y="358394"/>
                    <a:pt x="334645" y="345186"/>
                    <a:pt x="322707" y="334518"/>
                  </a:cubicBezTo>
                  <a:cubicBezTo>
                    <a:pt x="310769" y="323850"/>
                    <a:pt x="293878" y="316738"/>
                    <a:pt x="272034" y="313182"/>
                  </a:cubicBezTo>
                  <a:lnTo>
                    <a:pt x="133350" y="290322"/>
                  </a:lnTo>
                  <a:cubicBezTo>
                    <a:pt x="92710" y="283718"/>
                    <a:pt x="61341" y="269748"/>
                    <a:pt x="39243" y="248412"/>
                  </a:cubicBezTo>
                  <a:cubicBezTo>
                    <a:pt x="17145" y="227076"/>
                    <a:pt x="6096" y="200406"/>
                    <a:pt x="6096" y="168402"/>
                  </a:cubicBezTo>
                  <a:lnTo>
                    <a:pt x="6096" y="126492"/>
                  </a:lnTo>
                  <a:cubicBezTo>
                    <a:pt x="6096" y="88392"/>
                    <a:pt x="20701" y="57785"/>
                    <a:pt x="49911" y="34671"/>
                  </a:cubicBezTo>
                  <a:cubicBezTo>
                    <a:pt x="79121" y="11557"/>
                    <a:pt x="117602" y="0"/>
                    <a:pt x="16535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grpSp>
    </p:spTree>
    <p:extLst>
      <p:ext uri="{BB962C8B-B14F-4D97-AF65-F5344CB8AC3E}">
        <p14:creationId xmlns:p14="http://schemas.microsoft.com/office/powerpoint/2010/main" val="2990233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BC834D91-E0BE-4808-9064-944A886AA45C}"/>
              </a:ext>
            </a:extLst>
          </p:cNvPr>
          <p:cNvSpPr/>
          <p:nvPr/>
        </p:nvSpPr>
        <p:spPr>
          <a:xfrm>
            <a:off x="4552950" y="2442175"/>
            <a:ext cx="2438400" cy="4415825"/>
          </a:xfrm>
          <a:prstGeom prst="rect">
            <a:avLst/>
          </a:prstGeom>
          <a:solidFill>
            <a:schemeClr val="accent2">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97"/>
          </a:p>
        </p:txBody>
      </p:sp>
      <p:sp>
        <p:nvSpPr>
          <p:cNvPr id="30" name="Rectangle 29">
            <a:extLst>
              <a:ext uri="{FF2B5EF4-FFF2-40B4-BE49-F238E27FC236}">
                <a16:creationId xmlns:a16="http://schemas.microsoft.com/office/drawing/2014/main" id="{0B774992-B759-40DE-A411-0962CB244A1C}"/>
              </a:ext>
            </a:extLst>
          </p:cNvPr>
          <p:cNvSpPr/>
          <p:nvPr/>
        </p:nvSpPr>
        <p:spPr>
          <a:xfrm>
            <a:off x="931543" y="0"/>
            <a:ext cx="2801529" cy="61216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97"/>
          </a:p>
        </p:txBody>
      </p:sp>
      <p:grpSp>
        <p:nvGrpSpPr>
          <p:cNvPr id="28" name="Group 27">
            <a:extLst>
              <a:ext uri="{FF2B5EF4-FFF2-40B4-BE49-F238E27FC236}">
                <a16:creationId xmlns:a16="http://schemas.microsoft.com/office/drawing/2014/main" id="{DCF6E6B1-D4E9-4536-AD7E-9E2429653594}"/>
              </a:ext>
            </a:extLst>
          </p:cNvPr>
          <p:cNvGrpSpPr/>
          <p:nvPr/>
        </p:nvGrpSpPr>
        <p:grpSpPr>
          <a:xfrm>
            <a:off x="7727408" y="2625821"/>
            <a:ext cx="1453458" cy="554192"/>
            <a:chOff x="3899462" y="2585735"/>
            <a:chExt cx="4263400" cy="1625600"/>
          </a:xfrm>
        </p:grpSpPr>
        <p:pic>
          <p:nvPicPr>
            <p:cNvPr id="32" name="Graphic 31">
              <a:extLst>
                <a:ext uri="{FF2B5EF4-FFF2-40B4-BE49-F238E27FC236}">
                  <a16:creationId xmlns:a16="http://schemas.microsoft.com/office/drawing/2014/main" id="{DD0083BF-8485-4B76-A883-D6D2A1B7F7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3899462" y="2585735"/>
              <a:ext cx="1625600" cy="1625600"/>
            </a:xfrm>
            <a:prstGeom prst="rect">
              <a:avLst/>
            </a:prstGeom>
          </p:spPr>
        </p:pic>
        <p:sp>
          <p:nvSpPr>
            <p:cNvPr id="33" name="Freeform: Shape 32">
              <a:extLst>
                <a:ext uri="{FF2B5EF4-FFF2-40B4-BE49-F238E27FC236}">
                  <a16:creationId xmlns:a16="http://schemas.microsoft.com/office/drawing/2014/main" id="{44A7A9C8-894C-4AD6-B229-0F937EC58E5F}"/>
                </a:ext>
              </a:extLst>
            </p:cNvPr>
            <p:cNvSpPr/>
            <p:nvPr/>
          </p:nvSpPr>
          <p:spPr>
            <a:xfrm>
              <a:off x="5446582" y="2763849"/>
              <a:ext cx="2716280" cy="1269373"/>
            </a:xfrm>
            <a:custGeom>
              <a:avLst/>
              <a:gdLst/>
              <a:ahLst/>
              <a:cxnLst/>
              <a:rect l="l" t="t" r="r" b="b"/>
              <a:pathLst>
                <a:path w="2716280" h="1269373">
                  <a:moveTo>
                    <a:pt x="585383" y="1091470"/>
                  </a:moveTo>
                  <a:cubicBezTo>
                    <a:pt x="569762" y="1091470"/>
                    <a:pt x="557284" y="1095288"/>
                    <a:pt x="547950" y="1102924"/>
                  </a:cubicBezTo>
                  <a:cubicBezTo>
                    <a:pt x="538615" y="1110560"/>
                    <a:pt x="533948" y="1120644"/>
                    <a:pt x="533948" y="1133178"/>
                  </a:cubicBezTo>
                  <a:lnTo>
                    <a:pt x="533948" y="1155609"/>
                  </a:lnTo>
                  <a:cubicBezTo>
                    <a:pt x="533948" y="1168603"/>
                    <a:pt x="538502" y="1178806"/>
                    <a:pt x="547610" y="1186220"/>
                  </a:cubicBezTo>
                  <a:cubicBezTo>
                    <a:pt x="556719" y="1193634"/>
                    <a:pt x="569309" y="1197340"/>
                    <a:pt x="585383" y="1197340"/>
                  </a:cubicBezTo>
                  <a:lnTo>
                    <a:pt x="629496" y="1197340"/>
                  </a:lnTo>
                  <a:cubicBezTo>
                    <a:pt x="649562" y="1197340"/>
                    <a:pt x="667397" y="1191490"/>
                    <a:pt x="683002" y="1179791"/>
                  </a:cubicBezTo>
                  <a:cubicBezTo>
                    <a:pt x="698607" y="1168091"/>
                    <a:pt x="709379" y="1152422"/>
                    <a:pt x="715316" y="1132785"/>
                  </a:cubicBezTo>
                  <a:lnTo>
                    <a:pt x="715316" y="1114985"/>
                  </a:lnTo>
                  <a:cubicBezTo>
                    <a:pt x="708410" y="1108809"/>
                    <a:pt x="697113" y="1103346"/>
                    <a:pt x="681425" y="1098596"/>
                  </a:cubicBezTo>
                  <a:cubicBezTo>
                    <a:pt x="665736" y="1093845"/>
                    <a:pt x="649673" y="1091470"/>
                    <a:pt x="633234" y="1091470"/>
                  </a:cubicBezTo>
                  <a:close/>
                  <a:moveTo>
                    <a:pt x="2078212" y="945702"/>
                  </a:moveTo>
                  <a:cubicBezTo>
                    <a:pt x="2057059" y="945702"/>
                    <a:pt x="2040082" y="952663"/>
                    <a:pt x="2027283" y="966585"/>
                  </a:cubicBezTo>
                  <a:cubicBezTo>
                    <a:pt x="2014484" y="980508"/>
                    <a:pt x="2008084" y="999411"/>
                    <a:pt x="2008084" y="1023295"/>
                  </a:cubicBezTo>
                  <a:lnTo>
                    <a:pt x="2008084" y="1115247"/>
                  </a:lnTo>
                  <a:cubicBezTo>
                    <a:pt x="2008084" y="1139647"/>
                    <a:pt x="2014369" y="1158806"/>
                    <a:pt x="2026938" y="1172724"/>
                  </a:cubicBezTo>
                  <a:cubicBezTo>
                    <a:pt x="2039507" y="1186643"/>
                    <a:pt x="2056349" y="1193602"/>
                    <a:pt x="2077462" y="1193602"/>
                  </a:cubicBezTo>
                  <a:lnTo>
                    <a:pt x="2139506" y="1193602"/>
                  </a:lnTo>
                  <a:cubicBezTo>
                    <a:pt x="2161104" y="1193602"/>
                    <a:pt x="2178439" y="1186613"/>
                    <a:pt x="2191512" y="1172635"/>
                  </a:cubicBezTo>
                  <a:cubicBezTo>
                    <a:pt x="2204585" y="1158657"/>
                    <a:pt x="2211122" y="1139528"/>
                    <a:pt x="2211122" y="1115247"/>
                  </a:cubicBezTo>
                  <a:lnTo>
                    <a:pt x="2211122" y="1023295"/>
                  </a:lnTo>
                  <a:cubicBezTo>
                    <a:pt x="2211122" y="999490"/>
                    <a:pt x="2204702" y="980607"/>
                    <a:pt x="2191863" y="966645"/>
                  </a:cubicBezTo>
                  <a:cubicBezTo>
                    <a:pt x="2179025" y="952683"/>
                    <a:pt x="2162072" y="945702"/>
                    <a:pt x="2141006" y="945702"/>
                  </a:cubicBezTo>
                  <a:close/>
                  <a:moveTo>
                    <a:pt x="1751707" y="875907"/>
                  </a:moveTo>
                  <a:lnTo>
                    <a:pt x="1836468" y="875907"/>
                  </a:lnTo>
                  <a:lnTo>
                    <a:pt x="1836468" y="1263396"/>
                  </a:lnTo>
                  <a:lnTo>
                    <a:pt x="1751707" y="1263396"/>
                  </a:lnTo>
                  <a:close/>
                  <a:moveTo>
                    <a:pt x="2538972" y="869930"/>
                  </a:moveTo>
                  <a:lnTo>
                    <a:pt x="2588312" y="869930"/>
                  </a:lnTo>
                  <a:cubicBezTo>
                    <a:pt x="2626459" y="869930"/>
                    <a:pt x="2657324" y="882650"/>
                    <a:pt x="2680907" y="908090"/>
                  </a:cubicBezTo>
                  <a:cubicBezTo>
                    <a:pt x="2704489" y="933529"/>
                    <a:pt x="2716280" y="966450"/>
                    <a:pt x="2716280" y="1006852"/>
                  </a:cubicBezTo>
                  <a:lnTo>
                    <a:pt x="2716280" y="1263396"/>
                  </a:lnTo>
                  <a:lnTo>
                    <a:pt x="2631520" y="1263396"/>
                  </a:lnTo>
                  <a:lnTo>
                    <a:pt x="2631520" y="1006852"/>
                  </a:lnTo>
                  <a:cubicBezTo>
                    <a:pt x="2631520" y="988326"/>
                    <a:pt x="2626940" y="973503"/>
                    <a:pt x="2617780" y="962382"/>
                  </a:cubicBezTo>
                  <a:cubicBezTo>
                    <a:pt x="2608620" y="951262"/>
                    <a:pt x="2596805" y="945702"/>
                    <a:pt x="2582335" y="945702"/>
                  </a:cubicBezTo>
                  <a:lnTo>
                    <a:pt x="2535984" y="945702"/>
                  </a:lnTo>
                  <a:cubicBezTo>
                    <a:pt x="2516545" y="945702"/>
                    <a:pt x="2498761" y="953306"/>
                    <a:pt x="2482632" y="968514"/>
                  </a:cubicBezTo>
                  <a:cubicBezTo>
                    <a:pt x="2466503" y="983722"/>
                    <a:pt x="2456180" y="1003292"/>
                    <a:pt x="2451664" y="1027224"/>
                  </a:cubicBezTo>
                  <a:lnTo>
                    <a:pt x="2451664" y="1263396"/>
                  </a:lnTo>
                  <a:lnTo>
                    <a:pt x="2366903" y="1263396"/>
                  </a:lnTo>
                  <a:lnTo>
                    <a:pt x="2366903" y="875907"/>
                  </a:lnTo>
                  <a:lnTo>
                    <a:pt x="2448675" y="875907"/>
                  </a:lnTo>
                  <a:lnTo>
                    <a:pt x="2448675" y="926723"/>
                  </a:lnTo>
                  <a:cubicBezTo>
                    <a:pt x="2450810" y="911594"/>
                    <a:pt x="2461528" y="898347"/>
                    <a:pt x="2480828" y="886980"/>
                  </a:cubicBezTo>
                  <a:cubicBezTo>
                    <a:pt x="2500128" y="875614"/>
                    <a:pt x="2519509" y="869930"/>
                    <a:pt x="2538972" y="869930"/>
                  </a:cubicBezTo>
                  <a:close/>
                  <a:moveTo>
                    <a:pt x="2078212" y="869930"/>
                  </a:moveTo>
                  <a:lnTo>
                    <a:pt x="2141006" y="869930"/>
                  </a:lnTo>
                  <a:cubicBezTo>
                    <a:pt x="2187464" y="869930"/>
                    <a:pt x="2224891" y="883865"/>
                    <a:pt x="2253288" y="911733"/>
                  </a:cubicBezTo>
                  <a:cubicBezTo>
                    <a:pt x="2281684" y="939602"/>
                    <a:pt x="2295882" y="976043"/>
                    <a:pt x="2295882" y="1021056"/>
                  </a:cubicBezTo>
                  <a:lnTo>
                    <a:pt x="2295882" y="1118235"/>
                  </a:lnTo>
                  <a:cubicBezTo>
                    <a:pt x="2295882" y="1163201"/>
                    <a:pt x="2281537" y="1199632"/>
                    <a:pt x="2252847" y="1227529"/>
                  </a:cubicBezTo>
                  <a:cubicBezTo>
                    <a:pt x="2224157" y="1255425"/>
                    <a:pt x="2186627" y="1269373"/>
                    <a:pt x="2140256" y="1269373"/>
                  </a:cubicBezTo>
                  <a:lnTo>
                    <a:pt x="2076712" y="1269373"/>
                  </a:lnTo>
                  <a:cubicBezTo>
                    <a:pt x="2030651" y="1269373"/>
                    <a:pt x="1993571" y="1255457"/>
                    <a:pt x="1965472" y="1227624"/>
                  </a:cubicBezTo>
                  <a:cubicBezTo>
                    <a:pt x="1937373" y="1199791"/>
                    <a:pt x="1923324" y="1163328"/>
                    <a:pt x="1923324" y="1118235"/>
                  </a:cubicBezTo>
                  <a:lnTo>
                    <a:pt x="1923324" y="1021056"/>
                  </a:lnTo>
                  <a:cubicBezTo>
                    <a:pt x="1923324" y="975963"/>
                    <a:pt x="1937502" y="939503"/>
                    <a:pt x="1965859" y="911674"/>
                  </a:cubicBezTo>
                  <a:cubicBezTo>
                    <a:pt x="1994216" y="883845"/>
                    <a:pt x="2031667" y="869930"/>
                    <a:pt x="2078212" y="869930"/>
                  </a:cubicBezTo>
                  <a:close/>
                  <a:moveTo>
                    <a:pt x="1025033" y="869930"/>
                  </a:moveTo>
                  <a:lnTo>
                    <a:pt x="1087827" y="869930"/>
                  </a:lnTo>
                  <a:cubicBezTo>
                    <a:pt x="1127189" y="869930"/>
                    <a:pt x="1158980" y="880842"/>
                    <a:pt x="1183202" y="902667"/>
                  </a:cubicBezTo>
                  <a:cubicBezTo>
                    <a:pt x="1207423" y="924491"/>
                    <a:pt x="1219534" y="955778"/>
                    <a:pt x="1219534" y="996530"/>
                  </a:cubicBezTo>
                  <a:lnTo>
                    <a:pt x="1136499" y="996530"/>
                  </a:lnTo>
                  <a:cubicBezTo>
                    <a:pt x="1135920" y="977860"/>
                    <a:pt x="1131237" y="964347"/>
                    <a:pt x="1122450" y="955989"/>
                  </a:cubicBezTo>
                  <a:cubicBezTo>
                    <a:pt x="1113663" y="947631"/>
                    <a:pt x="1102122" y="943451"/>
                    <a:pt x="1087827" y="943451"/>
                  </a:cubicBezTo>
                  <a:lnTo>
                    <a:pt x="1025783" y="943451"/>
                  </a:lnTo>
                  <a:cubicBezTo>
                    <a:pt x="1008948" y="943451"/>
                    <a:pt x="996041" y="946585"/>
                    <a:pt x="987064" y="952851"/>
                  </a:cubicBezTo>
                  <a:cubicBezTo>
                    <a:pt x="978087" y="959118"/>
                    <a:pt x="973598" y="967153"/>
                    <a:pt x="973598" y="976956"/>
                  </a:cubicBezTo>
                  <a:lnTo>
                    <a:pt x="973598" y="995637"/>
                  </a:lnTo>
                  <a:cubicBezTo>
                    <a:pt x="973598" y="1001748"/>
                    <a:pt x="976424" y="1007229"/>
                    <a:pt x="982075" y="1012079"/>
                  </a:cubicBezTo>
                  <a:cubicBezTo>
                    <a:pt x="987727" y="1016929"/>
                    <a:pt x="995097" y="1020382"/>
                    <a:pt x="1004185" y="1022437"/>
                  </a:cubicBezTo>
                  <a:lnTo>
                    <a:pt x="1135416" y="1045702"/>
                  </a:lnTo>
                  <a:cubicBezTo>
                    <a:pt x="1163039" y="1050489"/>
                    <a:pt x="1185583" y="1061212"/>
                    <a:pt x="1203049" y="1077873"/>
                  </a:cubicBezTo>
                  <a:cubicBezTo>
                    <a:pt x="1220516" y="1094534"/>
                    <a:pt x="1229249" y="1113969"/>
                    <a:pt x="1229249" y="1136178"/>
                  </a:cubicBezTo>
                  <a:lnTo>
                    <a:pt x="1229249" y="1165324"/>
                  </a:lnTo>
                  <a:cubicBezTo>
                    <a:pt x="1229249" y="1196805"/>
                    <a:pt x="1216174" y="1222016"/>
                    <a:pt x="1190024" y="1240959"/>
                  </a:cubicBezTo>
                  <a:cubicBezTo>
                    <a:pt x="1163874" y="1259902"/>
                    <a:pt x="1130058" y="1269373"/>
                    <a:pt x="1088577" y="1269373"/>
                  </a:cubicBezTo>
                  <a:lnTo>
                    <a:pt x="1022795" y="1269373"/>
                  </a:lnTo>
                  <a:cubicBezTo>
                    <a:pt x="980329" y="1269373"/>
                    <a:pt x="946140" y="1257606"/>
                    <a:pt x="920228" y="1234071"/>
                  </a:cubicBezTo>
                  <a:cubicBezTo>
                    <a:pt x="894316" y="1210536"/>
                    <a:pt x="881360" y="1177112"/>
                    <a:pt x="881360" y="1133797"/>
                  </a:cubicBezTo>
                  <a:lnTo>
                    <a:pt x="964633" y="1133797"/>
                  </a:lnTo>
                  <a:cubicBezTo>
                    <a:pt x="964633" y="1155045"/>
                    <a:pt x="969879" y="1170698"/>
                    <a:pt x="980373" y="1180755"/>
                  </a:cubicBezTo>
                  <a:cubicBezTo>
                    <a:pt x="990866" y="1190812"/>
                    <a:pt x="1005007" y="1195840"/>
                    <a:pt x="1022795" y="1195840"/>
                  </a:cubicBezTo>
                  <a:lnTo>
                    <a:pt x="1088577" y="1195840"/>
                  </a:lnTo>
                  <a:cubicBezTo>
                    <a:pt x="1105865" y="1195840"/>
                    <a:pt x="1119380" y="1192770"/>
                    <a:pt x="1129123" y="1186631"/>
                  </a:cubicBezTo>
                  <a:cubicBezTo>
                    <a:pt x="1138867" y="1180491"/>
                    <a:pt x="1143738" y="1172643"/>
                    <a:pt x="1143738" y="1163086"/>
                  </a:cubicBezTo>
                  <a:lnTo>
                    <a:pt x="1143738" y="1141405"/>
                  </a:lnTo>
                  <a:cubicBezTo>
                    <a:pt x="1143738" y="1135698"/>
                    <a:pt x="1141040" y="1130344"/>
                    <a:pt x="1135642" y="1125343"/>
                  </a:cubicBezTo>
                  <a:cubicBezTo>
                    <a:pt x="1130245" y="1120343"/>
                    <a:pt x="1124954" y="1117025"/>
                    <a:pt x="1119771" y="1115390"/>
                  </a:cubicBezTo>
                  <a:lnTo>
                    <a:pt x="993779" y="1092958"/>
                  </a:lnTo>
                  <a:cubicBezTo>
                    <a:pt x="958743" y="1087608"/>
                    <a:pt x="932369" y="1076480"/>
                    <a:pt x="914656" y="1059573"/>
                  </a:cubicBezTo>
                  <a:cubicBezTo>
                    <a:pt x="896944" y="1042666"/>
                    <a:pt x="888087" y="1022600"/>
                    <a:pt x="888087" y="999375"/>
                  </a:cubicBezTo>
                  <a:lnTo>
                    <a:pt x="888087" y="974705"/>
                  </a:lnTo>
                  <a:cubicBezTo>
                    <a:pt x="888087" y="943249"/>
                    <a:pt x="900621" y="917922"/>
                    <a:pt x="925687" y="898726"/>
                  </a:cubicBezTo>
                  <a:cubicBezTo>
                    <a:pt x="950754" y="879529"/>
                    <a:pt x="983869" y="869930"/>
                    <a:pt x="1025033" y="869930"/>
                  </a:cubicBezTo>
                  <a:close/>
                  <a:moveTo>
                    <a:pt x="599587" y="869930"/>
                  </a:moveTo>
                  <a:lnTo>
                    <a:pt x="660892" y="869930"/>
                  </a:lnTo>
                  <a:cubicBezTo>
                    <a:pt x="702286" y="869930"/>
                    <a:pt x="735707" y="881725"/>
                    <a:pt x="761155" y="905316"/>
                  </a:cubicBezTo>
                  <a:cubicBezTo>
                    <a:pt x="786602" y="928906"/>
                    <a:pt x="799326" y="959763"/>
                    <a:pt x="799326" y="997887"/>
                  </a:cubicBezTo>
                  <a:lnTo>
                    <a:pt x="799326" y="1263396"/>
                  </a:lnTo>
                  <a:lnTo>
                    <a:pt x="719054" y="1263396"/>
                  </a:lnTo>
                  <a:lnTo>
                    <a:pt x="719054" y="1213307"/>
                  </a:lnTo>
                  <a:cubicBezTo>
                    <a:pt x="716213" y="1229023"/>
                    <a:pt x="705017" y="1242296"/>
                    <a:pt x="685467" y="1253127"/>
                  </a:cubicBezTo>
                  <a:cubicBezTo>
                    <a:pt x="665917" y="1263958"/>
                    <a:pt x="646014" y="1269373"/>
                    <a:pt x="625757" y="1269373"/>
                  </a:cubicBezTo>
                  <a:lnTo>
                    <a:pt x="580906" y="1269373"/>
                  </a:lnTo>
                  <a:cubicBezTo>
                    <a:pt x="541584" y="1269373"/>
                    <a:pt x="509925" y="1259110"/>
                    <a:pt x="485930" y="1238584"/>
                  </a:cubicBezTo>
                  <a:cubicBezTo>
                    <a:pt x="461935" y="1218057"/>
                    <a:pt x="449937" y="1190649"/>
                    <a:pt x="449937" y="1156359"/>
                  </a:cubicBezTo>
                  <a:lnTo>
                    <a:pt x="449937" y="1131689"/>
                  </a:lnTo>
                  <a:cubicBezTo>
                    <a:pt x="449937" y="1098280"/>
                    <a:pt x="462433" y="1071342"/>
                    <a:pt x="487424" y="1050876"/>
                  </a:cubicBezTo>
                  <a:cubicBezTo>
                    <a:pt x="512416" y="1030409"/>
                    <a:pt x="544822" y="1020175"/>
                    <a:pt x="584645" y="1020175"/>
                  </a:cubicBezTo>
                  <a:lnTo>
                    <a:pt x="631734" y="1020175"/>
                  </a:lnTo>
                  <a:cubicBezTo>
                    <a:pt x="647149" y="1020175"/>
                    <a:pt x="663797" y="1022543"/>
                    <a:pt x="681681" y="1027277"/>
                  </a:cubicBezTo>
                  <a:cubicBezTo>
                    <a:pt x="699564" y="1032012"/>
                    <a:pt x="710775" y="1037864"/>
                    <a:pt x="715316" y="1044833"/>
                  </a:cubicBezTo>
                  <a:lnTo>
                    <a:pt x="715316" y="997887"/>
                  </a:lnTo>
                  <a:cubicBezTo>
                    <a:pt x="715316" y="981623"/>
                    <a:pt x="710327" y="968609"/>
                    <a:pt x="700350" y="958846"/>
                  </a:cubicBezTo>
                  <a:cubicBezTo>
                    <a:pt x="690372" y="949083"/>
                    <a:pt x="677220" y="944202"/>
                    <a:pt x="660892" y="944202"/>
                  </a:cubicBezTo>
                  <a:lnTo>
                    <a:pt x="599587" y="944202"/>
                  </a:lnTo>
                  <a:cubicBezTo>
                    <a:pt x="582434" y="944202"/>
                    <a:pt x="568950" y="948039"/>
                    <a:pt x="559136" y="955715"/>
                  </a:cubicBezTo>
                  <a:cubicBezTo>
                    <a:pt x="549321" y="963390"/>
                    <a:pt x="544414" y="975749"/>
                    <a:pt x="544414" y="992791"/>
                  </a:cubicBezTo>
                  <a:lnTo>
                    <a:pt x="460403" y="992791"/>
                  </a:lnTo>
                  <a:cubicBezTo>
                    <a:pt x="460403" y="953326"/>
                    <a:pt x="473270" y="922983"/>
                    <a:pt x="499003" y="901762"/>
                  </a:cubicBezTo>
                  <a:cubicBezTo>
                    <a:pt x="524736" y="880541"/>
                    <a:pt x="558265" y="869930"/>
                    <a:pt x="599587" y="869930"/>
                  </a:cubicBezTo>
                  <a:close/>
                  <a:moveTo>
                    <a:pt x="1794463" y="732377"/>
                  </a:moveTo>
                  <a:cubicBezTo>
                    <a:pt x="1811131" y="732377"/>
                    <a:pt x="1824542" y="737455"/>
                    <a:pt x="1834694" y="747611"/>
                  </a:cubicBezTo>
                  <a:cubicBezTo>
                    <a:pt x="1844846" y="757767"/>
                    <a:pt x="1849922" y="770676"/>
                    <a:pt x="1849922" y="786336"/>
                  </a:cubicBezTo>
                  <a:cubicBezTo>
                    <a:pt x="1849922" y="802433"/>
                    <a:pt x="1844828" y="815576"/>
                    <a:pt x="1834640" y="825764"/>
                  </a:cubicBezTo>
                  <a:cubicBezTo>
                    <a:pt x="1824452" y="835952"/>
                    <a:pt x="1811060" y="841046"/>
                    <a:pt x="1794463" y="841046"/>
                  </a:cubicBezTo>
                  <a:cubicBezTo>
                    <a:pt x="1777905" y="841046"/>
                    <a:pt x="1764397" y="835962"/>
                    <a:pt x="1753940" y="825794"/>
                  </a:cubicBezTo>
                  <a:cubicBezTo>
                    <a:pt x="1743482" y="815626"/>
                    <a:pt x="1738253" y="802473"/>
                    <a:pt x="1738253" y="786336"/>
                  </a:cubicBezTo>
                  <a:cubicBezTo>
                    <a:pt x="1738253" y="770636"/>
                    <a:pt x="1743462" y="757718"/>
                    <a:pt x="1753880" y="747581"/>
                  </a:cubicBezTo>
                  <a:cubicBezTo>
                    <a:pt x="1764298" y="737445"/>
                    <a:pt x="1777826" y="732377"/>
                    <a:pt x="1794463" y="732377"/>
                  </a:cubicBezTo>
                  <a:close/>
                  <a:moveTo>
                    <a:pt x="1300103" y="725650"/>
                  </a:moveTo>
                  <a:lnTo>
                    <a:pt x="1384864" y="725650"/>
                  </a:lnTo>
                  <a:lnTo>
                    <a:pt x="1384864" y="922234"/>
                  </a:lnTo>
                  <a:cubicBezTo>
                    <a:pt x="1387594" y="908058"/>
                    <a:pt x="1398248" y="895797"/>
                    <a:pt x="1416826" y="885450"/>
                  </a:cubicBezTo>
                  <a:cubicBezTo>
                    <a:pt x="1435404" y="875104"/>
                    <a:pt x="1453853" y="869930"/>
                    <a:pt x="1472172" y="869930"/>
                  </a:cubicBezTo>
                  <a:lnTo>
                    <a:pt x="1523012" y="869930"/>
                  </a:lnTo>
                  <a:cubicBezTo>
                    <a:pt x="1561152" y="869930"/>
                    <a:pt x="1592015" y="882650"/>
                    <a:pt x="1615601" y="908090"/>
                  </a:cubicBezTo>
                  <a:cubicBezTo>
                    <a:pt x="1639187" y="933529"/>
                    <a:pt x="1650980" y="966450"/>
                    <a:pt x="1650980" y="1006852"/>
                  </a:cubicBezTo>
                  <a:lnTo>
                    <a:pt x="1650980" y="1263396"/>
                  </a:lnTo>
                  <a:lnTo>
                    <a:pt x="1566220" y="1263396"/>
                  </a:lnTo>
                  <a:lnTo>
                    <a:pt x="1566220" y="1006852"/>
                  </a:lnTo>
                  <a:cubicBezTo>
                    <a:pt x="1566220" y="988326"/>
                    <a:pt x="1561640" y="973503"/>
                    <a:pt x="1552480" y="962382"/>
                  </a:cubicBezTo>
                  <a:cubicBezTo>
                    <a:pt x="1543320" y="951262"/>
                    <a:pt x="1531501" y="945702"/>
                    <a:pt x="1517023" y="945702"/>
                  </a:cubicBezTo>
                  <a:lnTo>
                    <a:pt x="1469184" y="945702"/>
                  </a:lnTo>
                  <a:cubicBezTo>
                    <a:pt x="1449721" y="945702"/>
                    <a:pt x="1431933" y="953185"/>
                    <a:pt x="1415820" y="968151"/>
                  </a:cubicBezTo>
                  <a:cubicBezTo>
                    <a:pt x="1399707" y="983117"/>
                    <a:pt x="1389388" y="1002352"/>
                    <a:pt x="1384864" y="1025855"/>
                  </a:cubicBezTo>
                  <a:lnTo>
                    <a:pt x="1384864" y="1263396"/>
                  </a:lnTo>
                  <a:lnTo>
                    <a:pt x="1300103" y="1263396"/>
                  </a:lnTo>
                  <a:close/>
                  <a:moveTo>
                    <a:pt x="17216" y="725650"/>
                  </a:moveTo>
                  <a:lnTo>
                    <a:pt x="392014" y="725650"/>
                  </a:lnTo>
                  <a:lnTo>
                    <a:pt x="392014" y="802922"/>
                  </a:lnTo>
                  <a:lnTo>
                    <a:pt x="103466" y="802922"/>
                  </a:lnTo>
                  <a:lnTo>
                    <a:pt x="103466" y="962620"/>
                  </a:lnTo>
                  <a:lnTo>
                    <a:pt x="364355" y="962620"/>
                  </a:lnTo>
                  <a:lnTo>
                    <a:pt x="364355" y="1039892"/>
                  </a:lnTo>
                  <a:lnTo>
                    <a:pt x="103466" y="1039892"/>
                  </a:lnTo>
                  <a:lnTo>
                    <a:pt x="103466" y="1263396"/>
                  </a:lnTo>
                  <a:lnTo>
                    <a:pt x="17216" y="1263396"/>
                  </a:lnTo>
                  <a:close/>
                  <a:moveTo>
                    <a:pt x="1634490" y="214122"/>
                  </a:moveTo>
                  <a:cubicBezTo>
                    <a:pt x="1611122" y="214122"/>
                    <a:pt x="1592326" y="222123"/>
                    <a:pt x="1578102" y="238125"/>
                  </a:cubicBezTo>
                  <a:cubicBezTo>
                    <a:pt x="1563878" y="254127"/>
                    <a:pt x="1556766" y="275336"/>
                    <a:pt x="1556766" y="301752"/>
                  </a:cubicBezTo>
                  <a:lnTo>
                    <a:pt x="1556766" y="313182"/>
                  </a:lnTo>
                  <a:lnTo>
                    <a:pt x="1770126" y="313182"/>
                  </a:lnTo>
                  <a:lnTo>
                    <a:pt x="1770126" y="297942"/>
                  </a:lnTo>
                  <a:cubicBezTo>
                    <a:pt x="1770126" y="272542"/>
                    <a:pt x="1763395" y="252222"/>
                    <a:pt x="1749933" y="236982"/>
                  </a:cubicBezTo>
                  <a:cubicBezTo>
                    <a:pt x="1736471" y="221742"/>
                    <a:pt x="1718818" y="214122"/>
                    <a:pt x="1696974" y="214122"/>
                  </a:cubicBezTo>
                  <a:close/>
                  <a:moveTo>
                    <a:pt x="1205865" y="214122"/>
                  </a:moveTo>
                  <a:cubicBezTo>
                    <a:pt x="1182497" y="214122"/>
                    <a:pt x="1163701" y="222123"/>
                    <a:pt x="1149477" y="238125"/>
                  </a:cubicBezTo>
                  <a:cubicBezTo>
                    <a:pt x="1135253" y="254127"/>
                    <a:pt x="1128141" y="275336"/>
                    <a:pt x="1128141" y="301752"/>
                  </a:cubicBezTo>
                  <a:lnTo>
                    <a:pt x="1128141" y="313182"/>
                  </a:lnTo>
                  <a:lnTo>
                    <a:pt x="1341501" y="313182"/>
                  </a:lnTo>
                  <a:lnTo>
                    <a:pt x="1341501" y="297942"/>
                  </a:lnTo>
                  <a:cubicBezTo>
                    <a:pt x="1341501" y="272542"/>
                    <a:pt x="1334770" y="252222"/>
                    <a:pt x="1321308" y="236982"/>
                  </a:cubicBezTo>
                  <a:cubicBezTo>
                    <a:pt x="1307846" y="221742"/>
                    <a:pt x="1290193" y="214122"/>
                    <a:pt x="1268349" y="214122"/>
                  </a:cubicBezTo>
                  <a:close/>
                  <a:moveTo>
                    <a:pt x="970026" y="157734"/>
                  </a:moveTo>
                  <a:lnTo>
                    <a:pt x="1009650" y="157734"/>
                  </a:lnTo>
                  <a:lnTo>
                    <a:pt x="1009650" y="220980"/>
                  </a:lnTo>
                  <a:lnTo>
                    <a:pt x="970026" y="220980"/>
                  </a:lnTo>
                  <a:cubicBezTo>
                    <a:pt x="939038" y="220980"/>
                    <a:pt x="914146" y="230505"/>
                    <a:pt x="895350" y="249555"/>
                  </a:cubicBezTo>
                  <a:cubicBezTo>
                    <a:pt x="876554" y="268605"/>
                    <a:pt x="867156" y="293624"/>
                    <a:pt x="867156" y="324612"/>
                  </a:cubicBezTo>
                  <a:lnTo>
                    <a:pt x="867156" y="539496"/>
                  </a:lnTo>
                  <a:lnTo>
                    <a:pt x="796290" y="539496"/>
                  </a:lnTo>
                  <a:lnTo>
                    <a:pt x="796290" y="159258"/>
                  </a:lnTo>
                  <a:lnTo>
                    <a:pt x="864108" y="159258"/>
                  </a:lnTo>
                  <a:lnTo>
                    <a:pt x="864108" y="214884"/>
                  </a:lnTo>
                  <a:cubicBezTo>
                    <a:pt x="874268" y="198120"/>
                    <a:pt x="889127" y="184404"/>
                    <a:pt x="908685" y="173736"/>
                  </a:cubicBezTo>
                  <a:cubicBezTo>
                    <a:pt x="928243" y="163068"/>
                    <a:pt x="948690" y="157734"/>
                    <a:pt x="970026" y="157734"/>
                  </a:cubicBezTo>
                  <a:close/>
                  <a:moveTo>
                    <a:pt x="1634490" y="153162"/>
                  </a:moveTo>
                  <a:lnTo>
                    <a:pt x="1696974" y="153162"/>
                  </a:lnTo>
                  <a:cubicBezTo>
                    <a:pt x="1740154" y="153162"/>
                    <a:pt x="1774952" y="166370"/>
                    <a:pt x="1801368" y="192786"/>
                  </a:cubicBezTo>
                  <a:cubicBezTo>
                    <a:pt x="1827784" y="219202"/>
                    <a:pt x="1840992" y="254254"/>
                    <a:pt x="1840992" y="297942"/>
                  </a:cubicBezTo>
                  <a:lnTo>
                    <a:pt x="1840992" y="369570"/>
                  </a:lnTo>
                  <a:lnTo>
                    <a:pt x="1556766" y="369570"/>
                  </a:lnTo>
                  <a:lnTo>
                    <a:pt x="1556766" y="406146"/>
                  </a:lnTo>
                  <a:cubicBezTo>
                    <a:pt x="1556766" y="429514"/>
                    <a:pt x="1563878" y="448310"/>
                    <a:pt x="1578102" y="462534"/>
                  </a:cubicBezTo>
                  <a:cubicBezTo>
                    <a:pt x="1592326" y="476758"/>
                    <a:pt x="1611122" y="483870"/>
                    <a:pt x="1634490" y="483870"/>
                  </a:cubicBezTo>
                  <a:lnTo>
                    <a:pt x="1693164" y="483870"/>
                  </a:lnTo>
                  <a:cubicBezTo>
                    <a:pt x="1716024" y="483870"/>
                    <a:pt x="1734566" y="477901"/>
                    <a:pt x="1748790" y="465963"/>
                  </a:cubicBezTo>
                  <a:cubicBezTo>
                    <a:pt x="1763014" y="454025"/>
                    <a:pt x="1770126" y="438150"/>
                    <a:pt x="1770126" y="418338"/>
                  </a:cubicBezTo>
                  <a:lnTo>
                    <a:pt x="1839468" y="418338"/>
                  </a:lnTo>
                  <a:cubicBezTo>
                    <a:pt x="1839468" y="456438"/>
                    <a:pt x="1826006" y="487172"/>
                    <a:pt x="1799082" y="510540"/>
                  </a:cubicBezTo>
                  <a:cubicBezTo>
                    <a:pt x="1772158" y="533908"/>
                    <a:pt x="1736598" y="545592"/>
                    <a:pt x="1692402" y="545592"/>
                  </a:cubicBezTo>
                  <a:lnTo>
                    <a:pt x="1634490" y="545592"/>
                  </a:lnTo>
                  <a:cubicBezTo>
                    <a:pt x="1589786" y="545592"/>
                    <a:pt x="1553845" y="532765"/>
                    <a:pt x="1526667" y="507111"/>
                  </a:cubicBezTo>
                  <a:cubicBezTo>
                    <a:pt x="1499489" y="481457"/>
                    <a:pt x="1485900" y="447802"/>
                    <a:pt x="1485900" y="406146"/>
                  </a:cubicBezTo>
                  <a:lnTo>
                    <a:pt x="1485900" y="300990"/>
                  </a:lnTo>
                  <a:cubicBezTo>
                    <a:pt x="1485900" y="256286"/>
                    <a:pt x="1499489" y="220472"/>
                    <a:pt x="1526667" y="193548"/>
                  </a:cubicBezTo>
                  <a:cubicBezTo>
                    <a:pt x="1553845" y="166624"/>
                    <a:pt x="1589786" y="153162"/>
                    <a:pt x="1634490" y="153162"/>
                  </a:cubicBezTo>
                  <a:close/>
                  <a:moveTo>
                    <a:pt x="1205865" y="153162"/>
                  </a:moveTo>
                  <a:lnTo>
                    <a:pt x="1268349" y="153162"/>
                  </a:lnTo>
                  <a:cubicBezTo>
                    <a:pt x="1311529" y="153162"/>
                    <a:pt x="1346327" y="166370"/>
                    <a:pt x="1372743" y="192786"/>
                  </a:cubicBezTo>
                  <a:cubicBezTo>
                    <a:pt x="1399159" y="219202"/>
                    <a:pt x="1412367" y="254254"/>
                    <a:pt x="1412367" y="297942"/>
                  </a:cubicBezTo>
                  <a:lnTo>
                    <a:pt x="1412367" y="369570"/>
                  </a:lnTo>
                  <a:lnTo>
                    <a:pt x="1128141" y="369570"/>
                  </a:lnTo>
                  <a:lnTo>
                    <a:pt x="1128141" y="406146"/>
                  </a:lnTo>
                  <a:cubicBezTo>
                    <a:pt x="1128141" y="429514"/>
                    <a:pt x="1135253" y="448310"/>
                    <a:pt x="1149477" y="462534"/>
                  </a:cubicBezTo>
                  <a:cubicBezTo>
                    <a:pt x="1163701" y="476758"/>
                    <a:pt x="1182497" y="483870"/>
                    <a:pt x="1205865" y="483870"/>
                  </a:cubicBezTo>
                  <a:lnTo>
                    <a:pt x="1264539" y="483870"/>
                  </a:lnTo>
                  <a:cubicBezTo>
                    <a:pt x="1287399" y="483870"/>
                    <a:pt x="1305941" y="477901"/>
                    <a:pt x="1320165" y="465963"/>
                  </a:cubicBezTo>
                  <a:cubicBezTo>
                    <a:pt x="1334389" y="454025"/>
                    <a:pt x="1341501" y="438150"/>
                    <a:pt x="1341501" y="418338"/>
                  </a:cubicBezTo>
                  <a:lnTo>
                    <a:pt x="1410843" y="418338"/>
                  </a:lnTo>
                  <a:cubicBezTo>
                    <a:pt x="1410843" y="456438"/>
                    <a:pt x="1397381" y="487172"/>
                    <a:pt x="1370457" y="510540"/>
                  </a:cubicBezTo>
                  <a:cubicBezTo>
                    <a:pt x="1343533" y="533908"/>
                    <a:pt x="1307973" y="545592"/>
                    <a:pt x="1263777" y="545592"/>
                  </a:cubicBezTo>
                  <a:lnTo>
                    <a:pt x="1205865" y="545592"/>
                  </a:lnTo>
                  <a:cubicBezTo>
                    <a:pt x="1161161" y="545592"/>
                    <a:pt x="1125220" y="532765"/>
                    <a:pt x="1098042" y="507111"/>
                  </a:cubicBezTo>
                  <a:cubicBezTo>
                    <a:pt x="1070864" y="481457"/>
                    <a:pt x="1057275" y="447802"/>
                    <a:pt x="1057275" y="406146"/>
                  </a:cubicBezTo>
                  <a:lnTo>
                    <a:pt x="1057275" y="300990"/>
                  </a:lnTo>
                  <a:cubicBezTo>
                    <a:pt x="1057275" y="256286"/>
                    <a:pt x="1070864" y="220472"/>
                    <a:pt x="1098042" y="193548"/>
                  </a:cubicBezTo>
                  <a:cubicBezTo>
                    <a:pt x="1125220" y="166624"/>
                    <a:pt x="1161161" y="153162"/>
                    <a:pt x="1205865" y="153162"/>
                  </a:cubicBezTo>
                  <a:close/>
                  <a:moveTo>
                    <a:pt x="1967103" y="44196"/>
                  </a:moveTo>
                  <a:lnTo>
                    <a:pt x="2037207" y="44196"/>
                  </a:lnTo>
                  <a:lnTo>
                    <a:pt x="2037207" y="159258"/>
                  </a:lnTo>
                  <a:lnTo>
                    <a:pt x="2136267" y="159258"/>
                  </a:lnTo>
                  <a:lnTo>
                    <a:pt x="2136267" y="220980"/>
                  </a:lnTo>
                  <a:lnTo>
                    <a:pt x="2037207" y="220980"/>
                  </a:lnTo>
                  <a:lnTo>
                    <a:pt x="2037207" y="422148"/>
                  </a:lnTo>
                  <a:cubicBezTo>
                    <a:pt x="2037207" y="441960"/>
                    <a:pt x="2041144" y="456184"/>
                    <a:pt x="2049018" y="464820"/>
                  </a:cubicBezTo>
                  <a:cubicBezTo>
                    <a:pt x="2056892" y="473456"/>
                    <a:pt x="2069719" y="477774"/>
                    <a:pt x="2087499" y="477774"/>
                  </a:cubicBezTo>
                  <a:lnTo>
                    <a:pt x="2136267" y="477774"/>
                  </a:lnTo>
                  <a:lnTo>
                    <a:pt x="2136267" y="539496"/>
                  </a:lnTo>
                  <a:lnTo>
                    <a:pt x="2084451" y="539496"/>
                  </a:lnTo>
                  <a:cubicBezTo>
                    <a:pt x="2042795" y="539496"/>
                    <a:pt x="2012696" y="530352"/>
                    <a:pt x="1994154" y="512064"/>
                  </a:cubicBezTo>
                  <a:cubicBezTo>
                    <a:pt x="1975612" y="493776"/>
                    <a:pt x="1966341" y="464312"/>
                    <a:pt x="1966341" y="423672"/>
                  </a:cubicBezTo>
                  <a:lnTo>
                    <a:pt x="1966341" y="220980"/>
                  </a:lnTo>
                  <a:lnTo>
                    <a:pt x="1899285" y="220980"/>
                  </a:lnTo>
                  <a:lnTo>
                    <a:pt x="1899285" y="159258"/>
                  </a:lnTo>
                  <a:lnTo>
                    <a:pt x="1967103" y="159258"/>
                  </a:lnTo>
                  <a:close/>
                  <a:moveTo>
                    <a:pt x="538353" y="44196"/>
                  </a:moveTo>
                  <a:lnTo>
                    <a:pt x="608457" y="44196"/>
                  </a:lnTo>
                  <a:lnTo>
                    <a:pt x="608457" y="159258"/>
                  </a:lnTo>
                  <a:lnTo>
                    <a:pt x="707517" y="159258"/>
                  </a:lnTo>
                  <a:lnTo>
                    <a:pt x="707517" y="220980"/>
                  </a:lnTo>
                  <a:lnTo>
                    <a:pt x="608457" y="220980"/>
                  </a:lnTo>
                  <a:lnTo>
                    <a:pt x="608457" y="422148"/>
                  </a:lnTo>
                  <a:cubicBezTo>
                    <a:pt x="608457" y="441960"/>
                    <a:pt x="612394" y="456184"/>
                    <a:pt x="620268" y="464820"/>
                  </a:cubicBezTo>
                  <a:cubicBezTo>
                    <a:pt x="628142" y="473456"/>
                    <a:pt x="640969" y="477774"/>
                    <a:pt x="658749" y="477774"/>
                  </a:cubicBezTo>
                  <a:lnTo>
                    <a:pt x="707517" y="477774"/>
                  </a:lnTo>
                  <a:lnTo>
                    <a:pt x="707517" y="539496"/>
                  </a:lnTo>
                  <a:lnTo>
                    <a:pt x="655701" y="539496"/>
                  </a:lnTo>
                  <a:cubicBezTo>
                    <a:pt x="614045" y="539496"/>
                    <a:pt x="583946" y="530352"/>
                    <a:pt x="565404" y="512064"/>
                  </a:cubicBezTo>
                  <a:cubicBezTo>
                    <a:pt x="546862" y="493776"/>
                    <a:pt x="537591" y="464312"/>
                    <a:pt x="537591" y="423672"/>
                  </a:cubicBezTo>
                  <a:lnTo>
                    <a:pt x="537591" y="220980"/>
                  </a:lnTo>
                  <a:lnTo>
                    <a:pt x="470535" y="220980"/>
                  </a:lnTo>
                  <a:lnTo>
                    <a:pt x="470535" y="159258"/>
                  </a:lnTo>
                  <a:lnTo>
                    <a:pt x="538353" y="159258"/>
                  </a:lnTo>
                  <a:close/>
                  <a:moveTo>
                    <a:pt x="165354" y="0"/>
                  </a:moveTo>
                  <a:lnTo>
                    <a:pt x="251460" y="0"/>
                  </a:lnTo>
                  <a:cubicBezTo>
                    <a:pt x="281432" y="0"/>
                    <a:pt x="307975" y="6223"/>
                    <a:pt x="331089" y="18669"/>
                  </a:cubicBezTo>
                  <a:cubicBezTo>
                    <a:pt x="354203" y="31115"/>
                    <a:pt x="372110" y="48641"/>
                    <a:pt x="384810" y="71247"/>
                  </a:cubicBezTo>
                  <a:cubicBezTo>
                    <a:pt x="397510" y="93853"/>
                    <a:pt x="403860" y="119888"/>
                    <a:pt x="403860" y="149352"/>
                  </a:cubicBezTo>
                  <a:lnTo>
                    <a:pt x="332232" y="149352"/>
                  </a:lnTo>
                  <a:cubicBezTo>
                    <a:pt x="332232" y="123952"/>
                    <a:pt x="324866" y="103505"/>
                    <a:pt x="310134" y="88011"/>
                  </a:cubicBezTo>
                  <a:cubicBezTo>
                    <a:pt x="295402" y="72517"/>
                    <a:pt x="275844" y="64770"/>
                    <a:pt x="251460" y="64770"/>
                  </a:cubicBezTo>
                  <a:lnTo>
                    <a:pt x="165354" y="64770"/>
                  </a:lnTo>
                  <a:cubicBezTo>
                    <a:pt x="139446" y="64770"/>
                    <a:pt x="118491" y="70485"/>
                    <a:pt x="102489" y="81915"/>
                  </a:cubicBezTo>
                  <a:cubicBezTo>
                    <a:pt x="86487" y="93345"/>
                    <a:pt x="78486" y="108966"/>
                    <a:pt x="78486" y="128778"/>
                  </a:cubicBezTo>
                  <a:lnTo>
                    <a:pt x="78486" y="163068"/>
                  </a:lnTo>
                  <a:cubicBezTo>
                    <a:pt x="78486" y="179324"/>
                    <a:pt x="84201" y="192786"/>
                    <a:pt x="95631" y="203454"/>
                  </a:cubicBezTo>
                  <a:cubicBezTo>
                    <a:pt x="107061" y="214122"/>
                    <a:pt x="123444" y="221488"/>
                    <a:pt x="144780" y="225552"/>
                  </a:cubicBezTo>
                  <a:lnTo>
                    <a:pt x="281940" y="249174"/>
                  </a:lnTo>
                  <a:cubicBezTo>
                    <a:pt x="324104" y="256286"/>
                    <a:pt x="356489" y="270129"/>
                    <a:pt x="379095" y="290703"/>
                  </a:cubicBezTo>
                  <a:cubicBezTo>
                    <a:pt x="401701" y="311277"/>
                    <a:pt x="413004" y="337058"/>
                    <a:pt x="413004" y="368046"/>
                  </a:cubicBezTo>
                  <a:lnTo>
                    <a:pt x="413004" y="417576"/>
                  </a:lnTo>
                  <a:cubicBezTo>
                    <a:pt x="413004" y="456184"/>
                    <a:pt x="398145" y="487172"/>
                    <a:pt x="368427" y="510540"/>
                  </a:cubicBezTo>
                  <a:cubicBezTo>
                    <a:pt x="338709" y="533908"/>
                    <a:pt x="299212" y="545592"/>
                    <a:pt x="249936" y="545592"/>
                  </a:cubicBezTo>
                  <a:lnTo>
                    <a:pt x="162306" y="545592"/>
                  </a:lnTo>
                  <a:cubicBezTo>
                    <a:pt x="113030" y="545592"/>
                    <a:pt x="73660" y="530860"/>
                    <a:pt x="44196" y="501396"/>
                  </a:cubicBezTo>
                  <a:cubicBezTo>
                    <a:pt x="14732" y="471932"/>
                    <a:pt x="0" y="432308"/>
                    <a:pt x="0" y="382524"/>
                  </a:cubicBezTo>
                  <a:lnTo>
                    <a:pt x="70866" y="382524"/>
                  </a:lnTo>
                  <a:cubicBezTo>
                    <a:pt x="70866" y="412496"/>
                    <a:pt x="79375" y="436372"/>
                    <a:pt x="96393" y="454152"/>
                  </a:cubicBezTo>
                  <a:cubicBezTo>
                    <a:pt x="113411" y="471932"/>
                    <a:pt x="135890" y="480822"/>
                    <a:pt x="163830" y="480822"/>
                  </a:cubicBezTo>
                  <a:lnTo>
                    <a:pt x="248412" y="480822"/>
                  </a:lnTo>
                  <a:cubicBezTo>
                    <a:pt x="276352" y="480822"/>
                    <a:pt x="298704" y="474853"/>
                    <a:pt x="315468" y="462915"/>
                  </a:cubicBezTo>
                  <a:cubicBezTo>
                    <a:pt x="332232" y="450977"/>
                    <a:pt x="340614" y="435102"/>
                    <a:pt x="340614" y="415290"/>
                  </a:cubicBezTo>
                  <a:lnTo>
                    <a:pt x="340614" y="374142"/>
                  </a:lnTo>
                  <a:cubicBezTo>
                    <a:pt x="340614" y="358394"/>
                    <a:pt x="334645" y="345186"/>
                    <a:pt x="322707" y="334518"/>
                  </a:cubicBezTo>
                  <a:cubicBezTo>
                    <a:pt x="310769" y="323850"/>
                    <a:pt x="293878" y="316738"/>
                    <a:pt x="272034" y="313182"/>
                  </a:cubicBezTo>
                  <a:lnTo>
                    <a:pt x="133350" y="290322"/>
                  </a:lnTo>
                  <a:cubicBezTo>
                    <a:pt x="92710" y="283718"/>
                    <a:pt x="61341" y="269748"/>
                    <a:pt x="39243" y="248412"/>
                  </a:cubicBezTo>
                  <a:cubicBezTo>
                    <a:pt x="17145" y="227076"/>
                    <a:pt x="6096" y="200406"/>
                    <a:pt x="6096" y="168402"/>
                  </a:cubicBezTo>
                  <a:lnTo>
                    <a:pt x="6096" y="126492"/>
                  </a:lnTo>
                  <a:cubicBezTo>
                    <a:pt x="6096" y="88392"/>
                    <a:pt x="20701" y="57785"/>
                    <a:pt x="49911" y="34671"/>
                  </a:cubicBezTo>
                  <a:cubicBezTo>
                    <a:pt x="79121" y="11557"/>
                    <a:pt x="117602" y="0"/>
                    <a:pt x="16535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grpSp>
      <p:pic>
        <p:nvPicPr>
          <p:cNvPr id="8" name="Picture Placeholder 7">
            <a:extLst>
              <a:ext uri="{FF2B5EF4-FFF2-40B4-BE49-F238E27FC236}">
                <a16:creationId xmlns:a16="http://schemas.microsoft.com/office/drawing/2014/main" id="{90F647B4-E240-459A-815A-628F8F2D9DF2}"/>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6906" b="6906"/>
          <a:stretch>
            <a:fillRect/>
          </a:stretch>
        </p:blipFill>
        <p:spPr/>
      </p:pic>
      <p:sp>
        <p:nvSpPr>
          <p:cNvPr id="16" name="Rectangle 15">
            <a:extLst>
              <a:ext uri="{FF2B5EF4-FFF2-40B4-BE49-F238E27FC236}">
                <a16:creationId xmlns:a16="http://schemas.microsoft.com/office/drawing/2014/main" id="{F5943D03-1B6C-4C04-8E30-B75C93FBE846}"/>
              </a:ext>
            </a:extLst>
          </p:cNvPr>
          <p:cNvSpPr/>
          <p:nvPr/>
        </p:nvSpPr>
        <p:spPr>
          <a:xfrm>
            <a:off x="7798528" y="3652588"/>
            <a:ext cx="3479800" cy="830997"/>
          </a:xfrm>
          <a:prstGeom prst="rect">
            <a:avLst/>
          </a:prstGeom>
        </p:spPr>
        <p:txBody>
          <a:bodyPr wrap="square">
            <a:spAutoFit/>
          </a:bodyPr>
          <a:lstStyle/>
          <a:p>
            <a:r>
              <a:rPr lang="en-US" sz="4800" b="1" dirty="0">
                <a:solidFill>
                  <a:srgbClr val="1F497D"/>
                </a:solidFill>
                <a:latin typeface="+mj-lt"/>
                <a:ea typeface="EB Garamond 12" panose="02020502060206020403" pitchFamily="18" charset="0"/>
                <a:cs typeface="Poppins SemiBold" panose="00000700000000000000" pitchFamily="2" charset="0"/>
              </a:rPr>
              <a:t>Thanks.</a:t>
            </a:r>
          </a:p>
        </p:txBody>
      </p:sp>
    </p:spTree>
    <p:extLst>
      <p:ext uri="{BB962C8B-B14F-4D97-AF65-F5344CB8AC3E}">
        <p14:creationId xmlns:p14="http://schemas.microsoft.com/office/powerpoint/2010/main" val="13412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73A34D65-F1A4-446F-B6B7-E8430B228B4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9997" r="9997"/>
          <a:stretch>
            <a:fillRect/>
          </a:stretch>
        </p:blipFill>
        <p:spPr/>
      </p:pic>
      <p:pic>
        <p:nvPicPr>
          <p:cNvPr id="24" name="Picture Placeholder 23">
            <a:extLst>
              <a:ext uri="{FF2B5EF4-FFF2-40B4-BE49-F238E27FC236}">
                <a16:creationId xmlns:a16="http://schemas.microsoft.com/office/drawing/2014/main" id="{ED688ABB-893A-4FEA-A169-C5A307972FB7}"/>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8131" r="8131"/>
          <a:stretch>
            <a:fillRect/>
          </a:stretch>
        </p:blipFill>
        <p:spPr/>
      </p:pic>
      <p:pic>
        <p:nvPicPr>
          <p:cNvPr id="26" name="Picture Placeholder 25">
            <a:extLst>
              <a:ext uri="{FF2B5EF4-FFF2-40B4-BE49-F238E27FC236}">
                <a16:creationId xmlns:a16="http://schemas.microsoft.com/office/drawing/2014/main" id="{E36FA166-5124-4323-8E08-1AA6EEA121F2}"/>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0424" r="10424"/>
          <a:stretch>
            <a:fillRect/>
          </a:stretch>
        </p:blipFill>
        <p:spPr/>
      </p:pic>
      <p:pic>
        <p:nvPicPr>
          <p:cNvPr id="28" name="Picture Placeholder 27">
            <a:extLst>
              <a:ext uri="{FF2B5EF4-FFF2-40B4-BE49-F238E27FC236}">
                <a16:creationId xmlns:a16="http://schemas.microsoft.com/office/drawing/2014/main" id="{60A278CB-19B1-4D30-A079-9D97B717F75D}"/>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0000" r="10000"/>
          <a:stretch>
            <a:fillRect/>
          </a:stretch>
        </p:blipFill>
        <p:spPr/>
      </p:pic>
      <p:sp>
        <p:nvSpPr>
          <p:cNvPr id="19" name="Oval 18">
            <a:extLst>
              <a:ext uri="{FF2B5EF4-FFF2-40B4-BE49-F238E27FC236}">
                <a16:creationId xmlns:a16="http://schemas.microsoft.com/office/drawing/2014/main" id="{C24545AF-3EC0-4A1D-B81D-47CEFF9D05FF}"/>
              </a:ext>
            </a:extLst>
          </p:cNvPr>
          <p:cNvSpPr/>
          <p:nvPr/>
        </p:nvSpPr>
        <p:spPr>
          <a:xfrm>
            <a:off x="1590813" y="2622399"/>
            <a:ext cx="4118823" cy="4118823"/>
          </a:xfrm>
          <a:prstGeom prst="ellipse">
            <a:avLst/>
          </a:prstGeom>
          <a:solidFill>
            <a:srgbClr val="E131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97" dirty="0">
              <a:latin typeface="+mj-lt"/>
            </a:endParaRPr>
          </a:p>
        </p:txBody>
      </p:sp>
      <p:sp>
        <p:nvSpPr>
          <p:cNvPr id="2" name="Rectangle 1">
            <a:extLst>
              <a:ext uri="{FF2B5EF4-FFF2-40B4-BE49-F238E27FC236}">
                <a16:creationId xmlns:a16="http://schemas.microsoft.com/office/drawing/2014/main" id="{A054126C-A3FE-42F1-BD56-13E353AF694C}"/>
              </a:ext>
            </a:extLst>
          </p:cNvPr>
          <p:cNvSpPr/>
          <p:nvPr/>
        </p:nvSpPr>
        <p:spPr>
          <a:xfrm>
            <a:off x="2243241" y="4454434"/>
            <a:ext cx="4538167" cy="830997"/>
          </a:xfrm>
          <a:prstGeom prst="rect">
            <a:avLst/>
          </a:prstGeom>
        </p:spPr>
        <p:txBody>
          <a:bodyPr wrap="square">
            <a:spAutoFit/>
          </a:bodyPr>
          <a:lstStyle/>
          <a:p>
            <a:pPr fontAlgn="base"/>
            <a:r>
              <a:rPr lang="en-US" sz="4800" b="1" dirty="0">
                <a:solidFill>
                  <a:schemeClr val="bg1"/>
                </a:solidFill>
                <a:latin typeface="+mj-lt"/>
                <a:cs typeface="Poppins" panose="00000500000000000000" pitchFamily="2" charset="0"/>
              </a:rPr>
              <a:t>STARTING</a:t>
            </a:r>
            <a:endParaRPr lang="en-ID" sz="4800" b="1" dirty="0">
              <a:solidFill>
                <a:schemeClr val="bg1"/>
              </a:solidFill>
              <a:latin typeface="+mj-lt"/>
              <a:cs typeface="Poppins" panose="00000500000000000000" pitchFamily="2" charset="0"/>
            </a:endParaRPr>
          </a:p>
        </p:txBody>
      </p:sp>
      <p:sp>
        <p:nvSpPr>
          <p:cNvPr id="4" name="Rectangle 3">
            <a:extLst>
              <a:ext uri="{FF2B5EF4-FFF2-40B4-BE49-F238E27FC236}">
                <a16:creationId xmlns:a16="http://schemas.microsoft.com/office/drawing/2014/main" id="{EE3D15FB-1A49-4975-B17C-805C154B8203}"/>
              </a:ext>
            </a:extLst>
          </p:cNvPr>
          <p:cNvSpPr/>
          <p:nvPr/>
        </p:nvSpPr>
        <p:spPr>
          <a:xfrm>
            <a:off x="2301447" y="5190160"/>
            <a:ext cx="2678145" cy="369332"/>
          </a:xfrm>
          <a:prstGeom prst="rect">
            <a:avLst/>
          </a:prstGeom>
        </p:spPr>
        <p:txBody>
          <a:bodyPr wrap="square">
            <a:spAutoFit/>
          </a:bodyPr>
          <a:lstStyle/>
          <a:p>
            <a:pPr fontAlgn="base"/>
            <a:r>
              <a:rPr lang="en-US" dirty="0">
                <a:solidFill>
                  <a:schemeClr val="bg1"/>
                </a:solidFill>
                <a:latin typeface="+mj-lt"/>
                <a:cs typeface="Poppins" panose="00000500000000000000" pitchFamily="2" charset="0"/>
              </a:rPr>
              <a:t>NEW TREND</a:t>
            </a:r>
            <a:endParaRPr lang="en-ID" dirty="0">
              <a:solidFill>
                <a:schemeClr val="bg1"/>
              </a:solidFill>
              <a:latin typeface="+mj-lt"/>
              <a:cs typeface="Poppins" panose="00000500000000000000" pitchFamily="2" charset="0"/>
            </a:endParaRPr>
          </a:p>
        </p:txBody>
      </p:sp>
      <p:grpSp>
        <p:nvGrpSpPr>
          <p:cNvPr id="12" name="Group 11">
            <a:extLst>
              <a:ext uri="{FF2B5EF4-FFF2-40B4-BE49-F238E27FC236}">
                <a16:creationId xmlns:a16="http://schemas.microsoft.com/office/drawing/2014/main" id="{EE462FCD-88A1-451A-8E52-11705C89F13B}"/>
              </a:ext>
            </a:extLst>
          </p:cNvPr>
          <p:cNvGrpSpPr/>
          <p:nvPr/>
        </p:nvGrpSpPr>
        <p:grpSpPr>
          <a:xfrm>
            <a:off x="2183500" y="3485322"/>
            <a:ext cx="1854018" cy="695050"/>
            <a:chOff x="3899462" y="2585735"/>
            <a:chExt cx="4263400" cy="1625600"/>
          </a:xfrm>
          <a:solidFill>
            <a:schemeClr val="bg1"/>
          </a:solidFill>
        </p:grpSpPr>
        <p:pic>
          <p:nvPicPr>
            <p:cNvPr id="14" name="Graphic 13">
              <a:extLst>
                <a:ext uri="{FF2B5EF4-FFF2-40B4-BE49-F238E27FC236}">
                  <a16:creationId xmlns:a16="http://schemas.microsoft.com/office/drawing/2014/main" id="{787D9B5B-3973-4517-94D7-33384AE637D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3899462" y="2585735"/>
              <a:ext cx="1625600" cy="1625600"/>
            </a:xfrm>
            <a:prstGeom prst="rect">
              <a:avLst/>
            </a:prstGeom>
          </p:spPr>
        </p:pic>
        <p:sp>
          <p:nvSpPr>
            <p:cNvPr id="15" name="Freeform: Shape 14">
              <a:extLst>
                <a:ext uri="{FF2B5EF4-FFF2-40B4-BE49-F238E27FC236}">
                  <a16:creationId xmlns:a16="http://schemas.microsoft.com/office/drawing/2014/main" id="{051FD817-3CB2-4B75-BA14-695065F406B8}"/>
                </a:ext>
              </a:extLst>
            </p:cNvPr>
            <p:cNvSpPr/>
            <p:nvPr/>
          </p:nvSpPr>
          <p:spPr>
            <a:xfrm>
              <a:off x="5446582" y="2763849"/>
              <a:ext cx="2716280" cy="1269373"/>
            </a:xfrm>
            <a:custGeom>
              <a:avLst/>
              <a:gdLst/>
              <a:ahLst/>
              <a:cxnLst/>
              <a:rect l="l" t="t" r="r" b="b"/>
              <a:pathLst>
                <a:path w="2716280" h="1269373">
                  <a:moveTo>
                    <a:pt x="585383" y="1091470"/>
                  </a:moveTo>
                  <a:cubicBezTo>
                    <a:pt x="569762" y="1091470"/>
                    <a:pt x="557284" y="1095288"/>
                    <a:pt x="547950" y="1102924"/>
                  </a:cubicBezTo>
                  <a:cubicBezTo>
                    <a:pt x="538615" y="1110560"/>
                    <a:pt x="533948" y="1120644"/>
                    <a:pt x="533948" y="1133178"/>
                  </a:cubicBezTo>
                  <a:lnTo>
                    <a:pt x="533948" y="1155609"/>
                  </a:lnTo>
                  <a:cubicBezTo>
                    <a:pt x="533948" y="1168603"/>
                    <a:pt x="538502" y="1178806"/>
                    <a:pt x="547610" y="1186220"/>
                  </a:cubicBezTo>
                  <a:cubicBezTo>
                    <a:pt x="556719" y="1193634"/>
                    <a:pt x="569309" y="1197340"/>
                    <a:pt x="585383" y="1197340"/>
                  </a:cubicBezTo>
                  <a:lnTo>
                    <a:pt x="629496" y="1197340"/>
                  </a:lnTo>
                  <a:cubicBezTo>
                    <a:pt x="649562" y="1197340"/>
                    <a:pt x="667397" y="1191490"/>
                    <a:pt x="683002" y="1179791"/>
                  </a:cubicBezTo>
                  <a:cubicBezTo>
                    <a:pt x="698607" y="1168091"/>
                    <a:pt x="709379" y="1152422"/>
                    <a:pt x="715316" y="1132785"/>
                  </a:cubicBezTo>
                  <a:lnTo>
                    <a:pt x="715316" y="1114985"/>
                  </a:lnTo>
                  <a:cubicBezTo>
                    <a:pt x="708410" y="1108809"/>
                    <a:pt x="697113" y="1103346"/>
                    <a:pt x="681425" y="1098596"/>
                  </a:cubicBezTo>
                  <a:cubicBezTo>
                    <a:pt x="665736" y="1093845"/>
                    <a:pt x="649673" y="1091470"/>
                    <a:pt x="633234" y="1091470"/>
                  </a:cubicBezTo>
                  <a:close/>
                  <a:moveTo>
                    <a:pt x="2078212" y="945702"/>
                  </a:moveTo>
                  <a:cubicBezTo>
                    <a:pt x="2057059" y="945702"/>
                    <a:pt x="2040082" y="952663"/>
                    <a:pt x="2027283" y="966585"/>
                  </a:cubicBezTo>
                  <a:cubicBezTo>
                    <a:pt x="2014484" y="980508"/>
                    <a:pt x="2008084" y="999411"/>
                    <a:pt x="2008084" y="1023295"/>
                  </a:cubicBezTo>
                  <a:lnTo>
                    <a:pt x="2008084" y="1115247"/>
                  </a:lnTo>
                  <a:cubicBezTo>
                    <a:pt x="2008084" y="1139647"/>
                    <a:pt x="2014369" y="1158806"/>
                    <a:pt x="2026938" y="1172724"/>
                  </a:cubicBezTo>
                  <a:cubicBezTo>
                    <a:pt x="2039507" y="1186643"/>
                    <a:pt x="2056349" y="1193602"/>
                    <a:pt x="2077462" y="1193602"/>
                  </a:cubicBezTo>
                  <a:lnTo>
                    <a:pt x="2139506" y="1193602"/>
                  </a:lnTo>
                  <a:cubicBezTo>
                    <a:pt x="2161104" y="1193602"/>
                    <a:pt x="2178439" y="1186613"/>
                    <a:pt x="2191512" y="1172635"/>
                  </a:cubicBezTo>
                  <a:cubicBezTo>
                    <a:pt x="2204585" y="1158657"/>
                    <a:pt x="2211122" y="1139528"/>
                    <a:pt x="2211122" y="1115247"/>
                  </a:cubicBezTo>
                  <a:lnTo>
                    <a:pt x="2211122" y="1023295"/>
                  </a:lnTo>
                  <a:cubicBezTo>
                    <a:pt x="2211122" y="999490"/>
                    <a:pt x="2204702" y="980607"/>
                    <a:pt x="2191863" y="966645"/>
                  </a:cubicBezTo>
                  <a:cubicBezTo>
                    <a:pt x="2179025" y="952683"/>
                    <a:pt x="2162072" y="945702"/>
                    <a:pt x="2141006" y="945702"/>
                  </a:cubicBezTo>
                  <a:close/>
                  <a:moveTo>
                    <a:pt x="1751707" y="875907"/>
                  </a:moveTo>
                  <a:lnTo>
                    <a:pt x="1836468" y="875907"/>
                  </a:lnTo>
                  <a:lnTo>
                    <a:pt x="1836468" y="1263396"/>
                  </a:lnTo>
                  <a:lnTo>
                    <a:pt x="1751707" y="1263396"/>
                  </a:lnTo>
                  <a:close/>
                  <a:moveTo>
                    <a:pt x="2538972" y="869930"/>
                  </a:moveTo>
                  <a:lnTo>
                    <a:pt x="2588312" y="869930"/>
                  </a:lnTo>
                  <a:cubicBezTo>
                    <a:pt x="2626459" y="869930"/>
                    <a:pt x="2657324" y="882650"/>
                    <a:pt x="2680907" y="908090"/>
                  </a:cubicBezTo>
                  <a:cubicBezTo>
                    <a:pt x="2704489" y="933529"/>
                    <a:pt x="2716280" y="966450"/>
                    <a:pt x="2716280" y="1006852"/>
                  </a:cubicBezTo>
                  <a:lnTo>
                    <a:pt x="2716280" y="1263396"/>
                  </a:lnTo>
                  <a:lnTo>
                    <a:pt x="2631520" y="1263396"/>
                  </a:lnTo>
                  <a:lnTo>
                    <a:pt x="2631520" y="1006852"/>
                  </a:lnTo>
                  <a:cubicBezTo>
                    <a:pt x="2631520" y="988326"/>
                    <a:pt x="2626940" y="973503"/>
                    <a:pt x="2617780" y="962382"/>
                  </a:cubicBezTo>
                  <a:cubicBezTo>
                    <a:pt x="2608620" y="951262"/>
                    <a:pt x="2596805" y="945702"/>
                    <a:pt x="2582335" y="945702"/>
                  </a:cubicBezTo>
                  <a:lnTo>
                    <a:pt x="2535984" y="945702"/>
                  </a:lnTo>
                  <a:cubicBezTo>
                    <a:pt x="2516545" y="945702"/>
                    <a:pt x="2498761" y="953306"/>
                    <a:pt x="2482632" y="968514"/>
                  </a:cubicBezTo>
                  <a:cubicBezTo>
                    <a:pt x="2466503" y="983722"/>
                    <a:pt x="2456180" y="1003292"/>
                    <a:pt x="2451664" y="1027224"/>
                  </a:cubicBezTo>
                  <a:lnTo>
                    <a:pt x="2451664" y="1263396"/>
                  </a:lnTo>
                  <a:lnTo>
                    <a:pt x="2366903" y="1263396"/>
                  </a:lnTo>
                  <a:lnTo>
                    <a:pt x="2366903" y="875907"/>
                  </a:lnTo>
                  <a:lnTo>
                    <a:pt x="2448675" y="875907"/>
                  </a:lnTo>
                  <a:lnTo>
                    <a:pt x="2448675" y="926723"/>
                  </a:lnTo>
                  <a:cubicBezTo>
                    <a:pt x="2450810" y="911594"/>
                    <a:pt x="2461528" y="898347"/>
                    <a:pt x="2480828" y="886980"/>
                  </a:cubicBezTo>
                  <a:cubicBezTo>
                    <a:pt x="2500128" y="875614"/>
                    <a:pt x="2519509" y="869930"/>
                    <a:pt x="2538972" y="869930"/>
                  </a:cubicBezTo>
                  <a:close/>
                  <a:moveTo>
                    <a:pt x="2078212" y="869930"/>
                  </a:moveTo>
                  <a:lnTo>
                    <a:pt x="2141006" y="869930"/>
                  </a:lnTo>
                  <a:cubicBezTo>
                    <a:pt x="2187464" y="869930"/>
                    <a:pt x="2224891" y="883865"/>
                    <a:pt x="2253288" y="911733"/>
                  </a:cubicBezTo>
                  <a:cubicBezTo>
                    <a:pt x="2281684" y="939602"/>
                    <a:pt x="2295882" y="976043"/>
                    <a:pt x="2295882" y="1021056"/>
                  </a:cubicBezTo>
                  <a:lnTo>
                    <a:pt x="2295882" y="1118235"/>
                  </a:lnTo>
                  <a:cubicBezTo>
                    <a:pt x="2295882" y="1163201"/>
                    <a:pt x="2281537" y="1199632"/>
                    <a:pt x="2252847" y="1227529"/>
                  </a:cubicBezTo>
                  <a:cubicBezTo>
                    <a:pt x="2224157" y="1255425"/>
                    <a:pt x="2186627" y="1269373"/>
                    <a:pt x="2140256" y="1269373"/>
                  </a:cubicBezTo>
                  <a:lnTo>
                    <a:pt x="2076712" y="1269373"/>
                  </a:lnTo>
                  <a:cubicBezTo>
                    <a:pt x="2030651" y="1269373"/>
                    <a:pt x="1993571" y="1255457"/>
                    <a:pt x="1965472" y="1227624"/>
                  </a:cubicBezTo>
                  <a:cubicBezTo>
                    <a:pt x="1937373" y="1199791"/>
                    <a:pt x="1923324" y="1163328"/>
                    <a:pt x="1923324" y="1118235"/>
                  </a:cubicBezTo>
                  <a:lnTo>
                    <a:pt x="1923324" y="1021056"/>
                  </a:lnTo>
                  <a:cubicBezTo>
                    <a:pt x="1923324" y="975963"/>
                    <a:pt x="1937502" y="939503"/>
                    <a:pt x="1965859" y="911674"/>
                  </a:cubicBezTo>
                  <a:cubicBezTo>
                    <a:pt x="1994216" y="883845"/>
                    <a:pt x="2031667" y="869930"/>
                    <a:pt x="2078212" y="869930"/>
                  </a:cubicBezTo>
                  <a:close/>
                  <a:moveTo>
                    <a:pt x="1025033" y="869930"/>
                  </a:moveTo>
                  <a:lnTo>
                    <a:pt x="1087827" y="869930"/>
                  </a:lnTo>
                  <a:cubicBezTo>
                    <a:pt x="1127189" y="869930"/>
                    <a:pt x="1158980" y="880842"/>
                    <a:pt x="1183202" y="902667"/>
                  </a:cubicBezTo>
                  <a:cubicBezTo>
                    <a:pt x="1207423" y="924491"/>
                    <a:pt x="1219534" y="955778"/>
                    <a:pt x="1219534" y="996530"/>
                  </a:cubicBezTo>
                  <a:lnTo>
                    <a:pt x="1136499" y="996530"/>
                  </a:lnTo>
                  <a:cubicBezTo>
                    <a:pt x="1135920" y="977860"/>
                    <a:pt x="1131237" y="964347"/>
                    <a:pt x="1122450" y="955989"/>
                  </a:cubicBezTo>
                  <a:cubicBezTo>
                    <a:pt x="1113663" y="947631"/>
                    <a:pt x="1102122" y="943451"/>
                    <a:pt x="1087827" y="943451"/>
                  </a:cubicBezTo>
                  <a:lnTo>
                    <a:pt x="1025783" y="943451"/>
                  </a:lnTo>
                  <a:cubicBezTo>
                    <a:pt x="1008948" y="943451"/>
                    <a:pt x="996041" y="946585"/>
                    <a:pt x="987064" y="952851"/>
                  </a:cubicBezTo>
                  <a:cubicBezTo>
                    <a:pt x="978087" y="959118"/>
                    <a:pt x="973598" y="967153"/>
                    <a:pt x="973598" y="976956"/>
                  </a:cubicBezTo>
                  <a:lnTo>
                    <a:pt x="973598" y="995637"/>
                  </a:lnTo>
                  <a:cubicBezTo>
                    <a:pt x="973598" y="1001748"/>
                    <a:pt x="976424" y="1007229"/>
                    <a:pt x="982075" y="1012079"/>
                  </a:cubicBezTo>
                  <a:cubicBezTo>
                    <a:pt x="987727" y="1016929"/>
                    <a:pt x="995097" y="1020382"/>
                    <a:pt x="1004185" y="1022437"/>
                  </a:cubicBezTo>
                  <a:lnTo>
                    <a:pt x="1135416" y="1045702"/>
                  </a:lnTo>
                  <a:cubicBezTo>
                    <a:pt x="1163039" y="1050489"/>
                    <a:pt x="1185583" y="1061212"/>
                    <a:pt x="1203049" y="1077873"/>
                  </a:cubicBezTo>
                  <a:cubicBezTo>
                    <a:pt x="1220516" y="1094534"/>
                    <a:pt x="1229249" y="1113969"/>
                    <a:pt x="1229249" y="1136178"/>
                  </a:cubicBezTo>
                  <a:lnTo>
                    <a:pt x="1229249" y="1165324"/>
                  </a:lnTo>
                  <a:cubicBezTo>
                    <a:pt x="1229249" y="1196805"/>
                    <a:pt x="1216174" y="1222016"/>
                    <a:pt x="1190024" y="1240959"/>
                  </a:cubicBezTo>
                  <a:cubicBezTo>
                    <a:pt x="1163874" y="1259902"/>
                    <a:pt x="1130058" y="1269373"/>
                    <a:pt x="1088577" y="1269373"/>
                  </a:cubicBezTo>
                  <a:lnTo>
                    <a:pt x="1022795" y="1269373"/>
                  </a:lnTo>
                  <a:cubicBezTo>
                    <a:pt x="980329" y="1269373"/>
                    <a:pt x="946140" y="1257606"/>
                    <a:pt x="920228" y="1234071"/>
                  </a:cubicBezTo>
                  <a:cubicBezTo>
                    <a:pt x="894316" y="1210536"/>
                    <a:pt x="881360" y="1177112"/>
                    <a:pt x="881360" y="1133797"/>
                  </a:cubicBezTo>
                  <a:lnTo>
                    <a:pt x="964633" y="1133797"/>
                  </a:lnTo>
                  <a:cubicBezTo>
                    <a:pt x="964633" y="1155045"/>
                    <a:pt x="969879" y="1170698"/>
                    <a:pt x="980373" y="1180755"/>
                  </a:cubicBezTo>
                  <a:cubicBezTo>
                    <a:pt x="990866" y="1190812"/>
                    <a:pt x="1005007" y="1195840"/>
                    <a:pt x="1022795" y="1195840"/>
                  </a:cubicBezTo>
                  <a:lnTo>
                    <a:pt x="1088577" y="1195840"/>
                  </a:lnTo>
                  <a:cubicBezTo>
                    <a:pt x="1105865" y="1195840"/>
                    <a:pt x="1119380" y="1192770"/>
                    <a:pt x="1129123" y="1186631"/>
                  </a:cubicBezTo>
                  <a:cubicBezTo>
                    <a:pt x="1138867" y="1180491"/>
                    <a:pt x="1143738" y="1172643"/>
                    <a:pt x="1143738" y="1163086"/>
                  </a:cubicBezTo>
                  <a:lnTo>
                    <a:pt x="1143738" y="1141405"/>
                  </a:lnTo>
                  <a:cubicBezTo>
                    <a:pt x="1143738" y="1135698"/>
                    <a:pt x="1141040" y="1130344"/>
                    <a:pt x="1135642" y="1125343"/>
                  </a:cubicBezTo>
                  <a:cubicBezTo>
                    <a:pt x="1130245" y="1120343"/>
                    <a:pt x="1124954" y="1117025"/>
                    <a:pt x="1119771" y="1115390"/>
                  </a:cubicBezTo>
                  <a:lnTo>
                    <a:pt x="993779" y="1092958"/>
                  </a:lnTo>
                  <a:cubicBezTo>
                    <a:pt x="958743" y="1087608"/>
                    <a:pt x="932369" y="1076480"/>
                    <a:pt x="914656" y="1059573"/>
                  </a:cubicBezTo>
                  <a:cubicBezTo>
                    <a:pt x="896944" y="1042666"/>
                    <a:pt x="888087" y="1022600"/>
                    <a:pt x="888087" y="999375"/>
                  </a:cubicBezTo>
                  <a:lnTo>
                    <a:pt x="888087" y="974705"/>
                  </a:lnTo>
                  <a:cubicBezTo>
                    <a:pt x="888087" y="943249"/>
                    <a:pt x="900621" y="917922"/>
                    <a:pt x="925687" y="898726"/>
                  </a:cubicBezTo>
                  <a:cubicBezTo>
                    <a:pt x="950754" y="879529"/>
                    <a:pt x="983869" y="869930"/>
                    <a:pt x="1025033" y="869930"/>
                  </a:cubicBezTo>
                  <a:close/>
                  <a:moveTo>
                    <a:pt x="599587" y="869930"/>
                  </a:moveTo>
                  <a:lnTo>
                    <a:pt x="660892" y="869930"/>
                  </a:lnTo>
                  <a:cubicBezTo>
                    <a:pt x="702286" y="869930"/>
                    <a:pt x="735707" y="881725"/>
                    <a:pt x="761155" y="905316"/>
                  </a:cubicBezTo>
                  <a:cubicBezTo>
                    <a:pt x="786602" y="928906"/>
                    <a:pt x="799326" y="959763"/>
                    <a:pt x="799326" y="997887"/>
                  </a:cubicBezTo>
                  <a:lnTo>
                    <a:pt x="799326" y="1263396"/>
                  </a:lnTo>
                  <a:lnTo>
                    <a:pt x="719054" y="1263396"/>
                  </a:lnTo>
                  <a:lnTo>
                    <a:pt x="719054" y="1213307"/>
                  </a:lnTo>
                  <a:cubicBezTo>
                    <a:pt x="716213" y="1229023"/>
                    <a:pt x="705017" y="1242296"/>
                    <a:pt x="685467" y="1253127"/>
                  </a:cubicBezTo>
                  <a:cubicBezTo>
                    <a:pt x="665917" y="1263958"/>
                    <a:pt x="646014" y="1269373"/>
                    <a:pt x="625757" y="1269373"/>
                  </a:cubicBezTo>
                  <a:lnTo>
                    <a:pt x="580906" y="1269373"/>
                  </a:lnTo>
                  <a:cubicBezTo>
                    <a:pt x="541584" y="1269373"/>
                    <a:pt x="509925" y="1259110"/>
                    <a:pt x="485930" y="1238584"/>
                  </a:cubicBezTo>
                  <a:cubicBezTo>
                    <a:pt x="461935" y="1218057"/>
                    <a:pt x="449937" y="1190649"/>
                    <a:pt x="449937" y="1156359"/>
                  </a:cubicBezTo>
                  <a:lnTo>
                    <a:pt x="449937" y="1131689"/>
                  </a:lnTo>
                  <a:cubicBezTo>
                    <a:pt x="449937" y="1098280"/>
                    <a:pt x="462433" y="1071342"/>
                    <a:pt x="487424" y="1050876"/>
                  </a:cubicBezTo>
                  <a:cubicBezTo>
                    <a:pt x="512416" y="1030409"/>
                    <a:pt x="544822" y="1020175"/>
                    <a:pt x="584645" y="1020175"/>
                  </a:cubicBezTo>
                  <a:lnTo>
                    <a:pt x="631734" y="1020175"/>
                  </a:lnTo>
                  <a:cubicBezTo>
                    <a:pt x="647149" y="1020175"/>
                    <a:pt x="663797" y="1022543"/>
                    <a:pt x="681681" y="1027277"/>
                  </a:cubicBezTo>
                  <a:cubicBezTo>
                    <a:pt x="699564" y="1032012"/>
                    <a:pt x="710775" y="1037864"/>
                    <a:pt x="715316" y="1044833"/>
                  </a:cubicBezTo>
                  <a:lnTo>
                    <a:pt x="715316" y="997887"/>
                  </a:lnTo>
                  <a:cubicBezTo>
                    <a:pt x="715316" y="981623"/>
                    <a:pt x="710327" y="968609"/>
                    <a:pt x="700350" y="958846"/>
                  </a:cubicBezTo>
                  <a:cubicBezTo>
                    <a:pt x="690372" y="949083"/>
                    <a:pt x="677220" y="944202"/>
                    <a:pt x="660892" y="944202"/>
                  </a:cubicBezTo>
                  <a:lnTo>
                    <a:pt x="599587" y="944202"/>
                  </a:lnTo>
                  <a:cubicBezTo>
                    <a:pt x="582434" y="944202"/>
                    <a:pt x="568950" y="948039"/>
                    <a:pt x="559136" y="955715"/>
                  </a:cubicBezTo>
                  <a:cubicBezTo>
                    <a:pt x="549321" y="963390"/>
                    <a:pt x="544414" y="975749"/>
                    <a:pt x="544414" y="992791"/>
                  </a:cubicBezTo>
                  <a:lnTo>
                    <a:pt x="460403" y="992791"/>
                  </a:lnTo>
                  <a:cubicBezTo>
                    <a:pt x="460403" y="953326"/>
                    <a:pt x="473270" y="922983"/>
                    <a:pt x="499003" y="901762"/>
                  </a:cubicBezTo>
                  <a:cubicBezTo>
                    <a:pt x="524736" y="880541"/>
                    <a:pt x="558265" y="869930"/>
                    <a:pt x="599587" y="869930"/>
                  </a:cubicBezTo>
                  <a:close/>
                  <a:moveTo>
                    <a:pt x="1794463" y="732377"/>
                  </a:moveTo>
                  <a:cubicBezTo>
                    <a:pt x="1811131" y="732377"/>
                    <a:pt x="1824542" y="737455"/>
                    <a:pt x="1834694" y="747611"/>
                  </a:cubicBezTo>
                  <a:cubicBezTo>
                    <a:pt x="1844846" y="757767"/>
                    <a:pt x="1849922" y="770676"/>
                    <a:pt x="1849922" y="786336"/>
                  </a:cubicBezTo>
                  <a:cubicBezTo>
                    <a:pt x="1849922" y="802433"/>
                    <a:pt x="1844828" y="815576"/>
                    <a:pt x="1834640" y="825764"/>
                  </a:cubicBezTo>
                  <a:cubicBezTo>
                    <a:pt x="1824452" y="835952"/>
                    <a:pt x="1811060" y="841046"/>
                    <a:pt x="1794463" y="841046"/>
                  </a:cubicBezTo>
                  <a:cubicBezTo>
                    <a:pt x="1777905" y="841046"/>
                    <a:pt x="1764397" y="835962"/>
                    <a:pt x="1753940" y="825794"/>
                  </a:cubicBezTo>
                  <a:cubicBezTo>
                    <a:pt x="1743482" y="815626"/>
                    <a:pt x="1738253" y="802473"/>
                    <a:pt x="1738253" y="786336"/>
                  </a:cubicBezTo>
                  <a:cubicBezTo>
                    <a:pt x="1738253" y="770636"/>
                    <a:pt x="1743462" y="757718"/>
                    <a:pt x="1753880" y="747581"/>
                  </a:cubicBezTo>
                  <a:cubicBezTo>
                    <a:pt x="1764298" y="737445"/>
                    <a:pt x="1777826" y="732377"/>
                    <a:pt x="1794463" y="732377"/>
                  </a:cubicBezTo>
                  <a:close/>
                  <a:moveTo>
                    <a:pt x="1300103" y="725650"/>
                  </a:moveTo>
                  <a:lnTo>
                    <a:pt x="1384864" y="725650"/>
                  </a:lnTo>
                  <a:lnTo>
                    <a:pt x="1384864" y="922234"/>
                  </a:lnTo>
                  <a:cubicBezTo>
                    <a:pt x="1387594" y="908058"/>
                    <a:pt x="1398248" y="895797"/>
                    <a:pt x="1416826" y="885450"/>
                  </a:cubicBezTo>
                  <a:cubicBezTo>
                    <a:pt x="1435404" y="875104"/>
                    <a:pt x="1453853" y="869930"/>
                    <a:pt x="1472172" y="869930"/>
                  </a:cubicBezTo>
                  <a:lnTo>
                    <a:pt x="1523012" y="869930"/>
                  </a:lnTo>
                  <a:cubicBezTo>
                    <a:pt x="1561152" y="869930"/>
                    <a:pt x="1592015" y="882650"/>
                    <a:pt x="1615601" y="908090"/>
                  </a:cubicBezTo>
                  <a:cubicBezTo>
                    <a:pt x="1639187" y="933529"/>
                    <a:pt x="1650980" y="966450"/>
                    <a:pt x="1650980" y="1006852"/>
                  </a:cubicBezTo>
                  <a:lnTo>
                    <a:pt x="1650980" y="1263396"/>
                  </a:lnTo>
                  <a:lnTo>
                    <a:pt x="1566220" y="1263396"/>
                  </a:lnTo>
                  <a:lnTo>
                    <a:pt x="1566220" y="1006852"/>
                  </a:lnTo>
                  <a:cubicBezTo>
                    <a:pt x="1566220" y="988326"/>
                    <a:pt x="1561640" y="973503"/>
                    <a:pt x="1552480" y="962382"/>
                  </a:cubicBezTo>
                  <a:cubicBezTo>
                    <a:pt x="1543320" y="951262"/>
                    <a:pt x="1531501" y="945702"/>
                    <a:pt x="1517023" y="945702"/>
                  </a:cubicBezTo>
                  <a:lnTo>
                    <a:pt x="1469184" y="945702"/>
                  </a:lnTo>
                  <a:cubicBezTo>
                    <a:pt x="1449721" y="945702"/>
                    <a:pt x="1431933" y="953185"/>
                    <a:pt x="1415820" y="968151"/>
                  </a:cubicBezTo>
                  <a:cubicBezTo>
                    <a:pt x="1399707" y="983117"/>
                    <a:pt x="1389388" y="1002352"/>
                    <a:pt x="1384864" y="1025855"/>
                  </a:cubicBezTo>
                  <a:lnTo>
                    <a:pt x="1384864" y="1263396"/>
                  </a:lnTo>
                  <a:lnTo>
                    <a:pt x="1300103" y="1263396"/>
                  </a:lnTo>
                  <a:close/>
                  <a:moveTo>
                    <a:pt x="17216" y="725650"/>
                  </a:moveTo>
                  <a:lnTo>
                    <a:pt x="392014" y="725650"/>
                  </a:lnTo>
                  <a:lnTo>
                    <a:pt x="392014" y="802922"/>
                  </a:lnTo>
                  <a:lnTo>
                    <a:pt x="103466" y="802922"/>
                  </a:lnTo>
                  <a:lnTo>
                    <a:pt x="103466" y="962620"/>
                  </a:lnTo>
                  <a:lnTo>
                    <a:pt x="364355" y="962620"/>
                  </a:lnTo>
                  <a:lnTo>
                    <a:pt x="364355" y="1039892"/>
                  </a:lnTo>
                  <a:lnTo>
                    <a:pt x="103466" y="1039892"/>
                  </a:lnTo>
                  <a:lnTo>
                    <a:pt x="103466" y="1263396"/>
                  </a:lnTo>
                  <a:lnTo>
                    <a:pt x="17216" y="1263396"/>
                  </a:lnTo>
                  <a:close/>
                  <a:moveTo>
                    <a:pt x="1634490" y="214122"/>
                  </a:moveTo>
                  <a:cubicBezTo>
                    <a:pt x="1611122" y="214122"/>
                    <a:pt x="1592326" y="222123"/>
                    <a:pt x="1578102" y="238125"/>
                  </a:cubicBezTo>
                  <a:cubicBezTo>
                    <a:pt x="1563878" y="254127"/>
                    <a:pt x="1556766" y="275336"/>
                    <a:pt x="1556766" y="301752"/>
                  </a:cubicBezTo>
                  <a:lnTo>
                    <a:pt x="1556766" y="313182"/>
                  </a:lnTo>
                  <a:lnTo>
                    <a:pt x="1770126" y="313182"/>
                  </a:lnTo>
                  <a:lnTo>
                    <a:pt x="1770126" y="297942"/>
                  </a:lnTo>
                  <a:cubicBezTo>
                    <a:pt x="1770126" y="272542"/>
                    <a:pt x="1763395" y="252222"/>
                    <a:pt x="1749933" y="236982"/>
                  </a:cubicBezTo>
                  <a:cubicBezTo>
                    <a:pt x="1736471" y="221742"/>
                    <a:pt x="1718818" y="214122"/>
                    <a:pt x="1696974" y="214122"/>
                  </a:cubicBezTo>
                  <a:close/>
                  <a:moveTo>
                    <a:pt x="1205865" y="214122"/>
                  </a:moveTo>
                  <a:cubicBezTo>
                    <a:pt x="1182497" y="214122"/>
                    <a:pt x="1163701" y="222123"/>
                    <a:pt x="1149477" y="238125"/>
                  </a:cubicBezTo>
                  <a:cubicBezTo>
                    <a:pt x="1135253" y="254127"/>
                    <a:pt x="1128141" y="275336"/>
                    <a:pt x="1128141" y="301752"/>
                  </a:cubicBezTo>
                  <a:lnTo>
                    <a:pt x="1128141" y="313182"/>
                  </a:lnTo>
                  <a:lnTo>
                    <a:pt x="1341501" y="313182"/>
                  </a:lnTo>
                  <a:lnTo>
                    <a:pt x="1341501" y="297942"/>
                  </a:lnTo>
                  <a:cubicBezTo>
                    <a:pt x="1341501" y="272542"/>
                    <a:pt x="1334770" y="252222"/>
                    <a:pt x="1321308" y="236982"/>
                  </a:cubicBezTo>
                  <a:cubicBezTo>
                    <a:pt x="1307846" y="221742"/>
                    <a:pt x="1290193" y="214122"/>
                    <a:pt x="1268349" y="214122"/>
                  </a:cubicBezTo>
                  <a:close/>
                  <a:moveTo>
                    <a:pt x="970026" y="157734"/>
                  </a:moveTo>
                  <a:lnTo>
                    <a:pt x="1009650" y="157734"/>
                  </a:lnTo>
                  <a:lnTo>
                    <a:pt x="1009650" y="220980"/>
                  </a:lnTo>
                  <a:lnTo>
                    <a:pt x="970026" y="220980"/>
                  </a:lnTo>
                  <a:cubicBezTo>
                    <a:pt x="939038" y="220980"/>
                    <a:pt x="914146" y="230505"/>
                    <a:pt x="895350" y="249555"/>
                  </a:cubicBezTo>
                  <a:cubicBezTo>
                    <a:pt x="876554" y="268605"/>
                    <a:pt x="867156" y="293624"/>
                    <a:pt x="867156" y="324612"/>
                  </a:cubicBezTo>
                  <a:lnTo>
                    <a:pt x="867156" y="539496"/>
                  </a:lnTo>
                  <a:lnTo>
                    <a:pt x="796290" y="539496"/>
                  </a:lnTo>
                  <a:lnTo>
                    <a:pt x="796290" y="159258"/>
                  </a:lnTo>
                  <a:lnTo>
                    <a:pt x="864108" y="159258"/>
                  </a:lnTo>
                  <a:lnTo>
                    <a:pt x="864108" y="214884"/>
                  </a:lnTo>
                  <a:cubicBezTo>
                    <a:pt x="874268" y="198120"/>
                    <a:pt x="889127" y="184404"/>
                    <a:pt x="908685" y="173736"/>
                  </a:cubicBezTo>
                  <a:cubicBezTo>
                    <a:pt x="928243" y="163068"/>
                    <a:pt x="948690" y="157734"/>
                    <a:pt x="970026" y="157734"/>
                  </a:cubicBezTo>
                  <a:close/>
                  <a:moveTo>
                    <a:pt x="1634490" y="153162"/>
                  </a:moveTo>
                  <a:lnTo>
                    <a:pt x="1696974" y="153162"/>
                  </a:lnTo>
                  <a:cubicBezTo>
                    <a:pt x="1740154" y="153162"/>
                    <a:pt x="1774952" y="166370"/>
                    <a:pt x="1801368" y="192786"/>
                  </a:cubicBezTo>
                  <a:cubicBezTo>
                    <a:pt x="1827784" y="219202"/>
                    <a:pt x="1840992" y="254254"/>
                    <a:pt x="1840992" y="297942"/>
                  </a:cubicBezTo>
                  <a:lnTo>
                    <a:pt x="1840992" y="369570"/>
                  </a:lnTo>
                  <a:lnTo>
                    <a:pt x="1556766" y="369570"/>
                  </a:lnTo>
                  <a:lnTo>
                    <a:pt x="1556766" y="406146"/>
                  </a:lnTo>
                  <a:cubicBezTo>
                    <a:pt x="1556766" y="429514"/>
                    <a:pt x="1563878" y="448310"/>
                    <a:pt x="1578102" y="462534"/>
                  </a:cubicBezTo>
                  <a:cubicBezTo>
                    <a:pt x="1592326" y="476758"/>
                    <a:pt x="1611122" y="483870"/>
                    <a:pt x="1634490" y="483870"/>
                  </a:cubicBezTo>
                  <a:lnTo>
                    <a:pt x="1693164" y="483870"/>
                  </a:lnTo>
                  <a:cubicBezTo>
                    <a:pt x="1716024" y="483870"/>
                    <a:pt x="1734566" y="477901"/>
                    <a:pt x="1748790" y="465963"/>
                  </a:cubicBezTo>
                  <a:cubicBezTo>
                    <a:pt x="1763014" y="454025"/>
                    <a:pt x="1770126" y="438150"/>
                    <a:pt x="1770126" y="418338"/>
                  </a:cubicBezTo>
                  <a:lnTo>
                    <a:pt x="1839468" y="418338"/>
                  </a:lnTo>
                  <a:cubicBezTo>
                    <a:pt x="1839468" y="456438"/>
                    <a:pt x="1826006" y="487172"/>
                    <a:pt x="1799082" y="510540"/>
                  </a:cubicBezTo>
                  <a:cubicBezTo>
                    <a:pt x="1772158" y="533908"/>
                    <a:pt x="1736598" y="545592"/>
                    <a:pt x="1692402" y="545592"/>
                  </a:cubicBezTo>
                  <a:lnTo>
                    <a:pt x="1634490" y="545592"/>
                  </a:lnTo>
                  <a:cubicBezTo>
                    <a:pt x="1589786" y="545592"/>
                    <a:pt x="1553845" y="532765"/>
                    <a:pt x="1526667" y="507111"/>
                  </a:cubicBezTo>
                  <a:cubicBezTo>
                    <a:pt x="1499489" y="481457"/>
                    <a:pt x="1485900" y="447802"/>
                    <a:pt x="1485900" y="406146"/>
                  </a:cubicBezTo>
                  <a:lnTo>
                    <a:pt x="1485900" y="300990"/>
                  </a:lnTo>
                  <a:cubicBezTo>
                    <a:pt x="1485900" y="256286"/>
                    <a:pt x="1499489" y="220472"/>
                    <a:pt x="1526667" y="193548"/>
                  </a:cubicBezTo>
                  <a:cubicBezTo>
                    <a:pt x="1553845" y="166624"/>
                    <a:pt x="1589786" y="153162"/>
                    <a:pt x="1634490" y="153162"/>
                  </a:cubicBezTo>
                  <a:close/>
                  <a:moveTo>
                    <a:pt x="1205865" y="153162"/>
                  </a:moveTo>
                  <a:lnTo>
                    <a:pt x="1268349" y="153162"/>
                  </a:lnTo>
                  <a:cubicBezTo>
                    <a:pt x="1311529" y="153162"/>
                    <a:pt x="1346327" y="166370"/>
                    <a:pt x="1372743" y="192786"/>
                  </a:cubicBezTo>
                  <a:cubicBezTo>
                    <a:pt x="1399159" y="219202"/>
                    <a:pt x="1412367" y="254254"/>
                    <a:pt x="1412367" y="297942"/>
                  </a:cubicBezTo>
                  <a:lnTo>
                    <a:pt x="1412367" y="369570"/>
                  </a:lnTo>
                  <a:lnTo>
                    <a:pt x="1128141" y="369570"/>
                  </a:lnTo>
                  <a:lnTo>
                    <a:pt x="1128141" y="406146"/>
                  </a:lnTo>
                  <a:cubicBezTo>
                    <a:pt x="1128141" y="429514"/>
                    <a:pt x="1135253" y="448310"/>
                    <a:pt x="1149477" y="462534"/>
                  </a:cubicBezTo>
                  <a:cubicBezTo>
                    <a:pt x="1163701" y="476758"/>
                    <a:pt x="1182497" y="483870"/>
                    <a:pt x="1205865" y="483870"/>
                  </a:cubicBezTo>
                  <a:lnTo>
                    <a:pt x="1264539" y="483870"/>
                  </a:lnTo>
                  <a:cubicBezTo>
                    <a:pt x="1287399" y="483870"/>
                    <a:pt x="1305941" y="477901"/>
                    <a:pt x="1320165" y="465963"/>
                  </a:cubicBezTo>
                  <a:cubicBezTo>
                    <a:pt x="1334389" y="454025"/>
                    <a:pt x="1341501" y="438150"/>
                    <a:pt x="1341501" y="418338"/>
                  </a:cubicBezTo>
                  <a:lnTo>
                    <a:pt x="1410843" y="418338"/>
                  </a:lnTo>
                  <a:cubicBezTo>
                    <a:pt x="1410843" y="456438"/>
                    <a:pt x="1397381" y="487172"/>
                    <a:pt x="1370457" y="510540"/>
                  </a:cubicBezTo>
                  <a:cubicBezTo>
                    <a:pt x="1343533" y="533908"/>
                    <a:pt x="1307973" y="545592"/>
                    <a:pt x="1263777" y="545592"/>
                  </a:cubicBezTo>
                  <a:lnTo>
                    <a:pt x="1205865" y="545592"/>
                  </a:lnTo>
                  <a:cubicBezTo>
                    <a:pt x="1161161" y="545592"/>
                    <a:pt x="1125220" y="532765"/>
                    <a:pt x="1098042" y="507111"/>
                  </a:cubicBezTo>
                  <a:cubicBezTo>
                    <a:pt x="1070864" y="481457"/>
                    <a:pt x="1057275" y="447802"/>
                    <a:pt x="1057275" y="406146"/>
                  </a:cubicBezTo>
                  <a:lnTo>
                    <a:pt x="1057275" y="300990"/>
                  </a:lnTo>
                  <a:cubicBezTo>
                    <a:pt x="1057275" y="256286"/>
                    <a:pt x="1070864" y="220472"/>
                    <a:pt x="1098042" y="193548"/>
                  </a:cubicBezTo>
                  <a:cubicBezTo>
                    <a:pt x="1125220" y="166624"/>
                    <a:pt x="1161161" y="153162"/>
                    <a:pt x="1205865" y="153162"/>
                  </a:cubicBezTo>
                  <a:close/>
                  <a:moveTo>
                    <a:pt x="1967103" y="44196"/>
                  </a:moveTo>
                  <a:lnTo>
                    <a:pt x="2037207" y="44196"/>
                  </a:lnTo>
                  <a:lnTo>
                    <a:pt x="2037207" y="159258"/>
                  </a:lnTo>
                  <a:lnTo>
                    <a:pt x="2136267" y="159258"/>
                  </a:lnTo>
                  <a:lnTo>
                    <a:pt x="2136267" y="220980"/>
                  </a:lnTo>
                  <a:lnTo>
                    <a:pt x="2037207" y="220980"/>
                  </a:lnTo>
                  <a:lnTo>
                    <a:pt x="2037207" y="422148"/>
                  </a:lnTo>
                  <a:cubicBezTo>
                    <a:pt x="2037207" y="441960"/>
                    <a:pt x="2041144" y="456184"/>
                    <a:pt x="2049018" y="464820"/>
                  </a:cubicBezTo>
                  <a:cubicBezTo>
                    <a:pt x="2056892" y="473456"/>
                    <a:pt x="2069719" y="477774"/>
                    <a:pt x="2087499" y="477774"/>
                  </a:cubicBezTo>
                  <a:lnTo>
                    <a:pt x="2136267" y="477774"/>
                  </a:lnTo>
                  <a:lnTo>
                    <a:pt x="2136267" y="539496"/>
                  </a:lnTo>
                  <a:lnTo>
                    <a:pt x="2084451" y="539496"/>
                  </a:lnTo>
                  <a:cubicBezTo>
                    <a:pt x="2042795" y="539496"/>
                    <a:pt x="2012696" y="530352"/>
                    <a:pt x="1994154" y="512064"/>
                  </a:cubicBezTo>
                  <a:cubicBezTo>
                    <a:pt x="1975612" y="493776"/>
                    <a:pt x="1966341" y="464312"/>
                    <a:pt x="1966341" y="423672"/>
                  </a:cubicBezTo>
                  <a:lnTo>
                    <a:pt x="1966341" y="220980"/>
                  </a:lnTo>
                  <a:lnTo>
                    <a:pt x="1899285" y="220980"/>
                  </a:lnTo>
                  <a:lnTo>
                    <a:pt x="1899285" y="159258"/>
                  </a:lnTo>
                  <a:lnTo>
                    <a:pt x="1967103" y="159258"/>
                  </a:lnTo>
                  <a:close/>
                  <a:moveTo>
                    <a:pt x="538353" y="44196"/>
                  </a:moveTo>
                  <a:lnTo>
                    <a:pt x="608457" y="44196"/>
                  </a:lnTo>
                  <a:lnTo>
                    <a:pt x="608457" y="159258"/>
                  </a:lnTo>
                  <a:lnTo>
                    <a:pt x="707517" y="159258"/>
                  </a:lnTo>
                  <a:lnTo>
                    <a:pt x="707517" y="220980"/>
                  </a:lnTo>
                  <a:lnTo>
                    <a:pt x="608457" y="220980"/>
                  </a:lnTo>
                  <a:lnTo>
                    <a:pt x="608457" y="422148"/>
                  </a:lnTo>
                  <a:cubicBezTo>
                    <a:pt x="608457" y="441960"/>
                    <a:pt x="612394" y="456184"/>
                    <a:pt x="620268" y="464820"/>
                  </a:cubicBezTo>
                  <a:cubicBezTo>
                    <a:pt x="628142" y="473456"/>
                    <a:pt x="640969" y="477774"/>
                    <a:pt x="658749" y="477774"/>
                  </a:cubicBezTo>
                  <a:lnTo>
                    <a:pt x="707517" y="477774"/>
                  </a:lnTo>
                  <a:lnTo>
                    <a:pt x="707517" y="539496"/>
                  </a:lnTo>
                  <a:lnTo>
                    <a:pt x="655701" y="539496"/>
                  </a:lnTo>
                  <a:cubicBezTo>
                    <a:pt x="614045" y="539496"/>
                    <a:pt x="583946" y="530352"/>
                    <a:pt x="565404" y="512064"/>
                  </a:cubicBezTo>
                  <a:cubicBezTo>
                    <a:pt x="546862" y="493776"/>
                    <a:pt x="537591" y="464312"/>
                    <a:pt x="537591" y="423672"/>
                  </a:cubicBezTo>
                  <a:lnTo>
                    <a:pt x="537591" y="220980"/>
                  </a:lnTo>
                  <a:lnTo>
                    <a:pt x="470535" y="220980"/>
                  </a:lnTo>
                  <a:lnTo>
                    <a:pt x="470535" y="159258"/>
                  </a:lnTo>
                  <a:lnTo>
                    <a:pt x="538353" y="159258"/>
                  </a:lnTo>
                  <a:close/>
                  <a:moveTo>
                    <a:pt x="165354" y="0"/>
                  </a:moveTo>
                  <a:lnTo>
                    <a:pt x="251460" y="0"/>
                  </a:lnTo>
                  <a:cubicBezTo>
                    <a:pt x="281432" y="0"/>
                    <a:pt x="307975" y="6223"/>
                    <a:pt x="331089" y="18669"/>
                  </a:cubicBezTo>
                  <a:cubicBezTo>
                    <a:pt x="354203" y="31115"/>
                    <a:pt x="372110" y="48641"/>
                    <a:pt x="384810" y="71247"/>
                  </a:cubicBezTo>
                  <a:cubicBezTo>
                    <a:pt x="397510" y="93853"/>
                    <a:pt x="403860" y="119888"/>
                    <a:pt x="403860" y="149352"/>
                  </a:cubicBezTo>
                  <a:lnTo>
                    <a:pt x="332232" y="149352"/>
                  </a:lnTo>
                  <a:cubicBezTo>
                    <a:pt x="332232" y="123952"/>
                    <a:pt x="324866" y="103505"/>
                    <a:pt x="310134" y="88011"/>
                  </a:cubicBezTo>
                  <a:cubicBezTo>
                    <a:pt x="295402" y="72517"/>
                    <a:pt x="275844" y="64770"/>
                    <a:pt x="251460" y="64770"/>
                  </a:cubicBezTo>
                  <a:lnTo>
                    <a:pt x="165354" y="64770"/>
                  </a:lnTo>
                  <a:cubicBezTo>
                    <a:pt x="139446" y="64770"/>
                    <a:pt x="118491" y="70485"/>
                    <a:pt x="102489" y="81915"/>
                  </a:cubicBezTo>
                  <a:cubicBezTo>
                    <a:pt x="86487" y="93345"/>
                    <a:pt x="78486" y="108966"/>
                    <a:pt x="78486" y="128778"/>
                  </a:cubicBezTo>
                  <a:lnTo>
                    <a:pt x="78486" y="163068"/>
                  </a:lnTo>
                  <a:cubicBezTo>
                    <a:pt x="78486" y="179324"/>
                    <a:pt x="84201" y="192786"/>
                    <a:pt x="95631" y="203454"/>
                  </a:cubicBezTo>
                  <a:cubicBezTo>
                    <a:pt x="107061" y="214122"/>
                    <a:pt x="123444" y="221488"/>
                    <a:pt x="144780" y="225552"/>
                  </a:cubicBezTo>
                  <a:lnTo>
                    <a:pt x="281940" y="249174"/>
                  </a:lnTo>
                  <a:cubicBezTo>
                    <a:pt x="324104" y="256286"/>
                    <a:pt x="356489" y="270129"/>
                    <a:pt x="379095" y="290703"/>
                  </a:cubicBezTo>
                  <a:cubicBezTo>
                    <a:pt x="401701" y="311277"/>
                    <a:pt x="413004" y="337058"/>
                    <a:pt x="413004" y="368046"/>
                  </a:cubicBezTo>
                  <a:lnTo>
                    <a:pt x="413004" y="417576"/>
                  </a:lnTo>
                  <a:cubicBezTo>
                    <a:pt x="413004" y="456184"/>
                    <a:pt x="398145" y="487172"/>
                    <a:pt x="368427" y="510540"/>
                  </a:cubicBezTo>
                  <a:cubicBezTo>
                    <a:pt x="338709" y="533908"/>
                    <a:pt x="299212" y="545592"/>
                    <a:pt x="249936" y="545592"/>
                  </a:cubicBezTo>
                  <a:lnTo>
                    <a:pt x="162306" y="545592"/>
                  </a:lnTo>
                  <a:cubicBezTo>
                    <a:pt x="113030" y="545592"/>
                    <a:pt x="73660" y="530860"/>
                    <a:pt x="44196" y="501396"/>
                  </a:cubicBezTo>
                  <a:cubicBezTo>
                    <a:pt x="14732" y="471932"/>
                    <a:pt x="0" y="432308"/>
                    <a:pt x="0" y="382524"/>
                  </a:cubicBezTo>
                  <a:lnTo>
                    <a:pt x="70866" y="382524"/>
                  </a:lnTo>
                  <a:cubicBezTo>
                    <a:pt x="70866" y="412496"/>
                    <a:pt x="79375" y="436372"/>
                    <a:pt x="96393" y="454152"/>
                  </a:cubicBezTo>
                  <a:cubicBezTo>
                    <a:pt x="113411" y="471932"/>
                    <a:pt x="135890" y="480822"/>
                    <a:pt x="163830" y="480822"/>
                  </a:cubicBezTo>
                  <a:lnTo>
                    <a:pt x="248412" y="480822"/>
                  </a:lnTo>
                  <a:cubicBezTo>
                    <a:pt x="276352" y="480822"/>
                    <a:pt x="298704" y="474853"/>
                    <a:pt x="315468" y="462915"/>
                  </a:cubicBezTo>
                  <a:cubicBezTo>
                    <a:pt x="332232" y="450977"/>
                    <a:pt x="340614" y="435102"/>
                    <a:pt x="340614" y="415290"/>
                  </a:cubicBezTo>
                  <a:lnTo>
                    <a:pt x="340614" y="374142"/>
                  </a:lnTo>
                  <a:cubicBezTo>
                    <a:pt x="340614" y="358394"/>
                    <a:pt x="334645" y="345186"/>
                    <a:pt x="322707" y="334518"/>
                  </a:cubicBezTo>
                  <a:cubicBezTo>
                    <a:pt x="310769" y="323850"/>
                    <a:pt x="293878" y="316738"/>
                    <a:pt x="272034" y="313182"/>
                  </a:cubicBezTo>
                  <a:lnTo>
                    <a:pt x="133350" y="290322"/>
                  </a:lnTo>
                  <a:cubicBezTo>
                    <a:pt x="92710" y="283718"/>
                    <a:pt x="61341" y="269748"/>
                    <a:pt x="39243" y="248412"/>
                  </a:cubicBezTo>
                  <a:cubicBezTo>
                    <a:pt x="17145" y="227076"/>
                    <a:pt x="6096" y="200406"/>
                    <a:pt x="6096" y="168402"/>
                  </a:cubicBezTo>
                  <a:lnTo>
                    <a:pt x="6096" y="126492"/>
                  </a:lnTo>
                  <a:cubicBezTo>
                    <a:pt x="6096" y="88392"/>
                    <a:pt x="20701" y="57785"/>
                    <a:pt x="49911" y="34671"/>
                  </a:cubicBezTo>
                  <a:cubicBezTo>
                    <a:pt x="79121" y="11557"/>
                    <a:pt x="117602" y="0"/>
                    <a:pt x="16535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j-lt"/>
              </a:endParaRPr>
            </a:p>
          </p:txBody>
        </p:sp>
      </p:grpSp>
    </p:spTree>
    <p:extLst>
      <p:ext uri="{BB962C8B-B14F-4D97-AF65-F5344CB8AC3E}">
        <p14:creationId xmlns:p14="http://schemas.microsoft.com/office/powerpoint/2010/main" val="398768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5BF4DD9-BD52-4705-BF7D-8AFE8CAF9289}"/>
              </a:ext>
            </a:extLst>
          </p:cNvPr>
          <p:cNvSpPr/>
          <p:nvPr/>
        </p:nvSpPr>
        <p:spPr>
          <a:xfrm>
            <a:off x="9519768" y="2152329"/>
            <a:ext cx="2672232" cy="46832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97"/>
          </a:p>
        </p:txBody>
      </p:sp>
      <p:cxnSp>
        <p:nvCxnSpPr>
          <p:cNvPr id="7" name="Straight Connector 6">
            <a:extLst>
              <a:ext uri="{FF2B5EF4-FFF2-40B4-BE49-F238E27FC236}">
                <a16:creationId xmlns:a16="http://schemas.microsoft.com/office/drawing/2014/main" id="{0B9A06EA-7417-4504-AACE-C28B2D297101}"/>
              </a:ext>
            </a:extLst>
          </p:cNvPr>
          <p:cNvCxnSpPr>
            <a:cxnSpLocks/>
          </p:cNvCxnSpPr>
          <p:nvPr/>
        </p:nvCxnSpPr>
        <p:spPr>
          <a:xfrm>
            <a:off x="1011857" y="1728409"/>
            <a:ext cx="4739872" cy="0"/>
          </a:xfrm>
          <a:prstGeom prst="line">
            <a:avLst/>
          </a:prstGeom>
          <a:ln>
            <a:solidFill>
              <a:srgbClr val="F47D4A"/>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97C1E6D-9EE1-44D1-A8A2-F526950F567B}"/>
              </a:ext>
            </a:extLst>
          </p:cNvPr>
          <p:cNvSpPr/>
          <p:nvPr/>
        </p:nvSpPr>
        <p:spPr>
          <a:xfrm>
            <a:off x="3078928" y="2065763"/>
            <a:ext cx="2768090" cy="799258"/>
          </a:xfrm>
          <a:prstGeom prst="rect">
            <a:avLst/>
          </a:prstGeom>
        </p:spPr>
        <p:txBody>
          <a:bodyPr wrap="square">
            <a:spAutoFit/>
          </a:bodyPr>
          <a:lstStyle/>
          <a:p>
            <a:pPr algn="just">
              <a:lnSpc>
                <a:spcPct val="150000"/>
              </a:lnSpc>
            </a:pPr>
            <a:r>
              <a:rPr lang="en-US" sz="1050" dirty="0">
                <a:solidFill>
                  <a:schemeClr val="tx1">
                    <a:lumMod val="75000"/>
                    <a:lumOff val="25000"/>
                  </a:schemeClr>
                </a:solidFill>
                <a:cs typeface="Poppins" panose="00000500000000000000" pitchFamily="2" charset="0"/>
              </a:rPr>
              <a:t>Nearly all of the people interviewed believed that their mental illness had cost them previous job opportunities</a:t>
            </a:r>
            <a:r>
              <a:rPr lang="en-US" sz="996" dirty="0">
                <a:solidFill>
                  <a:schemeClr val="tx1">
                    <a:lumMod val="75000"/>
                    <a:lumOff val="25000"/>
                  </a:schemeClr>
                </a:solidFill>
                <a:cs typeface="Poppins" panose="00000500000000000000" pitchFamily="2" charset="0"/>
              </a:rPr>
              <a:t>. </a:t>
            </a:r>
            <a:endParaRPr lang="en-ID" sz="996" dirty="0">
              <a:solidFill>
                <a:schemeClr val="tx1">
                  <a:lumMod val="75000"/>
                  <a:lumOff val="25000"/>
                </a:schemeClr>
              </a:solidFill>
              <a:cs typeface="Poppins" panose="00000500000000000000" pitchFamily="2" charset="0"/>
            </a:endParaRPr>
          </a:p>
        </p:txBody>
      </p:sp>
      <p:sp>
        <p:nvSpPr>
          <p:cNvPr id="11" name="Rectangle 10">
            <a:extLst>
              <a:ext uri="{FF2B5EF4-FFF2-40B4-BE49-F238E27FC236}">
                <a16:creationId xmlns:a16="http://schemas.microsoft.com/office/drawing/2014/main" id="{2C3A56C9-1529-444A-B94F-2A2DD14DC8F2}"/>
              </a:ext>
            </a:extLst>
          </p:cNvPr>
          <p:cNvSpPr/>
          <p:nvPr/>
        </p:nvSpPr>
        <p:spPr>
          <a:xfrm>
            <a:off x="906653" y="2070231"/>
            <a:ext cx="1875266" cy="460254"/>
          </a:xfrm>
          <a:prstGeom prst="rect">
            <a:avLst/>
          </a:prstGeom>
        </p:spPr>
        <p:txBody>
          <a:bodyPr wrap="square">
            <a:spAutoFit/>
          </a:bodyPr>
          <a:lstStyle/>
          <a:p>
            <a:r>
              <a:rPr lang="en-US" sz="2391" dirty="0">
                <a:solidFill>
                  <a:schemeClr val="tx1">
                    <a:lumMod val="75000"/>
                    <a:lumOff val="25000"/>
                  </a:schemeClr>
                </a:solidFill>
                <a:ea typeface="EB Garamond 12" panose="02020502060206020403" pitchFamily="18" charset="0"/>
                <a:cs typeface="Poppins" panose="00000500000000000000" pitchFamily="2" charset="0"/>
              </a:rPr>
              <a:t>16/08/2021</a:t>
            </a:r>
            <a:endParaRPr lang="en-ID" sz="2391" dirty="0">
              <a:solidFill>
                <a:schemeClr val="tx1">
                  <a:lumMod val="75000"/>
                  <a:lumOff val="25000"/>
                </a:schemeClr>
              </a:solidFill>
              <a:ea typeface="EB Garamond 12" panose="02020502060206020403" pitchFamily="18" charset="0"/>
              <a:cs typeface="Poppins" panose="00000500000000000000" pitchFamily="2" charset="0"/>
            </a:endParaRPr>
          </a:p>
        </p:txBody>
      </p:sp>
      <p:sp>
        <p:nvSpPr>
          <p:cNvPr id="14" name="Freeform: Shape 13">
            <a:extLst>
              <a:ext uri="{FF2B5EF4-FFF2-40B4-BE49-F238E27FC236}">
                <a16:creationId xmlns:a16="http://schemas.microsoft.com/office/drawing/2014/main" id="{D4CA7EB4-3F66-4121-A986-08ECDF8CA8B5}"/>
              </a:ext>
            </a:extLst>
          </p:cNvPr>
          <p:cNvSpPr/>
          <p:nvPr/>
        </p:nvSpPr>
        <p:spPr>
          <a:xfrm>
            <a:off x="5847018" y="4111523"/>
            <a:ext cx="3672750" cy="2724043"/>
          </a:xfrm>
          <a:custGeom>
            <a:avLst/>
            <a:gdLst>
              <a:gd name="connsiteX0" fmla="*/ 3687097 w 7374194"/>
              <a:gd name="connsiteY0" fmla="*/ 0 h 5469367"/>
              <a:gd name="connsiteX1" fmla="*/ 7374194 w 7374194"/>
              <a:gd name="connsiteY1" fmla="*/ 3687097 h 5469367"/>
              <a:gd name="connsiteX2" fmla="*/ 6929182 w 7374194"/>
              <a:gd name="connsiteY2" fmla="*/ 5444586 h 5469367"/>
              <a:gd name="connsiteX3" fmla="*/ 6914126 w 7374194"/>
              <a:gd name="connsiteY3" fmla="*/ 5469367 h 5469367"/>
              <a:gd name="connsiteX4" fmla="*/ 460068 w 7374194"/>
              <a:gd name="connsiteY4" fmla="*/ 5469367 h 5469367"/>
              <a:gd name="connsiteX5" fmla="*/ 445013 w 7374194"/>
              <a:gd name="connsiteY5" fmla="*/ 5444586 h 5469367"/>
              <a:gd name="connsiteX6" fmla="*/ 0 w 7374194"/>
              <a:gd name="connsiteY6" fmla="*/ 3687097 h 5469367"/>
              <a:gd name="connsiteX7" fmla="*/ 3687097 w 7374194"/>
              <a:gd name="connsiteY7" fmla="*/ 0 h 546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74194" h="5469367">
                <a:moveTo>
                  <a:pt x="3687097" y="0"/>
                </a:moveTo>
                <a:cubicBezTo>
                  <a:pt x="5723424" y="0"/>
                  <a:pt x="7374194" y="1650770"/>
                  <a:pt x="7374194" y="3687097"/>
                </a:cubicBezTo>
                <a:cubicBezTo>
                  <a:pt x="7374194" y="4323449"/>
                  <a:pt x="7212986" y="4922149"/>
                  <a:pt x="6929182" y="5444586"/>
                </a:cubicBezTo>
                <a:lnTo>
                  <a:pt x="6914126" y="5469367"/>
                </a:lnTo>
                <a:lnTo>
                  <a:pt x="460068" y="5469367"/>
                </a:lnTo>
                <a:lnTo>
                  <a:pt x="445013" y="5444586"/>
                </a:lnTo>
                <a:cubicBezTo>
                  <a:pt x="161208" y="4922149"/>
                  <a:pt x="0" y="4323449"/>
                  <a:pt x="0" y="3687097"/>
                </a:cubicBezTo>
                <a:cubicBezTo>
                  <a:pt x="0" y="1650770"/>
                  <a:pt x="1650770" y="0"/>
                  <a:pt x="3687097"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sz="897"/>
          </a:p>
        </p:txBody>
      </p:sp>
      <p:sp>
        <p:nvSpPr>
          <p:cNvPr id="13" name="Title 1">
            <a:extLst>
              <a:ext uri="{FF2B5EF4-FFF2-40B4-BE49-F238E27FC236}">
                <a16:creationId xmlns:a16="http://schemas.microsoft.com/office/drawing/2014/main" id="{3526B0F2-5DFE-4E38-BE3C-98FD52E127BF}"/>
              </a:ext>
            </a:extLst>
          </p:cNvPr>
          <p:cNvSpPr txBox="1">
            <a:spLocks/>
          </p:cNvSpPr>
          <p:nvPr/>
        </p:nvSpPr>
        <p:spPr>
          <a:xfrm>
            <a:off x="912095" y="2607074"/>
            <a:ext cx="1875266" cy="3754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dirty="0">
                <a:solidFill>
                  <a:schemeClr val="tx1">
                    <a:lumMod val="75000"/>
                    <a:lumOff val="25000"/>
                  </a:schemeClr>
                </a:solidFill>
                <a:latin typeface="+mn-lt"/>
                <a:ea typeface="Inter Medium" panose="02000603000000020004" pitchFamily="50" charset="0"/>
                <a:cs typeface="Poppins SemiBold" panose="00000700000000000000" pitchFamily="2" charset="0"/>
              </a:rPr>
              <a:t>Street Fashion</a:t>
            </a:r>
          </a:p>
        </p:txBody>
      </p:sp>
      <p:grpSp>
        <p:nvGrpSpPr>
          <p:cNvPr id="15" name="Group 14">
            <a:extLst>
              <a:ext uri="{FF2B5EF4-FFF2-40B4-BE49-F238E27FC236}">
                <a16:creationId xmlns:a16="http://schemas.microsoft.com/office/drawing/2014/main" id="{D9E97883-8720-452F-8D53-26D4C65239EE}"/>
              </a:ext>
            </a:extLst>
          </p:cNvPr>
          <p:cNvGrpSpPr/>
          <p:nvPr/>
        </p:nvGrpSpPr>
        <p:grpSpPr>
          <a:xfrm>
            <a:off x="868553" y="816822"/>
            <a:ext cx="1453458" cy="554192"/>
            <a:chOff x="3899462" y="2585735"/>
            <a:chExt cx="4263400" cy="1625600"/>
          </a:xfrm>
        </p:grpSpPr>
        <p:pic>
          <p:nvPicPr>
            <p:cNvPr id="16" name="Graphic 15">
              <a:extLst>
                <a:ext uri="{FF2B5EF4-FFF2-40B4-BE49-F238E27FC236}">
                  <a16:creationId xmlns:a16="http://schemas.microsoft.com/office/drawing/2014/main" id="{4F8983E8-EEB5-44B0-BDD7-C47E992189B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3899462" y="2585735"/>
              <a:ext cx="1625600" cy="1625600"/>
            </a:xfrm>
            <a:prstGeom prst="rect">
              <a:avLst/>
            </a:prstGeom>
          </p:spPr>
        </p:pic>
        <p:sp>
          <p:nvSpPr>
            <p:cNvPr id="17" name="Freeform: Shape 16">
              <a:extLst>
                <a:ext uri="{FF2B5EF4-FFF2-40B4-BE49-F238E27FC236}">
                  <a16:creationId xmlns:a16="http://schemas.microsoft.com/office/drawing/2014/main" id="{551C2A64-25E8-43A6-8AC3-C591B145C8B8}"/>
                </a:ext>
              </a:extLst>
            </p:cNvPr>
            <p:cNvSpPr/>
            <p:nvPr/>
          </p:nvSpPr>
          <p:spPr>
            <a:xfrm>
              <a:off x="5446582" y="2763849"/>
              <a:ext cx="2716280" cy="1269373"/>
            </a:xfrm>
            <a:custGeom>
              <a:avLst/>
              <a:gdLst/>
              <a:ahLst/>
              <a:cxnLst/>
              <a:rect l="l" t="t" r="r" b="b"/>
              <a:pathLst>
                <a:path w="2716280" h="1269373">
                  <a:moveTo>
                    <a:pt x="585383" y="1091470"/>
                  </a:moveTo>
                  <a:cubicBezTo>
                    <a:pt x="569762" y="1091470"/>
                    <a:pt x="557284" y="1095288"/>
                    <a:pt x="547950" y="1102924"/>
                  </a:cubicBezTo>
                  <a:cubicBezTo>
                    <a:pt x="538615" y="1110560"/>
                    <a:pt x="533948" y="1120644"/>
                    <a:pt x="533948" y="1133178"/>
                  </a:cubicBezTo>
                  <a:lnTo>
                    <a:pt x="533948" y="1155609"/>
                  </a:lnTo>
                  <a:cubicBezTo>
                    <a:pt x="533948" y="1168603"/>
                    <a:pt x="538502" y="1178806"/>
                    <a:pt x="547610" y="1186220"/>
                  </a:cubicBezTo>
                  <a:cubicBezTo>
                    <a:pt x="556719" y="1193634"/>
                    <a:pt x="569309" y="1197340"/>
                    <a:pt x="585383" y="1197340"/>
                  </a:cubicBezTo>
                  <a:lnTo>
                    <a:pt x="629496" y="1197340"/>
                  </a:lnTo>
                  <a:cubicBezTo>
                    <a:pt x="649562" y="1197340"/>
                    <a:pt x="667397" y="1191490"/>
                    <a:pt x="683002" y="1179791"/>
                  </a:cubicBezTo>
                  <a:cubicBezTo>
                    <a:pt x="698607" y="1168091"/>
                    <a:pt x="709379" y="1152422"/>
                    <a:pt x="715316" y="1132785"/>
                  </a:cubicBezTo>
                  <a:lnTo>
                    <a:pt x="715316" y="1114985"/>
                  </a:lnTo>
                  <a:cubicBezTo>
                    <a:pt x="708410" y="1108809"/>
                    <a:pt x="697113" y="1103346"/>
                    <a:pt x="681425" y="1098596"/>
                  </a:cubicBezTo>
                  <a:cubicBezTo>
                    <a:pt x="665736" y="1093845"/>
                    <a:pt x="649673" y="1091470"/>
                    <a:pt x="633234" y="1091470"/>
                  </a:cubicBezTo>
                  <a:close/>
                  <a:moveTo>
                    <a:pt x="2078212" y="945702"/>
                  </a:moveTo>
                  <a:cubicBezTo>
                    <a:pt x="2057059" y="945702"/>
                    <a:pt x="2040082" y="952663"/>
                    <a:pt x="2027283" y="966585"/>
                  </a:cubicBezTo>
                  <a:cubicBezTo>
                    <a:pt x="2014484" y="980508"/>
                    <a:pt x="2008084" y="999411"/>
                    <a:pt x="2008084" y="1023295"/>
                  </a:cubicBezTo>
                  <a:lnTo>
                    <a:pt x="2008084" y="1115247"/>
                  </a:lnTo>
                  <a:cubicBezTo>
                    <a:pt x="2008084" y="1139647"/>
                    <a:pt x="2014369" y="1158806"/>
                    <a:pt x="2026938" y="1172724"/>
                  </a:cubicBezTo>
                  <a:cubicBezTo>
                    <a:pt x="2039507" y="1186643"/>
                    <a:pt x="2056349" y="1193602"/>
                    <a:pt x="2077462" y="1193602"/>
                  </a:cubicBezTo>
                  <a:lnTo>
                    <a:pt x="2139506" y="1193602"/>
                  </a:lnTo>
                  <a:cubicBezTo>
                    <a:pt x="2161104" y="1193602"/>
                    <a:pt x="2178439" y="1186613"/>
                    <a:pt x="2191512" y="1172635"/>
                  </a:cubicBezTo>
                  <a:cubicBezTo>
                    <a:pt x="2204585" y="1158657"/>
                    <a:pt x="2211122" y="1139528"/>
                    <a:pt x="2211122" y="1115247"/>
                  </a:cubicBezTo>
                  <a:lnTo>
                    <a:pt x="2211122" y="1023295"/>
                  </a:lnTo>
                  <a:cubicBezTo>
                    <a:pt x="2211122" y="999490"/>
                    <a:pt x="2204702" y="980607"/>
                    <a:pt x="2191863" y="966645"/>
                  </a:cubicBezTo>
                  <a:cubicBezTo>
                    <a:pt x="2179025" y="952683"/>
                    <a:pt x="2162072" y="945702"/>
                    <a:pt x="2141006" y="945702"/>
                  </a:cubicBezTo>
                  <a:close/>
                  <a:moveTo>
                    <a:pt x="1751707" y="875907"/>
                  </a:moveTo>
                  <a:lnTo>
                    <a:pt x="1836468" y="875907"/>
                  </a:lnTo>
                  <a:lnTo>
                    <a:pt x="1836468" y="1263396"/>
                  </a:lnTo>
                  <a:lnTo>
                    <a:pt x="1751707" y="1263396"/>
                  </a:lnTo>
                  <a:close/>
                  <a:moveTo>
                    <a:pt x="2538972" y="869930"/>
                  </a:moveTo>
                  <a:lnTo>
                    <a:pt x="2588312" y="869930"/>
                  </a:lnTo>
                  <a:cubicBezTo>
                    <a:pt x="2626459" y="869930"/>
                    <a:pt x="2657324" y="882650"/>
                    <a:pt x="2680907" y="908090"/>
                  </a:cubicBezTo>
                  <a:cubicBezTo>
                    <a:pt x="2704489" y="933529"/>
                    <a:pt x="2716280" y="966450"/>
                    <a:pt x="2716280" y="1006852"/>
                  </a:cubicBezTo>
                  <a:lnTo>
                    <a:pt x="2716280" y="1263396"/>
                  </a:lnTo>
                  <a:lnTo>
                    <a:pt x="2631520" y="1263396"/>
                  </a:lnTo>
                  <a:lnTo>
                    <a:pt x="2631520" y="1006852"/>
                  </a:lnTo>
                  <a:cubicBezTo>
                    <a:pt x="2631520" y="988326"/>
                    <a:pt x="2626940" y="973503"/>
                    <a:pt x="2617780" y="962382"/>
                  </a:cubicBezTo>
                  <a:cubicBezTo>
                    <a:pt x="2608620" y="951262"/>
                    <a:pt x="2596805" y="945702"/>
                    <a:pt x="2582335" y="945702"/>
                  </a:cubicBezTo>
                  <a:lnTo>
                    <a:pt x="2535984" y="945702"/>
                  </a:lnTo>
                  <a:cubicBezTo>
                    <a:pt x="2516545" y="945702"/>
                    <a:pt x="2498761" y="953306"/>
                    <a:pt x="2482632" y="968514"/>
                  </a:cubicBezTo>
                  <a:cubicBezTo>
                    <a:pt x="2466503" y="983722"/>
                    <a:pt x="2456180" y="1003292"/>
                    <a:pt x="2451664" y="1027224"/>
                  </a:cubicBezTo>
                  <a:lnTo>
                    <a:pt x="2451664" y="1263396"/>
                  </a:lnTo>
                  <a:lnTo>
                    <a:pt x="2366903" y="1263396"/>
                  </a:lnTo>
                  <a:lnTo>
                    <a:pt x="2366903" y="875907"/>
                  </a:lnTo>
                  <a:lnTo>
                    <a:pt x="2448675" y="875907"/>
                  </a:lnTo>
                  <a:lnTo>
                    <a:pt x="2448675" y="926723"/>
                  </a:lnTo>
                  <a:cubicBezTo>
                    <a:pt x="2450810" y="911594"/>
                    <a:pt x="2461528" y="898347"/>
                    <a:pt x="2480828" y="886980"/>
                  </a:cubicBezTo>
                  <a:cubicBezTo>
                    <a:pt x="2500128" y="875614"/>
                    <a:pt x="2519509" y="869930"/>
                    <a:pt x="2538972" y="869930"/>
                  </a:cubicBezTo>
                  <a:close/>
                  <a:moveTo>
                    <a:pt x="2078212" y="869930"/>
                  </a:moveTo>
                  <a:lnTo>
                    <a:pt x="2141006" y="869930"/>
                  </a:lnTo>
                  <a:cubicBezTo>
                    <a:pt x="2187464" y="869930"/>
                    <a:pt x="2224891" y="883865"/>
                    <a:pt x="2253288" y="911733"/>
                  </a:cubicBezTo>
                  <a:cubicBezTo>
                    <a:pt x="2281684" y="939602"/>
                    <a:pt x="2295882" y="976043"/>
                    <a:pt x="2295882" y="1021056"/>
                  </a:cubicBezTo>
                  <a:lnTo>
                    <a:pt x="2295882" y="1118235"/>
                  </a:lnTo>
                  <a:cubicBezTo>
                    <a:pt x="2295882" y="1163201"/>
                    <a:pt x="2281537" y="1199632"/>
                    <a:pt x="2252847" y="1227529"/>
                  </a:cubicBezTo>
                  <a:cubicBezTo>
                    <a:pt x="2224157" y="1255425"/>
                    <a:pt x="2186627" y="1269373"/>
                    <a:pt x="2140256" y="1269373"/>
                  </a:cubicBezTo>
                  <a:lnTo>
                    <a:pt x="2076712" y="1269373"/>
                  </a:lnTo>
                  <a:cubicBezTo>
                    <a:pt x="2030651" y="1269373"/>
                    <a:pt x="1993571" y="1255457"/>
                    <a:pt x="1965472" y="1227624"/>
                  </a:cubicBezTo>
                  <a:cubicBezTo>
                    <a:pt x="1937373" y="1199791"/>
                    <a:pt x="1923324" y="1163328"/>
                    <a:pt x="1923324" y="1118235"/>
                  </a:cubicBezTo>
                  <a:lnTo>
                    <a:pt x="1923324" y="1021056"/>
                  </a:lnTo>
                  <a:cubicBezTo>
                    <a:pt x="1923324" y="975963"/>
                    <a:pt x="1937502" y="939503"/>
                    <a:pt x="1965859" y="911674"/>
                  </a:cubicBezTo>
                  <a:cubicBezTo>
                    <a:pt x="1994216" y="883845"/>
                    <a:pt x="2031667" y="869930"/>
                    <a:pt x="2078212" y="869930"/>
                  </a:cubicBezTo>
                  <a:close/>
                  <a:moveTo>
                    <a:pt x="1025033" y="869930"/>
                  </a:moveTo>
                  <a:lnTo>
                    <a:pt x="1087827" y="869930"/>
                  </a:lnTo>
                  <a:cubicBezTo>
                    <a:pt x="1127189" y="869930"/>
                    <a:pt x="1158980" y="880842"/>
                    <a:pt x="1183202" y="902667"/>
                  </a:cubicBezTo>
                  <a:cubicBezTo>
                    <a:pt x="1207423" y="924491"/>
                    <a:pt x="1219534" y="955778"/>
                    <a:pt x="1219534" y="996530"/>
                  </a:cubicBezTo>
                  <a:lnTo>
                    <a:pt x="1136499" y="996530"/>
                  </a:lnTo>
                  <a:cubicBezTo>
                    <a:pt x="1135920" y="977860"/>
                    <a:pt x="1131237" y="964347"/>
                    <a:pt x="1122450" y="955989"/>
                  </a:cubicBezTo>
                  <a:cubicBezTo>
                    <a:pt x="1113663" y="947631"/>
                    <a:pt x="1102122" y="943451"/>
                    <a:pt x="1087827" y="943451"/>
                  </a:cubicBezTo>
                  <a:lnTo>
                    <a:pt x="1025783" y="943451"/>
                  </a:lnTo>
                  <a:cubicBezTo>
                    <a:pt x="1008948" y="943451"/>
                    <a:pt x="996041" y="946585"/>
                    <a:pt x="987064" y="952851"/>
                  </a:cubicBezTo>
                  <a:cubicBezTo>
                    <a:pt x="978087" y="959118"/>
                    <a:pt x="973598" y="967153"/>
                    <a:pt x="973598" y="976956"/>
                  </a:cubicBezTo>
                  <a:lnTo>
                    <a:pt x="973598" y="995637"/>
                  </a:lnTo>
                  <a:cubicBezTo>
                    <a:pt x="973598" y="1001748"/>
                    <a:pt x="976424" y="1007229"/>
                    <a:pt x="982075" y="1012079"/>
                  </a:cubicBezTo>
                  <a:cubicBezTo>
                    <a:pt x="987727" y="1016929"/>
                    <a:pt x="995097" y="1020382"/>
                    <a:pt x="1004185" y="1022437"/>
                  </a:cubicBezTo>
                  <a:lnTo>
                    <a:pt x="1135416" y="1045702"/>
                  </a:lnTo>
                  <a:cubicBezTo>
                    <a:pt x="1163039" y="1050489"/>
                    <a:pt x="1185583" y="1061212"/>
                    <a:pt x="1203049" y="1077873"/>
                  </a:cubicBezTo>
                  <a:cubicBezTo>
                    <a:pt x="1220516" y="1094534"/>
                    <a:pt x="1229249" y="1113969"/>
                    <a:pt x="1229249" y="1136178"/>
                  </a:cubicBezTo>
                  <a:lnTo>
                    <a:pt x="1229249" y="1165324"/>
                  </a:lnTo>
                  <a:cubicBezTo>
                    <a:pt x="1229249" y="1196805"/>
                    <a:pt x="1216174" y="1222016"/>
                    <a:pt x="1190024" y="1240959"/>
                  </a:cubicBezTo>
                  <a:cubicBezTo>
                    <a:pt x="1163874" y="1259902"/>
                    <a:pt x="1130058" y="1269373"/>
                    <a:pt x="1088577" y="1269373"/>
                  </a:cubicBezTo>
                  <a:lnTo>
                    <a:pt x="1022795" y="1269373"/>
                  </a:lnTo>
                  <a:cubicBezTo>
                    <a:pt x="980329" y="1269373"/>
                    <a:pt x="946140" y="1257606"/>
                    <a:pt x="920228" y="1234071"/>
                  </a:cubicBezTo>
                  <a:cubicBezTo>
                    <a:pt x="894316" y="1210536"/>
                    <a:pt x="881360" y="1177112"/>
                    <a:pt x="881360" y="1133797"/>
                  </a:cubicBezTo>
                  <a:lnTo>
                    <a:pt x="964633" y="1133797"/>
                  </a:lnTo>
                  <a:cubicBezTo>
                    <a:pt x="964633" y="1155045"/>
                    <a:pt x="969879" y="1170698"/>
                    <a:pt x="980373" y="1180755"/>
                  </a:cubicBezTo>
                  <a:cubicBezTo>
                    <a:pt x="990866" y="1190812"/>
                    <a:pt x="1005007" y="1195840"/>
                    <a:pt x="1022795" y="1195840"/>
                  </a:cubicBezTo>
                  <a:lnTo>
                    <a:pt x="1088577" y="1195840"/>
                  </a:lnTo>
                  <a:cubicBezTo>
                    <a:pt x="1105865" y="1195840"/>
                    <a:pt x="1119380" y="1192770"/>
                    <a:pt x="1129123" y="1186631"/>
                  </a:cubicBezTo>
                  <a:cubicBezTo>
                    <a:pt x="1138867" y="1180491"/>
                    <a:pt x="1143738" y="1172643"/>
                    <a:pt x="1143738" y="1163086"/>
                  </a:cubicBezTo>
                  <a:lnTo>
                    <a:pt x="1143738" y="1141405"/>
                  </a:lnTo>
                  <a:cubicBezTo>
                    <a:pt x="1143738" y="1135698"/>
                    <a:pt x="1141040" y="1130344"/>
                    <a:pt x="1135642" y="1125343"/>
                  </a:cubicBezTo>
                  <a:cubicBezTo>
                    <a:pt x="1130245" y="1120343"/>
                    <a:pt x="1124954" y="1117025"/>
                    <a:pt x="1119771" y="1115390"/>
                  </a:cubicBezTo>
                  <a:lnTo>
                    <a:pt x="993779" y="1092958"/>
                  </a:lnTo>
                  <a:cubicBezTo>
                    <a:pt x="958743" y="1087608"/>
                    <a:pt x="932369" y="1076480"/>
                    <a:pt x="914656" y="1059573"/>
                  </a:cubicBezTo>
                  <a:cubicBezTo>
                    <a:pt x="896944" y="1042666"/>
                    <a:pt x="888087" y="1022600"/>
                    <a:pt x="888087" y="999375"/>
                  </a:cubicBezTo>
                  <a:lnTo>
                    <a:pt x="888087" y="974705"/>
                  </a:lnTo>
                  <a:cubicBezTo>
                    <a:pt x="888087" y="943249"/>
                    <a:pt x="900621" y="917922"/>
                    <a:pt x="925687" y="898726"/>
                  </a:cubicBezTo>
                  <a:cubicBezTo>
                    <a:pt x="950754" y="879529"/>
                    <a:pt x="983869" y="869930"/>
                    <a:pt x="1025033" y="869930"/>
                  </a:cubicBezTo>
                  <a:close/>
                  <a:moveTo>
                    <a:pt x="599587" y="869930"/>
                  </a:moveTo>
                  <a:lnTo>
                    <a:pt x="660892" y="869930"/>
                  </a:lnTo>
                  <a:cubicBezTo>
                    <a:pt x="702286" y="869930"/>
                    <a:pt x="735707" y="881725"/>
                    <a:pt x="761155" y="905316"/>
                  </a:cubicBezTo>
                  <a:cubicBezTo>
                    <a:pt x="786602" y="928906"/>
                    <a:pt x="799326" y="959763"/>
                    <a:pt x="799326" y="997887"/>
                  </a:cubicBezTo>
                  <a:lnTo>
                    <a:pt x="799326" y="1263396"/>
                  </a:lnTo>
                  <a:lnTo>
                    <a:pt x="719054" y="1263396"/>
                  </a:lnTo>
                  <a:lnTo>
                    <a:pt x="719054" y="1213307"/>
                  </a:lnTo>
                  <a:cubicBezTo>
                    <a:pt x="716213" y="1229023"/>
                    <a:pt x="705017" y="1242296"/>
                    <a:pt x="685467" y="1253127"/>
                  </a:cubicBezTo>
                  <a:cubicBezTo>
                    <a:pt x="665917" y="1263958"/>
                    <a:pt x="646014" y="1269373"/>
                    <a:pt x="625757" y="1269373"/>
                  </a:cubicBezTo>
                  <a:lnTo>
                    <a:pt x="580906" y="1269373"/>
                  </a:lnTo>
                  <a:cubicBezTo>
                    <a:pt x="541584" y="1269373"/>
                    <a:pt x="509925" y="1259110"/>
                    <a:pt x="485930" y="1238584"/>
                  </a:cubicBezTo>
                  <a:cubicBezTo>
                    <a:pt x="461935" y="1218057"/>
                    <a:pt x="449937" y="1190649"/>
                    <a:pt x="449937" y="1156359"/>
                  </a:cubicBezTo>
                  <a:lnTo>
                    <a:pt x="449937" y="1131689"/>
                  </a:lnTo>
                  <a:cubicBezTo>
                    <a:pt x="449937" y="1098280"/>
                    <a:pt x="462433" y="1071342"/>
                    <a:pt x="487424" y="1050876"/>
                  </a:cubicBezTo>
                  <a:cubicBezTo>
                    <a:pt x="512416" y="1030409"/>
                    <a:pt x="544822" y="1020175"/>
                    <a:pt x="584645" y="1020175"/>
                  </a:cubicBezTo>
                  <a:lnTo>
                    <a:pt x="631734" y="1020175"/>
                  </a:lnTo>
                  <a:cubicBezTo>
                    <a:pt x="647149" y="1020175"/>
                    <a:pt x="663797" y="1022543"/>
                    <a:pt x="681681" y="1027277"/>
                  </a:cubicBezTo>
                  <a:cubicBezTo>
                    <a:pt x="699564" y="1032012"/>
                    <a:pt x="710775" y="1037864"/>
                    <a:pt x="715316" y="1044833"/>
                  </a:cubicBezTo>
                  <a:lnTo>
                    <a:pt x="715316" y="997887"/>
                  </a:lnTo>
                  <a:cubicBezTo>
                    <a:pt x="715316" y="981623"/>
                    <a:pt x="710327" y="968609"/>
                    <a:pt x="700350" y="958846"/>
                  </a:cubicBezTo>
                  <a:cubicBezTo>
                    <a:pt x="690372" y="949083"/>
                    <a:pt x="677220" y="944202"/>
                    <a:pt x="660892" y="944202"/>
                  </a:cubicBezTo>
                  <a:lnTo>
                    <a:pt x="599587" y="944202"/>
                  </a:lnTo>
                  <a:cubicBezTo>
                    <a:pt x="582434" y="944202"/>
                    <a:pt x="568950" y="948039"/>
                    <a:pt x="559136" y="955715"/>
                  </a:cubicBezTo>
                  <a:cubicBezTo>
                    <a:pt x="549321" y="963390"/>
                    <a:pt x="544414" y="975749"/>
                    <a:pt x="544414" y="992791"/>
                  </a:cubicBezTo>
                  <a:lnTo>
                    <a:pt x="460403" y="992791"/>
                  </a:lnTo>
                  <a:cubicBezTo>
                    <a:pt x="460403" y="953326"/>
                    <a:pt x="473270" y="922983"/>
                    <a:pt x="499003" y="901762"/>
                  </a:cubicBezTo>
                  <a:cubicBezTo>
                    <a:pt x="524736" y="880541"/>
                    <a:pt x="558265" y="869930"/>
                    <a:pt x="599587" y="869930"/>
                  </a:cubicBezTo>
                  <a:close/>
                  <a:moveTo>
                    <a:pt x="1794463" y="732377"/>
                  </a:moveTo>
                  <a:cubicBezTo>
                    <a:pt x="1811131" y="732377"/>
                    <a:pt x="1824542" y="737455"/>
                    <a:pt x="1834694" y="747611"/>
                  </a:cubicBezTo>
                  <a:cubicBezTo>
                    <a:pt x="1844846" y="757767"/>
                    <a:pt x="1849922" y="770676"/>
                    <a:pt x="1849922" y="786336"/>
                  </a:cubicBezTo>
                  <a:cubicBezTo>
                    <a:pt x="1849922" y="802433"/>
                    <a:pt x="1844828" y="815576"/>
                    <a:pt x="1834640" y="825764"/>
                  </a:cubicBezTo>
                  <a:cubicBezTo>
                    <a:pt x="1824452" y="835952"/>
                    <a:pt x="1811060" y="841046"/>
                    <a:pt x="1794463" y="841046"/>
                  </a:cubicBezTo>
                  <a:cubicBezTo>
                    <a:pt x="1777905" y="841046"/>
                    <a:pt x="1764397" y="835962"/>
                    <a:pt x="1753940" y="825794"/>
                  </a:cubicBezTo>
                  <a:cubicBezTo>
                    <a:pt x="1743482" y="815626"/>
                    <a:pt x="1738253" y="802473"/>
                    <a:pt x="1738253" y="786336"/>
                  </a:cubicBezTo>
                  <a:cubicBezTo>
                    <a:pt x="1738253" y="770636"/>
                    <a:pt x="1743462" y="757718"/>
                    <a:pt x="1753880" y="747581"/>
                  </a:cubicBezTo>
                  <a:cubicBezTo>
                    <a:pt x="1764298" y="737445"/>
                    <a:pt x="1777826" y="732377"/>
                    <a:pt x="1794463" y="732377"/>
                  </a:cubicBezTo>
                  <a:close/>
                  <a:moveTo>
                    <a:pt x="1300103" y="725650"/>
                  </a:moveTo>
                  <a:lnTo>
                    <a:pt x="1384864" y="725650"/>
                  </a:lnTo>
                  <a:lnTo>
                    <a:pt x="1384864" y="922234"/>
                  </a:lnTo>
                  <a:cubicBezTo>
                    <a:pt x="1387594" y="908058"/>
                    <a:pt x="1398248" y="895797"/>
                    <a:pt x="1416826" y="885450"/>
                  </a:cubicBezTo>
                  <a:cubicBezTo>
                    <a:pt x="1435404" y="875104"/>
                    <a:pt x="1453853" y="869930"/>
                    <a:pt x="1472172" y="869930"/>
                  </a:cubicBezTo>
                  <a:lnTo>
                    <a:pt x="1523012" y="869930"/>
                  </a:lnTo>
                  <a:cubicBezTo>
                    <a:pt x="1561152" y="869930"/>
                    <a:pt x="1592015" y="882650"/>
                    <a:pt x="1615601" y="908090"/>
                  </a:cubicBezTo>
                  <a:cubicBezTo>
                    <a:pt x="1639187" y="933529"/>
                    <a:pt x="1650980" y="966450"/>
                    <a:pt x="1650980" y="1006852"/>
                  </a:cubicBezTo>
                  <a:lnTo>
                    <a:pt x="1650980" y="1263396"/>
                  </a:lnTo>
                  <a:lnTo>
                    <a:pt x="1566220" y="1263396"/>
                  </a:lnTo>
                  <a:lnTo>
                    <a:pt x="1566220" y="1006852"/>
                  </a:lnTo>
                  <a:cubicBezTo>
                    <a:pt x="1566220" y="988326"/>
                    <a:pt x="1561640" y="973503"/>
                    <a:pt x="1552480" y="962382"/>
                  </a:cubicBezTo>
                  <a:cubicBezTo>
                    <a:pt x="1543320" y="951262"/>
                    <a:pt x="1531501" y="945702"/>
                    <a:pt x="1517023" y="945702"/>
                  </a:cubicBezTo>
                  <a:lnTo>
                    <a:pt x="1469184" y="945702"/>
                  </a:lnTo>
                  <a:cubicBezTo>
                    <a:pt x="1449721" y="945702"/>
                    <a:pt x="1431933" y="953185"/>
                    <a:pt x="1415820" y="968151"/>
                  </a:cubicBezTo>
                  <a:cubicBezTo>
                    <a:pt x="1399707" y="983117"/>
                    <a:pt x="1389388" y="1002352"/>
                    <a:pt x="1384864" y="1025855"/>
                  </a:cubicBezTo>
                  <a:lnTo>
                    <a:pt x="1384864" y="1263396"/>
                  </a:lnTo>
                  <a:lnTo>
                    <a:pt x="1300103" y="1263396"/>
                  </a:lnTo>
                  <a:close/>
                  <a:moveTo>
                    <a:pt x="17216" y="725650"/>
                  </a:moveTo>
                  <a:lnTo>
                    <a:pt x="392014" y="725650"/>
                  </a:lnTo>
                  <a:lnTo>
                    <a:pt x="392014" y="802922"/>
                  </a:lnTo>
                  <a:lnTo>
                    <a:pt x="103466" y="802922"/>
                  </a:lnTo>
                  <a:lnTo>
                    <a:pt x="103466" y="962620"/>
                  </a:lnTo>
                  <a:lnTo>
                    <a:pt x="364355" y="962620"/>
                  </a:lnTo>
                  <a:lnTo>
                    <a:pt x="364355" y="1039892"/>
                  </a:lnTo>
                  <a:lnTo>
                    <a:pt x="103466" y="1039892"/>
                  </a:lnTo>
                  <a:lnTo>
                    <a:pt x="103466" y="1263396"/>
                  </a:lnTo>
                  <a:lnTo>
                    <a:pt x="17216" y="1263396"/>
                  </a:lnTo>
                  <a:close/>
                  <a:moveTo>
                    <a:pt x="1634490" y="214122"/>
                  </a:moveTo>
                  <a:cubicBezTo>
                    <a:pt x="1611122" y="214122"/>
                    <a:pt x="1592326" y="222123"/>
                    <a:pt x="1578102" y="238125"/>
                  </a:cubicBezTo>
                  <a:cubicBezTo>
                    <a:pt x="1563878" y="254127"/>
                    <a:pt x="1556766" y="275336"/>
                    <a:pt x="1556766" y="301752"/>
                  </a:cubicBezTo>
                  <a:lnTo>
                    <a:pt x="1556766" y="313182"/>
                  </a:lnTo>
                  <a:lnTo>
                    <a:pt x="1770126" y="313182"/>
                  </a:lnTo>
                  <a:lnTo>
                    <a:pt x="1770126" y="297942"/>
                  </a:lnTo>
                  <a:cubicBezTo>
                    <a:pt x="1770126" y="272542"/>
                    <a:pt x="1763395" y="252222"/>
                    <a:pt x="1749933" y="236982"/>
                  </a:cubicBezTo>
                  <a:cubicBezTo>
                    <a:pt x="1736471" y="221742"/>
                    <a:pt x="1718818" y="214122"/>
                    <a:pt x="1696974" y="214122"/>
                  </a:cubicBezTo>
                  <a:close/>
                  <a:moveTo>
                    <a:pt x="1205865" y="214122"/>
                  </a:moveTo>
                  <a:cubicBezTo>
                    <a:pt x="1182497" y="214122"/>
                    <a:pt x="1163701" y="222123"/>
                    <a:pt x="1149477" y="238125"/>
                  </a:cubicBezTo>
                  <a:cubicBezTo>
                    <a:pt x="1135253" y="254127"/>
                    <a:pt x="1128141" y="275336"/>
                    <a:pt x="1128141" y="301752"/>
                  </a:cubicBezTo>
                  <a:lnTo>
                    <a:pt x="1128141" y="313182"/>
                  </a:lnTo>
                  <a:lnTo>
                    <a:pt x="1341501" y="313182"/>
                  </a:lnTo>
                  <a:lnTo>
                    <a:pt x="1341501" y="297942"/>
                  </a:lnTo>
                  <a:cubicBezTo>
                    <a:pt x="1341501" y="272542"/>
                    <a:pt x="1334770" y="252222"/>
                    <a:pt x="1321308" y="236982"/>
                  </a:cubicBezTo>
                  <a:cubicBezTo>
                    <a:pt x="1307846" y="221742"/>
                    <a:pt x="1290193" y="214122"/>
                    <a:pt x="1268349" y="214122"/>
                  </a:cubicBezTo>
                  <a:close/>
                  <a:moveTo>
                    <a:pt x="970026" y="157734"/>
                  </a:moveTo>
                  <a:lnTo>
                    <a:pt x="1009650" y="157734"/>
                  </a:lnTo>
                  <a:lnTo>
                    <a:pt x="1009650" y="220980"/>
                  </a:lnTo>
                  <a:lnTo>
                    <a:pt x="970026" y="220980"/>
                  </a:lnTo>
                  <a:cubicBezTo>
                    <a:pt x="939038" y="220980"/>
                    <a:pt x="914146" y="230505"/>
                    <a:pt x="895350" y="249555"/>
                  </a:cubicBezTo>
                  <a:cubicBezTo>
                    <a:pt x="876554" y="268605"/>
                    <a:pt x="867156" y="293624"/>
                    <a:pt x="867156" y="324612"/>
                  </a:cubicBezTo>
                  <a:lnTo>
                    <a:pt x="867156" y="539496"/>
                  </a:lnTo>
                  <a:lnTo>
                    <a:pt x="796290" y="539496"/>
                  </a:lnTo>
                  <a:lnTo>
                    <a:pt x="796290" y="159258"/>
                  </a:lnTo>
                  <a:lnTo>
                    <a:pt x="864108" y="159258"/>
                  </a:lnTo>
                  <a:lnTo>
                    <a:pt x="864108" y="214884"/>
                  </a:lnTo>
                  <a:cubicBezTo>
                    <a:pt x="874268" y="198120"/>
                    <a:pt x="889127" y="184404"/>
                    <a:pt x="908685" y="173736"/>
                  </a:cubicBezTo>
                  <a:cubicBezTo>
                    <a:pt x="928243" y="163068"/>
                    <a:pt x="948690" y="157734"/>
                    <a:pt x="970026" y="157734"/>
                  </a:cubicBezTo>
                  <a:close/>
                  <a:moveTo>
                    <a:pt x="1634490" y="153162"/>
                  </a:moveTo>
                  <a:lnTo>
                    <a:pt x="1696974" y="153162"/>
                  </a:lnTo>
                  <a:cubicBezTo>
                    <a:pt x="1740154" y="153162"/>
                    <a:pt x="1774952" y="166370"/>
                    <a:pt x="1801368" y="192786"/>
                  </a:cubicBezTo>
                  <a:cubicBezTo>
                    <a:pt x="1827784" y="219202"/>
                    <a:pt x="1840992" y="254254"/>
                    <a:pt x="1840992" y="297942"/>
                  </a:cubicBezTo>
                  <a:lnTo>
                    <a:pt x="1840992" y="369570"/>
                  </a:lnTo>
                  <a:lnTo>
                    <a:pt x="1556766" y="369570"/>
                  </a:lnTo>
                  <a:lnTo>
                    <a:pt x="1556766" y="406146"/>
                  </a:lnTo>
                  <a:cubicBezTo>
                    <a:pt x="1556766" y="429514"/>
                    <a:pt x="1563878" y="448310"/>
                    <a:pt x="1578102" y="462534"/>
                  </a:cubicBezTo>
                  <a:cubicBezTo>
                    <a:pt x="1592326" y="476758"/>
                    <a:pt x="1611122" y="483870"/>
                    <a:pt x="1634490" y="483870"/>
                  </a:cubicBezTo>
                  <a:lnTo>
                    <a:pt x="1693164" y="483870"/>
                  </a:lnTo>
                  <a:cubicBezTo>
                    <a:pt x="1716024" y="483870"/>
                    <a:pt x="1734566" y="477901"/>
                    <a:pt x="1748790" y="465963"/>
                  </a:cubicBezTo>
                  <a:cubicBezTo>
                    <a:pt x="1763014" y="454025"/>
                    <a:pt x="1770126" y="438150"/>
                    <a:pt x="1770126" y="418338"/>
                  </a:cubicBezTo>
                  <a:lnTo>
                    <a:pt x="1839468" y="418338"/>
                  </a:lnTo>
                  <a:cubicBezTo>
                    <a:pt x="1839468" y="456438"/>
                    <a:pt x="1826006" y="487172"/>
                    <a:pt x="1799082" y="510540"/>
                  </a:cubicBezTo>
                  <a:cubicBezTo>
                    <a:pt x="1772158" y="533908"/>
                    <a:pt x="1736598" y="545592"/>
                    <a:pt x="1692402" y="545592"/>
                  </a:cubicBezTo>
                  <a:lnTo>
                    <a:pt x="1634490" y="545592"/>
                  </a:lnTo>
                  <a:cubicBezTo>
                    <a:pt x="1589786" y="545592"/>
                    <a:pt x="1553845" y="532765"/>
                    <a:pt x="1526667" y="507111"/>
                  </a:cubicBezTo>
                  <a:cubicBezTo>
                    <a:pt x="1499489" y="481457"/>
                    <a:pt x="1485900" y="447802"/>
                    <a:pt x="1485900" y="406146"/>
                  </a:cubicBezTo>
                  <a:lnTo>
                    <a:pt x="1485900" y="300990"/>
                  </a:lnTo>
                  <a:cubicBezTo>
                    <a:pt x="1485900" y="256286"/>
                    <a:pt x="1499489" y="220472"/>
                    <a:pt x="1526667" y="193548"/>
                  </a:cubicBezTo>
                  <a:cubicBezTo>
                    <a:pt x="1553845" y="166624"/>
                    <a:pt x="1589786" y="153162"/>
                    <a:pt x="1634490" y="153162"/>
                  </a:cubicBezTo>
                  <a:close/>
                  <a:moveTo>
                    <a:pt x="1205865" y="153162"/>
                  </a:moveTo>
                  <a:lnTo>
                    <a:pt x="1268349" y="153162"/>
                  </a:lnTo>
                  <a:cubicBezTo>
                    <a:pt x="1311529" y="153162"/>
                    <a:pt x="1346327" y="166370"/>
                    <a:pt x="1372743" y="192786"/>
                  </a:cubicBezTo>
                  <a:cubicBezTo>
                    <a:pt x="1399159" y="219202"/>
                    <a:pt x="1412367" y="254254"/>
                    <a:pt x="1412367" y="297942"/>
                  </a:cubicBezTo>
                  <a:lnTo>
                    <a:pt x="1412367" y="369570"/>
                  </a:lnTo>
                  <a:lnTo>
                    <a:pt x="1128141" y="369570"/>
                  </a:lnTo>
                  <a:lnTo>
                    <a:pt x="1128141" y="406146"/>
                  </a:lnTo>
                  <a:cubicBezTo>
                    <a:pt x="1128141" y="429514"/>
                    <a:pt x="1135253" y="448310"/>
                    <a:pt x="1149477" y="462534"/>
                  </a:cubicBezTo>
                  <a:cubicBezTo>
                    <a:pt x="1163701" y="476758"/>
                    <a:pt x="1182497" y="483870"/>
                    <a:pt x="1205865" y="483870"/>
                  </a:cubicBezTo>
                  <a:lnTo>
                    <a:pt x="1264539" y="483870"/>
                  </a:lnTo>
                  <a:cubicBezTo>
                    <a:pt x="1287399" y="483870"/>
                    <a:pt x="1305941" y="477901"/>
                    <a:pt x="1320165" y="465963"/>
                  </a:cubicBezTo>
                  <a:cubicBezTo>
                    <a:pt x="1334389" y="454025"/>
                    <a:pt x="1341501" y="438150"/>
                    <a:pt x="1341501" y="418338"/>
                  </a:cubicBezTo>
                  <a:lnTo>
                    <a:pt x="1410843" y="418338"/>
                  </a:lnTo>
                  <a:cubicBezTo>
                    <a:pt x="1410843" y="456438"/>
                    <a:pt x="1397381" y="487172"/>
                    <a:pt x="1370457" y="510540"/>
                  </a:cubicBezTo>
                  <a:cubicBezTo>
                    <a:pt x="1343533" y="533908"/>
                    <a:pt x="1307973" y="545592"/>
                    <a:pt x="1263777" y="545592"/>
                  </a:cubicBezTo>
                  <a:lnTo>
                    <a:pt x="1205865" y="545592"/>
                  </a:lnTo>
                  <a:cubicBezTo>
                    <a:pt x="1161161" y="545592"/>
                    <a:pt x="1125220" y="532765"/>
                    <a:pt x="1098042" y="507111"/>
                  </a:cubicBezTo>
                  <a:cubicBezTo>
                    <a:pt x="1070864" y="481457"/>
                    <a:pt x="1057275" y="447802"/>
                    <a:pt x="1057275" y="406146"/>
                  </a:cubicBezTo>
                  <a:lnTo>
                    <a:pt x="1057275" y="300990"/>
                  </a:lnTo>
                  <a:cubicBezTo>
                    <a:pt x="1057275" y="256286"/>
                    <a:pt x="1070864" y="220472"/>
                    <a:pt x="1098042" y="193548"/>
                  </a:cubicBezTo>
                  <a:cubicBezTo>
                    <a:pt x="1125220" y="166624"/>
                    <a:pt x="1161161" y="153162"/>
                    <a:pt x="1205865" y="153162"/>
                  </a:cubicBezTo>
                  <a:close/>
                  <a:moveTo>
                    <a:pt x="1967103" y="44196"/>
                  </a:moveTo>
                  <a:lnTo>
                    <a:pt x="2037207" y="44196"/>
                  </a:lnTo>
                  <a:lnTo>
                    <a:pt x="2037207" y="159258"/>
                  </a:lnTo>
                  <a:lnTo>
                    <a:pt x="2136267" y="159258"/>
                  </a:lnTo>
                  <a:lnTo>
                    <a:pt x="2136267" y="220980"/>
                  </a:lnTo>
                  <a:lnTo>
                    <a:pt x="2037207" y="220980"/>
                  </a:lnTo>
                  <a:lnTo>
                    <a:pt x="2037207" y="422148"/>
                  </a:lnTo>
                  <a:cubicBezTo>
                    <a:pt x="2037207" y="441960"/>
                    <a:pt x="2041144" y="456184"/>
                    <a:pt x="2049018" y="464820"/>
                  </a:cubicBezTo>
                  <a:cubicBezTo>
                    <a:pt x="2056892" y="473456"/>
                    <a:pt x="2069719" y="477774"/>
                    <a:pt x="2087499" y="477774"/>
                  </a:cubicBezTo>
                  <a:lnTo>
                    <a:pt x="2136267" y="477774"/>
                  </a:lnTo>
                  <a:lnTo>
                    <a:pt x="2136267" y="539496"/>
                  </a:lnTo>
                  <a:lnTo>
                    <a:pt x="2084451" y="539496"/>
                  </a:lnTo>
                  <a:cubicBezTo>
                    <a:pt x="2042795" y="539496"/>
                    <a:pt x="2012696" y="530352"/>
                    <a:pt x="1994154" y="512064"/>
                  </a:cubicBezTo>
                  <a:cubicBezTo>
                    <a:pt x="1975612" y="493776"/>
                    <a:pt x="1966341" y="464312"/>
                    <a:pt x="1966341" y="423672"/>
                  </a:cubicBezTo>
                  <a:lnTo>
                    <a:pt x="1966341" y="220980"/>
                  </a:lnTo>
                  <a:lnTo>
                    <a:pt x="1899285" y="220980"/>
                  </a:lnTo>
                  <a:lnTo>
                    <a:pt x="1899285" y="159258"/>
                  </a:lnTo>
                  <a:lnTo>
                    <a:pt x="1967103" y="159258"/>
                  </a:lnTo>
                  <a:close/>
                  <a:moveTo>
                    <a:pt x="538353" y="44196"/>
                  </a:moveTo>
                  <a:lnTo>
                    <a:pt x="608457" y="44196"/>
                  </a:lnTo>
                  <a:lnTo>
                    <a:pt x="608457" y="159258"/>
                  </a:lnTo>
                  <a:lnTo>
                    <a:pt x="707517" y="159258"/>
                  </a:lnTo>
                  <a:lnTo>
                    <a:pt x="707517" y="220980"/>
                  </a:lnTo>
                  <a:lnTo>
                    <a:pt x="608457" y="220980"/>
                  </a:lnTo>
                  <a:lnTo>
                    <a:pt x="608457" y="422148"/>
                  </a:lnTo>
                  <a:cubicBezTo>
                    <a:pt x="608457" y="441960"/>
                    <a:pt x="612394" y="456184"/>
                    <a:pt x="620268" y="464820"/>
                  </a:cubicBezTo>
                  <a:cubicBezTo>
                    <a:pt x="628142" y="473456"/>
                    <a:pt x="640969" y="477774"/>
                    <a:pt x="658749" y="477774"/>
                  </a:cubicBezTo>
                  <a:lnTo>
                    <a:pt x="707517" y="477774"/>
                  </a:lnTo>
                  <a:lnTo>
                    <a:pt x="707517" y="539496"/>
                  </a:lnTo>
                  <a:lnTo>
                    <a:pt x="655701" y="539496"/>
                  </a:lnTo>
                  <a:cubicBezTo>
                    <a:pt x="614045" y="539496"/>
                    <a:pt x="583946" y="530352"/>
                    <a:pt x="565404" y="512064"/>
                  </a:cubicBezTo>
                  <a:cubicBezTo>
                    <a:pt x="546862" y="493776"/>
                    <a:pt x="537591" y="464312"/>
                    <a:pt x="537591" y="423672"/>
                  </a:cubicBezTo>
                  <a:lnTo>
                    <a:pt x="537591" y="220980"/>
                  </a:lnTo>
                  <a:lnTo>
                    <a:pt x="470535" y="220980"/>
                  </a:lnTo>
                  <a:lnTo>
                    <a:pt x="470535" y="159258"/>
                  </a:lnTo>
                  <a:lnTo>
                    <a:pt x="538353" y="159258"/>
                  </a:lnTo>
                  <a:close/>
                  <a:moveTo>
                    <a:pt x="165354" y="0"/>
                  </a:moveTo>
                  <a:lnTo>
                    <a:pt x="251460" y="0"/>
                  </a:lnTo>
                  <a:cubicBezTo>
                    <a:pt x="281432" y="0"/>
                    <a:pt x="307975" y="6223"/>
                    <a:pt x="331089" y="18669"/>
                  </a:cubicBezTo>
                  <a:cubicBezTo>
                    <a:pt x="354203" y="31115"/>
                    <a:pt x="372110" y="48641"/>
                    <a:pt x="384810" y="71247"/>
                  </a:cubicBezTo>
                  <a:cubicBezTo>
                    <a:pt x="397510" y="93853"/>
                    <a:pt x="403860" y="119888"/>
                    <a:pt x="403860" y="149352"/>
                  </a:cubicBezTo>
                  <a:lnTo>
                    <a:pt x="332232" y="149352"/>
                  </a:lnTo>
                  <a:cubicBezTo>
                    <a:pt x="332232" y="123952"/>
                    <a:pt x="324866" y="103505"/>
                    <a:pt x="310134" y="88011"/>
                  </a:cubicBezTo>
                  <a:cubicBezTo>
                    <a:pt x="295402" y="72517"/>
                    <a:pt x="275844" y="64770"/>
                    <a:pt x="251460" y="64770"/>
                  </a:cubicBezTo>
                  <a:lnTo>
                    <a:pt x="165354" y="64770"/>
                  </a:lnTo>
                  <a:cubicBezTo>
                    <a:pt x="139446" y="64770"/>
                    <a:pt x="118491" y="70485"/>
                    <a:pt x="102489" y="81915"/>
                  </a:cubicBezTo>
                  <a:cubicBezTo>
                    <a:pt x="86487" y="93345"/>
                    <a:pt x="78486" y="108966"/>
                    <a:pt x="78486" y="128778"/>
                  </a:cubicBezTo>
                  <a:lnTo>
                    <a:pt x="78486" y="163068"/>
                  </a:lnTo>
                  <a:cubicBezTo>
                    <a:pt x="78486" y="179324"/>
                    <a:pt x="84201" y="192786"/>
                    <a:pt x="95631" y="203454"/>
                  </a:cubicBezTo>
                  <a:cubicBezTo>
                    <a:pt x="107061" y="214122"/>
                    <a:pt x="123444" y="221488"/>
                    <a:pt x="144780" y="225552"/>
                  </a:cubicBezTo>
                  <a:lnTo>
                    <a:pt x="281940" y="249174"/>
                  </a:lnTo>
                  <a:cubicBezTo>
                    <a:pt x="324104" y="256286"/>
                    <a:pt x="356489" y="270129"/>
                    <a:pt x="379095" y="290703"/>
                  </a:cubicBezTo>
                  <a:cubicBezTo>
                    <a:pt x="401701" y="311277"/>
                    <a:pt x="413004" y="337058"/>
                    <a:pt x="413004" y="368046"/>
                  </a:cubicBezTo>
                  <a:lnTo>
                    <a:pt x="413004" y="417576"/>
                  </a:lnTo>
                  <a:cubicBezTo>
                    <a:pt x="413004" y="456184"/>
                    <a:pt x="398145" y="487172"/>
                    <a:pt x="368427" y="510540"/>
                  </a:cubicBezTo>
                  <a:cubicBezTo>
                    <a:pt x="338709" y="533908"/>
                    <a:pt x="299212" y="545592"/>
                    <a:pt x="249936" y="545592"/>
                  </a:cubicBezTo>
                  <a:lnTo>
                    <a:pt x="162306" y="545592"/>
                  </a:lnTo>
                  <a:cubicBezTo>
                    <a:pt x="113030" y="545592"/>
                    <a:pt x="73660" y="530860"/>
                    <a:pt x="44196" y="501396"/>
                  </a:cubicBezTo>
                  <a:cubicBezTo>
                    <a:pt x="14732" y="471932"/>
                    <a:pt x="0" y="432308"/>
                    <a:pt x="0" y="382524"/>
                  </a:cubicBezTo>
                  <a:lnTo>
                    <a:pt x="70866" y="382524"/>
                  </a:lnTo>
                  <a:cubicBezTo>
                    <a:pt x="70866" y="412496"/>
                    <a:pt x="79375" y="436372"/>
                    <a:pt x="96393" y="454152"/>
                  </a:cubicBezTo>
                  <a:cubicBezTo>
                    <a:pt x="113411" y="471932"/>
                    <a:pt x="135890" y="480822"/>
                    <a:pt x="163830" y="480822"/>
                  </a:cubicBezTo>
                  <a:lnTo>
                    <a:pt x="248412" y="480822"/>
                  </a:lnTo>
                  <a:cubicBezTo>
                    <a:pt x="276352" y="480822"/>
                    <a:pt x="298704" y="474853"/>
                    <a:pt x="315468" y="462915"/>
                  </a:cubicBezTo>
                  <a:cubicBezTo>
                    <a:pt x="332232" y="450977"/>
                    <a:pt x="340614" y="435102"/>
                    <a:pt x="340614" y="415290"/>
                  </a:cubicBezTo>
                  <a:lnTo>
                    <a:pt x="340614" y="374142"/>
                  </a:lnTo>
                  <a:cubicBezTo>
                    <a:pt x="340614" y="358394"/>
                    <a:pt x="334645" y="345186"/>
                    <a:pt x="322707" y="334518"/>
                  </a:cubicBezTo>
                  <a:cubicBezTo>
                    <a:pt x="310769" y="323850"/>
                    <a:pt x="293878" y="316738"/>
                    <a:pt x="272034" y="313182"/>
                  </a:cubicBezTo>
                  <a:lnTo>
                    <a:pt x="133350" y="290322"/>
                  </a:lnTo>
                  <a:cubicBezTo>
                    <a:pt x="92710" y="283718"/>
                    <a:pt x="61341" y="269748"/>
                    <a:pt x="39243" y="248412"/>
                  </a:cubicBezTo>
                  <a:cubicBezTo>
                    <a:pt x="17145" y="227076"/>
                    <a:pt x="6096" y="200406"/>
                    <a:pt x="6096" y="168402"/>
                  </a:cubicBezTo>
                  <a:lnTo>
                    <a:pt x="6096" y="126492"/>
                  </a:lnTo>
                  <a:cubicBezTo>
                    <a:pt x="6096" y="88392"/>
                    <a:pt x="20701" y="57785"/>
                    <a:pt x="49911" y="34671"/>
                  </a:cubicBezTo>
                  <a:cubicBezTo>
                    <a:pt x="79121" y="11557"/>
                    <a:pt x="117602" y="0"/>
                    <a:pt x="16535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grpSp>
      <p:sp>
        <p:nvSpPr>
          <p:cNvPr id="19" name="Rectangle 18">
            <a:extLst>
              <a:ext uri="{FF2B5EF4-FFF2-40B4-BE49-F238E27FC236}">
                <a16:creationId xmlns:a16="http://schemas.microsoft.com/office/drawing/2014/main" id="{E5689B30-FB28-45A2-AFF8-B8C8E1B64998}"/>
              </a:ext>
            </a:extLst>
          </p:cNvPr>
          <p:cNvSpPr/>
          <p:nvPr/>
        </p:nvSpPr>
        <p:spPr>
          <a:xfrm>
            <a:off x="924773" y="5073915"/>
            <a:ext cx="4103749" cy="799258"/>
          </a:xfrm>
          <a:prstGeom prst="rect">
            <a:avLst/>
          </a:prstGeom>
        </p:spPr>
        <p:txBody>
          <a:bodyPr wrap="square">
            <a:spAutoFit/>
          </a:bodyPr>
          <a:lstStyle/>
          <a:p>
            <a:pPr>
              <a:lnSpc>
                <a:spcPct val="150000"/>
              </a:lnSpc>
            </a:pPr>
            <a:r>
              <a:rPr lang="en-US" sz="1050" dirty="0">
                <a:solidFill>
                  <a:schemeClr val="tx1">
                    <a:lumMod val="75000"/>
                    <a:lumOff val="25000"/>
                  </a:schemeClr>
                </a:solidFill>
                <a:latin typeface="+mj-lt"/>
                <a:ea typeface="Open Sans" panose="020B0606030504020204" pitchFamily="34" charset="0"/>
                <a:cs typeface="Poppins" panose="00000500000000000000" pitchFamily="2" charset="0"/>
              </a:rPr>
              <a:t>The image of the ‘tortured artist’ is a familiar </a:t>
            </a:r>
            <a:r>
              <a:rPr lang="en-US" sz="1050" dirty="0" err="1">
                <a:solidFill>
                  <a:schemeClr val="tx1">
                    <a:lumMod val="75000"/>
                    <a:lumOff val="25000"/>
                  </a:schemeClr>
                </a:solidFill>
                <a:latin typeface="+mj-lt"/>
                <a:ea typeface="Open Sans" panose="020B0606030504020204" pitchFamily="34" charset="0"/>
                <a:cs typeface="Poppins" panose="00000500000000000000" pitchFamily="2" charset="0"/>
              </a:rPr>
              <a:t>characterisation</a:t>
            </a:r>
            <a:r>
              <a:rPr lang="en-US" sz="1050" dirty="0">
                <a:solidFill>
                  <a:schemeClr val="tx1">
                    <a:lumMod val="75000"/>
                    <a:lumOff val="25000"/>
                  </a:schemeClr>
                </a:solidFill>
                <a:latin typeface="+mj-lt"/>
                <a:ea typeface="Open Sans" panose="020B0606030504020204" pitchFamily="34" charset="0"/>
                <a:cs typeface="Poppins" panose="00000500000000000000" pitchFamily="2" charset="0"/>
              </a:rPr>
              <a:t> that asserts that the most creative among us are bound to be touched by mental affliction.</a:t>
            </a:r>
            <a:endParaRPr lang="en-ID" sz="1050" dirty="0">
              <a:solidFill>
                <a:schemeClr val="tx1">
                  <a:lumMod val="75000"/>
                  <a:lumOff val="25000"/>
                </a:schemeClr>
              </a:solidFill>
              <a:latin typeface="+mj-lt"/>
              <a:cs typeface="Poppins" panose="00000500000000000000" pitchFamily="2" charset="0"/>
            </a:endParaRPr>
          </a:p>
        </p:txBody>
      </p:sp>
      <p:sp>
        <p:nvSpPr>
          <p:cNvPr id="20" name="Rectangle 19">
            <a:extLst>
              <a:ext uri="{FF2B5EF4-FFF2-40B4-BE49-F238E27FC236}">
                <a16:creationId xmlns:a16="http://schemas.microsoft.com/office/drawing/2014/main" id="{9E325B8C-5274-4A04-BF6D-20A95E49F248}"/>
              </a:ext>
            </a:extLst>
          </p:cNvPr>
          <p:cNvSpPr/>
          <p:nvPr/>
        </p:nvSpPr>
        <p:spPr>
          <a:xfrm>
            <a:off x="913699" y="3377228"/>
            <a:ext cx="4739871" cy="1569660"/>
          </a:xfrm>
          <a:prstGeom prst="rect">
            <a:avLst/>
          </a:prstGeom>
        </p:spPr>
        <p:txBody>
          <a:bodyPr wrap="square">
            <a:spAutoFit/>
          </a:bodyPr>
          <a:lstStyle/>
          <a:p>
            <a:r>
              <a:rPr lang="en-ID" sz="4800" b="1" dirty="0">
                <a:solidFill>
                  <a:srgbClr val="1F497D"/>
                </a:solidFill>
                <a:latin typeface="+mj-lt"/>
                <a:ea typeface="EB Garamond 12" panose="02020502060206020403" pitchFamily="18" charset="0"/>
                <a:cs typeface="Poppins SemiBold" panose="00000700000000000000" pitchFamily="2" charset="0"/>
              </a:rPr>
              <a:t>Clothes That Matters.</a:t>
            </a:r>
          </a:p>
        </p:txBody>
      </p:sp>
      <p:pic>
        <p:nvPicPr>
          <p:cNvPr id="6" name="Picture Placeholder 5">
            <a:extLst>
              <a:ext uri="{FF2B5EF4-FFF2-40B4-BE49-F238E27FC236}">
                <a16:creationId xmlns:a16="http://schemas.microsoft.com/office/drawing/2014/main" id="{D94BAC39-166C-4706-874B-9FD22395B509}"/>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775" b="1775"/>
          <a:stretch>
            <a:fillRect/>
          </a:stretch>
        </p:blipFill>
        <p:spPr/>
      </p:pic>
    </p:spTree>
    <p:extLst>
      <p:ext uri="{BB962C8B-B14F-4D97-AF65-F5344CB8AC3E}">
        <p14:creationId xmlns:p14="http://schemas.microsoft.com/office/powerpoint/2010/main" val="2978950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8B32CBC9-2A75-43D7-BA81-0C5FB7D21A0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019" b="1019"/>
          <a:stretch>
            <a:fillRect/>
          </a:stretch>
        </p:blipFill>
        <p:spPr/>
      </p:pic>
      <p:cxnSp>
        <p:nvCxnSpPr>
          <p:cNvPr id="19" name="Straight Connector 18">
            <a:extLst>
              <a:ext uri="{FF2B5EF4-FFF2-40B4-BE49-F238E27FC236}">
                <a16:creationId xmlns:a16="http://schemas.microsoft.com/office/drawing/2014/main" id="{89FDFC3D-470C-485C-9FA0-E60CE5563424}"/>
              </a:ext>
            </a:extLst>
          </p:cNvPr>
          <p:cNvCxnSpPr>
            <a:cxnSpLocks/>
          </p:cNvCxnSpPr>
          <p:nvPr/>
        </p:nvCxnSpPr>
        <p:spPr>
          <a:xfrm>
            <a:off x="1002882" y="5962989"/>
            <a:ext cx="3656529" cy="0"/>
          </a:xfrm>
          <a:prstGeom prst="line">
            <a:avLst/>
          </a:prstGeom>
          <a:ln>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9C5258A-3FD9-41F7-B34D-86DB54F8CE29}"/>
              </a:ext>
            </a:extLst>
          </p:cNvPr>
          <p:cNvCxnSpPr>
            <a:cxnSpLocks/>
          </p:cNvCxnSpPr>
          <p:nvPr/>
        </p:nvCxnSpPr>
        <p:spPr>
          <a:xfrm>
            <a:off x="1002882" y="4931970"/>
            <a:ext cx="3656529" cy="0"/>
          </a:xfrm>
          <a:prstGeom prst="line">
            <a:avLst/>
          </a:prstGeom>
          <a:ln>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BA6DFA5-0C6D-442F-AD13-06AE6F91ECA9}"/>
              </a:ext>
            </a:extLst>
          </p:cNvPr>
          <p:cNvCxnSpPr>
            <a:cxnSpLocks/>
          </p:cNvCxnSpPr>
          <p:nvPr/>
        </p:nvCxnSpPr>
        <p:spPr>
          <a:xfrm>
            <a:off x="1002882" y="5447479"/>
            <a:ext cx="3656529" cy="0"/>
          </a:xfrm>
          <a:prstGeom prst="line">
            <a:avLst/>
          </a:prstGeom>
          <a:ln>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4FCA09C-CE1F-422B-993C-ABFBD3E1A0B5}"/>
              </a:ext>
            </a:extLst>
          </p:cNvPr>
          <p:cNvSpPr/>
          <p:nvPr/>
        </p:nvSpPr>
        <p:spPr>
          <a:xfrm>
            <a:off x="3290509" y="4534699"/>
            <a:ext cx="1431600" cy="368242"/>
          </a:xfrm>
          <a:prstGeom prst="rect">
            <a:avLst/>
          </a:prstGeom>
        </p:spPr>
        <p:txBody>
          <a:bodyPr wrap="square">
            <a:spAutoFit/>
          </a:bodyPr>
          <a:lstStyle/>
          <a:p>
            <a:pPr algn="r"/>
            <a:r>
              <a:rPr lang="en-US" sz="1793" b="1" dirty="0">
                <a:solidFill>
                  <a:srgbClr val="F47D4A"/>
                </a:solidFill>
                <a:latin typeface="+mj-lt"/>
                <a:ea typeface="EB Garamond 12" panose="02020502060206020403" pitchFamily="18" charset="0"/>
                <a:cs typeface="Poppins" panose="00000500000000000000" pitchFamily="2" charset="0"/>
              </a:rPr>
              <a:t>08:00PM</a:t>
            </a:r>
            <a:endParaRPr lang="en-ID" sz="1793" b="1" dirty="0">
              <a:solidFill>
                <a:srgbClr val="F47D4A"/>
              </a:solidFill>
              <a:latin typeface="+mj-lt"/>
              <a:ea typeface="EB Garamond 12" panose="02020502060206020403" pitchFamily="18" charset="0"/>
              <a:cs typeface="Poppins" panose="00000500000000000000" pitchFamily="2" charset="0"/>
            </a:endParaRPr>
          </a:p>
        </p:txBody>
      </p:sp>
      <p:sp>
        <p:nvSpPr>
          <p:cNvPr id="10" name="Rectangle 9">
            <a:extLst>
              <a:ext uri="{FF2B5EF4-FFF2-40B4-BE49-F238E27FC236}">
                <a16:creationId xmlns:a16="http://schemas.microsoft.com/office/drawing/2014/main" id="{BA052C3B-6F39-4C10-BA69-0524AA630A6A}"/>
              </a:ext>
            </a:extLst>
          </p:cNvPr>
          <p:cNvSpPr/>
          <p:nvPr/>
        </p:nvSpPr>
        <p:spPr>
          <a:xfrm>
            <a:off x="946720" y="4551178"/>
            <a:ext cx="1034077" cy="276229"/>
          </a:xfrm>
          <a:prstGeom prst="rect">
            <a:avLst/>
          </a:prstGeom>
        </p:spPr>
        <p:txBody>
          <a:bodyPr wrap="square">
            <a:spAutoFit/>
          </a:bodyPr>
          <a:lstStyle/>
          <a:p>
            <a:r>
              <a:rPr lang="en-US" sz="1195" dirty="0">
                <a:solidFill>
                  <a:schemeClr val="tx1">
                    <a:lumMod val="75000"/>
                    <a:lumOff val="25000"/>
                  </a:schemeClr>
                </a:solidFill>
                <a:latin typeface="+mj-lt"/>
                <a:ea typeface="EB Garamond 12" panose="02020502060206020403" pitchFamily="18" charset="0"/>
                <a:cs typeface="Poppins" panose="00000500000000000000" pitchFamily="2" charset="0"/>
              </a:rPr>
              <a:t>Saturday</a:t>
            </a:r>
            <a:endParaRPr lang="en-ID" sz="1195" dirty="0">
              <a:solidFill>
                <a:schemeClr val="tx1">
                  <a:lumMod val="75000"/>
                  <a:lumOff val="25000"/>
                </a:schemeClr>
              </a:solidFill>
              <a:latin typeface="+mj-lt"/>
              <a:ea typeface="EB Garamond 12" panose="02020502060206020403" pitchFamily="18" charset="0"/>
              <a:cs typeface="Poppins" panose="00000500000000000000" pitchFamily="2" charset="0"/>
            </a:endParaRPr>
          </a:p>
        </p:txBody>
      </p:sp>
      <p:sp>
        <p:nvSpPr>
          <p:cNvPr id="11" name="Rectangle 10">
            <a:extLst>
              <a:ext uri="{FF2B5EF4-FFF2-40B4-BE49-F238E27FC236}">
                <a16:creationId xmlns:a16="http://schemas.microsoft.com/office/drawing/2014/main" id="{DD056CFE-F4BD-478F-AF0B-5EE70DB8495B}"/>
              </a:ext>
            </a:extLst>
          </p:cNvPr>
          <p:cNvSpPr/>
          <p:nvPr/>
        </p:nvSpPr>
        <p:spPr>
          <a:xfrm>
            <a:off x="3290510" y="5050209"/>
            <a:ext cx="1431600" cy="368242"/>
          </a:xfrm>
          <a:prstGeom prst="rect">
            <a:avLst/>
          </a:prstGeom>
        </p:spPr>
        <p:txBody>
          <a:bodyPr wrap="square">
            <a:spAutoFit/>
          </a:bodyPr>
          <a:lstStyle/>
          <a:p>
            <a:pPr algn="r"/>
            <a:r>
              <a:rPr lang="en-US" sz="1793" b="1" dirty="0">
                <a:solidFill>
                  <a:srgbClr val="F47D4A"/>
                </a:solidFill>
                <a:latin typeface="+mj-lt"/>
                <a:ea typeface="EB Garamond 12" panose="02020502060206020403" pitchFamily="18" charset="0"/>
                <a:cs typeface="Poppins" panose="00000500000000000000" pitchFamily="2" charset="0"/>
              </a:rPr>
              <a:t>09:00PM</a:t>
            </a:r>
            <a:endParaRPr lang="en-ID" sz="1793" b="1" dirty="0">
              <a:solidFill>
                <a:srgbClr val="F47D4A"/>
              </a:solidFill>
              <a:latin typeface="+mj-lt"/>
              <a:ea typeface="EB Garamond 12" panose="02020502060206020403" pitchFamily="18" charset="0"/>
              <a:cs typeface="Poppins" panose="00000500000000000000" pitchFamily="2" charset="0"/>
            </a:endParaRPr>
          </a:p>
        </p:txBody>
      </p:sp>
      <p:sp>
        <p:nvSpPr>
          <p:cNvPr id="12" name="Rectangle 11">
            <a:extLst>
              <a:ext uri="{FF2B5EF4-FFF2-40B4-BE49-F238E27FC236}">
                <a16:creationId xmlns:a16="http://schemas.microsoft.com/office/drawing/2014/main" id="{180E553A-5A49-4A21-87C5-1B1389659A1D}"/>
              </a:ext>
            </a:extLst>
          </p:cNvPr>
          <p:cNvSpPr/>
          <p:nvPr/>
        </p:nvSpPr>
        <p:spPr>
          <a:xfrm>
            <a:off x="946720" y="5039838"/>
            <a:ext cx="1034077" cy="276229"/>
          </a:xfrm>
          <a:prstGeom prst="rect">
            <a:avLst/>
          </a:prstGeom>
        </p:spPr>
        <p:txBody>
          <a:bodyPr wrap="square">
            <a:spAutoFit/>
          </a:bodyPr>
          <a:lstStyle/>
          <a:p>
            <a:r>
              <a:rPr lang="en-US" sz="1195" dirty="0">
                <a:solidFill>
                  <a:schemeClr val="tx1">
                    <a:lumMod val="75000"/>
                    <a:lumOff val="25000"/>
                  </a:schemeClr>
                </a:solidFill>
                <a:latin typeface="+mj-lt"/>
                <a:ea typeface="EB Garamond 12" panose="02020502060206020403" pitchFamily="18" charset="0"/>
                <a:cs typeface="Poppins" panose="00000500000000000000" pitchFamily="2" charset="0"/>
              </a:rPr>
              <a:t>Saturday</a:t>
            </a:r>
            <a:endParaRPr lang="en-ID" sz="1195" dirty="0">
              <a:solidFill>
                <a:schemeClr val="tx1">
                  <a:lumMod val="75000"/>
                  <a:lumOff val="25000"/>
                </a:schemeClr>
              </a:solidFill>
              <a:latin typeface="+mj-lt"/>
              <a:ea typeface="EB Garamond 12" panose="02020502060206020403" pitchFamily="18" charset="0"/>
              <a:cs typeface="Poppins" panose="00000500000000000000" pitchFamily="2" charset="0"/>
            </a:endParaRPr>
          </a:p>
        </p:txBody>
      </p:sp>
      <p:sp>
        <p:nvSpPr>
          <p:cNvPr id="13" name="Rectangle 12">
            <a:extLst>
              <a:ext uri="{FF2B5EF4-FFF2-40B4-BE49-F238E27FC236}">
                <a16:creationId xmlns:a16="http://schemas.microsoft.com/office/drawing/2014/main" id="{28634E51-A423-41B7-9499-E34D96C68478}"/>
              </a:ext>
            </a:extLst>
          </p:cNvPr>
          <p:cNvSpPr/>
          <p:nvPr/>
        </p:nvSpPr>
        <p:spPr>
          <a:xfrm>
            <a:off x="950060" y="4024817"/>
            <a:ext cx="2008854" cy="276229"/>
          </a:xfrm>
          <a:prstGeom prst="rect">
            <a:avLst/>
          </a:prstGeom>
        </p:spPr>
        <p:txBody>
          <a:bodyPr wrap="square">
            <a:spAutoFit/>
          </a:bodyPr>
          <a:lstStyle/>
          <a:p>
            <a:r>
              <a:rPr lang="en-US" sz="1195" dirty="0">
                <a:solidFill>
                  <a:schemeClr val="tx1">
                    <a:lumMod val="75000"/>
                    <a:lumOff val="25000"/>
                  </a:schemeClr>
                </a:solidFill>
                <a:latin typeface="+mj-lt"/>
                <a:ea typeface="EB Garamond 12" panose="02020502060206020403" pitchFamily="18" charset="0"/>
                <a:cs typeface="Poppins" panose="00000500000000000000" pitchFamily="2" charset="0"/>
              </a:rPr>
              <a:t>In </a:t>
            </a:r>
            <a:r>
              <a:rPr lang="en-US" sz="1195" dirty="0" err="1">
                <a:solidFill>
                  <a:schemeClr val="tx1">
                    <a:lumMod val="75000"/>
                    <a:lumOff val="25000"/>
                  </a:schemeClr>
                </a:solidFill>
                <a:latin typeface="+mj-lt"/>
                <a:ea typeface="EB Garamond 12" panose="02020502060206020403" pitchFamily="18" charset="0"/>
                <a:cs typeface="Poppins" panose="00000500000000000000" pitchFamily="2" charset="0"/>
              </a:rPr>
              <a:t>Pacifict</a:t>
            </a:r>
            <a:r>
              <a:rPr lang="en-US" sz="1195" dirty="0">
                <a:solidFill>
                  <a:schemeClr val="tx1">
                    <a:lumMod val="75000"/>
                    <a:lumOff val="25000"/>
                  </a:schemeClr>
                </a:solidFill>
                <a:latin typeface="+mj-lt"/>
                <a:ea typeface="EB Garamond 12" panose="02020502060206020403" pitchFamily="18" charset="0"/>
                <a:cs typeface="Poppins" panose="00000500000000000000" pitchFamily="2" charset="0"/>
              </a:rPr>
              <a:t> Place </a:t>
            </a:r>
            <a:r>
              <a:rPr lang="en-US" sz="1195" dirty="0" err="1">
                <a:solidFill>
                  <a:schemeClr val="tx1">
                    <a:lumMod val="75000"/>
                    <a:lumOff val="25000"/>
                  </a:schemeClr>
                </a:solidFill>
                <a:latin typeface="+mj-lt"/>
                <a:ea typeface="EB Garamond 12" panose="02020502060206020403" pitchFamily="18" charset="0"/>
                <a:cs typeface="Poppins" panose="00000500000000000000" pitchFamily="2" charset="0"/>
              </a:rPr>
              <a:t>Indor</a:t>
            </a:r>
            <a:endParaRPr lang="en-ID" sz="1195" dirty="0">
              <a:solidFill>
                <a:schemeClr val="tx1">
                  <a:lumMod val="75000"/>
                  <a:lumOff val="25000"/>
                </a:schemeClr>
              </a:solidFill>
              <a:latin typeface="+mj-lt"/>
              <a:ea typeface="EB Garamond 12" panose="02020502060206020403" pitchFamily="18" charset="0"/>
              <a:cs typeface="Poppins" panose="00000500000000000000" pitchFamily="2" charset="0"/>
            </a:endParaRPr>
          </a:p>
        </p:txBody>
      </p:sp>
      <p:sp>
        <p:nvSpPr>
          <p:cNvPr id="18" name="Rectangle 17">
            <a:extLst>
              <a:ext uri="{FF2B5EF4-FFF2-40B4-BE49-F238E27FC236}">
                <a16:creationId xmlns:a16="http://schemas.microsoft.com/office/drawing/2014/main" id="{E0278707-EB40-4ADF-B959-7C838AF88F05}"/>
              </a:ext>
            </a:extLst>
          </p:cNvPr>
          <p:cNvSpPr/>
          <p:nvPr/>
        </p:nvSpPr>
        <p:spPr>
          <a:xfrm>
            <a:off x="3290509" y="5565719"/>
            <a:ext cx="1431600" cy="368242"/>
          </a:xfrm>
          <a:prstGeom prst="rect">
            <a:avLst/>
          </a:prstGeom>
        </p:spPr>
        <p:txBody>
          <a:bodyPr wrap="square">
            <a:spAutoFit/>
          </a:bodyPr>
          <a:lstStyle/>
          <a:p>
            <a:pPr algn="r"/>
            <a:r>
              <a:rPr lang="en-US" sz="1793" b="1" dirty="0">
                <a:solidFill>
                  <a:srgbClr val="F47D4A"/>
                </a:solidFill>
                <a:latin typeface="+mj-lt"/>
                <a:ea typeface="EB Garamond 12" panose="02020502060206020403" pitchFamily="18" charset="0"/>
                <a:cs typeface="Poppins" panose="00000500000000000000" pitchFamily="2" charset="0"/>
              </a:rPr>
              <a:t>08:00PM</a:t>
            </a:r>
            <a:endParaRPr lang="en-ID" sz="1793" b="1" dirty="0">
              <a:solidFill>
                <a:srgbClr val="F47D4A"/>
              </a:solidFill>
              <a:latin typeface="+mj-lt"/>
              <a:ea typeface="EB Garamond 12" panose="02020502060206020403" pitchFamily="18" charset="0"/>
              <a:cs typeface="Poppins" panose="00000500000000000000" pitchFamily="2" charset="0"/>
            </a:endParaRPr>
          </a:p>
        </p:txBody>
      </p:sp>
      <p:sp>
        <p:nvSpPr>
          <p:cNvPr id="2" name="Oval 1">
            <a:extLst>
              <a:ext uri="{FF2B5EF4-FFF2-40B4-BE49-F238E27FC236}">
                <a16:creationId xmlns:a16="http://schemas.microsoft.com/office/drawing/2014/main" id="{367CE4B5-AEA3-48FB-A57D-AD2A9483F8B3}"/>
              </a:ext>
            </a:extLst>
          </p:cNvPr>
          <p:cNvSpPr/>
          <p:nvPr/>
        </p:nvSpPr>
        <p:spPr>
          <a:xfrm>
            <a:off x="7455313" y="2555566"/>
            <a:ext cx="4049142" cy="4049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97">
              <a:latin typeface="+mj-lt"/>
            </a:endParaRPr>
          </a:p>
        </p:txBody>
      </p:sp>
      <p:sp>
        <p:nvSpPr>
          <p:cNvPr id="20" name="Rectangle 19">
            <a:extLst>
              <a:ext uri="{FF2B5EF4-FFF2-40B4-BE49-F238E27FC236}">
                <a16:creationId xmlns:a16="http://schemas.microsoft.com/office/drawing/2014/main" id="{D719BE8C-EA52-4426-9213-4CD5D6D01973}"/>
              </a:ext>
            </a:extLst>
          </p:cNvPr>
          <p:cNvSpPr/>
          <p:nvPr/>
        </p:nvSpPr>
        <p:spPr>
          <a:xfrm>
            <a:off x="946720" y="5528498"/>
            <a:ext cx="1034077" cy="276229"/>
          </a:xfrm>
          <a:prstGeom prst="rect">
            <a:avLst/>
          </a:prstGeom>
        </p:spPr>
        <p:txBody>
          <a:bodyPr wrap="square">
            <a:spAutoFit/>
          </a:bodyPr>
          <a:lstStyle/>
          <a:p>
            <a:r>
              <a:rPr lang="en-US" sz="1195" dirty="0">
                <a:solidFill>
                  <a:schemeClr val="tx1">
                    <a:lumMod val="75000"/>
                    <a:lumOff val="25000"/>
                  </a:schemeClr>
                </a:solidFill>
                <a:latin typeface="+mj-lt"/>
                <a:ea typeface="EB Garamond 12" panose="02020502060206020403" pitchFamily="18" charset="0"/>
                <a:cs typeface="Poppins" panose="00000500000000000000" pitchFamily="2" charset="0"/>
              </a:rPr>
              <a:t>Saturday</a:t>
            </a:r>
            <a:endParaRPr lang="en-ID" sz="1195" dirty="0">
              <a:solidFill>
                <a:schemeClr val="tx1">
                  <a:lumMod val="75000"/>
                  <a:lumOff val="25000"/>
                </a:schemeClr>
              </a:solidFill>
              <a:latin typeface="+mj-lt"/>
              <a:ea typeface="EB Garamond 12" panose="02020502060206020403" pitchFamily="18" charset="0"/>
              <a:cs typeface="Poppins" panose="00000500000000000000" pitchFamily="2" charset="0"/>
            </a:endParaRPr>
          </a:p>
        </p:txBody>
      </p:sp>
      <p:sp>
        <p:nvSpPr>
          <p:cNvPr id="4" name="Title 1">
            <a:extLst>
              <a:ext uri="{FF2B5EF4-FFF2-40B4-BE49-F238E27FC236}">
                <a16:creationId xmlns:a16="http://schemas.microsoft.com/office/drawing/2014/main" id="{DCFAE386-531B-4DAA-A154-2719006C4F13}"/>
              </a:ext>
            </a:extLst>
          </p:cNvPr>
          <p:cNvSpPr txBox="1">
            <a:spLocks/>
          </p:cNvSpPr>
          <p:nvPr/>
        </p:nvSpPr>
        <p:spPr>
          <a:xfrm>
            <a:off x="8210510" y="3712704"/>
            <a:ext cx="3769631" cy="758234"/>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chemeClr val="bg1"/>
                </a:solidFill>
                <a:ea typeface="Inter Medium" panose="02000603000000020004" pitchFamily="50" charset="0"/>
                <a:cs typeface="Poppins" panose="00000500000000000000" pitchFamily="2" charset="0"/>
              </a:rPr>
              <a:t>Planning</a:t>
            </a:r>
          </a:p>
        </p:txBody>
      </p:sp>
      <p:sp>
        <p:nvSpPr>
          <p:cNvPr id="6" name="Rectangle 5">
            <a:extLst>
              <a:ext uri="{FF2B5EF4-FFF2-40B4-BE49-F238E27FC236}">
                <a16:creationId xmlns:a16="http://schemas.microsoft.com/office/drawing/2014/main" id="{39747BDD-4C97-4F59-A03B-8BB2014AE66E}"/>
              </a:ext>
            </a:extLst>
          </p:cNvPr>
          <p:cNvSpPr/>
          <p:nvPr/>
        </p:nvSpPr>
        <p:spPr>
          <a:xfrm>
            <a:off x="8239538" y="4533052"/>
            <a:ext cx="2379723" cy="799258"/>
          </a:xfrm>
          <a:prstGeom prst="rect">
            <a:avLst/>
          </a:prstGeom>
        </p:spPr>
        <p:txBody>
          <a:bodyPr wrap="square">
            <a:spAutoFit/>
          </a:bodyPr>
          <a:lstStyle/>
          <a:p>
            <a:pPr>
              <a:lnSpc>
                <a:spcPct val="150000"/>
              </a:lnSpc>
            </a:pPr>
            <a:r>
              <a:rPr lang="en-US" sz="1050" dirty="0">
                <a:solidFill>
                  <a:schemeClr val="bg1"/>
                </a:solidFill>
                <a:latin typeface="+mj-lt"/>
                <a:ea typeface="EB Garamond 12" panose="02020502060206020403" pitchFamily="18" charset="0"/>
                <a:cs typeface="Poppins" panose="00000500000000000000" pitchFamily="2" charset="0"/>
              </a:rPr>
              <a:t>These employees scored lower on objective job performance evaluations than their peers. </a:t>
            </a:r>
            <a:endParaRPr lang="en-ID" sz="1050" dirty="0">
              <a:solidFill>
                <a:schemeClr val="bg1"/>
              </a:solidFill>
              <a:latin typeface="+mj-lt"/>
              <a:ea typeface="EB Garamond 12" panose="02020502060206020403" pitchFamily="18" charset="0"/>
              <a:cs typeface="Poppins" panose="00000500000000000000" pitchFamily="2" charset="0"/>
            </a:endParaRPr>
          </a:p>
        </p:txBody>
      </p:sp>
      <p:grpSp>
        <p:nvGrpSpPr>
          <p:cNvPr id="21" name="Group 20">
            <a:extLst>
              <a:ext uri="{FF2B5EF4-FFF2-40B4-BE49-F238E27FC236}">
                <a16:creationId xmlns:a16="http://schemas.microsoft.com/office/drawing/2014/main" id="{25983449-8EE3-4006-8272-E9180802B93C}"/>
              </a:ext>
            </a:extLst>
          </p:cNvPr>
          <p:cNvGrpSpPr/>
          <p:nvPr/>
        </p:nvGrpSpPr>
        <p:grpSpPr>
          <a:xfrm>
            <a:off x="868553" y="1094898"/>
            <a:ext cx="1453458" cy="554192"/>
            <a:chOff x="3899462" y="2585735"/>
            <a:chExt cx="4263400" cy="1625600"/>
          </a:xfrm>
        </p:grpSpPr>
        <p:pic>
          <p:nvPicPr>
            <p:cNvPr id="22" name="Graphic 21">
              <a:extLst>
                <a:ext uri="{FF2B5EF4-FFF2-40B4-BE49-F238E27FC236}">
                  <a16:creationId xmlns:a16="http://schemas.microsoft.com/office/drawing/2014/main" id="{C5F3DB96-7546-4D5B-BC11-747CCAB9A8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3899462" y="2585735"/>
              <a:ext cx="1625600" cy="1625600"/>
            </a:xfrm>
            <a:prstGeom prst="rect">
              <a:avLst/>
            </a:prstGeom>
          </p:spPr>
        </p:pic>
        <p:sp>
          <p:nvSpPr>
            <p:cNvPr id="23" name="Freeform: Shape 22">
              <a:extLst>
                <a:ext uri="{FF2B5EF4-FFF2-40B4-BE49-F238E27FC236}">
                  <a16:creationId xmlns:a16="http://schemas.microsoft.com/office/drawing/2014/main" id="{37ACBD6D-403B-480C-AC00-3F4D08AEC9EC}"/>
                </a:ext>
              </a:extLst>
            </p:cNvPr>
            <p:cNvSpPr/>
            <p:nvPr/>
          </p:nvSpPr>
          <p:spPr>
            <a:xfrm>
              <a:off x="5446582" y="2763849"/>
              <a:ext cx="2716280" cy="1269373"/>
            </a:xfrm>
            <a:custGeom>
              <a:avLst/>
              <a:gdLst/>
              <a:ahLst/>
              <a:cxnLst/>
              <a:rect l="l" t="t" r="r" b="b"/>
              <a:pathLst>
                <a:path w="2716280" h="1269373">
                  <a:moveTo>
                    <a:pt x="585383" y="1091470"/>
                  </a:moveTo>
                  <a:cubicBezTo>
                    <a:pt x="569762" y="1091470"/>
                    <a:pt x="557284" y="1095288"/>
                    <a:pt x="547950" y="1102924"/>
                  </a:cubicBezTo>
                  <a:cubicBezTo>
                    <a:pt x="538615" y="1110560"/>
                    <a:pt x="533948" y="1120644"/>
                    <a:pt x="533948" y="1133178"/>
                  </a:cubicBezTo>
                  <a:lnTo>
                    <a:pt x="533948" y="1155609"/>
                  </a:lnTo>
                  <a:cubicBezTo>
                    <a:pt x="533948" y="1168603"/>
                    <a:pt x="538502" y="1178806"/>
                    <a:pt x="547610" y="1186220"/>
                  </a:cubicBezTo>
                  <a:cubicBezTo>
                    <a:pt x="556719" y="1193634"/>
                    <a:pt x="569309" y="1197340"/>
                    <a:pt x="585383" y="1197340"/>
                  </a:cubicBezTo>
                  <a:lnTo>
                    <a:pt x="629496" y="1197340"/>
                  </a:lnTo>
                  <a:cubicBezTo>
                    <a:pt x="649562" y="1197340"/>
                    <a:pt x="667397" y="1191490"/>
                    <a:pt x="683002" y="1179791"/>
                  </a:cubicBezTo>
                  <a:cubicBezTo>
                    <a:pt x="698607" y="1168091"/>
                    <a:pt x="709379" y="1152422"/>
                    <a:pt x="715316" y="1132785"/>
                  </a:cubicBezTo>
                  <a:lnTo>
                    <a:pt x="715316" y="1114985"/>
                  </a:lnTo>
                  <a:cubicBezTo>
                    <a:pt x="708410" y="1108809"/>
                    <a:pt x="697113" y="1103346"/>
                    <a:pt x="681425" y="1098596"/>
                  </a:cubicBezTo>
                  <a:cubicBezTo>
                    <a:pt x="665736" y="1093845"/>
                    <a:pt x="649673" y="1091470"/>
                    <a:pt x="633234" y="1091470"/>
                  </a:cubicBezTo>
                  <a:close/>
                  <a:moveTo>
                    <a:pt x="2078212" y="945702"/>
                  </a:moveTo>
                  <a:cubicBezTo>
                    <a:pt x="2057059" y="945702"/>
                    <a:pt x="2040082" y="952663"/>
                    <a:pt x="2027283" y="966585"/>
                  </a:cubicBezTo>
                  <a:cubicBezTo>
                    <a:pt x="2014484" y="980508"/>
                    <a:pt x="2008084" y="999411"/>
                    <a:pt x="2008084" y="1023295"/>
                  </a:cubicBezTo>
                  <a:lnTo>
                    <a:pt x="2008084" y="1115247"/>
                  </a:lnTo>
                  <a:cubicBezTo>
                    <a:pt x="2008084" y="1139647"/>
                    <a:pt x="2014369" y="1158806"/>
                    <a:pt x="2026938" y="1172724"/>
                  </a:cubicBezTo>
                  <a:cubicBezTo>
                    <a:pt x="2039507" y="1186643"/>
                    <a:pt x="2056349" y="1193602"/>
                    <a:pt x="2077462" y="1193602"/>
                  </a:cubicBezTo>
                  <a:lnTo>
                    <a:pt x="2139506" y="1193602"/>
                  </a:lnTo>
                  <a:cubicBezTo>
                    <a:pt x="2161104" y="1193602"/>
                    <a:pt x="2178439" y="1186613"/>
                    <a:pt x="2191512" y="1172635"/>
                  </a:cubicBezTo>
                  <a:cubicBezTo>
                    <a:pt x="2204585" y="1158657"/>
                    <a:pt x="2211122" y="1139528"/>
                    <a:pt x="2211122" y="1115247"/>
                  </a:cubicBezTo>
                  <a:lnTo>
                    <a:pt x="2211122" y="1023295"/>
                  </a:lnTo>
                  <a:cubicBezTo>
                    <a:pt x="2211122" y="999490"/>
                    <a:pt x="2204702" y="980607"/>
                    <a:pt x="2191863" y="966645"/>
                  </a:cubicBezTo>
                  <a:cubicBezTo>
                    <a:pt x="2179025" y="952683"/>
                    <a:pt x="2162072" y="945702"/>
                    <a:pt x="2141006" y="945702"/>
                  </a:cubicBezTo>
                  <a:close/>
                  <a:moveTo>
                    <a:pt x="1751707" y="875907"/>
                  </a:moveTo>
                  <a:lnTo>
                    <a:pt x="1836468" y="875907"/>
                  </a:lnTo>
                  <a:lnTo>
                    <a:pt x="1836468" y="1263396"/>
                  </a:lnTo>
                  <a:lnTo>
                    <a:pt x="1751707" y="1263396"/>
                  </a:lnTo>
                  <a:close/>
                  <a:moveTo>
                    <a:pt x="2538972" y="869930"/>
                  </a:moveTo>
                  <a:lnTo>
                    <a:pt x="2588312" y="869930"/>
                  </a:lnTo>
                  <a:cubicBezTo>
                    <a:pt x="2626459" y="869930"/>
                    <a:pt x="2657324" y="882650"/>
                    <a:pt x="2680907" y="908090"/>
                  </a:cubicBezTo>
                  <a:cubicBezTo>
                    <a:pt x="2704489" y="933529"/>
                    <a:pt x="2716280" y="966450"/>
                    <a:pt x="2716280" y="1006852"/>
                  </a:cubicBezTo>
                  <a:lnTo>
                    <a:pt x="2716280" y="1263396"/>
                  </a:lnTo>
                  <a:lnTo>
                    <a:pt x="2631520" y="1263396"/>
                  </a:lnTo>
                  <a:lnTo>
                    <a:pt x="2631520" y="1006852"/>
                  </a:lnTo>
                  <a:cubicBezTo>
                    <a:pt x="2631520" y="988326"/>
                    <a:pt x="2626940" y="973503"/>
                    <a:pt x="2617780" y="962382"/>
                  </a:cubicBezTo>
                  <a:cubicBezTo>
                    <a:pt x="2608620" y="951262"/>
                    <a:pt x="2596805" y="945702"/>
                    <a:pt x="2582335" y="945702"/>
                  </a:cubicBezTo>
                  <a:lnTo>
                    <a:pt x="2535984" y="945702"/>
                  </a:lnTo>
                  <a:cubicBezTo>
                    <a:pt x="2516545" y="945702"/>
                    <a:pt x="2498761" y="953306"/>
                    <a:pt x="2482632" y="968514"/>
                  </a:cubicBezTo>
                  <a:cubicBezTo>
                    <a:pt x="2466503" y="983722"/>
                    <a:pt x="2456180" y="1003292"/>
                    <a:pt x="2451664" y="1027224"/>
                  </a:cubicBezTo>
                  <a:lnTo>
                    <a:pt x="2451664" y="1263396"/>
                  </a:lnTo>
                  <a:lnTo>
                    <a:pt x="2366903" y="1263396"/>
                  </a:lnTo>
                  <a:lnTo>
                    <a:pt x="2366903" y="875907"/>
                  </a:lnTo>
                  <a:lnTo>
                    <a:pt x="2448675" y="875907"/>
                  </a:lnTo>
                  <a:lnTo>
                    <a:pt x="2448675" y="926723"/>
                  </a:lnTo>
                  <a:cubicBezTo>
                    <a:pt x="2450810" y="911594"/>
                    <a:pt x="2461528" y="898347"/>
                    <a:pt x="2480828" y="886980"/>
                  </a:cubicBezTo>
                  <a:cubicBezTo>
                    <a:pt x="2500128" y="875614"/>
                    <a:pt x="2519509" y="869930"/>
                    <a:pt x="2538972" y="869930"/>
                  </a:cubicBezTo>
                  <a:close/>
                  <a:moveTo>
                    <a:pt x="2078212" y="869930"/>
                  </a:moveTo>
                  <a:lnTo>
                    <a:pt x="2141006" y="869930"/>
                  </a:lnTo>
                  <a:cubicBezTo>
                    <a:pt x="2187464" y="869930"/>
                    <a:pt x="2224891" y="883865"/>
                    <a:pt x="2253288" y="911733"/>
                  </a:cubicBezTo>
                  <a:cubicBezTo>
                    <a:pt x="2281684" y="939602"/>
                    <a:pt x="2295882" y="976043"/>
                    <a:pt x="2295882" y="1021056"/>
                  </a:cubicBezTo>
                  <a:lnTo>
                    <a:pt x="2295882" y="1118235"/>
                  </a:lnTo>
                  <a:cubicBezTo>
                    <a:pt x="2295882" y="1163201"/>
                    <a:pt x="2281537" y="1199632"/>
                    <a:pt x="2252847" y="1227529"/>
                  </a:cubicBezTo>
                  <a:cubicBezTo>
                    <a:pt x="2224157" y="1255425"/>
                    <a:pt x="2186627" y="1269373"/>
                    <a:pt x="2140256" y="1269373"/>
                  </a:cubicBezTo>
                  <a:lnTo>
                    <a:pt x="2076712" y="1269373"/>
                  </a:lnTo>
                  <a:cubicBezTo>
                    <a:pt x="2030651" y="1269373"/>
                    <a:pt x="1993571" y="1255457"/>
                    <a:pt x="1965472" y="1227624"/>
                  </a:cubicBezTo>
                  <a:cubicBezTo>
                    <a:pt x="1937373" y="1199791"/>
                    <a:pt x="1923324" y="1163328"/>
                    <a:pt x="1923324" y="1118235"/>
                  </a:cubicBezTo>
                  <a:lnTo>
                    <a:pt x="1923324" y="1021056"/>
                  </a:lnTo>
                  <a:cubicBezTo>
                    <a:pt x="1923324" y="975963"/>
                    <a:pt x="1937502" y="939503"/>
                    <a:pt x="1965859" y="911674"/>
                  </a:cubicBezTo>
                  <a:cubicBezTo>
                    <a:pt x="1994216" y="883845"/>
                    <a:pt x="2031667" y="869930"/>
                    <a:pt x="2078212" y="869930"/>
                  </a:cubicBezTo>
                  <a:close/>
                  <a:moveTo>
                    <a:pt x="1025033" y="869930"/>
                  </a:moveTo>
                  <a:lnTo>
                    <a:pt x="1087827" y="869930"/>
                  </a:lnTo>
                  <a:cubicBezTo>
                    <a:pt x="1127189" y="869930"/>
                    <a:pt x="1158980" y="880842"/>
                    <a:pt x="1183202" y="902667"/>
                  </a:cubicBezTo>
                  <a:cubicBezTo>
                    <a:pt x="1207423" y="924491"/>
                    <a:pt x="1219534" y="955778"/>
                    <a:pt x="1219534" y="996530"/>
                  </a:cubicBezTo>
                  <a:lnTo>
                    <a:pt x="1136499" y="996530"/>
                  </a:lnTo>
                  <a:cubicBezTo>
                    <a:pt x="1135920" y="977860"/>
                    <a:pt x="1131237" y="964347"/>
                    <a:pt x="1122450" y="955989"/>
                  </a:cubicBezTo>
                  <a:cubicBezTo>
                    <a:pt x="1113663" y="947631"/>
                    <a:pt x="1102122" y="943451"/>
                    <a:pt x="1087827" y="943451"/>
                  </a:cubicBezTo>
                  <a:lnTo>
                    <a:pt x="1025783" y="943451"/>
                  </a:lnTo>
                  <a:cubicBezTo>
                    <a:pt x="1008948" y="943451"/>
                    <a:pt x="996041" y="946585"/>
                    <a:pt x="987064" y="952851"/>
                  </a:cubicBezTo>
                  <a:cubicBezTo>
                    <a:pt x="978087" y="959118"/>
                    <a:pt x="973598" y="967153"/>
                    <a:pt x="973598" y="976956"/>
                  </a:cubicBezTo>
                  <a:lnTo>
                    <a:pt x="973598" y="995637"/>
                  </a:lnTo>
                  <a:cubicBezTo>
                    <a:pt x="973598" y="1001748"/>
                    <a:pt x="976424" y="1007229"/>
                    <a:pt x="982075" y="1012079"/>
                  </a:cubicBezTo>
                  <a:cubicBezTo>
                    <a:pt x="987727" y="1016929"/>
                    <a:pt x="995097" y="1020382"/>
                    <a:pt x="1004185" y="1022437"/>
                  </a:cubicBezTo>
                  <a:lnTo>
                    <a:pt x="1135416" y="1045702"/>
                  </a:lnTo>
                  <a:cubicBezTo>
                    <a:pt x="1163039" y="1050489"/>
                    <a:pt x="1185583" y="1061212"/>
                    <a:pt x="1203049" y="1077873"/>
                  </a:cubicBezTo>
                  <a:cubicBezTo>
                    <a:pt x="1220516" y="1094534"/>
                    <a:pt x="1229249" y="1113969"/>
                    <a:pt x="1229249" y="1136178"/>
                  </a:cubicBezTo>
                  <a:lnTo>
                    <a:pt x="1229249" y="1165324"/>
                  </a:lnTo>
                  <a:cubicBezTo>
                    <a:pt x="1229249" y="1196805"/>
                    <a:pt x="1216174" y="1222016"/>
                    <a:pt x="1190024" y="1240959"/>
                  </a:cubicBezTo>
                  <a:cubicBezTo>
                    <a:pt x="1163874" y="1259902"/>
                    <a:pt x="1130058" y="1269373"/>
                    <a:pt x="1088577" y="1269373"/>
                  </a:cubicBezTo>
                  <a:lnTo>
                    <a:pt x="1022795" y="1269373"/>
                  </a:lnTo>
                  <a:cubicBezTo>
                    <a:pt x="980329" y="1269373"/>
                    <a:pt x="946140" y="1257606"/>
                    <a:pt x="920228" y="1234071"/>
                  </a:cubicBezTo>
                  <a:cubicBezTo>
                    <a:pt x="894316" y="1210536"/>
                    <a:pt x="881360" y="1177112"/>
                    <a:pt x="881360" y="1133797"/>
                  </a:cubicBezTo>
                  <a:lnTo>
                    <a:pt x="964633" y="1133797"/>
                  </a:lnTo>
                  <a:cubicBezTo>
                    <a:pt x="964633" y="1155045"/>
                    <a:pt x="969879" y="1170698"/>
                    <a:pt x="980373" y="1180755"/>
                  </a:cubicBezTo>
                  <a:cubicBezTo>
                    <a:pt x="990866" y="1190812"/>
                    <a:pt x="1005007" y="1195840"/>
                    <a:pt x="1022795" y="1195840"/>
                  </a:cubicBezTo>
                  <a:lnTo>
                    <a:pt x="1088577" y="1195840"/>
                  </a:lnTo>
                  <a:cubicBezTo>
                    <a:pt x="1105865" y="1195840"/>
                    <a:pt x="1119380" y="1192770"/>
                    <a:pt x="1129123" y="1186631"/>
                  </a:cubicBezTo>
                  <a:cubicBezTo>
                    <a:pt x="1138867" y="1180491"/>
                    <a:pt x="1143738" y="1172643"/>
                    <a:pt x="1143738" y="1163086"/>
                  </a:cubicBezTo>
                  <a:lnTo>
                    <a:pt x="1143738" y="1141405"/>
                  </a:lnTo>
                  <a:cubicBezTo>
                    <a:pt x="1143738" y="1135698"/>
                    <a:pt x="1141040" y="1130344"/>
                    <a:pt x="1135642" y="1125343"/>
                  </a:cubicBezTo>
                  <a:cubicBezTo>
                    <a:pt x="1130245" y="1120343"/>
                    <a:pt x="1124954" y="1117025"/>
                    <a:pt x="1119771" y="1115390"/>
                  </a:cubicBezTo>
                  <a:lnTo>
                    <a:pt x="993779" y="1092958"/>
                  </a:lnTo>
                  <a:cubicBezTo>
                    <a:pt x="958743" y="1087608"/>
                    <a:pt x="932369" y="1076480"/>
                    <a:pt x="914656" y="1059573"/>
                  </a:cubicBezTo>
                  <a:cubicBezTo>
                    <a:pt x="896944" y="1042666"/>
                    <a:pt x="888087" y="1022600"/>
                    <a:pt x="888087" y="999375"/>
                  </a:cubicBezTo>
                  <a:lnTo>
                    <a:pt x="888087" y="974705"/>
                  </a:lnTo>
                  <a:cubicBezTo>
                    <a:pt x="888087" y="943249"/>
                    <a:pt x="900621" y="917922"/>
                    <a:pt x="925687" y="898726"/>
                  </a:cubicBezTo>
                  <a:cubicBezTo>
                    <a:pt x="950754" y="879529"/>
                    <a:pt x="983869" y="869930"/>
                    <a:pt x="1025033" y="869930"/>
                  </a:cubicBezTo>
                  <a:close/>
                  <a:moveTo>
                    <a:pt x="599587" y="869930"/>
                  </a:moveTo>
                  <a:lnTo>
                    <a:pt x="660892" y="869930"/>
                  </a:lnTo>
                  <a:cubicBezTo>
                    <a:pt x="702286" y="869930"/>
                    <a:pt x="735707" y="881725"/>
                    <a:pt x="761155" y="905316"/>
                  </a:cubicBezTo>
                  <a:cubicBezTo>
                    <a:pt x="786602" y="928906"/>
                    <a:pt x="799326" y="959763"/>
                    <a:pt x="799326" y="997887"/>
                  </a:cubicBezTo>
                  <a:lnTo>
                    <a:pt x="799326" y="1263396"/>
                  </a:lnTo>
                  <a:lnTo>
                    <a:pt x="719054" y="1263396"/>
                  </a:lnTo>
                  <a:lnTo>
                    <a:pt x="719054" y="1213307"/>
                  </a:lnTo>
                  <a:cubicBezTo>
                    <a:pt x="716213" y="1229023"/>
                    <a:pt x="705017" y="1242296"/>
                    <a:pt x="685467" y="1253127"/>
                  </a:cubicBezTo>
                  <a:cubicBezTo>
                    <a:pt x="665917" y="1263958"/>
                    <a:pt x="646014" y="1269373"/>
                    <a:pt x="625757" y="1269373"/>
                  </a:cubicBezTo>
                  <a:lnTo>
                    <a:pt x="580906" y="1269373"/>
                  </a:lnTo>
                  <a:cubicBezTo>
                    <a:pt x="541584" y="1269373"/>
                    <a:pt x="509925" y="1259110"/>
                    <a:pt x="485930" y="1238584"/>
                  </a:cubicBezTo>
                  <a:cubicBezTo>
                    <a:pt x="461935" y="1218057"/>
                    <a:pt x="449937" y="1190649"/>
                    <a:pt x="449937" y="1156359"/>
                  </a:cubicBezTo>
                  <a:lnTo>
                    <a:pt x="449937" y="1131689"/>
                  </a:lnTo>
                  <a:cubicBezTo>
                    <a:pt x="449937" y="1098280"/>
                    <a:pt x="462433" y="1071342"/>
                    <a:pt x="487424" y="1050876"/>
                  </a:cubicBezTo>
                  <a:cubicBezTo>
                    <a:pt x="512416" y="1030409"/>
                    <a:pt x="544822" y="1020175"/>
                    <a:pt x="584645" y="1020175"/>
                  </a:cubicBezTo>
                  <a:lnTo>
                    <a:pt x="631734" y="1020175"/>
                  </a:lnTo>
                  <a:cubicBezTo>
                    <a:pt x="647149" y="1020175"/>
                    <a:pt x="663797" y="1022543"/>
                    <a:pt x="681681" y="1027277"/>
                  </a:cubicBezTo>
                  <a:cubicBezTo>
                    <a:pt x="699564" y="1032012"/>
                    <a:pt x="710775" y="1037864"/>
                    <a:pt x="715316" y="1044833"/>
                  </a:cubicBezTo>
                  <a:lnTo>
                    <a:pt x="715316" y="997887"/>
                  </a:lnTo>
                  <a:cubicBezTo>
                    <a:pt x="715316" y="981623"/>
                    <a:pt x="710327" y="968609"/>
                    <a:pt x="700350" y="958846"/>
                  </a:cubicBezTo>
                  <a:cubicBezTo>
                    <a:pt x="690372" y="949083"/>
                    <a:pt x="677220" y="944202"/>
                    <a:pt x="660892" y="944202"/>
                  </a:cubicBezTo>
                  <a:lnTo>
                    <a:pt x="599587" y="944202"/>
                  </a:lnTo>
                  <a:cubicBezTo>
                    <a:pt x="582434" y="944202"/>
                    <a:pt x="568950" y="948039"/>
                    <a:pt x="559136" y="955715"/>
                  </a:cubicBezTo>
                  <a:cubicBezTo>
                    <a:pt x="549321" y="963390"/>
                    <a:pt x="544414" y="975749"/>
                    <a:pt x="544414" y="992791"/>
                  </a:cubicBezTo>
                  <a:lnTo>
                    <a:pt x="460403" y="992791"/>
                  </a:lnTo>
                  <a:cubicBezTo>
                    <a:pt x="460403" y="953326"/>
                    <a:pt x="473270" y="922983"/>
                    <a:pt x="499003" y="901762"/>
                  </a:cubicBezTo>
                  <a:cubicBezTo>
                    <a:pt x="524736" y="880541"/>
                    <a:pt x="558265" y="869930"/>
                    <a:pt x="599587" y="869930"/>
                  </a:cubicBezTo>
                  <a:close/>
                  <a:moveTo>
                    <a:pt x="1794463" y="732377"/>
                  </a:moveTo>
                  <a:cubicBezTo>
                    <a:pt x="1811131" y="732377"/>
                    <a:pt x="1824542" y="737455"/>
                    <a:pt x="1834694" y="747611"/>
                  </a:cubicBezTo>
                  <a:cubicBezTo>
                    <a:pt x="1844846" y="757767"/>
                    <a:pt x="1849922" y="770676"/>
                    <a:pt x="1849922" y="786336"/>
                  </a:cubicBezTo>
                  <a:cubicBezTo>
                    <a:pt x="1849922" y="802433"/>
                    <a:pt x="1844828" y="815576"/>
                    <a:pt x="1834640" y="825764"/>
                  </a:cubicBezTo>
                  <a:cubicBezTo>
                    <a:pt x="1824452" y="835952"/>
                    <a:pt x="1811060" y="841046"/>
                    <a:pt x="1794463" y="841046"/>
                  </a:cubicBezTo>
                  <a:cubicBezTo>
                    <a:pt x="1777905" y="841046"/>
                    <a:pt x="1764397" y="835962"/>
                    <a:pt x="1753940" y="825794"/>
                  </a:cubicBezTo>
                  <a:cubicBezTo>
                    <a:pt x="1743482" y="815626"/>
                    <a:pt x="1738253" y="802473"/>
                    <a:pt x="1738253" y="786336"/>
                  </a:cubicBezTo>
                  <a:cubicBezTo>
                    <a:pt x="1738253" y="770636"/>
                    <a:pt x="1743462" y="757718"/>
                    <a:pt x="1753880" y="747581"/>
                  </a:cubicBezTo>
                  <a:cubicBezTo>
                    <a:pt x="1764298" y="737445"/>
                    <a:pt x="1777826" y="732377"/>
                    <a:pt x="1794463" y="732377"/>
                  </a:cubicBezTo>
                  <a:close/>
                  <a:moveTo>
                    <a:pt x="1300103" y="725650"/>
                  </a:moveTo>
                  <a:lnTo>
                    <a:pt x="1384864" y="725650"/>
                  </a:lnTo>
                  <a:lnTo>
                    <a:pt x="1384864" y="922234"/>
                  </a:lnTo>
                  <a:cubicBezTo>
                    <a:pt x="1387594" y="908058"/>
                    <a:pt x="1398248" y="895797"/>
                    <a:pt x="1416826" y="885450"/>
                  </a:cubicBezTo>
                  <a:cubicBezTo>
                    <a:pt x="1435404" y="875104"/>
                    <a:pt x="1453853" y="869930"/>
                    <a:pt x="1472172" y="869930"/>
                  </a:cubicBezTo>
                  <a:lnTo>
                    <a:pt x="1523012" y="869930"/>
                  </a:lnTo>
                  <a:cubicBezTo>
                    <a:pt x="1561152" y="869930"/>
                    <a:pt x="1592015" y="882650"/>
                    <a:pt x="1615601" y="908090"/>
                  </a:cubicBezTo>
                  <a:cubicBezTo>
                    <a:pt x="1639187" y="933529"/>
                    <a:pt x="1650980" y="966450"/>
                    <a:pt x="1650980" y="1006852"/>
                  </a:cubicBezTo>
                  <a:lnTo>
                    <a:pt x="1650980" y="1263396"/>
                  </a:lnTo>
                  <a:lnTo>
                    <a:pt x="1566220" y="1263396"/>
                  </a:lnTo>
                  <a:lnTo>
                    <a:pt x="1566220" y="1006852"/>
                  </a:lnTo>
                  <a:cubicBezTo>
                    <a:pt x="1566220" y="988326"/>
                    <a:pt x="1561640" y="973503"/>
                    <a:pt x="1552480" y="962382"/>
                  </a:cubicBezTo>
                  <a:cubicBezTo>
                    <a:pt x="1543320" y="951262"/>
                    <a:pt x="1531501" y="945702"/>
                    <a:pt x="1517023" y="945702"/>
                  </a:cubicBezTo>
                  <a:lnTo>
                    <a:pt x="1469184" y="945702"/>
                  </a:lnTo>
                  <a:cubicBezTo>
                    <a:pt x="1449721" y="945702"/>
                    <a:pt x="1431933" y="953185"/>
                    <a:pt x="1415820" y="968151"/>
                  </a:cubicBezTo>
                  <a:cubicBezTo>
                    <a:pt x="1399707" y="983117"/>
                    <a:pt x="1389388" y="1002352"/>
                    <a:pt x="1384864" y="1025855"/>
                  </a:cubicBezTo>
                  <a:lnTo>
                    <a:pt x="1384864" y="1263396"/>
                  </a:lnTo>
                  <a:lnTo>
                    <a:pt x="1300103" y="1263396"/>
                  </a:lnTo>
                  <a:close/>
                  <a:moveTo>
                    <a:pt x="17216" y="725650"/>
                  </a:moveTo>
                  <a:lnTo>
                    <a:pt x="392014" y="725650"/>
                  </a:lnTo>
                  <a:lnTo>
                    <a:pt x="392014" y="802922"/>
                  </a:lnTo>
                  <a:lnTo>
                    <a:pt x="103466" y="802922"/>
                  </a:lnTo>
                  <a:lnTo>
                    <a:pt x="103466" y="962620"/>
                  </a:lnTo>
                  <a:lnTo>
                    <a:pt x="364355" y="962620"/>
                  </a:lnTo>
                  <a:lnTo>
                    <a:pt x="364355" y="1039892"/>
                  </a:lnTo>
                  <a:lnTo>
                    <a:pt x="103466" y="1039892"/>
                  </a:lnTo>
                  <a:lnTo>
                    <a:pt x="103466" y="1263396"/>
                  </a:lnTo>
                  <a:lnTo>
                    <a:pt x="17216" y="1263396"/>
                  </a:lnTo>
                  <a:close/>
                  <a:moveTo>
                    <a:pt x="1634490" y="214122"/>
                  </a:moveTo>
                  <a:cubicBezTo>
                    <a:pt x="1611122" y="214122"/>
                    <a:pt x="1592326" y="222123"/>
                    <a:pt x="1578102" y="238125"/>
                  </a:cubicBezTo>
                  <a:cubicBezTo>
                    <a:pt x="1563878" y="254127"/>
                    <a:pt x="1556766" y="275336"/>
                    <a:pt x="1556766" y="301752"/>
                  </a:cubicBezTo>
                  <a:lnTo>
                    <a:pt x="1556766" y="313182"/>
                  </a:lnTo>
                  <a:lnTo>
                    <a:pt x="1770126" y="313182"/>
                  </a:lnTo>
                  <a:lnTo>
                    <a:pt x="1770126" y="297942"/>
                  </a:lnTo>
                  <a:cubicBezTo>
                    <a:pt x="1770126" y="272542"/>
                    <a:pt x="1763395" y="252222"/>
                    <a:pt x="1749933" y="236982"/>
                  </a:cubicBezTo>
                  <a:cubicBezTo>
                    <a:pt x="1736471" y="221742"/>
                    <a:pt x="1718818" y="214122"/>
                    <a:pt x="1696974" y="214122"/>
                  </a:cubicBezTo>
                  <a:close/>
                  <a:moveTo>
                    <a:pt x="1205865" y="214122"/>
                  </a:moveTo>
                  <a:cubicBezTo>
                    <a:pt x="1182497" y="214122"/>
                    <a:pt x="1163701" y="222123"/>
                    <a:pt x="1149477" y="238125"/>
                  </a:cubicBezTo>
                  <a:cubicBezTo>
                    <a:pt x="1135253" y="254127"/>
                    <a:pt x="1128141" y="275336"/>
                    <a:pt x="1128141" y="301752"/>
                  </a:cubicBezTo>
                  <a:lnTo>
                    <a:pt x="1128141" y="313182"/>
                  </a:lnTo>
                  <a:lnTo>
                    <a:pt x="1341501" y="313182"/>
                  </a:lnTo>
                  <a:lnTo>
                    <a:pt x="1341501" y="297942"/>
                  </a:lnTo>
                  <a:cubicBezTo>
                    <a:pt x="1341501" y="272542"/>
                    <a:pt x="1334770" y="252222"/>
                    <a:pt x="1321308" y="236982"/>
                  </a:cubicBezTo>
                  <a:cubicBezTo>
                    <a:pt x="1307846" y="221742"/>
                    <a:pt x="1290193" y="214122"/>
                    <a:pt x="1268349" y="214122"/>
                  </a:cubicBezTo>
                  <a:close/>
                  <a:moveTo>
                    <a:pt x="970026" y="157734"/>
                  </a:moveTo>
                  <a:lnTo>
                    <a:pt x="1009650" y="157734"/>
                  </a:lnTo>
                  <a:lnTo>
                    <a:pt x="1009650" y="220980"/>
                  </a:lnTo>
                  <a:lnTo>
                    <a:pt x="970026" y="220980"/>
                  </a:lnTo>
                  <a:cubicBezTo>
                    <a:pt x="939038" y="220980"/>
                    <a:pt x="914146" y="230505"/>
                    <a:pt x="895350" y="249555"/>
                  </a:cubicBezTo>
                  <a:cubicBezTo>
                    <a:pt x="876554" y="268605"/>
                    <a:pt x="867156" y="293624"/>
                    <a:pt x="867156" y="324612"/>
                  </a:cubicBezTo>
                  <a:lnTo>
                    <a:pt x="867156" y="539496"/>
                  </a:lnTo>
                  <a:lnTo>
                    <a:pt x="796290" y="539496"/>
                  </a:lnTo>
                  <a:lnTo>
                    <a:pt x="796290" y="159258"/>
                  </a:lnTo>
                  <a:lnTo>
                    <a:pt x="864108" y="159258"/>
                  </a:lnTo>
                  <a:lnTo>
                    <a:pt x="864108" y="214884"/>
                  </a:lnTo>
                  <a:cubicBezTo>
                    <a:pt x="874268" y="198120"/>
                    <a:pt x="889127" y="184404"/>
                    <a:pt x="908685" y="173736"/>
                  </a:cubicBezTo>
                  <a:cubicBezTo>
                    <a:pt x="928243" y="163068"/>
                    <a:pt x="948690" y="157734"/>
                    <a:pt x="970026" y="157734"/>
                  </a:cubicBezTo>
                  <a:close/>
                  <a:moveTo>
                    <a:pt x="1634490" y="153162"/>
                  </a:moveTo>
                  <a:lnTo>
                    <a:pt x="1696974" y="153162"/>
                  </a:lnTo>
                  <a:cubicBezTo>
                    <a:pt x="1740154" y="153162"/>
                    <a:pt x="1774952" y="166370"/>
                    <a:pt x="1801368" y="192786"/>
                  </a:cubicBezTo>
                  <a:cubicBezTo>
                    <a:pt x="1827784" y="219202"/>
                    <a:pt x="1840992" y="254254"/>
                    <a:pt x="1840992" y="297942"/>
                  </a:cubicBezTo>
                  <a:lnTo>
                    <a:pt x="1840992" y="369570"/>
                  </a:lnTo>
                  <a:lnTo>
                    <a:pt x="1556766" y="369570"/>
                  </a:lnTo>
                  <a:lnTo>
                    <a:pt x="1556766" y="406146"/>
                  </a:lnTo>
                  <a:cubicBezTo>
                    <a:pt x="1556766" y="429514"/>
                    <a:pt x="1563878" y="448310"/>
                    <a:pt x="1578102" y="462534"/>
                  </a:cubicBezTo>
                  <a:cubicBezTo>
                    <a:pt x="1592326" y="476758"/>
                    <a:pt x="1611122" y="483870"/>
                    <a:pt x="1634490" y="483870"/>
                  </a:cubicBezTo>
                  <a:lnTo>
                    <a:pt x="1693164" y="483870"/>
                  </a:lnTo>
                  <a:cubicBezTo>
                    <a:pt x="1716024" y="483870"/>
                    <a:pt x="1734566" y="477901"/>
                    <a:pt x="1748790" y="465963"/>
                  </a:cubicBezTo>
                  <a:cubicBezTo>
                    <a:pt x="1763014" y="454025"/>
                    <a:pt x="1770126" y="438150"/>
                    <a:pt x="1770126" y="418338"/>
                  </a:cubicBezTo>
                  <a:lnTo>
                    <a:pt x="1839468" y="418338"/>
                  </a:lnTo>
                  <a:cubicBezTo>
                    <a:pt x="1839468" y="456438"/>
                    <a:pt x="1826006" y="487172"/>
                    <a:pt x="1799082" y="510540"/>
                  </a:cubicBezTo>
                  <a:cubicBezTo>
                    <a:pt x="1772158" y="533908"/>
                    <a:pt x="1736598" y="545592"/>
                    <a:pt x="1692402" y="545592"/>
                  </a:cubicBezTo>
                  <a:lnTo>
                    <a:pt x="1634490" y="545592"/>
                  </a:lnTo>
                  <a:cubicBezTo>
                    <a:pt x="1589786" y="545592"/>
                    <a:pt x="1553845" y="532765"/>
                    <a:pt x="1526667" y="507111"/>
                  </a:cubicBezTo>
                  <a:cubicBezTo>
                    <a:pt x="1499489" y="481457"/>
                    <a:pt x="1485900" y="447802"/>
                    <a:pt x="1485900" y="406146"/>
                  </a:cubicBezTo>
                  <a:lnTo>
                    <a:pt x="1485900" y="300990"/>
                  </a:lnTo>
                  <a:cubicBezTo>
                    <a:pt x="1485900" y="256286"/>
                    <a:pt x="1499489" y="220472"/>
                    <a:pt x="1526667" y="193548"/>
                  </a:cubicBezTo>
                  <a:cubicBezTo>
                    <a:pt x="1553845" y="166624"/>
                    <a:pt x="1589786" y="153162"/>
                    <a:pt x="1634490" y="153162"/>
                  </a:cubicBezTo>
                  <a:close/>
                  <a:moveTo>
                    <a:pt x="1205865" y="153162"/>
                  </a:moveTo>
                  <a:lnTo>
                    <a:pt x="1268349" y="153162"/>
                  </a:lnTo>
                  <a:cubicBezTo>
                    <a:pt x="1311529" y="153162"/>
                    <a:pt x="1346327" y="166370"/>
                    <a:pt x="1372743" y="192786"/>
                  </a:cubicBezTo>
                  <a:cubicBezTo>
                    <a:pt x="1399159" y="219202"/>
                    <a:pt x="1412367" y="254254"/>
                    <a:pt x="1412367" y="297942"/>
                  </a:cubicBezTo>
                  <a:lnTo>
                    <a:pt x="1412367" y="369570"/>
                  </a:lnTo>
                  <a:lnTo>
                    <a:pt x="1128141" y="369570"/>
                  </a:lnTo>
                  <a:lnTo>
                    <a:pt x="1128141" y="406146"/>
                  </a:lnTo>
                  <a:cubicBezTo>
                    <a:pt x="1128141" y="429514"/>
                    <a:pt x="1135253" y="448310"/>
                    <a:pt x="1149477" y="462534"/>
                  </a:cubicBezTo>
                  <a:cubicBezTo>
                    <a:pt x="1163701" y="476758"/>
                    <a:pt x="1182497" y="483870"/>
                    <a:pt x="1205865" y="483870"/>
                  </a:cubicBezTo>
                  <a:lnTo>
                    <a:pt x="1264539" y="483870"/>
                  </a:lnTo>
                  <a:cubicBezTo>
                    <a:pt x="1287399" y="483870"/>
                    <a:pt x="1305941" y="477901"/>
                    <a:pt x="1320165" y="465963"/>
                  </a:cubicBezTo>
                  <a:cubicBezTo>
                    <a:pt x="1334389" y="454025"/>
                    <a:pt x="1341501" y="438150"/>
                    <a:pt x="1341501" y="418338"/>
                  </a:cubicBezTo>
                  <a:lnTo>
                    <a:pt x="1410843" y="418338"/>
                  </a:lnTo>
                  <a:cubicBezTo>
                    <a:pt x="1410843" y="456438"/>
                    <a:pt x="1397381" y="487172"/>
                    <a:pt x="1370457" y="510540"/>
                  </a:cubicBezTo>
                  <a:cubicBezTo>
                    <a:pt x="1343533" y="533908"/>
                    <a:pt x="1307973" y="545592"/>
                    <a:pt x="1263777" y="545592"/>
                  </a:cubicBezTo>
                  <a:lnTo>
                    <a:pt x="1205865" y="545592"/>
                  </a:lnTo>
                  <a:cubicBezTo>
                    <a:pt x="1161161" y="545592"/>
                    <a:pt x="1125220" y="532765"/>
                    <a:pt x="1098042" y="507111"/>
                  </a:cubicBezTo>
                  <a:cubicBezTo>
                    <a:pt x="1070864" y="481457"/>
                    <a:pt x="1057275" y="447802"/>
                    <a:pt x="1057275" y="406146"/>
                  </a:cubicBezTo>
                  <a:lnTo>
                    <a:pt x="1057275" y="300990"/>
                  </a:lnTo>
                  <a:cubicBezTo>
                    <a:pt x="1057275" y="256286"/>
                    <a:pt x="1070864" y="220472"/>
                    <a:pt x="1098042" y="193548"/>
                  </a:cubicBezTo>
                  <a:cubicBezTo>
                    <a:pt x="1125220" y="166624"/>
                    <a:pt x="1161161" y="153162"/>
                    <a:pt x="1205865" y="153162"/>
                  </a:cubicBezTo>
                  <a:close/>
                  <a:moveTo>
                    <a:pt x="1967103" y="44196"/>
                  </a:moveTo>
                  <a:lnTo>
                    <a:pt x="2037207" y="44196"/>
                  </a:lnTo>
                  <a:lnTo>
                    <a:pt x="2037207" y="159258"/>
                  </a:lnTo>
                  <a:lnTo>
                    <a:pt x="2136267" y="159258"/>
                  </a:lnTo>
                  <a:lnTo>
                    <a:pt x="2136267" y="220980"/>
                  </a:lnTo>
                  <a:lnTo>
                    <a:pt x="2037207" y="220980"/>
                  </a:lnTo>
                  <a:lnTo>
                    <a:pt x="2037207" y="422148"/>
                  </a:lnTo>
                  <a:cubicBezTo>
                    <a:pt x="2037207" y="441960"/>
                    <a:pt x="2041144" y="456184"/>
                    <a:pt x="2049018" y="464820"/>
                  </a:cubicBezTo>
                  <a:cubicBezTo>
                    <a:pt x="2056892" y="473456"/>
                    <a:pt x="2069719" y="477774"/>
                    <a:pt x="2087499" y="477774"/>
                  </a:cubicBezTo>
                  <a:lnTo>
                    <a:pt x="2136267" y="477774"/>
                  </a:lnTo>
                  <a:lnTo>
                    <a:pt x="2136267" y="539496"/>
                  </a:lnTo>
                  <a:lnTo>
                    <a:pt x="2084451" y="539496"/>
                  </a:lnTo>
                  <a:cubicBezTo>
                    <a:pt x="2042795" y="539496"/>
                    <a:pt x="2012696" y="530352"/>
                    <a:pt x="1994154" y="512064"/>
                  </a:cubicBezTo>
                  <a:cubicBezTo>
                    <a:pt x="1975612" y="493776"/>
                    <a:pt x="1966341" y="464312"/>
                    <a:pt x="1966341" y="423672"/>
                  </a:cubicBezTo>
                  <a:lnTo>
                    <a:pt x="1966341" y="220980"/>
                  </a:lnTo>
                  <a:lnTo>
                    <a:pt x="1899285" y="220980"/>
                  </a:lnTo>
                  <a:lnTo>
                    <a:pt x="1899285" y="159258"/>
                  </a:lnTo>
                  <a:lnTo>
                    <a:pt x="1967103" y="159258"/>
                  </a:lnTo>
                  <a:close/>
                  <a:moveTo>
                    <a:pt x="538353" y="44196"/>
                  </a:moveTo>
                  <a:lnTo>
                    <a:pt x="608457" y="44196"/>
                  </a:lnTo>
                  <a:lnTo>
                    <a:pt x="608457" y="159258"/>
                  </a:lnTo>
                  <a:lnTo>
                    <a:pt x="707517" y="159258"/>
                  </a:lnTo>
                  <a:lnTo>
                    <a:pt x="707517" y="220980"/>
                  </a:lnTo>
                  <a:lnTo>
                    <a:pt x="608457" y="220980"/>
                  </a:lnTo>
                  <a:lnTo>
                    <a:pt x="608457" y="422148"/>
                  </a:lnTo>
                  <a:cubicBezTo>
                    <a:pt x="608457" y="441960"/>
                    <a:pt x="612394" y="456184"/>
                    <a:pt x="620268" y="464820"/>
                  </a:cubicBezTo>
                  <a:cubicBezTo>
                    <a:pt x="628142" y="473456"/>
                    <a:pt x="640969" y="477774"/>
                    <a:pt x="658749" y="477774"/>
                  </a:cubicBezTo>
                  <a:lnTo>
                    <a:pt x="707517" y="477774"/>
                  </a:lnTo>
                  <a:lnTo>
                    <a:pt x="707517" y="539496"/>
                  </a:lnTo>
                  <a:lnTo>
                    <a:pt x="655701" y="539496"/>
                  </a:lnTo>
                  <a:cubicBezTo>
                    <a:pt x="614045" y="539496"/>
                    <a:pt x="583946" y="530352"/>
                    <a:pt x="565404" y="512064"/>
                  </a:cubicBezTo>
                  <a:cubicBezTo>
                    <a:pt x="546862" y="493776"/>
                    <a:pt x="537591" y="464312"/>
                    <a:pt x="537591" y="423672"/>
                  </a:cubicBezTo>
                  <a:lnTo>
                    <a:pt x="537591" y="220980"/>
                  </a:lnTo>
                  <a:lnTo>
                    <a:pt x="470535" y="220980"/>
                  </a:lnTo>
                  <a:lnTo>
                    <a:pt x="470535" y="159258"/>
                  </a:lnTo>
                  <a:lnTo>
                    <a:pt x="538353" y="159258"/>
                  </a:lnTo>
                  <a:close/>
                  <a:moveTo>
                    <a:pt x="165354" y="0"/>
                  </a:moveTo>
                  <a:lnTo>
                    <a:pt x="251460" y="0"/>
                  </a:lnTo>
                  <a:cubicBezTo>
                    <a:pt x="281432" y="0"/>
                    <a:pt x="307975" y="6223"/>
                    <a:pt x="331089" y="18669"/>
                  </a:cubicBezTo>
                  <a:cubicBezTo>
                    <a:pt x="354203" y="31115"/>
                    <a:pt x="372110" y="48641"/>
                    <a:pt x="384810" y="71247"/>
                  </a:cubicBezTo>
                  <a:cubicBezTo>
                    <a:pt x="397510" y="93853"/>
                    <a:pt x="403860" y="119888"/>
                    <a:pt x="403860" y="149352"/>
                  </a:cubicBezTo>
                  <a:lnTo>
                    <a:pt x="332232" y="149352"/>
                  </a:lnTo>
                  <a:cubicBezTo>
                    <a:pt x="332232" y="123952"/>
                    <a:pt x="324866" y="103505"/>
                    <a:pt x="310134" y="88011"/>
                  </a:cubicBezTo>
                  <a:cubicBezTo>
                    <a:pt x="295402" y="72517"/>
                    <a:pt x="275844" y="64770"/>
                    <a:pt x="251460" y="64770"/>
                  </a:cubicBezTo>
                  <a:lnTo>
                    <a:pt x="165354" y="64770"/>
                  </a:lnTo>
                  <a:cubicBezTo>
                    <a:pt x="139446" y="64770"/>
                    <a:pt x="118491" y="70485"/>
                    <a:pt x="102489" y="81915"/>
                  </a:cubicBezTo>
                  <a:cubicBezTo>
                    <a:pt x="86487" y="93345"/>
                    <a:pt x="78486" y="108966"/>
                    <a:pt x="78486" y="128778"/>
                  </a:cubicBezTo>
                  <a:lnTo>
                    <a:pt x="78486" y="163068"/>
                  </a:lnTo>
                  <a:cubicBezTo>
                    <a:pt x="78486" y="179324"/>
                    <a:pt x="84201" y="192786"/>
                    <a:pt x="95631" y="203454"/>
                  </a:cubicBezTo>
                  <a:cubicBezTo>
                    <a:pt x="107061" y="214122"/>
                    <a:pt x="123444" y="221488"/>
                    <a:pt x="144780" y="225552"/>
                  </a:cubicBezTo>
                  <a:lnTo>
                    <a:pt x="281940" y="249174"/>
                  </a:lnTo>
                  <a:cubicBezTo>
                    <a:pt x="324104" y="256286"/>
                    <a:pt x="356489" y="270129"/>
                    <a:pt x="379095" y="290703"/>
                  </a:cubicBezTo>
                  <a:cubicBezTo>
                    <a:pt x="401701" y="311277"/>
                    <a:pt x="413004" y="337058"/>
                    <a:pt x="413004" y="368046"/>
                  </a:cubicBezTo>
                  <a:lnTo>
                    <a:pt x="413004" y="417576"/>
                  </a:lnTo>
                  <a:cubicBezTo>
                    <a:pt x="413004" y="456184"/>
                    <a:pt x="398145" y="487172"/>
                    <a:pt x="368427" y="510540"/>
                  </a:cubicBezTo>
                  <a:cubicBezTo>
                    <a:pt x="338709" y="533908"/>
                    <a:pt x="299212" y="545592"/>
                    <a:pt x="249936" y="545592"/>
                  </a:cubicBezTo>
                  <a:lnTo>
                    <a:pt x="162306" y="545592"/>
                  </a:lnTo>
                  <a:cubicBezTo>
                    <a:pt x="113030" y="545592"/>
                    <a:pt x="73660" y="530860"/>
                    <a:pt x="44196" y="501396"/>
                  </a:cubicBezTo>
                  <a:cubicBezTo>
                    <a:pt x="14732" y="471932"/>
                    <a:pt x="0" y="432308"/>
                    <a:pt x="0" y="382524"/>
                  </a:cubicBezTo>
                  <a:lnTo>
                    <a:pt x="70866" y="382524"/>
                  </a:lnTo>
                  <a:cubicBezTo>
                    <a:pt x="70866" y="412496"/>
                    <a:pt x="79375" y="436372"/>
                    <a:pt x="96393" y="454152"/>
                  </a:cubicBezTo>
                  <a:cubicBezTo>
                    <a:pt x="113411" y="471932"/>
                    <a:pt x="135890" y="480822"/>
                    <a:pt x="163830" y="480822"/>
                  </a:cubicBezTo>
                  <a:lnTo>
                    <a:pt x="248412" y="480822"/>
                  </a:lnTo>
                  <a:cubicBezTo>
                    <a:pt x="276352" y="480822"/>
                    <a:pt x="298704" y="474853"/>
                    <a:pt x="315468" y="462915"/>
                  </a:cubicBezTo>
                  <a:cubicBezTo>
                    <a:pt x="332232" y="450977"/>
                    <a:pt x="340614" y="435102"/>
                    <a:pt x="340614" y="415290"/>
                  </a:cubicBezTo>
                  <a:lnTo>
                    <a:pt x="340614" y="374142"/>
                  </a:lnTo>
                  <a:cubicBezTo>
                    <a:pt x="340614" y="358394"/>
                    <a:pt x="334645" y="345186"/>
                    <a:pt x="322707" y="334518"/>
                  </a:cubicBezTo>
                  <a:cubicBezTo>
                    <a:pt x="310769" y="323850"/>
                    <a:pt x="293878" y="316738"/>
                    <a:pt x="272034" y="313182"/>
                  </a:cubicBezTo>
                  <a:lnTo>
                    <a:pt x="133350" y="290322"/>
                  </a:lnTo>
                  <a:cubicBezTo>
                    <a:pt x="92710" y="283718"/>
                    <a:pt x="61341" y="269748"/>
                    <a:pt x="39243" y="248412"/>
                  </a:cubicBezTo>
                  <a:cubicBezTo>
                    <a:pt x="17145" y="227076"/>
                    <a:pt x="6096" y="200406"/>
                    <a:pt x="6096" y="168402"/>
                  </a:cubicBezTo>
                  <a:lnTo>
                    <a:pt x="6096" y="126492"/>
                  </a:lnTo>
                  <a:cubicBezTo>
                    <a:pt x="6096" y="88392"/>
                    <a:pt x="20701" y="57785"/>
                    <a:pt x="49911" y="34671"/>
                  </a:cubicBezTo>
                  <a:cubicBezTo>
                    <a:pt x="79121" y="11557"/>
                    <a:pt x="117602" y="0"/>
                    <a:pt x="16535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grpSp>
      <p:sp>
        <p:nvSpPr>
          <p:cNvPr id="24" name="Rectangle 23">
            <a:extLst>
              <a:ext uri="{FF2B5EF4-FFF2-40B4-BE49-F238E27FC236}">
                <a16:creationId xmlns:a16="http://schemas.microsoft.com/office/drawing/2014/main" id="{7FD0E574-AD0B-4219-A34E-969B13910966}"/>
              </a:ext>
            </a:extLst>
          </p:cNvPr>
          <p:cNvSpPr/>
          <p:nvPr/>
        </p:nvSpPr>
        <p:spPr>
          <a:xfrm>
            <a:off x="913700" y="2176189"/>
            <a:ext cx="3309958" cy="1569660"/>
          </a:xfrm>
          <a:prstGeom prst="rect">
            <a:avLst/>
          </a:prstGeom>
        </p:spPr>
        <p:txBody>
          <a:bodyPr wrap="square">
            <a:spAutoFit/>
          </a:bodyPr>
          <a:lstStyle/>
          <a:p>
            <a:r>
              <a:rPr lang="en-ID" sz="4800" b="1" dirty="0">
                <a:solidFill>
                  <a:srgbClr val="1F497D"/>
                </a:solidFill>
                <a:latin typeface="+mj-lt"/>
                <a:ea typeface="EB Garamond 12" panose="02020502060206020403" pitchFamily="18" charset="0"/>
                <a:cs typeface="Poppins SemiBold" panose="00000700000000000000" pitchFamily="2" charset="0"/>
              </a:rPr>
              <a:t>Clothes Matter.</a:t>
            </a:r>
          </a:p>
        </p:txBody>
      </p:sp>
    </p:spTree>
    <p:extLst>
      <p:ext uri="{BB962C8B-B14F-4D97-AF65-F5344CB8AC3E}">
        <p14:creationId xmlns:p14="http://schemas.microsoft.com/office/powerpoint/2010/main" val="103072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716407C4-466B-43B4-A936-677CA52BF47D}"/>
              </a:ext>
            </a:extLst>
          </p:cNvPr>
          <p:cNvSpPr/>
          <p:nvPr/>
        </p:nvSpPr>
        <p:spPr>
          <a:xfrm>
            <a:off x="131228" y="332427"/>
            <a:ext cx="1834711" cy="1834711"/>
          </a:xfrm>
          <a:prstGeom prst="ellipse">
            <a:avLst/>
          </a:prstGeom>
          <a:solidFill>
            <a:srgbClr val="F47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latin typeface="+mj-lt"/>
            </a:endParaRPr>
          </a:p>
        </p:txBody>
      </p:sp>
      <p:sp>
        <p:nvSpPr>
          <p:cNvPr id="3" name="Title 1">
            <a:extLst>
              <a:ext uri="{FF2B5EF4-FFF2-40B4-BE49-F238E27FC236}">
                <a16:creationId xmlns:a16="http://schemas.microsoft.com/office/drawing/2014/main" id="{7AD3EE02-72C8-42CB-B250-B710119300E4}"/>
              </a:ext>
            </a:extLst>
          </p:cNvPr>
          <p:cNvSpPr txBox="1">
            <a:spLocks/>
          </p:cNvSpPr>
          <p:nvPr/>
        </p:nvSpPr>
        <p:spPr>
          <a:xfrm>
            <a:off x="6800632" y="1862339"/>
            <a:ext cx="4117178" cy="13351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spc="299" dirty="0">
                <a:solidFill>
                  <a:srgbClr val="1F497D"/>
                </a:solidFill>
                <a:ea typeface="Inter Medium" panose="02000603000000020004" pitchFamily="50" charset="0"/>
                <a:cs typeface="Poppins SemiBold" panose="00000700000000000000" pitchFamily="2" charset="0"/>
              </a:rPr>
              <a:t>Jeff Kaylisky</a:t>
            </a:r>
          </a:p>
        </p:txBody>
      </p:sp>
      <p:sp>
        <p:nvSpPr>
          <p:cNvPr id="4" name="Title 1">
            <a:extLst>
              <a:ext uri="{FF2B5EF4-FFF2-40B4-BE49-F238E27FC236}">
                <a16:creationId xmlns:a16="http://schemas.microsoft.com/office/drawing/2014/main" id="{634F0D8A-D7C3-4802-B429-EEA4CECE7544}"/>
              </a:ext>
            </a:extLst>
          </p:cNvPr>
          <p:cNvSpPr txBox="1">
            <a:spLocks/>
          </p:cNvSpPr>
          <p:nvPr/>
        </p:nvSpPr>
        <p:spPr>
          <a:xfrm>
            <a:off x="6844177" y="3515346"/>
            <a:ext cx="1750479" cy="5347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E1315B"/>
                </a:solidFill>
                <a:ea typeface="Inter Medium" panose="02000603000000020004" pitchFamily="50" charset="0"/>
                <a:cs typeface="Poppins" panose="00000500000000000000" pitchFamily="2" charset="0"/>
              </a:rPr>
              <a:t>Designer</a:t>
            </a:r>
          </a:p>
        </p:txBody>
      </p:sp>
      <p:cxnSp>
        <p:nvCxnSpPr>
          <p:cNvPr id="6" name="Straight Connector 5">
            <a:extLst>
              <a:ext uri="{FF2B5EF4-FFF2-40B4-BE49-F238E27FC236}">
                <a16:creationId xmlns:a16="http://schemas.microsoft.com/office/drawing/2014/main" id="{DE2A6B04-BAEE-40DB-8C73-FC7CBD8D0006}"/>
              </a:ext>
            </a:extLst>
          </p:cNvPr>
          <p:cNvCxnSpPr>
            <a:cxnSpLocks/>
          </p:cNvCxnSpPr>
          <p:nvPr/>
        </p:nvCxnSpPr>
        <p:spPr>
          <a:xfrm>
            <a:off x="6916747" y="4215025"/>
            <a:ext cx="4117178" cy="0"/>
          </a:xfrm>
          <a:prstGeom prst="line">
            <a:avLst/>
          </a:prstGeom>
          <a:ln>
            <a:solidFill>
              <a:srgbClr val="F47D4A"/>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03CE3E5-31B6-46F9-AC33-13A2EAC6B4BD}"/>
              </a:ext>
            </a:extLst>
          </p:cNvPr>
          <p:cNvSpPr/>
          <p:nvPr/>
        </p:nvSpPr>
        <p:spPr>
          <a:xfrm>
            <a:off x="6829660" y="4508470"/>
            <a:ext cx="2877656" cy="523220"/>
          </a:xfrm>
          <a:prstGeom prst="rect">
            <a:avLst/>
          </a:prstGeom>
        </p:spPr>
        <p:txBody>
          <a:bodyPr wrap="square">
            <a:spAutoFit/>
          </a:bodyPr>
          <a:lstStyle/>
          <a:p>
            <a:r>
              <a:rPr lang="en-US" sz="1400" b="1" dirty="0">
                <a:solidFill>
                  <a:schemeClr val="tx1">
                    <a:lumMod val="75000"/>
                    <a:lumOff val="25000"/>
                  </a:schemeClr>
                </a:solidFill>
                <a:latin typeface="+mj-lt"/>
                <a:ea typeface="Open Sans" panose="020B0606030504020204" pitchFamily="34" charset="0"/>
                <a:cs typeface="Poppins" panose="00000500000000000000" pitchFamily="2" charset="0"/>
              </a:rPr>
              <a:t>Tortured artist’ is a familiar characterization</a:t>
            </a:r>
            <a:endParaRPr lang="en-ID" sz="1400" b="1" dirty="0">
              <a:solidFill>
                <a:schemeClr val="tx1">
                  <a:lumMod val="75000"/>
                  <a:lumOff val="25000"/>
                </a:schemeClr>
              </a:solidFill>
              <a:latin typeface="+mj-lt"/>
            </a:endParaRPr>
          </a:p>
        </p:txBody>
      </p:sp>
      <p:sp>
        <p:nvSpPr>
          <p:cNvPr id="9" name="Rectangle 8">
            <a:extLst>
              <a:ext uri="{FF2B5EF4-FFF2-40B4-BE49-F238E27FC236}">
                <a16:creationId xmlns:a16="http://schemas.microsoft.com/office/drawing/2014/main" id="{6277CCD7-B4BF-4C18-9AE0-6017EBC10BF5}"/>
              </a:ext>
            </a:extLst>
          </p:cNvPr>
          <p:cNvSpPr/>
          <p:nvPr/>
        </p:nvSpPr>
        <p:spPr>
          <a:xfrm>
            <a:off x="6829660" y="5170713"/>
            <a:ext cx="4103749" cy="799258"/>
          </a:xfrm>
          <a:prstGeom prst="rect">
            <a:avLst/>
          </a:prstGeom>
        </p:spPr>
        <p:txBody>
          <a:bodyPr wrap="square">
            <a:spAutoFit/>
          </a:bodyPr>
          <a:lstStyle/>
          <a:p>
            <a:pPr>
              <a:lnSpc>
                <a:spcPct val="150000"/>
              </a:lnSpc>
            </a:pPr>
            <a:r>
              <a:rPr lang="en-US" sz="1050" dirty="0">
                <a:solidFill>
                  <a:schemeClr val="tx1">
                    <a:lumMod val="75000"/>
                    <a:lumOff val="25000"/>
                  </a:schemeClr>
                </a:solidFill>
                <a:latin typeface="+mj-lt"/>
                <a:ea typeface="Open Sans" panose="020B0606030504020204" pitchFamily="34" charset="0"/>
                <a:cs typeface="Poppins" panose="00000500000000000000" pitchFamily="2" charset="0"/>
              </a:rPr>
              <a:t>The image of the ‘tortured artist’ is a familiar </a:t>
            </a:r>
            <a:r>
              <a:rPr lang="en-US" sz="1050" dirty="0" err="1">
                <a:solidFill>
                  <a:schemeClr val="tx1">
                    <a:lumMod val="75000"/>
                    <a:lumOff val="25000"/>
                  </a:schemeClr>
                </a:solidFill>
                <a:latin typeface="+mj-lt"/>
                <a:ea typeface="Open Sans" panose="020B0606030504020204" pitchFamily="34" charset="0"/>
                <a:cs typeface="Poppins" panose="00000500000000000000" pitchFamily="2" charset="0"/>
              </a:rPr>
              <a:t>characterisation</a:t>
            </a:r>
            <a:r>
              <a:rPr lang="en-US" sz="1050" dirty="0">
                <a:solidFill>
                  <a:schemeClr val="tx1">
                    <a:lumMod val="75000"/>
                    <a:lumOff val="25000"/>
                  </a:schemeClr>
                </a:solidFill>
                <a:latin typeface="+mj-lt"/>
                <a:ea typeface="Open Sans" panose="020B0606030504020204" pitchFamily="34" charset="0"/>
                <a:cs typeface="Poppins" panose="00000500000000000000" pitchFamily="2" charset="0"/>
              </a:rPr>
              <a:t> that asserts that the most creative among us are bound to be touched by mental affliction.</a:t>
            </a:r>
            <a:endParaRPr lang="en-ID" sz="1050" dirty="0">
              <a:solidFill>
                <a:schemeClr val="tx1">
                  <a:lumMod val="75000"/>
                  <a:lumOff val="25000"/>
                </a:schemeClr>
              </a:solidFill>
              <a:latin typeface="+mj-lt"/>
              <a:cs typeface="Poppins" panose="00000500000000000000" pitchFamily="2" charset="0"/>
            </a:endParaRPr>
          </a:p>
        </p:txBody>
      </p:sp>
      <p:sp>
        <p:nvSpPr>
          <p:cNvPr id="8" name="Oval 7">
            <a:extLst>
              <a:ext uri="{FF2B5EF4-FFF2-40B4-BE49-F238E27FC236}">
                <a16:creationId xmlns:a16="http://schemas.microsoft.com/office/drawing/2014/main" id="{0F741E0A-CF60-4023-9A28-1416CBAF5B20}"/>
              </a:ext>
            </a:extLst>
          </p:cNvPr>
          <p:cNvSpPr/>
          <p:nvPr/>
        </p:nvSpPr>
        <p:spPr>
          <a:xfrm>
            <a:off x="2570926" y="3043809"/>
            <a:ext cx="3320167" cy="3320167"/>
          </a:xfrm>
          <a:prstGeom prst="ellipse">
            <a:avLst/>
          </a:prstGeom>
          <a:solidFill>
            <a:srgbClr val="E131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a:latin typeface="+mj-lt"/>
            </a:endParaRPr>
          </a:p>
        </p:txBody>
      </p:sp>
      <p:grpSp>
        <p:nvGrpSpPr>
          <p:cNvPr id="16" name="Group 15">
            <a:extLst>
              <a:ext uri="{FF2B5EF4-FFF2-40B4-BE49-F238E27FC236}">
                <a16:creationId xmlns:a16="http://schemas.microsoft.com/office/drawing/2014/main" id="{98D79472-9D0A-42E0-8AB9-F8B6C871ED26}"/>
              </a:ext>
            </a:extLst>
          </p:cNvPr>
          <p:cNvGrpSpPr/>
          <p:nvPr/>
        </p:nvGrpSpPr>
        <p:grpSpPr>
          <a:xfrm>
            <a:off x="6728690" y="816822"/>
            <a:ext cx="1453458" cy="554192"/>
            <a:chOff x="3899462" y="2585735"/>
            <a:chExt cx="4263400" cy="1625600"/>
          </a:xfrm>
        </p:grpSpPr>
        <p:pic>
          <p:nvPicPr>
            <p:cNvPr id="17" name="Graphic 16">
              <a:extLst>
                <a:ext uri="{FF2B5EF4-FFF2-40B4-BE49-F238E27FC236}">
                  <a16:creationId xmlns:a16="http://schemas.microsoft.com/office/drawing/2014/main" id="{95CDEB44-02E8-4E75-BF3E-09F2455702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3899462" y="2585735"/>
              <a:ext cx="1625600" cy="1625600"/>
            </a:xfrm>
            <a:prstGeom prst="rect">
              <a:avLst/>
            </a:prstGeom>
          </p:spPr>
        </p:pic>
        <p:sp>
          <p:nvSpPr>
            <p:cNvPr id="21" name="Freeform: Shape 20">
              <a:extLst>
                <a:ext uri="{FF2B5EF4-FFF2-40B4-BE49-F238E27FC236}">
                  <a16:creationId xmlns:a16="http://schemas.microsoft.com/office/drawing/2014/main" id="{EF904F96-D615-4A5A-908E-4711C36E9AEF}"/>
                </a:ext>
              </a:extLst>
            </p:cNvPr>
            <p:cNvSpPr/>
            <p:nvPr/>
          </p:nvSpPr>
          <p:spPr>
            <a:xfrm>
              <a:off x="5446582" y="2763849"/>
              <a:ext cx="2716280" cy="1269373"/>
            </a:xfrm>
            <a:custGeom>
              <a:avLst/>
              <a:gdLst/>
              <a:ahLst/>
              <a:cxnLst/>
              <a:rect l="l" t="t" r="r" b="b"/>
              <a:pathLst>
                <a:path w="2716280" h="1269373">
                  <a:moveTo>
                    <a:pt x="585383" y="1091470"/>
                  </a:moveTo>
                  <a:cubicBezTo>
                    <a:pt x="569762" y="1091470"/>
                    <a:pt x="557284" y="1095288"/>
                    <a:pt x="547950" y="1102924"/>
                  </a:cubicBezTo>
                  <a:cubicBezTo>
                    <a:pt x="538615" y="1110560"/>
                    <a:pt x="533948" y="1120644"/>
                    <a:pt x="533948" y="1133178"/>
                  </a:cubicBezTo>
                  <a:lnTo>
                    <a:pt x="533948" y="1155609"/>
                  </a:lnTo>
                  <a:cubicBezTo>
                    <a:pt x="533948" y="1168603"/>
                    <a:pt x="538502" y="1178806"/>
                    <a:pt x="547610" y="1186220"/>
                  </a:cubicBezTo>
                  <a:cubicBezTo>
                    <a:pt x="556719" y="1193634"/>
                    <a:pt x="569309" y="1197340"/>
                    <a:pt x="585383" y="1197340"/>
                  </a:cubicBezTo>
                  <a:lnTo>
                    <a:pt x="629496" y="1197340"/>
                  </a:lnTo>
                  <a:cubicBezTo>
                    <a:pt x="649562" y="1197340"/>
                    <a:pt x="667397" y="1191490"/>
                    <a:pt x="683002" y="1179791"/>
                  </a:cubicBezTo>
                  <a:cubicBezTo>
                    <a:pt x="698607" y="1168091"/>
                    <a:pt x="709379" y="1152422"/>
                    <a:pt x="715316" y="1132785"/>
                  </a:cubicBezTo>
                  <a:lnTo>
                    <a:pt x="715316" y="1114985"/>
                  </a:lnTo>
                  <a:cubicBezTo>
                    <a:pt x="708410" y="1108809"/>
                    <a:pt x="697113" y="1103346"/>
                    <a:pt x="681425" y="1098596"/>
                  </a:cubicBezTo>
                  <a:cubicBezTo>
                    <a:pt x="665736" y="1093845"/>
                    <a:pt x="649673" y="1091470"/>
                    <a:pt x="633234" y="1091470"/>
                  </a:cubicBezTo>
                  <a:close/>
                  <a:moveTo>
                    <a:pt x="2078212" y="945702"/>
                  </a:moveTo>
                  <a:cubicBezTo>
                    <a:pt x="2057059" y="945702"/>
                    <a:pt x="2040082" y="952663"/>
                    <a:pt x="2027283" y="966585"/>
                  </a:cubicBezTo>
                  <a:cubicBezTo>
                    <a:pt x="2014484" y="980508"/>
                    <a:pt x="2008084" y="999411"/>
                    <a:pt x="2008084" y="1023295"/>
                  </a:cubicBezTo>
                  <a:lnTo>
                    <a:pt x="2008084" y="1115247"/>
                  </a:lnTo>
                  <a:cubicBezTo>
                    <a:pt x="2008084" y="1139647"/>
                    <a:pt x="2014369" y="1158806"/>
                    <a:pt x="2026938" y="1172724"/>
                  </a:cubicBezTo>
                  <a:cubicBezTo>
                    <a:pt x="2039507" y="1186643"/>
                    <a:pt x="2056349" y="1193602"/>
                    <a:pt x="2077462" y="1193602"/>
                  </a:cubicBezTo>
                  <a:lnTo>
                    <a:pt x="2139506" y="1193602"/>
                  </a:lnTo>
                  <a:cubicBezTo>
                    <a:pt x="2161104" y="1193602"/>
                    <a:pt x="2178439" y="1186613"/>
                    <a:pt x="2191512" y="1172635"/>
                  </a:cubicBezTo>
                  <a:cubicBezTo>
                    <a:pt x="2204585" y="1158657"/>
                    <a:pt x="2211122" y="1139528"/>
                    <a:pt x="2211122" y="1115247"/>
                  </a:cubicBezTo>
                  <a:lnTo>
                    <a:pt x="2211122" y="1023295"/>
                  </a:lnTo>
                  <a:cubicBezTo>
                    <a:pt x="2211122" y="999490"/>
                    <a:pt x="2204702" y="980607"/>
                    <a:pt x="2191863" y="966645"/>
                  </a:cubicBezTo>
                  <a:cubicBezTo>
                    <a:pt x="2179025" y="952683"/>
                    <a:pt x="2162072" y="945702"/>
                    <a:pt x="2141006" y="945702"/>
                  </a:cubicBezTo>
                  <a:close/>
                  <a:moveTo>
                    <a:pt x="1751707" y="875907"/>
                  </a:moveTo>
                  <a:lnTo>
                    <a:pt x="1836468" y="875907"/>
                  </a:lnTo>
                  <a:lnTo>
                    <a:pt x="1836468" y="1263396"/>
                  </a:lnTo>
                  <a:lnTo>
                    <a:pt x="1751707" y="1263396"/>
                  </a:lnTo>
                  <a:close/>
                  <a:moveTo>
                    <a:pt x="2538972" y="869930"/>
                  </a:moveTo>
                  <a:lnTo>
                    <a:pt x="2588312" y="869930"/>
                  </a:lnTo>
                  <a:cubicBezTo>
                    <a:pt x="2626459" y="869930"/>
                    <a:pt x="2657324" y="882650"/>
                    <a:pt x="2680907" y="908090"/>
                  </a:cubicBezTo>
                  <a:cubicBezTo>
                    <a:pt x="2704489" y="933529"/>
                    <a:pt x="2716280" y="966450"/>
                    <a:pt x="2716280" y="1006852"/>
                  </a:cubicBezTo>
                  <a:lnTo>
                    <a:pt x="2716280" y="1263396"/>
                  </a:lnTo>
                  <a:lnTo>
                    <a:pt x="2631520" y="1263396"/>
                  </a:lnTo>
                  <a:lnTo>
                    <a:pt x="2631520" y="1006852"/>
                  </a:lnTo>
                  <a:cubicBezTo>
                    <a:pt x="2631520" y="988326"/>
                    <a:pt x="2626940" y="973503"/>
                    <a:pt x="2617780" y="962382"/>
                  </a:cubicBezTo>
                  <a:cubicBezTo>
                    <a:pt x="2608620" y="951262"/>
                    <a:pt x="2596805" y="945702"/>
                    <a:pt x="2582335" y="945702"/>
                  </a:cubicBezTo>
                  <a:lnTo>
                    <a:pt x="2535984" y="945702"/>
                  </a:lnTo>
                  <a:cubicBezTo>
                    <a:pt x="2516545" y="945702"/>
                    <a:pt x="2498761" y="953306"/>
                    <a:pt x="2482632" y="968514"/>
                  </a:cubicBezTo>
                  <a:cubicBezTo>
                    <a:pt x="2466503" y="983722"/>
                    <a:pt x="2456180" y="1003292"/>
                    <a:pt x="2451664" y="1027224"/>
                  </a:cubicBezTo>
                  <a:lnTo>
                    <a:pt x="2451664" y="1263396"/>
                  </a:lnTo>
                  <a:lnTo>
                    <a:pt x="2366903" y="1263396"/>
                  </a:lnTo>
                  <a:lnTo>
                    <a:pt x="2366903" y="875907"/>
                  </a:lnTo>
                  <a:lnTo>
                    <a:pt x="2448675" y="875907"/>
                  </a:lnTo>
                  <a:lnTo>
                    <a:pt x="2448675" y="926723"/>
                  </a:lnTo>
                  <a:cubicBezTo>
                    <a:pt x="2450810" y="911594"/>
                    <a:pt x="2461528" y="898347"/>
                    <a:pt x="2480828" y="886980"/>
                  </a:cubicBezTo>
                  <a:cubicBezTo>
                    <a:pt x="2500128" y="875614"/>
                    <a:pt x="2519509" y="869930"/>
                    <a:pt x="2538972" y="869930"/>
                  </a:cubicBezTo>
                  <a:close/>
                  <a:moveTo>
                    <a:pt x="2078212" y="869930"/>
                  </a:moveTo>
                  <a:lnTo>
                    <a:pt x="2141006" y="869930"/>
                  </a:lnTo>
                  <a:cubicBezTo>
                    <a:pt x="2187464" y="869930"/>
                    <a:pt x="2224891" y="883865"/>
                    <a:pt x="2253288" y="911733"/>
                  </a:cubicBezTo>
                  <a:cubicBezTo>
                    <a:pt x="2281684" y="939602"/>
                    <a:pt x="2295882" y="976043"/>
                    <a:pt x="2295882" y="1021056"/>
                  </a:cubicBezTo>
                  <a:lnTo>
                    <a:pt x="2295882" y="1118235"/>
                  </a:lnTo>
                  <a:cubicBezTo>
                    <a:pt x="2295882" y="1163201"/>
                    <a:pt x="2281537" y="1199632"/>
                    <a:pt x="2252847" y="1227529"/>
                  </a:cubicBezTo>
                  <a:cubicBezTo>
                    <a:pt x="2224157" y="1255425"/>
                    <a:pt x="2186627" y="1269373"/>
                    <a:pt x="2140256" y="1269373"/>
                  </a:cubicBezTo>
                  <a:lnTo>
                    <a:pt x="2076712" y="1269373"/>
                  </a:lnTo>
                  <a:cubicBezTo>
                    <a:pt x="2030651" y="1269373"/>
                    <a:pt x="1993571" y="1255457"/>
                    <a:pt x="1965472" y="1227624"/>
                  </a:cubicBezTo>
                  <a:cubicBezTo>
                    <a:pt x="1937373" y="1199791"/>
                    <a:pt x="1923324" y="1163328"/>
                    <a:pt x="1923324" y="1118235"/>
                  </a:cubicBezTo>
                  <a:lnTo>
                    <a:pt x="1923324" y="1021056"/>
                  </a:lnTo>
                  <a:cubicBezTo>
                    <a:pt x="1923324" y="975963"/>
                    <a:pt x="1937502" y="939503"/>
                    <a:pt x="1965859" y="911674"/>
                  </a:cubicBezTo>
                  <a:cubicBezTo>
                    <a:pt x="1994216" y="883845"/>
                    <a:pt x="2031667" y="869930"/>
                    <a:pt x="2078212" y="869930"/>
                  </a:cubicBezTo>
                  <a:close/>
                  <a:moveTo>
                    <a:pt x="1025033" y="869930"/>
                  </a:moveTo>
                  <a:lnTo>
                    <a:pt x="1087827" y="869930"/>
                  </a:lnTo>
                  <a:cubicBezTo>
                    <a:pt x="1127189" y="869930"/>
                    <a:pt x="1158980" y="880842"/>
                    <a:pt x="1183202" y="902667"/>
                  </a:cubicBezTo>
                  <a:cubicBezTo>
                    <a:pt x="1207423" y="924491"/>
                    <a:pt x="1219534" y="955778"/>
                    <a:pt x="1219534" y="996530"/>
                  </a:cubicBezTo>
                  <a:lnTo>
                    <a:pt x="1136499" y="996530"/>
                  </a:lnTo>
                  <a:cubicBezTo>
                    <a:pt x="1135920" y="977860"/>
                    <a:pt x="1131237" y="964347"/>
                    <a:pt x="1122450" y="955989"/>
                  </a:cubicBezTo>
                  <a:cubicBezTo>
                    <a:pt x="1113663" y="947631"/>
                    <a:pt x="1102122" y="943451"/>
                    <a:pt x="1087827" y="943451"/>
                  </a:cubicBezTo>
                  <a:lnTo>
                    <a:pt x="1025783" y="943451"/>
                  </a:lnTo>
                  <a:cubicBezTo>
                    <a:pt x="1008948" y="943451"/>
                    <a:pt x="996041" y="946585"/>
                    <a:pt x="987064" y="952851"/>
                  </a:cubicBezTo>
                  <a:cubicBezTo>
                    <a:pt x="978087" y="959118"/>
                    <a:pt x="973598" y="967153"/>
                    <a:pt x="973598" y="976956"/>
                  </a:cubicBezTo>
                  <a:lnTo>
                    <a:pt x="973598" y="995637"/>
                  </a:lnTo>
                  <a:cubicBezTo>
                    <a:pt x="973598" y="1001748"/>
                    <a:pt x="976424" y="1007229"/>
                    <a:pt x="982075" y="1012079"/>
                  </a:cubicBezTo>
                  <a:cubicBezTo>
                    <a:pt x="987727" y="1016929"/>
                    <a:pt x="995097" y="1020382"/>
                    <a:pt x="1004185" y="1022437"/>
                  </a:cubicBezTo>
                  <a:lnTo>
                    <a:pt x="1135416" y="1045702"/>
                  </a:lnTo>
                  <a:cubicBezTo>
                    <a:pt x="1163039" y="1050489"/>
                    <a:pt x="1185583" y="1061212"/>
                    <a:pt x="1203049" y="1077873"/>
                  </a:cubicBezTo>
                  <a:cubicBezTo>
                    <a:pt x="1220516" y="1094534"/>
                    <a:pt x="1229249" y="1113969"/>
                    <a:pt x="1229249" y="1136178"/>
                  </a:cubicBezTo>
                  <a:lnTo>
                    <a:pt x="1229249" y="1165324"/>
                  </a:lnTo>
                  <a:cubicBezTo>
                    <a:pt x="1229249" y="1196805"/>
                    <a:pt x="1216174" y="1222016"/>
                    <a:pt x="1190024" y="1240959"/>
                  </a:cubicBezTo>
                  <a:cubicBezTo>
                    <a:pt x="1163874" y="1259902"/>
                    <a:pt x="1130058" y="1269373"/>
                    <a:pt x="1088577" y="1269373"/>
                  </a:cubicBezTo>
                  <a:lnTo>
                    <a:pt x="1022795" y="1269373"/>
                  </a:lnTo>
                  <a:cubicBezTo>
                    <a:pt x="980329" y="1269373"/>
                    <a:pt x="946140" y="1257606"/>
                    <a:pt x="920228" y="1234071"/>
                  </a:cubicBezTo>
                  <a:cubicBezTo>
                    <a:pt x="894316" y="1210536"/>
                    <a:pt x="881360" y="1177112"/>
                    <a:pt x="881360" y="1133797"/>
                  </a:cubicBezTo>
                  <a:lnTo>
                    <a:pt x="964633" y="1133797"/>
                  </a:lnTo>
                  <a:cubicBezTo>
                    <a:pt x="964633" y="1155045"/>
                    <a:pt x="969879" y="1170698"/>
                    <a:pt x="980373" y="1180755"/>
                  </a:cubicBezTo>
                  <a:cubicBezTo>
                    <a:pt x="990866" y="1190812"/>
                    <a:pt x="1005007" y="1195840"/>
                    <a:pt x="1022795" y="1195840"/>
                  </a:cubicBezTo>
                  <a:lnTo>
                    <a:pt x="1088577" y="1195840"/>
                  </a:lnTo>
                  <a:cubicBezTo>
                    <a:pt x="1105865" y="1195840"/>
                    <a:pt x="1119380" y="1192770"/>
                    <a:pt x="1129123" y="1186631"/>
                  </a:cubicBezTo>
                  <a:cubicBezTo>
                    <a:pt x="1138867" y="1180491"/>
                    <a:pt x="1143738" y="1172643"/>
                    <a:pt x="1143738" y="1163086"/>
                  </a:cubicBezTo>
                  <a:lnTo>
                    <a:pt x="1143738" y="1141405"/>
                  </a:lnTo>
                  <a:cubicBezTo>
                    <a:pt x="1143738" y="1135698"/>
                    <a:pt x="1141040" y="1130344"/>
                    <a:pt x="1135642" y="1125343"/>
                  </a:cubicBezTo>
                  <a:cubicBezTo>
                    <a:pt x="1130245" y="1120343"/>
                    <a:pt x="1124954" y="1117025"/>
                    <a:pt x="1119771" y="1115390"/>
                  </a:cubicBezTo>
                  <a:lnTo>
                    <a:pt x="993779" y="1092958"/>
                  </a:lnTo>
                  <a:cubicBezTo>
                    <a:pt x="958743" y="1087608"/>
                    <a:pt x="932369" y="1076480"/>
                    <a:pt x="914656" y="1059573"/>
                  </a:cubicBezTo>
                  <a:cubicBezTo>
                    <a:pt x="896944" y="1042666"/>
                    <a:pt x="888087" y="1022600"/>
                    <a:pt x="888087" y="999375"/>
                  </a:cubicBezTo>
                  <a:lnTo>
                    <a:pt x="888087" y="974705"/>
                  </a:lnTo>
                  <a:cubicBezTo>
                    <a:pt x="888087" y="943249"/>
                    <a:pt x="900621" y="917922"/>
                    <a:pt x="925687" y="898726"/>
                  </a:cubicBezTo>
                  <a:cubicBezTo>
                    <a:pt x="950754" y="879529"/>
                    <a:pt x="983869" y="869930"/>
                    <a:pt x="1025033" y="869930"/>
                  </a:cubicBezTo>
                  <a:close/>
                  <a:moveTo>
                    <a:pt x="599587" y="869930"/>
                  </a:moveTo>
                  <a:lnTo>
                    <a:pt x="660892" y="869930"/>
                  </a:lnTo>
                  <a:cubicBezTo>
                    <a:pt x="702286" y="869930"/>
                    <a:pt x="735707" y="881725"/>
                    <a:pt x="761155" y="905316"/>
                  </a:cubicBezTo>
                  <a:cubicBezTo>
                    <a:pt x="786602" y="928906"/>
                    <a:pt x="799326" y="959763"/>
                    <a:pt x="799326" y="997887"/>
                  </a:cubicBezTo>
                  <a:lnTo>
                    <a:pt x="799326" y="1263396"/>
                  </a:lnTo>
                  <a:lnTo>
                    <a:pt x="719054" y="1263396"/>
                  </a:lnTo>
                  <a:lnTo>
                    <a:pt x="719054" y="1213307"/>
                  </a:lnTo>
                  <a:cubicBezTo>
                    <a:pt x="716213" y="1229023"/>
                    <a:pt x="705017" y="1242296"/>
                    <a:pt x="685467" y="1253127"/>
                  </a:cubicBezTo>
                  <a:cubicBezTo>
                    <a:pt x="665917" y="1263958"/>
                    <a:pt x="646014" y="1269373"/>
                    <a:pt x="625757" y="1269373"/>
                  </a:cubicBezTo>
                  <a:lnTo>
                    <a:pt x="580906" y="1269373"/>
                  </a:lnTo>
                  <a:cubicBezTo>
                    <a:pt x="541584" y="1269373"/>
                    <a:pt x="509925" y="1259110"/>
                    <a:pt x="485930" y="1238584"/>
                  </a:cubicBezTo>
                  <a:cubicBezTo>
                    <a:pt x="461935" y="1218057"/>
                    <a:pt x="449937" y="1190649"/>
                    <a:pt x="449937" y="1156359"/>
                  </a:cubicBezTo>
                  <a:lnTo>
                    <a:pt x="449937" y="1131689"/>
                  </a:lnTo>
                  <a:cubicBezTo>
                    <a:pt x="449937" y="1098280"/>
                    <a:pt x="462433" y="1071342"/>
                    <a:pt x="487424" y="1050876"/>
                  </a:cubicBezTo>
                  <a:cubicBezTo>
                    <a:pt x="512416" y="1030409"/>
                    <a:pt x="544822" y="1020175"/>
                    <a:pt x="584645" y="1020175"/>
                  </a:cubicBezTo>
                  <a:lnTo>
                    <a:pt x="631734" y="1020175"/>
                  </a:lnTo>
                  <a:cubicBezTo>
                    <a:pt x="647149" y="1020175"/>
                    <a:pt x="663797" y="1022543"/>
                    <a:pt x="681681" y="1027277"/>
                  </a:cubicBezTo>
                  <a:cubicBezTo>
                    <a:pt x="699564" y="1032012"/>
                    <a:pt x="710775" y="1037864"/>
                    <a:pt x="715316" y="1044833"/>
                  </a:cubicBezTo>
                  <a:lnTo>
                    <a:pt x="715316" y="997887"/>
                  </a:lnTo>
                  <a:cubicBezTo>
                    <a:pt x="715316" y="981623"/>
                    <a:pt x="710327" y="968609"/>
                    <a:pt x="700350" y="958846"/>
                  </a:cubicBezTo>
                  <a:cubicBezTo>
                    <a:pt x="690372" y="949083"/>
                    <a:pt x="677220" y="944202"/>
                    <a:pt x="660892" y="944202"/>
                  </a:cubicBezTo>
                  <a:lnTo>
                    <a:pt x="599587" y="944202"/>
                  </a:lnTo>
                  <a:cubicBezTo>
                    <a:pt x="582434" y="944202"/>
                    <a:pt x="568950" y="948039"/>
                    <a:pt x="559136" y="955715"/>
                  </a:cubicBezTo>
                  <a:cubicBezTo>
                    <a:pt x="549321" y="963390"/>
                    <a:pt x="544414" y="975749"/>
                    <a:pt x="544414" y="992791"/>
                  </a:cubicBezTo>
                  <a:lnTo>
                    <a:pt x="460403" y="992791"/>
                  </a:lnTo>
                  <a:cubicBezTo>
                    <a:pt x="460403" y="953326"/>
                    <a:pt x="473270" y="922983"/>
                    <a:pt x="499003" y="901762"/>
                  </a:cubicBezTo>
                  <a:cubicBezTo>
                    <a:pt x="524736" y="880541"/>
                    <a:pt x="558265" y="869930"/>
                    <a:pt x="599587" y="869930"/>
                  </a:cubicBezTo>
                  <a:close/>
                  <a:moveTo>
                    <a:pt x="1794463" y="732377"/>
                  </a:moveTo>
                  <a:cubicBezTo>
                    <a:pt x="1811131" y="732377"/>
                    <a:pt x="1824542" y="737455"/>
                    <a:pt x="1834694" y="747611"/>
                  </a:cubicBezTo>
                  <a:cubicBezTo>
                    <a:pt x="1844846" y="757767"/>
                    <a:pt x="1849922" y="770676"/>
                    <a:pt x="1849922" y="786336"/>
                  </a:cubicBezTo>
                  <a:cubicBezTo>
                    <a:pt x="1849922" y="802433"/>
                    <a:pt x="1844828" y="815576"/>
                    <a:pt x="1834640" y="825764"/>
                  </a:cubicBezTo>
                  <a:cubicBezTo>
                    <a:pt x="1824452" y="835952"/>
                    <a:pt x="1811060" y="841046"/>
                    <a:pt x="1794463" y="841046"/>
                  </a:cubicBezTo>
                  <a:cubicBezTo>
                    <a:pt x="1777905" y="841046"/>
                    <a:pt x="1764397" y="835962"/>
                    <a:pt x="1753940" y="825794"/>
                  </a:cubicBezTo>
                  <a:cubicBezTo>
                    <a:pt x="1743482" y="815626"/>
                    <a:pt x="1738253" y="802473"/>
                    <a:pt x="1738253" y="786336"/>
                  </a:cubicBezTo>
                  <a:cubicBezTo>
                    <a:pt x="1738253" y="770636"/>
                    <a:pt x="1743462" y="757718"/>
                    <a:pt x="1753880" y="747581"/>
                  </a:cubicBezTo>
                  <a:cubicBezTo>
                    <a:pt x="1764298" y="737445"/>
                    <a:pt x="1777826" y="732377"/>
                    <a:pt x="1794463" y="732377"/>
                  </a:cubicBezTo>
                  <a:close/>
                  <a:moveTo>
                    <a:pt x="1300103" y="725650"/>
                  </a:moveTo>
                  <a:lnTo>
                    <a:pt x="1384864" y="725650"/>
                  </a:lnTo>
                  <a:lnTo>
                    <a:pt x="1384864" y="922234"/>
                  </a:lnTo>
                  <a:cubicBezTo>
                    <a:pt x="1387594" y="908058"/>
                    <a:pt x="1398248" y="895797"/>
                    <a:pt x="1416826" y="885450"/>
                  </a:cubicBezTo>
                  <a:cubicBezTo>
                    <a:pt x="1435404" y="875104"/>
                    <a:pt x="1453853" y="869930"/>
                    <a:pt x="1472172" y="869930"/>
                  </a:cubicBezTo>
                  <a:lnTo>
                    <a:pt x="1523012" y="869930"/>
                  </a:lnTo>
                  <a:cubicBezTo>
                    <a:pt x="1561152" y="869930"/>
                    <a:pt x="1592015" y="882650"/>
                    <a:pt x="1615601" y="908090"/>
                  </a:cubicBezTo>
                  <a:cubicBezTo>
                    <a:pt x="1639187" y="933529"/>
                    <a:pt x="1650980" y="966450"/>
                    <a:pt x="1650980" y="1006852"/>
                  </a:cubicBezTo>
                  <a:lnTo>
                    <a:pt x="1650980" y="1263396"/>
                  </a:lnTo>
                  <a:lnTo>
                    <a:pt x="1566220" y="1263396"/>
                  </a:lnTo>
                  <a:lnTo>
                    <a:pt x="1566220" y="1006852"/>
                  </a:lnTo>
                  <a:cubicBezTo>
                    <a:pt x="1566220" y="988326"/>
                    <a:pt x="1561640" y="973503"/>
                    <a:pt x="1552480" y="962382"/>
                  </a:cubicBezTo>
                  <a:cubicBezTo>
                    <a:pt x="1543320" y="951262"/>
                    <a:pt x="1531501" y="945702"/>
                    <a:pt x="1517023" y="945702"/>
                  </a:cubicBezTo>
                  <a:lnTo>
                    <a:pt x="1469184" y="945702"/>
                  </a:lnTo>
                  <a:cubicBezTo>
                    <a:pt x="1449721" y="945702"/>
                    <a:pt x="1431933" y="953185"/>
                    <a:pt x="1415820" y="968151"/>
                  </a:cubicBezTo>
                  <a:cubicBezTo>
                    <a:pt x="1399707" y="983117"/>
                    <a:pt x="1389388" y="1002352"/>
                    <a:pt x="1384864" y="1025855"/>
                  </a:cubicBezTo>
                  <a:lnTo>
                    <a:pt x="1384864" y="1263396"/>
                  </a:lnTo>
                  <a:lnTo>
                    <a:pt x="1300103" y="1263396"/>
                  </a:lnTo>
                  <a:close/>
                  <a:moveTo>
                    <a:pt x="17216" y="725650"/>
                  </a:moveTo>
                  <a:lnTo>
                    <a:pt x="392014" y="725650"/>
                  </a:lnTo>
                  <a:lnTo>
                    <a:pt x="392014" y="802922"/>
                  </a:lnTo>
                  <a:lnTo>
                    <a:pt x="103466" y="802922"/>
                  </a:lnTo>
                  <a:lnTo>
                    <a:pt x="103466" y="962620"/>
                  </a:lnTo>
                  <a:lnTo>
                    <a:pt x="364355" y="962620"/>
                  </a:lnTo>
                  <a:lnTo>
                    <a:pt x="364355" y="1039892"/>
                  </a:lnTo>
                  <a:lnTo>
                    <a:pt x="103466" y="1039892"/>
                  </a:lnTo>
                  <a:lnTo>
                    <a:pt x="103466" y="1263396"/>
                  </a:lnTo>
                  <a:lnTo>
                    <a:pt x="17216" y="1263396"/>
                  </a:lnTo>
                  <a:close/>
                  <a:moveTo>
                    <a:pt x="1634490" y="214122"/>
                  </a:moveTo>
                  <a:cubicBezTo>
                    <a:pt x="1611122" y="214122"/>
                    <a:pt x="1592326" y="222123"/>
                    <a:pt x="1578102" y="238125"/>
                  </a:cubicBezTo>
                  <a:cubicBezTo>
                    <a:pt x="1563878" y="254127"/>
                    <a:pt x="1556766" y="275336"/>
                    <a:pt x="1556766" y="301752"/>
                  </a:cubicBezTo>
                  <a:lnTo>
                    <a:pt x="1556766" y="313182"/>
                  </a:lnTo>
                  <a:lnTo>
                    <a:pt x="1770126" y="313182"/>
                  </a:lnTo>
                  <a:lnTo>
                    <a:pt x="1770126" y="297942"/>
                  </a:lnTo>
                  <a:cubicBezTo>
                    <a:pt x="1770126" y="272542"/>
                    <a:pt x="1763395" y="252222"/>
                    <a:pt x="1749933" y="236982"/>
                  </a:cubicBezTo>
                  <a:cubicBezTo>
                    <a:pt x="1736471" y="221742"/>
                    <a:pt x="1718818" y="214122"/>
                    <a:pt x="1696974" y="214122"/>
                  </a:cubicBezTo>
                  <a:close/>
                  <a:moveTo>
                    <a:pt x="1205865" y="214122"/>
                  </a:moveTo>
                  <a:cubicBezTo>
                    <a:pt x="1182497" y="214122"/>
                    <a:pt x="1163701" y="222123"/>
                    <a:pt x="1149477" y="238125"/>
                  </a:cubicBezTo>
                  <a:cubicBezTo>
                    <a:pt x="1135253" y="254127"/>
                    <a:pt x="1128141" y="275336"/>
                    <a:pt x="1128141" y="301752"/>
                  </a:cubicBezTo>
                  <a:lnTo>
                    <a:pt x="1128141" y="313182"/>
                  </a:lnTo>
                  <a:lnTo>
                    <a:pt x="1341501" y="313182"/>
                  </a:lnTo>
                  <a:lnTo>
                    <a:pt x="1341501" y="297942"/>
                  </a:lnTo>
                  <a:cubicBezTo>
                    <a:pt x="1341501" y="272542"/>
                    <a:pt x="1334770" y="252222"/>
                    <a:pt x="1321308" y="236982"/>
                  </a:cubicBezTo>
                  <a:cubicBezTo>
                    <a:pt x="1307846" y="221742"/>
                    <a:pt x="1290193" y="214122"/>
                    <a:pt x="1268349" y="214122"/>
                  </a:cubicBezTo>
                  <a:close/>
                  <a:moveTo>
                    <a:pt x="970026" y="157734"/>
                  </a:moveTo>
                  <a:lnTo>
                    <a:pt x="1009650" y="157734"/>
                  </a:lnTo>
                  <a:lnTo>
                    <a:pt x="1009650" y="220980"/>
                  </a:lnTo>
                  <a:lnTo>
                    <a:pt x="970026" y="220980"/>
                  </a:lnTo>
                  <a:cubicBezTo>
                    <a:pt x="939038" y="220980"/>
                    <a:pt x="914146" y="230505"/>
                    <a:pt x="895350" y="249555"/>
                  </a:cubicBezTo>
                  <a:cubicBezTo>
                    <a:pt x="876554" y="268605"/>
                    <a:pt x="867156" y="293624"/>
                    <a:pt x="867156" y="324612"/>
                  </a:cubicBezTo>
                  <a:lnTo>
                    <a:pt x="867156" y="539496"/>
                  </a:lnTo>
                  <a:lnTo>
                    <a:pt x="796290" y="539496"/>
                  </a:lnTo>
                  <a:lnTo>
                    <a:pt x="796290" y="159258"/>
                  </a:lnTo>
                  <a:lnTo>
                    <a:pt x="864108" y="159258"/>
                  </a:lnTo>
                  <a:lnTo>
                    <a:pt x="864108" y="214884"/>
                  </a:lnTo>
                  <a:cubicBezTo>
                    <a:pt x="874268" y="198120"/>
                    <a:pt x="889127" y="184404"/>
                    <a:pt x="908685" y="173736"/>
                  </a:cubicBezTo>
                  <a:cubicBezTo>
                    <a:pt x="928243" y="163068"/>
                    <a:pt x="948690" y="157734"/>
                    <a:pt x="970026" y="157734"/>
                  </a:cubicBezTo>
                  <a:close/>
                  <a:moveTo>
                    <a:pt x="1634490" y="153162"/>
                  </a:moveTo>
                  <a:lnTo>
                    <a:pt x="1696974" y="153162"/>
                  </a:lnTo>
                  <a:cubicBezTo>
                    <a:pt x="1740154" y="153162"/>
                    <a:pt x="1774952" y="166370"/>
                    <a:pt x="1801368" y="192786"/>
                  </a:cubicBezTo>
                  <a:cubicBezTo>
                    <a:pt x="1827784" y="219202"/>
                    <a:pt x="1840992" y="254254"/>
                    <a:pt x="1840992" y="297942"/>
                  </a:cubicBezTo>
                  <a:lnTo>
                    <a:pt x="1840992" y="369570"/>
                  </a:lnTo>
                  <a:lnTo>
                    <a:pt x="1556766" y="369570"/>
                  </a:lnTo>
                  <a:lnTo>
                    <a:pt x="1556766" y="406146"/>
                  </a:lnTo>
                  <a:cubicBezTo>
                    <a:pt x="1556766" y="429514"/>
                    <a:pt x="1563878" y="448310"/>
                    <a:pt x="1578102" y="462534"/>
                  </a:cubicBezTo>
                  <a:cubicBezTo>
                    <a:pt x="1592326" y="476758"/>
                    <a:pt x="1611122" y="483870"/>
                    <a:pt x="1634490" y="483870"/>
                  </a:cubicBezTo>
                  <a:lnTo>
                    <a:pt x="1693164" y="483870"/>
                  </a:lnTo>
                  <a:cubicBezTo>
                    <a:pt x="1716024" y="483870"/>
                    <a:pt x="1734566" y="477901"/>
                    <a:pt x="1748790" y="465963"/>
                  </a:cubicBezTo>
                  <a:cubicBezTo>
                    <a:pt x="1763014" y="454025"/>
                    <a:pt x="1770126" y="438150"/>
                    <a:pt x="1770126" y="418338"/>
                  </a:cubicBezTo>
                  <a:lnTo>
                    <a:pt x="1839468" y="418338"/>
                  </a:lnTo>
                  <a:cubicBezTo>
                    <a:pt x="1839468" y="456438"/>
                    <a:pt x="1826006" y="487172"/>
                    <a:pt x="1799082" y="510540"/>
                  </a:cubicBezTo>
                  <a:cubicBezTo>
                    <a:pt x="1772158" y="533908"/>
                    <a:pt x="1736598" y="545592"/>
                    <a:pt x="1692402" y="545592"/>
                  </a:cubicBezTo>
                  <a:lnTo>
                    <a:pt x="1634490" y="545592"/>
                  </a:lnTo>
                  <a:cubicBezTo>
                    <a:pt x="1589786" y="545592"/>
                    <a:pt x="1553845" y="532765"/>
                    <a:pt x="1526667" y="507111"/>
                  </a:cubicBezTo>
                  <a:cubicBezTo>
                    <a:pt x="1499489" y="481457"/>
                    <a:pt x="1485900" y="447802"/>
                    <a:pt x="1485900" y="406146"/>
                  </a:cubicBezTo>
                  <a:lnTo>
                    <a:pt x="1485900" y="300990"/>
                  </a:lnTo>
                  <a:cubicBezTo>
                    <a:pt x="1485900" y="256286"/>
                    <a:pt x="1499489" y="220472"/>
                    <a:pt x="1526667" y="193548"/>
                  </a:cubicBezTo>
                  <a:cubicBezTo>
                    <a:pt x="1553845" y="166624"/>
                    <a:pt x="1589786" y="153162"/>
                    <a:pt x="1634490" y="153162"/>
                  </a:cubicBezTo>
                  <a:close/>
                  <a:moveTo>
                    <a:pt x="1205865" y="153162"/>
                  </a:moveTo>
                  <a:lnTo>
                    <a:pt x="1268349" y="153162"/>
                  </a:lnTo>
                  <a:cubicBezTo>
                    <a:pt x="1311529" y="153162"/>
                    <a:pt x="1346327" y="166370"/>
                    <a:pt x="1372743" y="192786"/>
                  </a:cubicBezTo>
                  <a:cubicBezTo>
                    <a:pt x="1399159" y="219202"/>
                    <a:pt x="1412367" y="254254"/>
                    <a:pt x="1412367" y="297942"/>
                  </a:cubicBezTo>
                  <a:lnTo>
                    <a:pt x="1412367" y="369570"/>
                  </a:lnTo>
                  <a:lnTo>
                    <a:pt x="1128141" y="369570"/>
                  </a:lnTo>
                  <a:lnTo>
                    <a:pt x="1128141" y="406146"/>
                  </a:lnTo>
                  <a:cubicBezTo>
                    <a:pt x="1128141" y="429514"/>
                    <a:pt x="1135253" y="448310"/>
                    <a:pt x="1149477" y="462534"/>
                  </a:cubicBezTo>
                  <a:cubicBezTo>
                    <a:pt x="1163701" y="476758"/>
                    <a:pt x="1182497" y="483870"/>
                    <a:pt x="1205865" y="483870"/>
                  </a:cubicBezTo>
                  <a:lnTo>
                    <a:pt x="1264539" y="483870"/>
                  </a:lnTo>
                  <a:cubicBezTo>
                    <a:pt x="1287399" y="483870"/>
                    <a:pt x="1305941" y="477901"/>
                    <a:pt x="1320165" y="465963"/>
                  </a:cubicBezTo>
                  <a:cubicBezTo>
                    <a:pt x="1334389" y="454025"/>
                    <a:pt x="1341501" y="438150"/>
                    <a:pt x="1341501" y="418338"/>
                  </a:cubicBezTo>
                  <a:lnTo>
                    <a:pt x="1410843" y="418338"/>
                  </a:lnTo>
                  <a:cubicBezTo>
                    <a:pt x="1410843" y="456438"/>
                    <a:pt x="1397381" y="487172"/>
                    <a:pt x="1370457" y="510540"/>
                  </a:cubicBezTo>
                  <a:cubicBezTo>
                    <a:pt x="1343533" y="533908"/>
                    <a:pt x="1307973" y="545592"/>
                    <a:pt x="1263777" y="545592"/>
                  </a:cubicBezTo>
                  <a:lnTo>
                    <a:pt x="1205865" y="545592"/>
                  </a:lnTo>
                  <a:cubicBezTo>
                    <a:pt x="1161161" y="545592"/>
                    <a:pt x="1125220" y="532765"/>
                    <a:pt x="1098042" y="507111"/>
                  </a:cubicBezTo>
                  <a:cubicBezTo>
                    <a:pt x="1070864" y="481457"/>
                    <a:pt x="1057275" y="447802"/>
                    <a:pt x="1057275" y="406146"/>
                  </a:cubicBezTo>
                  <a:lnTo>
                    <a:pt x="1057275" y="300990"/>
                  </a:lnTo>
                  <a:cubicBezTo>
                    <a:pt x="1057275" y="256286"/>
                    <a:pt x="1070864" y="220472"/>
                    <a:pt x="1098042" y="193548"/>
                  </a:cubicBezTo>
                  <a:cubicBezTo>
                    <a:pt x="1125220" y="166624"/>
                    <a:pt x="1161161" y="153162"/>
                    <a:pt x="1205865" y="153162"/>
                  </a:cubicBezTo>
                  <a:close/>
                  <a:moveTo>
                    <a:pt x="1967103" y="44196"/>
                  </a:moveTo>
                  <a:lnTo>
                    <a:pt x="2037207" y="44196"/>
                  </a:lnTo>
                  <a:lnTo>
                    <a:pt x="2037207" y="159258"/>
                  </a:lnTo>
                  <a:lnTo>
                    <a:pt x="2136267" y="159258"/>
                  </a:lnTo>
                  <a:lnTo>
                    <a:pt x="2136267" y="220980"/>
                  </a:lnTo>
                  <a:lnTo>
                    <a:pt x="2037207" y="220980"/>
                  </a:lnTo>
                  <a:lnTo>
                    <a:pt x="2037207" y="422148"/>
                  </a:lnTo>
                  <a:cubicBezTo>
                    <a:pt x="2037207" y="441960"/>
                    <a:pt x="2041144" y="456184"/>
                    <a:pt x="2049018" y="464820"/>
                  </a:cubicBezTo>
                  <a:cubicBezTo>
                    <a:pt x="2056892" y="473456"/>
                    <a:pt x="2069719" y="477774"/>
                    <a:pt x="2087499" y="477774"/>
                  </a:cubicBezTo>
                  <a:lnTo>
                    <a:pt x="2136267" y="477774"/>
                  </a:lnTo>
                  <a:lnTo>
                    <a:pt x="2136267" y="539496"/>
                  </a:lnTo>
                  <a:lnTo>
                    <a:pt x="2084451" y="539496"/>
                  </a:lnTo>
                  <a:cubicBezTo>
                    <a:pt x="2042795" y="539496"/>
                    <a:pt x="2012696" y="530352"/>
                    <a:pt x="1994154" y="512064"/>
                  </a:cubicBezTo>
                  <a:cubicBezTo>
                    <a:pt x="1975612" y="493776"/>
                    <a:pt x="1966341" y="464312"/>
                    <a:pt x="1966341" y="423672"/>
                  </a:cubicBezTo>
                  <a:lnTo>
                    <a:pt x="1966341" y="220980"/>
                  </a:lnTo>
                  <a:lnTo>
                    <a:pt x="1899285" y="220980"/>
                  </a:lnTo>
                  <a:lnTo>
                    <a:pt x="1899285" y="159258"/>
                  </a:lnTo>
                  <a:lnTo>
                    <a:pt x="1967103" y="159258"/>
                  </a:lnTo>
                  <a:close/>
                  <a:moveTo>
                    <a:pt x="538353" y="44196"/>
                  </a:moveTo>
                  <a:lnTo>
                    <a:pt x="608457" y="44196"/>
                  </a:lnTo>
                  <a:lnTo>
                    <a:pt x="608457" y="159258"/>
                  </a:lnTo>
                  <a:lnTo>
                    <a:pt x="707517" y="159258"/>
                  </a:lnTo>
                  <a:lnTo>
                    <a:pt x="707517" y="220980"/>
                  </a:lnTo>
                  <a:lnTo>
                    <a:pt x="608457" y="220980"/>
                  </a:lnTo>
                  <a:lnTo>
                    <a:pt x="608457" y="422148"/>
                  </a:lnTo>
                  <a:cubicBezTo>
                    <a:pt x="608457" y="441960"/>
                    <a:pt x="612394" y="456184"/>
                    <a:pt x="620268" y="464820"/>
                  </a:cubicBezTo>
                  <a:cubicBezTo>
                    <a:pt x="628142" y="473456"/>
                    <a:pt x="640969" y="477774"/>
                    <a:pt x="658749" y="477774"/>
                  </a:cubicBezTo>
                  <a:lnTo>
                    <a:pt x="707517" y="477774"/>
                  </a:lnTo>
                  <a:lnTo>
                    <a:pt x="707517" y="539496"/>
                  </a:lnTo>
                  <a:lnTo>
                    <a:pt x="655701" y="539496"/>
                  </a:lnTo>
                  <a:cubicBezTo>
                    <a:pt x="614045" y="539496"/>
                    <a:pt x="583946" y="530352"/>
                    <a:pt x="565404" y="512064"/>
                  </a:cubicBezTo>
                  <a:cubicBezTo>
                    <a:pt x="546862" y="493776"/>
                    <a:pt x="537591" y="464312"/>
                    <a:pt x="537591" y="423672"/>
                  </a:cubicBezTo>
                  <a:lnTo>
                    <a:pt x="537591" y="220980"/>
                  </a:lnTo>
                  <a:lnTo>
                    <a:pt x="470535" y="220980"/>
                  </a:lnTo>
                  <a:lnTo>
                    <a:pt x="470535" y="159258"/>
                  </a:lnTo>
                  <a:lnTo>
                    <a:pt x="538353" y="159258"/>
                  </a:lnTo>
                  <a:close/>
                  <a:moveTo>
                    <a:pt x="165354" y="0"/>
                  </a:moveTo>
                  <a:lnTo>
                    <a:pt x="251460" y="0"/>
                  </a:lnTo>
                  <a:cubicBezTo>
                    <a:pt x="281432" y="0"/>
                    <a:pt x="307975" y="6223"/>
                    <a:pt x="331089" y="18669"/>
                  </a:cubicBezTo>
                  <a:cubicBezTo>
                    <a:pt x="354203" y="31115"/>
                    <a:pt x="372110" y="48641"/>
                    <a:pt x="384810" y="71247"/>
                  </a:cubicBezTo>
                  <a:cubicBezTo>
                    <a:pt x="397510" y="93853"/>
                    <a:pt x="403860" y="119888"/>
                    <a:pt x="403860" y="149352"/>
                  </a:cubicBezTo>
                  <a:lnTo>
                    <a:pt x="332232" y="149352"/>
                  </a:lnTo>
                  <a:cubicBezTo>
                    <a:pt x="332232" y="123952"/>
                    <a:pt x="324866" y="103505"/>
                    <a:pt x="310134" y="88011"/>
                  </a:cubicBezTo>
                  <a:cubicBezTo>
                    <a:pt x="295402" y="72517"/>
                    <a:pt x="275844" y="64770"/>
                    <a:pt x="251460" y="64770"/>
                  </a:cubicBezTo>
                  <a:lnTo>
                    <a:pt x="165354" y="64770"/>
                  </a:lnTo>
                  <a:cubicBezTo>
                    <a:pt x="139446" y="64770"/>
                    <a:pt x="118491" y="70485"/>
                    <a:pt x="102489" y="81915"/>
                  </a:cubicBezTo>
                  <a:cubicBezTo>
                    <a:pt x="86487" y="93345"/>
                    <a:pt x="78486" y="108966"/>
                    <a:pt x="78486" y="128778"/>
                  </a:cubicBezTo>
                  <a:lnTo>
                    <a:pt x="78486" y="163068"/>
                  </a:lnTo>
                  <a:cubicBezTo>
                    <a:pt x="78486" y="179324"/>
                    <a:pt x="84201" y="192786"/>
                    <a:pt x="95631" y="203454"/>
                  </a:cubicBezTo>
                  <a:cubicBezTo>
                    <a:pt x="107061" y="214122"/>
                    <a:pt x="123444" y="221488"/>
                    <a:pt x="144780" y="225552"/>
                  </a:cubicBezTo>
                  <a:lnTo>
                    <a:pt x="281940" y="249174"/>
                  </a:lnTo>
                  <a:cubicBezTo>
                    <a:pt x="324104" y="256286"/>
                    <a:pt x="356489" y="270129"/>
                    <a:pt x="379095" y="290703"/>
                  </a:cubicBezTo>
                  <a:cubicBezTo>
                    <a:pt x="401701" y="311277"/>
                    <a:pt x="413004" y="337058"/>
                    <a:pt x="413004" y="368046"/>
                  </a:cubicBezTo>
                  <a:lnTo>
                    <a:pt x="413004" y="417576"/>
                  </a:lnTo>
                  <a:cubicBezTo>
                    <a:pt x="413004" y="456184"/>
                    <a:pt x="398145" y="487172"/>
                    <a:pt x="368427" y="510540"/>
                  </a:cubicBezTo>
                  <a:cubicBezTo>
                    <a:pt x="338709" y="533908"/>
                    <a:pt x="299212" y="545592"/>
                    <a:pt x="249936" y="545592"/>
                  </a:cubicBezTo>
                  <a:lnTo>
                    <a:pt x="162306" y="545592"/>
                  </a:lnTo>
                  <a:cubicBezTo>
                    <a:pt x="113030" y="545592"/>
                    <a:pt x="73660" y="530860"/>
                    <a:pt x="44196" y="501396"/>
                  </a:cubicBezTo>
                  <a:cubicBezTo>
                    <a:pt x="14732" y="471932"/>
                    <a:pt x="0" y="432308"/>
                    <a:pt x="0" y="382524"/>
                  </a:cubicBezTo>
                  <a:lnTo>
                    <a:pt x="70866" y="382524"/>
                  </a:lnTo>
                  <a:cubicBezTo>
                    <a:pt x="70866" y="412496"/>
                    <a:pt x="79375" y="436372"/>
                    <a:pt x="96393" y="454152"/>
                  </a:cubicBezTo>
                  <a:cubicBezTo>
                    <a:pt x="113411" y="471932"/>
                    <a:pt x="135890" y="480822"/>
                    <a:pt x="163830" y="480822"/>
                  </a:cubicBezTo>
                  <a:lnTo>
                    <a:pt x="248412" y="480822"/>
                  </a:lnTo>
                  <a:cubicBezTo>
                    <a:pt x="276352" y="480822"/>
                    <a:pt x="298704" y="474853"/>
                    <a:pt x="315468" y="462915"/>
                  </a:cubicBezTo>
                  <a:cubicBezTo>
                    <a:pt x="332232" y="450977"/>
                    <a:pt x="340614" y="435102"/>
                    <a:pt x="340614" y="415290"/>
                  </a:cubicBezTo>
                  <a:lnTo>
                    <a:pt x="340614" y="374142"/>
                  </a:lnTo>
                  <a:cubicBezTo>
                    <a:pt x="340614" y="358394"/>
                    <a:pt x="334645" y="345186"/>
                    <a:pt x="322707" y="334518"/>
                  </a:cubicBezTo>
                  <a:cubicBezTo>
                    <a:pt x="310769" y="323850"/>
                    <a:pt x="293878" y="316738"/>
                    <a:pt x="272034" y="313182"/>
                  </a:cubicBezTo>
                  <a:lnTo>
                    <a:pt x="133350" y="290322"/>
                  </a:lnTo>
                  <a:cubicBezTo>
                    <a:pt x="92710" y="283718"/>
                    <a:pt x="61341" y="269748"/>
                    <a:pt x="39243" y="248412"/>
                  </a:cubicBezTo>
                  <a:cubicBezTo>
                    <a:pt x="17145" y="227076"/>
                    <a:pt x="6096" y="200406"/>
                    <a:pt x="6096" y="168402"/>
                  </a:cubicBezTo>
                  <a:lnTo>
                    <a:pt x="6096" y="126492"/>
                  </a:lnTo>
                  <a:cubicBezTo>
                    <a:pt x="6096" y="88392"/>
                    <a:pt x="20701" y="57785"/>
                    <a:pt x="49911" y="34671"/>
                  </a:cubicBezTo>
                  <a:cubicBezTo>
                    <a:pt x="79121" y="11557"/>
                    <a:pt x="117602" y="0"/>
                    <a:pt x="16535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grpSp>
      <p:pic>
        <p:nvPicPr>
          <p:cNvPr id="23" name="Picture Placeholder 22">
            <a:extLst>
              <a:ext uri="{FF2B5EF4-FFF2-40B4-BE49-F238E27FC236}">
                <a16:creationId xmlns:a16="http://schemas.microsoft.com/office/drawing/2014/main" id="{EEB654DD-6F78-4234-AB5E-DDA34C13ECCA}"/>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7584" r="7584"/>
          <a:stretch>
            <a:fillRect/>
          </a:stretch>
        </p:blipFill>
        <p:spPr/>
      </p:pic>
    </p:spTree>
    <p:extLst>
      <p:ext uri="{BB962C8B-B14F-4D97-AF65-F5344CB8AC3E}">
        <p14:creationId xmlns:p14="http://schemas.microsoft.com/office/powerpoint/2010/main" val="3420514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90D87B00-C901-4FA4-9EB3-5E9EDD0624B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1640" r="11640"/>
          <a:stretch>
            <a:fillRect/>
          </a:stretch>
        </p:blipFill>
        <p:spPr/>
      </p:pic>
      <p:sp>
        <p:nvSpPr>
          <p:cNvPr id="4" name="Title 1">
            <a:extLst>
              <a:ext uri="{FF2B5EF4-FFF2-40B4-BE49-F238E27FC236}">
                <a16:creationId xmlns:a16="http://schemas.microsoft.com/office/drawing/2014/main" id="{77EF9473-3387-42C4-9D80-BF9E5406B73A}"/>
              </a:ext>
            </a:extLst>
          </p:cNvPr>
          <p:cNvSpPr txBox="1">
            <a:spLocks/>
          </p:cNvSpPr>
          <p:nvPr/>
        </p:nvSpPr>
        <p:spPr>
          <a:xfrm>
            <a:off x="7789349" y="2262687"/>
            <a:ext cx="3216472" cy="136221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1F497D"/>
                </a:solidFill>
                <a:ea typeface="Inter Medium" panose="02000603000000020004" pitchFamily="50" charset="0"/>
                <a:cs typeface="Poppins SemiBold" panose="00000700000000000000" pitchFamily="2" charset="0"/>
              </a:rPr>
              <a:t>Our Designer</a:t>
            </a:r>
          </a:p>
        </p:txBody>
      </p:sp>
      <p:sp>
        <p:nvSpPr>
          <p:cNvPr id="6" name="Rectangle 5">
            <a:extLst>
              <a:ext uri="{FF2B5EF4-FFF2-40B4-BE49-F238E27FC236}">
                <a16:creationId xmlns:a16="http://schemas.microsoft.com/office/drawing/2014/main" id="{F14C219F-1ACD-42D6-9B0A-C4866CCF2FFB}"/>
              </a:ext>
            </a:extLst>
          </p:cNvPr>
          <p:cNvSpPr/>
          <p:nvPr/>
        </p:nvSpPr>
        <p:spPr>
          <a:xfrm>
            <a:off x="7812209" y="3915127"/>
            <a:ext cx="2393773" cy="523220"/>
          </a:xfrm>
          <a:prstGeom prst="rect">
            <a:avLst/>
          </a:prstGeom>
        </p:spPr>
        <p:txBody>
          <a:bodyPr wrap="square">
            <a:spAutoFit/>
          </a:bodyPr>
          <a:lstStyle/>
          <a:p>
            <a:r>
              <a:rPr lang="en-US" sz="1400" b="1" dirty="0">
                <a:solidFill>
                  <a:schemeClr val="tx1">
                    <a:lumMod val="75000"/>
                    <a:lumOff val="25000"/>
                  </a:schemeClr>
                </a:solidFill>
                <a:latin typeface="+mj-lt"/>
                <a:cs typeface="Poppins" panose="00000500000000000000" pitchFamily="2" charset="0"/>
              </a:rPr>
              <a:t>Design to enhance everyday life.</a:t>
            </a:r>
            <a:endParaRPr lang="en-ID" sz="1400" b="1" dirty="0">
              <a:solidFill>
                <a:schemeClr val="tx1">
                  <a:lumMod val="75000"/>
                  <a:lumOff val="25000"/>
                </a:schemeClr>
              </a:solidFill>
              <a:latin typeface="+mj-lt"/>
            </a:endParaRPr>
          </a:p>
        </p:txBody>
      </p:sp>
      <p:sp>
        <p:nvSpPr>
          <p:cNvPr id="8" name="Rectangle 7">
            <a:extLst>
              <a:ext uri="{FF2B5EF4-FFF2-40B4-BE49-F238E27FC236}">
                <a16:creationId xmlns:a16="http://schemas.microsoft.com/office/drawing/2014/main" id="{B46725A3-98D5-4E66-8E97-5872FAA99628}"/>
              </a:ext>
            </a:extLst>
          </p:cNvPr>
          <p:cNvSpPr/>
          <p:nvPr/>
        </p:nvSpPr>
        <p:spPr>
          <a:xfrm>
            <a:off x="7800779" y="4682727"/>
            <a:ext cx="2953582" cy="1041632"/>
          </a:xfrm>
          <a:prstGeom prst="rect">
            <a:avLst/>
          </a:prstGeom>
        </p:spPr>
        <p:txBody>
          <a:bodyPr wrap="square">
            <a:spAutoFit/>
          </a:bodyPr>
          <a:lstStyle/>
          <a:p>
            <a:pPr>
              <a:lnSpc>
                <a:spcPct val="150000"/>
              </a:lnSpc>
            </a:pPr>
            <a:r>
              <a:rPr lang="en-US" sz="1050" dirty="0">
                <a:latin typeface="+mj-lt"/>
                <a:ea typeface="Open Sans" panose="020B0606030504020204" pitchFamily="34" charset="0"/>
                <a:cs typeface="Poppins" panose="00000500000000000000" pitchFamily="2" charset="0"/>
              </a:rPr>
              <a:t>The image of the ‘tortured artist’ is a familiar characterization that asserts that the most creative among us are bound to be touched by mental affliction.</a:t>
            </a:r>
            <a:endParaRPr lang="en-ID" sz="1050" dirty="0">
              <a:latin typeface="+mj-lt"/>
              <a:cs typeface="Poppins" panose="00000500000000000000" pitchFamily="2" charset="0"/>
            </a:endParaRPr>
          </a:p>
        </p:txBody>
      </p:sp>
      <p:sp>
        <p:nvSpPr>
          <p:cNvPr id="2" name="Rectangle 1">
            <a:extLst>
              <a:ext uri="{FF2B5EF4-FFF2-40B4-BE49-F238E27FC236}">
                <a16:creationId xmlns:a16="http://schemas.microsoft.com/office/drawing/2014/main" id="{3B9F2D7D-5222-49AD-A759-D50A4EA6C8AF}"/>
              </a:ext>
            </a:extLst>
          </p:cNvPr>
          <p:cNvSpPr/>
          <p:nvPr/>
        </p:nvSpPr>
        <p:spPr>
          <a:xfrm>
            <a:off x="5021943" y="1046557"/>
            <a:ext cx="1764526" cy="4764886"/>
          </a:xfrm>
          <a:prstGeom prst="rect">
            <a:avLst/>
          </a:prstGeom>
          <a:solidFill>
            <a:srgbClr val="F47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97" dirty="0">
              <a:latin typeface="+mj-lt"/>
            </a:endParaRPr>
          </a:p>
        </p:txBody>
      </p:sp>
      <p:sp>
        <p:nvSpPr>
          <p:cNvPr id="28" name="Oval 27">
            <a:extLst>
              <a:ext uri="{FF2B5EF4-FFF2-40B4-BE49-F238E27FC236}">
                <a16:creationId xmlns:a16="http://schemas.microsoft.com/office/drawing/2014/main" id="{FAD65932-437E-4BEF-A66C-799BEB93B2A2}"/>
              </a:ext>
            </a:extLst>
          </p:cNvPr>
          <p:cNvSpPr/>
          <p:nvPr/>
        </p:nvSpPr>
        <p:spPr>
          <a:xfrm>
            <a:off x="12372975" y="0"/>
            <a:ext cx="247650" cy="247651"/>
          </a:xfrm>
          <a:prstGeom prst="ellipse">
            <a:avLst/>
          </a:prstGeom>
          <a:solidFill>
            <a:srgbClr val="F47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F8BF11A-637F-4255-BEF3-BB10EC987015}"/>
              </a:ext>
            </a:extLst>
          </p:cNvPr>
          <p:cNvSpPr/>
          <p:nvPr/>
        </p:nvSpPr>
        <p:spPr>
          <a:xfrm>
            <a:off x="12372975" y="360364"/>
            <a:ext cx="247650" cy="247651"/>
          </a:xfrm>
          <a:prstGeom prst="ellipse">
            <a:avLst/>
          </a:prstGeom>
          <a:solidFill>
            <a:srgbClr val="E131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A3F0AEB-F107-45BF-B34D-40EE790B49DA}"/>
              </a:ext>
            </a:extLst>
          </p:cNvPr>
          <p:cNvSpPr/>
          <p:nvPr/>
        </p:nvSpPr>
        <p:spPr>
          <a:xfrm>
            <a:off x="12372975" y="720727"/>
            <a:ext cx="247650" cy="247651"/>
          </a:xfrm>
          <a:prstGeom prst="ellipse">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Placeholder 16">
            <a:extLst>
              <a:ext uri="{FF2B5EF4-FFF2-40B4-BE49-F238E27FC236}">
                <a16:creationId xmlns:a16="http://schemas.microsoft.com/office/drawing/2014/main" id="{3AB8923B-B292-4669-B6D3-58D202CC860F}"/>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6285" r="16285"/>
          <a:stretch>
            <a:fillRect/>
          </a:stretch>
        </p:blipFill>
        <p:spPr/>
      </p:pic>
      <p:grpSp>
        <p:nvGrpSpPr>
          <p:cNvPr id="31" name="Group 30">
            <a:extLst>
              <a:ext uri="{FF2B5EF4-FFF2-40B4-BE49-F238E27FC236}">
                <a16:creationId xmlns:a16="http://schemas.microsoft.com/office/drawing/2014/main" id="{8F0AD5F0-0846-4413-ADBF-F2B57144147B}"/>
              </a:ext>
            </a:extLst>
          </p:cNvPr>
          <p:cNvGrpSpPr/>
          <p:nvPr/>
        </p:nvGrpSpPr>
        <p:grpSpPr>
          <a:xfrm>
            <a:off x="7745807" y="1281262"/>
            <a:ext cx="1453458" cy="554192"/>
            <a:chOff x="3899462" y="2585735"/>
            <a:chExt cx="4263400" cy="1625600"/>
          </a:xfrm>
        </p:grpSpPr>
        <p:pic>
          <p:nvPicPr>
            <p:cNvPr id="32" name="Graphic 31">
              <a:extLst>
                <a:ext uri="{FF2B5EF4-FFF2-40B4-BE49-F238E27FC236}">
                  <a16:creationId xmlns:a16="http://schemas.microsoft.com/office/drawing/2014/main" id="{D18F559E-F923-4F2D-B3D5-AE0FE0EF36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3899462" y="2585735"/>
              <a:ext cx="1625600" cy="1625600"/>
            </a:xfrm>
            <a:prstGeom prst="rect">
              <a:avLst/>
            </a:prstGeom>
          </p:spPr>
        </p:pic>
        <p:sp>
          <p:nvSpPr>
            <p:cNvPr id="33" name="Freeform: Shape 32">
              <a:extLst>
                <a:ext uri="{FF2B5EF4-FFF2-40B4-BE49-F238E27FC236}">
                  <a16:creationId xmlns:a16="http://schemas.microsoft.com/office/drawing/2014/main" id="{4A998386-81D6-4FAD-A601-09D520BB7A5A}"/>
                </a:ext>
              </a:extLst>
            </p:cNvPr>
            <p:cNvSpPr/>
            <p:nvPr/>
          </p:nvSpPr>
          <p:spPr>
            <a:xfrm>
              <a:off x="5446582" y="2763849"/>
              <a:ext cx="2716280" cy="1269373"/>
            </a:xfrm>
            <a:custGeom>
              <a:avLst/>
              <a:gdLst/>
              <a:ahLst/>
              <a:cxnLst/>
              <a:rect l="l" t="t" r="r" b="b"/>
              <a:pathLst>
                <a:path w="2716280" h="1269373">
                  <a:moveTo>
                    <a:pt x="585383" y="1091470"/>
                  </a:moveTo>
                  <a:cubicBezTo>
                    <a:pt x="569762" y="1091470"/>
                    <a:pt x="557284" y="1095288"/>
                    <a:pt x="547950" y="1102924"/>
                  </a:cubicBezTo>
                  <a:cubicBezTo>
                    <a:pt x="538615" y="1110560"/>
                    <a:pt x="533948" y="1120644"/>
                    <a:pt x="533948" y="1133178"/>
                  </a:cubicBezTo>
                  <a:lnTo>
                    <a:pt x="533948" y="1155609"/>
                  </a:lnTo>
                  <a:cubicBezTo>
                    <a:pt x="533948" y="1168603"/>
                    <a:pt x="538502" y="1178806"/>
                    <a:pt x="547610" y="1186220"/>
                  </a:cubicBezTo>
                  <a:cubicBezTo>
                    <a:pt x="556719" y="1193634"/>
                    <a:pt x="569309" y="1197340"/>
                    <a:pt x="585383" y="1197340"/>
                  </a:cubicBezTo>
                  <a:lnTo>
                    <a:pt x="629496" y="1197340"/>
                  </a:lnTo>
                  <a:cubicBezTo>
                    <a:pt x="649562" y="1197340"/>
                    <a:pt x="667397" y="1191490"/>
                    <a:pt x="683002" y="1179791"/>
                  </a:cubicBezTo>
                  <a:cubicBezTo>
                    <a:pt x="698607" y="1168091"/>
                    <a:pt x="709379" y="1152422"/>
                    <a:pt x="715316" y="1132785"/>
                  </a:cubicBezTo>
                  <a:lnTo>
                    <a:pt x="715316" y="1114985"/>
                  </a:lnTo>
                  <a:cubicBezTo>
                    <a:pt x="708410" y="1108809"/>
                    <a:pt x="697113" y="1103346"/>
                    <a:pt x="681425" y="1098596"/>
                  </a:cubicBezTo>
                  <a:cubicBezTo>
                    <a:pt x="665736" y="1093845"/>
                    <a:pt x="649673" y="1091470"/>
                    <a:pt x="633234" y="1091470"/>
                  </a:cubicBezTo>
                  <a:close/>
                  <a:moveTo>
                    <a:pt x="2078212" y="945702"/>
                  </a:moveTo>
                  <a:cubicBezTo>
                    <a:pt x="2057059" y="945702"/>
                    <a:pt x="2040082" y="952663"/>
                    <a:pt x="2027283" y="966585"/>
                  </a:cubicBezTo>
                  <a:cubicBezTo>
                    <a:pt x="2014484" y="980508"/>
                    <a:pt x="2008084" y="999411"/>
                    <a:pt x="2008084" y="1023295"/>
                  </a:cubicBezTo>
                  <a:lnTo>
                    <a:pt x="2008084" y="1115247"/>
                  </a:lnTo>
                  <a:cubicBezTo>
                    <a:pt x="2008084" y="1139647"/>
                    <a:pt x="2014369" y="1158806"/>
                    <a:pt x="2026938" y="1172724"/>
                  </a:cubicBezTo>
                  <a:cubicBezTo>
                    <a:pt x="2039507" y="1186643"/>
                    <a:pt x="2056349" y="1193602"/>
                    <a:pt x="2077462" y="1193602"/>
                  </a:cubicBezTo>
                  <a:lnTo>
                    <a:pt x="2139506" y="1193602"/>
                  </a:lnTo>
                  <a:cubicBezTo>
                    <a:pt x="2161104" y="1193602"/>
                    <a:pt x="2178439" y="1186613"/>
                    <a:pt x="2191512" y="1172635"/>
                  </a:cubicBezTo>
                  <a:cubicBezTo>
                    <a:pt x="2204585" y="1158657"/>
                    <a:pt x="2211122" y="1139528"/>
                    <a:pt x="2211122" y="1115247"/>
                  </a:cubicBezTo>
                  <a:lnTo>
                    <a:pt x="2211122" y="1023295"/>
                  </a:lnTo>
                  <a:cubicBezTo>
                    <a:pt x="2211122" y="999490"/>
                    <a:pt x="2204702" y="980607"/>
                    <a:pt x="2191863" y="966645"/>
                  </a:cubicBezTo>
                  <a:cubicBezTo>
                    <a:pt x="2179025" y="952683"/>
                    <a:pt x="2162072" y="945702"/>
                    <a:pt x="2141006" y="945702"/>
                  </a:cubicBezTo>
                  <a:close/>
                  <a:moveTo>
                    <a:pt x="1751707" y="875907"/>
                  </a:moveTo>
                  <a:lnTo>
                    <a:pt x="1836468" y="875907"/>
                  </a:lnTo>
                  <a:lnTo>
                    <a:pt x="1836468" y="1263396"/>
                  </a:lnTo>
                  <a:lnTo>
                    <a:pt x="1751707" y="1263396"/>
                  </a:lnTo>
                  <a:close/>
                  <a:moveTo>
                    <a:pt x="2538972" y="869930"/>
                  </a:moveTo>
                  <a:lnTo>
                    <a:pt x="2588312" y="869930"/>
                  </a:lnTo>
                  <a:cubicBezTo>
                    <a:pt x="2626459" y="869930"/>
                    <a:pt x="2657324" y="882650"/>
                    <a:pt x="2680907" y="908090"/>
                  </a:cubicBezTo>
                  <a:cubicBezTo>
                    <a:pt x="2704489" y="933529"/>
                    <a:pt x="2716280" y="966450"/>
                    <a:pt x="2716280" y="1006852"/>
                  </a:cubicBezTo>
                  <a:lnTo>
                    <a:pt x="2716280" y="1263396"/>
                  </a:lnTo>
                  <a:lnTo>
                    <a:pt x="2631520" y="1263396"/>
                  </a:lnTo>
                  <a:lnTo>
                    <a:pt x="2631520" y="1006852"/>
                  </a:lnTo>
                  <a:cubicBezTo>
                    <a:pt x="2631520" y="988326"/>
                    <a:pt x="2626940" y="973503"/>
                    <a:pt x="2617780" y="962382"/>
                  </a:cubicBezTo>
                  <a:cubicBezTo>
                    <a:pt x="2608620" y="951262"/>
                    <a:pt x="2596805" y="945702"/>
                    <a:pt x="2582335" y="945702"/>
                  </a:cubicBezTo>
                  <a:lnTo>
                    <a:pt x="2535984" y="945702"/>
                  </a:lnTo>
                  <a:cubicBezTo>
                    <a:pt x="2516545" y="945702"/>
                    <a:pt x="2498761" y="953306"/>
                    <a:pt x="2482632" y="968514"/>
                  </a:cubicBezTo>
                  <a:cubicBezTo>
                    <a:pt x="2466503" y="983722"/>
                    <a:pt x="2456180" y="1003292"/>
                    <a:pt x="2451664" y="1027224"/>
                  </a:cubicBezTo>
                  <a:lnTo>
                    <a:pt x="2451664" y="1263396"/>
                  </a:lnTo>
                  <a:lnTo>
                    <a:pt x="2366903" y="1263396"/>
                  </a:lnTo>
                  <a:lnTo>
                    <a:pt x="2366903" y="875907"/>
                  </a:lnTo>
                  <a:lnTo>
                    <a:pt x="2448675" y="875907"/>
                  </a:lnTo>
                  <a:lnTo>
                    <a:pt x="2448675" y="926723"/>
                  </a:lnTo>
                  <a:cubicBezTo>
                    <a:pt x="2450810" y="911594"/>
                    <a:pt x="2461528" y="898347"/>
                    <a:pt x="2480828" y="886980"/>
                  </a:cubicBezTo>
                  <a:cubicBezTo>
                    <a:pt x="2500128" y="875614"/>
                    <a:pt x="2519509" y="869930"/>
                    <a:pt x="2538972" y="869930"/>
                  </a:cubicBezTo>
                  <a:close/>
                  <a:moveTo>
                    <a:pt x="2078212" y="869930"/>
                  </a:moveTo>
                  <a:lnTo>
                    <a:pt x="2141006" y="869930"/>
                  </a:lnTo>
                  <a:cubicBezTo>
                    <a:pt x="2187464" y="869930"/>
                    <a:pt x="2224891" y="883865"/>
                    <a:pt x="2253288" y="911733"/>
                  </a:cubicBezTo>
                  <a:cubicBezTo>
                    <a:pt x="2281684" y="939602"/>
                    <a:pt x="2295882" y="976043"/>
                    <a:pt x="2295882" y="1021056"/>
                  </a:cubicBezTo>
                  <a:lnTo>
                    <a:pt x="2295882" y="1118235"/>
                  </a:lnTo>
                  <a:cubicBezTo>
                    <a:pt x="2295882" y="1163201"/>
                    <a:pt x="2281537" y="1199632"/>
                    <a:pt x="2252847" y="1227529"/>
                  </a:cubicBezTo>
                  <a:cubicBezTo>
                    <a:pt x="2224157" y="1255425"/>
                    <a:pt x="2186627" y="1269373"/>
                    <a:pt x="2140256" y="1269373"/>
                  </a:cubicBezTo>
                  <a:lnTo>
                    <a:pt x="2076712" y="1269373"/>
                  </a:lnTo>
                  <a:cubicBezTo>
                    <a:pt x="2030651" y="1269373"/>
                    <a:pt x="1993571" y="1255457"/>
                    <a:pt x="1965472" y="1227624"/>
                  </a:cubicBezTo>
                  <a:cubicBezTo>
                    <a:pt x="1937373" y="1199791"/>
                    <a:pt x="1923324" y="1163328"/>
                    <a:pt x="1923324" y="1118235"/>
                  </a:cubicBezTo>
                  <a:lnTo>
                    <a:pt x="1923324" y="1021056"/>
                  </a:lnTo>
                  <a:cubicBezTo>
                    <a:pt x="1923324" y="975963"/>
                    <a:pt x="1937502" y="939503"/>
                    <a:pt x="1965859" y="911674"/>
                  </a:cubicBezTo>
                  <a:cubicBezTo>
                    <a:pt x="1994216" y="883845"/>
                    <a:pt x="2031667" y="869930"/>
                    <a:pt x="2078212" y="869930"/>
                  </a:cubicBezTo>
                  <a:close/>
                  <a:moveTo>
                    <a:pt x="1025033" y="869930"/>
                  </a:moveTo>
                  <a:lnTo>
                    <a:pt x="1087827" y="869930"/>
                  </a:lnTo>
                  <a:cubicBezTo>
                    <a:pt x="1127189" y="869930"/>
                    <a:pt x="1158980" y="880842"/>
                    <a:pt x="1183202" y="902667"/>
                  </a:cubicBezTo>
                  <a:cubicBezTo>
                    <a:pt x="1207423" y="924491"/>
                    <a:pt x="1219534" y="955778"/>
                    <a:pt x="1219534" y="996530"/>
                  </a:cubicBezTo>
                  <a:lnTo>
                    <a:pt x="1136499" y="996530"/>
                  </a:lnTo>
                  <a:cubicBezTo>
                    <a:pt x="1135920" y="977860"/>
                    <a:pt x="1131237" y="964347"/>
                    <a:pt x="1122450" y="955989"/>
                  </a:cubicBezTo>
                  <a:cubicBezTo>
                    <a:pt x="1113663" y="947631"/>
                    <a:pt x="1102122" y="943451"/>
                    <a:pt x="1087827" y="943451"/>
                  </a:cubicBezTo>
                  <a:lnTo>
                    <a:pt x="1025783" y="943451"/>
                  </a:lnTo>
                  <a:cubicBezTo>
                    <a:pt x="1008948" y="943451"/>
                    <a:pt x="996041" y="946585"/>
                    <a:pt x="987064" y="952851"/>
                  </a:cubicBezTo>
                  <a:cubicBezTo>
                    <a:pt x="978087" y="959118"/>
                    <a:pt x="973598" y="967153"/>
                    <a:pt x="973598" y="976956"/>
                  </a:cubicBezTo>
                  <a:lnTo>
                    <a:pt x="973598" y="995637"/>
                  </a:lnTo>
                  <a:cubicBezTo>
                    <a:pt x="973598" y="1001748"/>
                    <a:pt x="976424" y="1007229"/>
                    <a:pt x="982075" y="1012079"/>
                  </a:cubicBezTo>
                  <a:cubicBezTo>
                    <a:pt x="987727" y="1016929"/>
                    <a:pt x="995097" y="1020382"/>
                    <a:pt x="1004185" y="1022437"/>
                  </a:cubicBezTo>
                  <a:lnTo>
                    <a:pt x="1135416" y="1045702"/>
                  </a:lnTo>
                  <a:cubicBezTo>
                    <a:pt x="1163039" y="1050489"/>
                    <a:pt x="1185583" y="1061212"/>
                    <a:pt x="1203049" y="1077873"/>
                  </a:cubicBezTo>
                  <a:cubicBezTo>
                    <a:pt x="1220516" y="1094534"/>
                    <a:pt x="1229249" y="1113969"/>
                    <a:pt x="1229249" y="1136178"/>
                  </a:cubicBezTo>
                  <a:lnTo>
                    <a:pt x="1229249" y="1165324"/>
                  </a:lnTo>
                  <a:cubicBezTo>
                    <a:pt x="1229249" y="1196805"/>
                    <a:pt x="1216174" y="1222016"/>
                    <a:pt x="1190024" y="1240959"/>
                  </a:cubicBezTo>
                  <a:cubicBezTo>
                    <a:pt x="1163874" y="1259902"/>
                    <a:pt x="1130058" y="1269373"/>
                    <a:pt x="1088577" y="1269373"/>
                  </a:cubicBezTo>
                  <a:lnTo>
                    <a:pt x="1022795" y="1269373"/>
                  </a:lnTo>
                  <a:cubicBezTo>
                    <a:pt x="980329" y="1269373"/>
                    <a:pt x="946140" y="1257606"/>
                    <a:pt x="920228" y="1234071"/>
                  </a:cubicBezTo>
                  <a:cubicBezTo>
                    <a:pt x="894316" y="1210536"/>
                    <a:pt x="881360" y="1177112"/>
                    <a:pt x="881360" y="1133797"/>
                  </a:cubicBezTo>
                  <a:lnTo>
                    <a:pt x="964633" y="1133797"/>
                  </a:lnTo>
                  <a:cubicBezTo>
                    <a:pt x="964633" y="1155045"/>
                    <a:pt x="969879" y="1170698"/>
                    <a:pt x="980373" y="1180755"/>
                  </a:cubicBezTo>
                  <a:cubicBezTo>
                    <a:pt x="990866" y="1190812"/>
                    <a:pt x="1005007" y="1195840"/>
                    <a:pt x="1022795" y="1195840"/>
                  </a:cubicBezTo>
                  <a:lnTo>
                    <a:pt x="1088577" y="1195840"/>
                  </a:lnTo>
                  <a:cubicBezTo>
                    <a:pt x="1105865" y="1195840"/>
                    <a:pt x="1119380" y="1192770"/>
                    <a:pt x="1129123" y="1186631"/>
                  </a:cubicBezTo>
                  <a:cubicBezTo>
                    <a:pt x="1138867" y="1180491"/>
                    <a:pt x="1143738" y="1172643"/>
                    <a:pt x="1143738" y="1163086"/>
                  </a:cubicBezTo>
                  <a:lnTo>
                    <a:pt x="1143738" y="1141405"/>
                  </a:lnTo>
                  <a:cubicBezTo>
                    <a:pt x="1143738" y="1135698"/>
                    <a:pt x="1141040" y="1130344"/>
                    <a:pt x="1135642" y="1125343"/>
                  </a:cubicBezTo>
                  <a:cubicBezTo>
                    <a:pt x="1130245" y="1120343"/>
                    <a:pt x="1124954" y="1117025"/>
                    <a:pt x="1119771" y="1115390"/>
                  </a:cubicBezTo>
                  <a:lnTo>
                    <a:pt x="993779" y="1092958"/>
                  </a:lnTo>
                  <a:cubicBezTo>
                    <a:pt x="958743" y="1087608"/>
                    <a:pt x="932369" y="1076480"/>
                    <a:pt x="914656" y="1059573"/>
                  </a:cubicBezTo>
                  <a:cubicBezTo>
                    <a:pt x="896944" y="1042666"/>
                    <a:pt x="888087" y="1022600"/>
                    <a:pt x="888087" y="999375"/>
                  </a:cubicBezTo>
                  <a:lnTo>
                    <a:pt x="888087" y="974705"/>
                  </a:lnTo>
                  <a:cubicBezTo>
                    <a:pt x="888087" y="943249"/>
                    <a:pt x="900621" y="917922"/>
                    <a:pt x="925687" y="898726"/>
                  </a:cubicBezTo>
                  <a:cubicBezTo>
                    <a:pt x="950754" y="879529"/>
                    <a:pt x="983869" y="869930"/>
                    <a:pt x="1025033" y="869930"/>
                  </a:cubicBezTo>
                  <a:close/>
                  <a:moveTo>
                    <a:pt x="599587" y="869930"/>
                  </a:moveTo>
                  <a:lnTo>
                    <a:pt x="660892" y="869930"/>
                  </a:lnTo>
                  <a:cubicBezTo>
                    <a:pt x="702286" y="869930"/>
                    <a:pt x="735707" y="881725"/>
                    <a:pt x="761155" y="905316"/>
                  </a:cubicBezTo>
                  <a:cubicBezTo>
                    <a:pt x="786602" y="928906"/>
                    <a:pt x="799326" y="959763"/>
                    <a:pt x="799326" y="997887"/>
                  </a:cubicBezTo>
                  <a:lnTo>
                    <a:pt x="799326" y="1263396"/>
                  </a:lnTo>
                  <a:lnTo>
                    <a:pt x="719054" y="1263396"/>
                  </a:lnTo>
                  <a:lnTo>
                    <a:pt x="719054" y="1213307"/>
                  </a:lnTo>
                  <a:cubicBezTo>
                    <a:pt x="716213" y="1229023"/>
                    <a:pt x="705017" y="1242296"/>
                    <a:pt x="685467" y="1253127"/>
                  </a:cubicBezTo>
                  <a:cubicBezTo>
                    <a:pt x="665917" y="1263958"/>
                    <a:pt x="646014" y="1269373"/>
                    <a:pt x="625757" y="1269373"/>
                  </a:cubicBezTo>
                  <a:lnTo>
                    <a:pt x="580906" y="1269373"/>
                  </a:lnTo>
                  <a:cubicBezTo>
                    <a:pt x="541584" y="1269373"/>
                    <a:pt x="509925" y="1259110"/>
                    <a:pt x="485930" y="1238584"/>
                  </a:cubicBezTo>
                  <a:cubicBezTo>
                    <a:pt x="461935" y="1218057"/>
                    <a:pt x="449937" y="1190649"/>
                    <a:pt x="449937" y="1156359"/>
                  </a:cubicBezTo>
                  <a:lnTo>
                    <a:pt x="449937" y="1131689"/>
                  </a:lnTo>
                  <a:cubicBezTo>
                    <a:pt x="449937" y="1098280"/>
                    <a:pt x="462433" y="1071342"/>
                    <a:pt x="487424" y="1050876"/>
                  </a:cubicBezTo>
                  <a:cubicBezTo>
                    <a:pt x="512416" y="1030409"/>
                    <a:pt x="544822" y="1020175"/>
                    <a:pt x="584645" y="1020175"/>
                  </a:cubicBezTo>
                  <a:lnTo>
                    <a:pt x="631734" y="1020175"/>
                  </a:lnTo>
                  <a:cubicBezTo>
                    <a:pt x="647149" y="1020175"/>
                    <a:pt x="663797" y="1022543"/>
                    <a:pt x="681681" y="1027277"/>
                  </a:cubicBezTo>
                  <a:cubicBezTo>
                    <a:pt x="699564" y="1032012"/>
                    <a:pt x="710775" y="1037864"/>
                    <a:pt x="715316" y="1044833"/>
                  </a:cubicBezTo>
                  <a:lnTo>
                    <a:pt x="715316" y="997887"/>
                  </a:lnTo>
                  <a:cubicBezTo>
                    <a:pt x="715316" y="981623"/>
                    <a:pt x="710327" y="968609"/>
                    <a:pt x="700350" y="958846"/>
                  </a:cubicBezTo>
                  <a:cubicBezTo>
                    <a:pt x="690372" y="949083"/>
                    <a:pt x="677220" y="944202"/>
                    <a:pt x="660892" y="944202"/>
                  </a:cubicBezTo>
                  <a:lnTo>
                    <a:pt x="599587" y="944202"/>
                  </a:lnTo>
                  <a:cubicBezTo>
                    <a:pt x="582434" y="944202"/>
                    <a:pt x="568950" y="948039"/>
                    <a:pt x="559136" y="955715"/>
                  </a:cubicBezTo>
                  <a:cubicBezTo>
                    <a:pt x="549321" y="963390"/>
                    <a:pt x="544414" y="975749"/>
                    <a:pt x="544414" y="992791"/>
                  </a:cubicBezTo>
                  <a:lnTo>
                    <a:pt x="460403" y="992791"/>
                  </a:lnTo>
                  <a:cubicBezTo>
                    <a:pt x="460403" y="953326"/>
                    <a:pt x="473270" y="922983"/>
                    <a:pt x="499003" y="901762"/>
                  </a:cubicBezTo>
                  <a:cubicBezTo>
                    <a:pt x="524736" y="880541"/>
                    <a:pt x="558265" y="869930"/>
                    <a:pt x="599587" y="869930"/>
                  </a:cubicBezTo>
                  <a:close/>
                  <a:moveTo>
                    <a:pt x="1794463" y="732377"/>
                  </a:moveTo>
                  <a:cubicBezTo>
                    <a:pt x="1811131" y="732377"/>
                    <a:pt x="1824542" y="737455"/>
                    <a:pt x="1834694" y="747611"/>
                  </a:cubicBezTo>
                  <a:cubicBezTo>
                    <a:pt x="1844846" y="757767"/>
                    <a:pt x="1849922" y="770676"/>
                    <a:pt x="1849922" y="786336"/>
                  </a:cubicBezTo>
                  <a:cubicBezTo>
                    <a:pt x="1849922" y="802433"/>
                    <a:pt x="1844828" y="815576"/>
                    <a:pt x="1834640" y="825764"/>
                  </a:cubicBezTo>
                  <a:cubicBezTo>
                    <a:pt x="1824452" y="835952"/>
                    <a:pt x="1811060" y="841046"/>
                    <a:pt x="1794463" y="841046"/>
                  </a:cubicBezTo>
                  <a:cubicBezTo>
                    <a:pt x="1777905" y="841046"/>
                    <a:pt x="1764397" y="835962"/>
                    <a:pt x="1753940" y="825794"/>
                  </a:cubicBezTo>
                  <a:cubicBezTo>
                    <a:pt x="1743482" y="815626"/>
                    <a:pt x="1738253" y="802473"/>
                    <a:pt x="1738253" y="786336"/>
                  </a:cubicBezTo>
                  <a:cubicBezTo>
                    <a:pt x="1738253" y="770636"/>
                    <a:pt x="1743462" y="757718"/>
                    <a:pt x="1753880" y="747581"/>
                  </a:cubicBezTo>
                  <a:cubicBezTo>
                    <a:pt x="1764298" y="737445"/>
                    <a:pt x="1777826" y="732377"/>
                    <a:pt x="1794463" y="732377"/>
                  </a:cubicBezTo>
                  <a:close/>
                  <a:moveTo>
                    <a:pt x="1300103" y="725650"/>
                  </a:moveTo>
                  <a:lnTo>
                    <a:pt x="1384864" y="725650"/>
                  </a:lnTo>
                  <a:lnTo>
                    <a:pt x="1384864" y="922234"/>
                  </a:lnTo>
                  <a:cubicBezTo>
                    <a:pt x="1387594" y="908058"/>
                    <a:pt x="1398248" y="895797"/>
                    <a:pt x="1416826" y="885450"/>
                  </a:cubicBezTo>
                  <a:cubicBezTo>
                    <a:pt x="1435404" y="875104"/>
                    <a:pt x="1453853" y="869930"/>
                    <a:pt x="1472172" y="869930"/>
                  </a:cubicBezTo>
                  <a:lnTo>
                    <a:pt x="1523012" y="869930"/>
                  </a:lnTo>
                  <a:cubicBezTo>
                    <a:pt x="1561152" y="869930"/>
                    <a:pt x="1592015" y="882650"/>
                    <a:pt x="1615601" y="908090"/>
                  </a:cubicBezTo>
                  <a:cubicBezTo>
                    <a:pt x="1639187" y="933529"/>
                    <a:pt x="1650980" y="966450"/>
                    <a:pt x="1650980" y="1006852"/>
                  </a:cubicBezTo>
                  <a:lnTo>
                    <a:pt x="1650980" y="1263396"/>
                  </a:lnTo>
                  <a:lnTo>
                    <a:pt x="1566220" y="1263396"/>
                  </a:lnTo>
                  <a:lnTo>
                    <a:pt x="1566220" y="1006852"/>
                  </a:lnTo>
                  <a:cubicBezTo>
                    <a:pt x="1566220" y="988326"/>
                    <a:pt x="1561640" y="973503"/>
                    <a:pt x="1552480" y="962382"/>
                  </a:cubicBezTo>
                  <a:cubicBezTo>
                    <a:pt x="1543320" y="951262"/>
                    <a:pt x="1531501" y="945702"/>
                    <a:pt x="1517023" y="945702"/>
                  </a:cubicBezTo>
                  <a:lnTo>
                    <a:pt x="1469184" y="945702"/>
                  </a:lnTo>
                  <a:cubicBezTo>
                    <a:pt x="1449721" y="945702"/>
                    <a:pt x="1431933" y="953185"/>
                    <a:pt x="1415820" y="968151"/>
                  </a:cubicBezTo>
                  <a:cubicBezTo>
                    <a:pt x="1399707" y="983117"/>
                    <a:pt x="1389388" y="1002352"/>
                    <a:pt x="1384864" y="1025855"/>
                  </a:cubicBezTo>
                  <a:lnTo>
                    <a:pt x="1384864" y="1263396"/>
                  </a:lnTo>
                  <a:lnTo>
                    <a:pt x="1300103" y="1263396"/>
                  </a:lnTo>
                  <a:close/>
                  <a:moveTo>
                    <a:pt x="17216" y="725650"/>
                  </a:moveTo>
                  <a:lnTo>
                    <a:pt x="392014" y="725650"/>
                  </a:lnTo>
                  <a:lnTo>
                    <a:pt x="392014" y="802922"/>
                  </a:lnTo>
                  <a:lnTo>
                    <a:pt x="103466" y="802922"/>
                  </a:lnTo>
                  <a:lnTo>
                    <a:pt x="103466" y="962620"/>
                  </a:lnTo>
                  <a:lnTo>
                    <a:pt x="364355" y="962620"/>
                  </a:lnTo>
                  <a:lnTo>
                    <a:pt x="364355" y="1039892"/>
                  </a:lnTo>
                  <a:lnTo>
                    <a:pt x="103466" y="1039892"/>
                  </a:lnTo>
                  <a:lnTo>
                    <a:pt x="103466" y="1263396"/>
                  </a:lnTo>
                  <a:lnTo>
                    <a:pt x="17216" y="1263396"/>
                  </a:lnTo>
                  <a:close/>
                  <a:moveTo>
                    <a:pt x="1634490" y="214122"/>
                  </a:moveTo>
                  <a:cubicBezTo>
                    <a:pt x="1611122" y="214122"/>
                    <a:pt x="1592326" y="222123"/>
                    <a:pt x="1578102" y="238125"/>
                  </a:cubicBezTo>
                  <a:cubicBezTo>
                    <a:pt x="1563878" y="254127"/>
                    <a:pt x="1556766" y="275336"/>
                    <a:pt x="1556766" y="301752"/>
                  </a:cubicBezTo>
                  <a:lnTo>
                    <a:pt x="1556766" y="313182"/>
                  </a:lnTo>
                  <a:lnTo>
                    <a:pt x="1770126" y="313182"/>
                  </a:lnTo>
                  <a:lnTo>
                    <a:pt x="1770126" y="297942"/>
                  </a:lnTo>
                  <a:cubicBezTo>
                    <a:pt x="1770126" y="272542"/>
                    <a:pt x="1763395" y="252222"/>
                    <a:pt x="1749933" y="236982"/>
                  </a:cubicBezTo>
                  <a:cubicBezTo>
                    <a:pt x="1736471" y="221742"/>
                    <a:pt x="1718818" y="214122"/>
                    <a:pt x="1696974" y="214122"/>
                  </a:cubicBezTo>
                  <a:close/>
                  <a:moveTo>
                    <a:pt x="1205865" y="214122"/>
                  </a:moveTo>
                  <a:cubicBezTo>
                    <a:pt x="1182497" y="214122"/>
                    <a:pt x="1163701" y="222123"/>
                    <a:pt x="1149477" y="238125"/>
                  </a:cubicBezTo>
                  <a:cubicBezTo>
                    <a:pt x="1135253" y="254127"/>
                    <a:pt x="1128141" y="275336"/>
                    <a:pt x="1128141" y="301752"/>
                  </a:cubicBezTo>
                  <a:lnTo>
                    <a:pt x="1128141" y="313182"/>
                  </a:lnTo>
                  <a:lnTo>
                    <a:pt x="1341501" y="313182"/>
                  </a:lnTo>
                  <a:lnTo>
                    <a:pt x="1341501" y="297942"/>
                  </a:lnTo>
                  <a:cubicBezTo>
                    <a:pt x="1341501" y="272542"/>
                    <a:pt x="1334770" y="252222"/>
                    <a:pt x="1321308" y="236982"/>
                  </a:cubicBezTo>
                  <a:cubicBezTo>
                    <a:pt x="1307846" y="221742"/>
                    <a:pt x="1290193" y="214122"/>
                    <a:pt x="1268349" y="214122"/>
                  </a:cubicBezTo>
                  <a:close/>
                  <a:moveTo>
                    <a:pt x="970026" y="157734"/>
                  </a:moveTo>
                  <a:lnTo>
                    <a:pt x="1009650" y="157734"/>
                  </a:lnTo>
                  <a:lnTo>
                    <a:pt x="1009650" y="220980"/>
                  </a:lnTo>
                  <a:lnTo>
                    <a:pt x="970026" y="220980"/>
                  </a:lnTo>
                  <a:cubicBezTo>
                    <a:pt x="939038" y="220980"/>
                    <a:pt x="914146" y="230505"/>
                    <a:pt x="895350" y="249555"/>
                  </a:cubicBezTo>
                  <a:cubicBezTo>
                    <a:pt x="876554" y="268605"/>
                    <a:pt x="867156" y="293624"/>
                    <a:pt x="867156" y="324612"/>
                  </a:cubicBezTo>
                  <a:lnTo>
                    <a:pt x="867156" y="539496"/>
                  </a:lnTo>
                  <a:lnTo>
                    <a:pt x="796290" y="539496"/>
                  </a:lnTo>
                  <a:lnTo>
                    <a:pt x="796290" y="159258"/>
                  </a:lnTo>
                  <a:lnTo>
                    <a:pt x="864108" y="159258"/>
                  </a:lnTo>
                  <a:lnTo>
                    <a:pt x="864108" y="214884"/>
                  </a:lnTo>
                  <a:cubicBezTo>
                    <a:pt x="874268" y="198120"/>
                    <a:pt x="889127" y="184404"/>
                    <a:pt x="908685" y="173736"/>
                  </a:cubicBezTo>
                  <a:cubicBezTo>
                    <a:pt x="928243" y="163068"/>
                    <a:pt x="948690" y="157734"/>
                    <a:pt x="970026" y="157734"/>
                  </a:cubicBezTo>
                  <a:close/>
                  <a:moveTo>
                    <a:pt x="1634490" y="153162"/>
                  </a:moveTo>
                  <a:lnTo>
                    <a:pt x="1696974" y="153162"/>
                  </a:lnTo>
                  <a:cubicBezTo>
                    <a:pt x="1740154" y="153162"/>
                    <a:pt x="1774952" y="166370"/>
                    <a:pt x="1801368" y="192786"/>
                  </a:cubicBezTo>
                  <a:cubicBezTo>
                    <a:pt x="1827784" y="219202"/>
                    <a:pt x="1840992" y="254254"/>
                    <a:pt x="1840992" y="297942"/>
                  </a:cubicBezTo>
                  <a:lnTo>
                    <a:pt x="1840992" y="369570"/>
                  </a:lnTo>
                  <a:lnTo>
                    <a:pt x="1556766" y="369570"/>
                  </a:lnTo>
                  <a:lnTo>
                    <a:pt x="1556766" y="406146"/>
                  </a:lnTo>
                  <a:cubicBezTo>
                    <a:pt x="1556766" y="429514"/>
                    <a:pt x="1563878" y="448310"/>
                    <a:pt x="1578102" y="462534"/>
                  </a:cubicBezTo>
                  <a:cubicBezTo>
                    <a:pt x="1592326" y="476758"/>
                    <a:pt x="1611122" y="483870"/>
                    <a:pt x="1634490" y="483870"/>
                  </a:cubicBezTo>
                  <a:lnTo>
                    <a:pt x="1693164" y="483870"/>
                  </a:lnTo>
                  <a:cubicBezTo>
                    <a:pt x="1716024" y="483870"/>
                    <a:pt x="1734566" y="477901"/>
                    <a:pt x="1748790" y="465963"/>
                  </a:cubicBezTo>
                  <a:cubicBezTo>
                    <a:pt x="1763014" y="454025"/>
                    <a:pt x="1770126" y="438150"/>
                    <a:pt x="1770126" y="418338"/>
                  </a:cubicBezTo>
                  <a:lnTo>
                    <a:pt x="1839468" y="418338"/>
                  </a:lnTo>
                  <a:cubicBezTo>
                    <a:pt x="1839468" y="456438"/>
                    <a:pt x="1826006" y="487172"/>
                    <a:pt x="1799082" y="510540"/>
                  </a:cubicBezTo>
                  <a:cubicBezTo>
                    <a:pt x="1772158" y="533908"/>
                    <a:pt x="1736598" y="545592"/>
                    <a:pt x="1692402" y="545592"/>
                  </a:cubicBezTo>
                  <a:lnTo>
                    <a:pt x="1634490" y="545592"/>
                  </a:lnTo>
                  <a:cubicBezTo>
                    <a:pt x="1589786" y="545592"/>
                    <a:pt x="1553845" y="532765"/>
                    <a:pt x="1526667" y="507111"/>
                  </a:cubicBezTo>
                  <a:cubicBezTo>
                    <a:pt x="1499489" y="481457"/>
                    <a:pt x="1485900" y="447802"/>
                    <a:pt x="1485900" y="406146"/>
                  </a:cubicBezTo>
                  <a:lnTo>
                    <a:pt x="1485900" y="300990"/>
                  </a:lnTo>
                  <a:cubicBezTo>
                    <a:pt x="1485900" y="256286"/>
                    <a:pt x="1499489" y="220472"/>
                    <a:pt x="1526667" y="193548"/>
                  </a:cubicBezTo>
                  <a:cubicBezTo>
                    <a:pt x="1553845" y="166624"/>
                    <a:pt x="1589786" y="153162"/>
                    <a:pt x="1634490" y="153162"/>
                  </a:cubicBezTo>
                  <a:close/>
                  <a:moveTo>
                    <a:pt x="1205865" y="153162"/>
                  </a:moveTo>
                  <a:lnTo>
                    <a:pt x="1268349" y="153162"/>
                  </a:lnTo>
                  <a:cubicBezTo>
                    <a:pt x="1311529" y="153162"/>
                    <a:pt x="1346327" y="166370"/>
                    <a:pt x="1372743" y="192786"/>
                  </a:cubicBezTo>
                  <a:cubicBezTo>
                    <a:pt x="1399159" y="219202"/>
                    <a:pt x="1412367" y="254254"/>
                    <a:pt x="1412367" y="297942"/>
                  </a:cubicBezTo>
                  <a:lnTo>
                    <a:pt x="1412367" y="369570"/>
                  </a:lnTo>
                  <a:lnTo>
                    <a:pt x="1128141" y="369570"/>
                  </a:lnTo>
                  <a:lnTo>
                    <a:pt x="1128141" y="406146"/>
                  </a:lnTo>
                  <a:cubicBezTo>
                    <a:pt x="1128141" y="429514"/>
                    <a:pt x="1135253" y="448310"/>
                    <a:pt x="1149477" y="462534"/>
                  </a:cubicBezTo>
                  <a:cubicBezTo>
                    <a:pt x="1163701" y="476758"/>
                    <a:pt x="1182497" y="483870"/>
                    <a:pt x="1205865" y="483870"/>
                  </a:cubicBezTo>
                  <a:lnTo>
                    <a:pt x="1264539" y="483870"/>
                  </a:lnTo>
                  <a:cubicBezTo>
                    <a:pt x="1287399" y="483870"/>
                    <a:pt x="1305941" y="477901"/>
                    <a:pt x="1320165" y="465963"/>
                  </a:cubicBezTo>
                  <a:cubicBezTo>
                    <a:pt x="1334389" y="454025"/>
                    <a:pt x="1341501" y="438150"/>
                    <a:pt x="1341501" y="418338"/>
                  </a:cubicBezTo>
                  <a:lnTo>
                    <a:pt x="1410843" y="418338"/>
                  </a:lnTo>
                  <a:cubicBezTo>
                    <a:pt x="1410843" y="456438"/>
                    <a:pt x="1397381" y="487172"/>
                    <a:pt x="1370457" y="510540"/>
                  </a:cubicBezTo>
                  <a:cubicBezTo>
                    <a:pt x="1343533" y="533908"/>
                    <a:pt x="1307973" y="545592"/>
                    <a:pt x="1263777" y="545592"/>
                  </a:cubicBezTo>
                  <a:lnTo>
                    <a:pt x="1205865" y="545592"/>
                  </a:lnTo>
                  <a:cubicBezTo>
                    <a:pt x="1161161" y="545592"/>
                    <a:pt x="1125220" y="532765"/>
                    <a:pt x="1098042" y="507111"/>
                  </a:cubicBezTo>
                  <a:cubicBezTo>
                    <a:pt x="1070864" y="481457"/>
                    <a:pt x="1057275" y="447802"/>
                    <a:pt x="1057275" y="406146"/>
                  </a:cubicBezTo>
                  <a:lnTo>
                    <a:pt x="1057275" y="300990"/>
                  </a:lnTo>
                  <a:cubicBezTo>
                    <a:pt x="1057275" y="256286"/>
                    <a:pt x="1070864" y="220472"/>
                    <a:pt x="1098042" y="193548"/>
                  </a:cubicBezTo>
                  <a:cubicBezTo>
                    <a:pt x="1125220" y="166624"/>
                    <a:pt x="1161161" y="153162"/>
                    <a:pt x="1205865" y="153162"/>
                  </a:cubicBezTo>
                  <a:close/>
                  <a:moveTo>
                    <a:pt x="1967103" y="44196"/>
                  </a:moveTo>
                  <a:lnTo>
                    <a:pt x="2037207" y="44196"/>
                  </a:lnTo>
                  <a:lnTo>
                    <a:pt x="2037207" y="159258"/>
                  </a:lnTo>
                  <a:lnTo>
                    <a:pt x="2136267" y="159258"/>
                  </a:lnTo>
                  <a:lnTo>
                    <a:pt x="2136267" y="220980"/>
                  </a:lnTo>
                  <a:lnTo>
                    <a:pt x="2037207" y="220980"/>
                  </a:lnTo>
                  <a:lnTo>
                    <a:pt x="2037207" y="422148"/>
                  </a:lnTo>
                  <a:cubicBezTo>
                    <a:pt x="2037207" y="441960"/>
                    <a:pt x="2041144" y="456184"/>
                    <a:pt x="2049018" y="464820"/>
                  </a:cubicBezTo>
                  <a:cubicBezTo>
                    <a:pt x="2056892" y="473456"/>
                    <a:pt x="2069719" y="477774"/>
                    <a:pt x="2087499" y="477774"/>
                  </a:cubicBezTo>
                  <a:lnTo>
                    <a:pt x="2136267" y="477774"/>
                  </a:lnTo>
                  <a:lnTo>
                    <a:pt x="2136267" y="539496"/>
                  </a:lnTo>
                  <a:lnTo>
                    <a:pt x="2084451" y="539496"/>
                  </a:lnTo>
                  <a:cubicBezTo>
                    <a:pt x="2042795" y="539496"/>
                    <a:pt x="2012696" y="530352"/>
                    <a:pt x="1994154" y="512064"/>
                  </a:cubicBezTo>
                  <a:cubicBezTo>
                    <a:pt x="1975612" y="493776"/>
                    <a:pt x="1966341" y="464312"/>
                    <a:pt x="1966341" y="423672"/>
                  </a:cubicBezTo>
                  <a:lnTo>
                    <a:pt x="1966341" y="220980"/>
                  </a:lnTo>
                  <a:lnTo>
                    <a:pt x="1899285" y="220980"/>
                  </a:lnTo>
                  <a:lnTo>
                    <a:pt x="1899285" y="159258"/>
                  </a:lnTo>
                  <a:lnTo>
                    <a:pt x="1967103" y="159258"/>
                  </a:lnTo>
                  <a:close/>
                  <a:moveTo>
                    <a:pt x="538353" y="44196"/>
                  </a:moveTo>
                  <a:lnTo>
                    <a:pt x="608457" y="44196"/>
                  </a:lnTo>
                  <a:lnTo>
                    <a:pt x="608457" y="159258"/>
                  </a:lnTo>
                  <a:lnTo>
                    <a:pt x="707517" y="159258"/>
                  </a:lnTo>
                  <a:lnTo>
                    <a:pt x="707517" y="220980"/>
                  </a:lnTo>
                  <a:lnTo>
                    <a:pt x="608457" y="220980"/>
                  </a:lnTo>
                  <a:lnTo>
                    <a:pt x="608457" y="422148"/>
                  </a:lnTo>
                  <a:cubicBezTo>
                    <a:pt x="608457" y="441960"/>
                    <a:pt x="612394" y="456184"/>
                    <a:pt x="620268" y="464820"/>
                  </a:cubicBezTo>
                  <a:cubicBezTo>
                    <a:pt x="628142" y="473456"/>
                    <a:pt x="640969" y="477774"/>
                    <a:pt x="658749" y="477774"/>
                  </a:cubicBezTo>
                  <a:lnTo>
                    <a:pt x="707517" y="477774"/>
                  </a:lnTo>
                  <a:lnTo>
                    <a:pt x="707517" y="539496"/>
                  </a:lnTo>
                  <a:lnTo>
                    <a:pt x="655701" y="539496"/>
                  </a:lnTo>
                  <a:cubicBezTo>
                    <a:pt x="614045" y="539496"/>
                    <a:pt x="583946" y="530352"/>
                    <a:pt x="565404" y="512064"/>
                  </a:cubicBezTo>
                  <a:cubicBezTo>
                    <a:pt x="546862" y="493776"/>
                    <a:pt x="537591" y="464312"/>
                    <a:pt x="537591" y="423672"/>
                  </a:cubicBezTo>
                  <a:lnTo>
                    <a:pt x="537591" y="220980"/>
                  </a:lnTo>
                  <a:lnTo>
                    <a:pt x="470535" y="220980"/>
                  </a:lnTo>
                  <a:lnTo>
                    <a:pt x="470535" y="159258"/>
                  </a:lnTo>
                  <a:lnTo>
                    <a:pt x="538353" y="159258"/>
                  </a:lnTo>
                  <a:close/>
                  <a:moveTo>
                    <a:pt x="165354" y="0"/>
                  </a:moveTo>
                  <a:lnTo>
                    <a:pt x="251460" y="0"/>
                  </a:lnTo>
                  <a:cubicBezTo>
                    <a:pt x="281432" y="0"/>
                    <a:pt x="307975" y="6223"/>
                    <a:pt x="331089" y="18669"/>
                  </a:cubicBezTo>
                  <a:cubicBezTo>
                    <a:pt x="354203" y="31115"/>
                    <a:pt x="372110" y="48641"/>
                    <a:pt x="384810" y="71247"/>
                  </a:cubicBezTo>
                  <a:cubicBezTo>
                    <a:pt x="397510" y="93853"/>
                    <a:pt x="403860" y="119888"/>
                    <a:pt x="403860" y="149352"/>
                  </a:cubicBezTo>
                  <a:lnTo>
                    <a:pt x="332232" y="149352"/>
                  </a:lnTo>
                  <a:cubicBezTo>
                    <a:pt x="332232" y="123952"/>
                    <a:pt x="324866" y="103505"/>
                    <a:pt x="310134" y="88011"/>
                  </a:cubicBezTo>
                  <a:cubicBezTo>
                    <a:pt x="295402" y="72517"/>
                    <a:pt x="275844" y="64770"/>
                    <a:pt x="251460" y="64770"/>
                  </a:cubicBezTo>
                  <a:lnTo>
                    <a:pt x="165354" y="64770"/>
                  </a:lnTo>
                  <a:cubicBezTo>
                    <a:pt x="139446" y="64770"/>
                    <a:pt x="118491" y="70485"/>
                    <a:pt x="102489" y="81915"/>
                  </a:cubicBezTo>
                  <a:cubicBezTo>
                    <a:pt x="86487" y="93345"/>
                    <a:pt x="78486" y="108966"/>
                    <a:pt x="78486" y="128778"/>
                  </a:cubicBezTo>
                  <a:lnTo>
                    <a:pt x="78486" y="163068"/>
                  </a:lnTo>
                  <a:cubicBezTo>
                    <a:pt x="78486" y="179324"/>
                    <a:pt x="84201" y="192786"/>
                    <a:pt x="95631" y="203454"/>
                  </a:cubicBezTo>
                  <a:cubicBezTo>
                    <a:pt x="107061" y="214122"/>
                    <a:pt x="123444" y="221488"/>
                    <a:pt x="144780" y="225552"/>
                  </a:cubicBezTo>
                  <a:lnTo>
                    <a:pt x="281940" y="249174"/>
                  </a:lnTo>
                  <a:cubicBezTo>
                    <a:pt x="324104" y="256286"/>
                    <a:pt x="356489" y="270129"/>
                    <a:pt x="379095" y="290703"/>
                  </a:cubicBezTo>
                  <a:cubicBezTo>
                    <a:pt x="401701" y="311277"/>
                    <a:pt x="413004" y="337058"/>
                    <a:pt x="413004" y="368046"/>
                  </a:cubicBezTo>
                  <a:lnTo>
                    <a:pt x="413004" y="417576"/>
                  </a:lnTo>
                  <a:cubicBezTo>
                    <a:pt x="413004" y="456184"/>
                    <a:pt x="398145" y="487172"/>
                    <a:pt x="368427" y="510540"/>
                  </a:cubicBezTo>
                  <a:cubicBezTo>
                    <a:pt x="338709" y="533908"/>
                    <a:pt x="299212" y="545592"/>
                    <a:pt x="249936" y="545592"/>
                  </a:cubicBezTo>
                  <a:lnTo>
                    <a:pt x="162306" y="545592"/>
                  </a:lnTo>
                  <a:cubicBezTo>
                    <a:pt x="113030" y="545592"/>
                    <a:pt x="73660" y="530860"/>
                    <a:pt x="44196" y="501396"/>
                  </a:cubicBezTo>
                  <a:cubicBezTo>
                    <a:pt x="14732" y="471932"/>
                    <a:pt x="0" y="432308"/>
                    <a:pt x="0" y="382524"/>
                  </a:cubicBezTo>
                  <a:lnTo>
                    <a:pt x="70866" y="382524"/>
                  </a:lnTo>
                  <a:cubicBezTo>
                    <a:pt x="70866" y="412496"/>
                    <a:pt x="79375" y="436372"/>
                    <a:pt x="96393" y="454152"/>
                  </a:cubicBezTo>
                  <a:cubicBezTo>
                    <a:pt x="113411" y="471932"/>
                    <a:pt x="135890" y="480822"/>
                    <a:pt x="163830" y="480822"/>
                  </a:cubicBezTo>
                  <a:lnTo>
                    <a:pt x="248412" y="480822"/>
                  </a:lnTo>
                  <a:cubicBezTo>
                    <a:pt x="276352" y="480822"/>
                    <a:pt x="298704" y="474853"/>
                    <a:pt x="315468" y="462915"/>
                  </a:cubicBezTo>
                  <a:cubicBezTo>
                    <a:pt x="332232" y="450977"/>
                    <a:pt x="340614" y="435102"/>
                    <a:pt x="340614" y="415290"/>
                  </a:cubicBezTo>
                  <a:lnTo>
                    <a:pt x="340614" y="374142"/>
                  </a:lnTo>
                  <a:cubicBezTo>
                    <a:pt x="340614" y="358394"/>
                    <a:pt x="334645" y="345186"/>
                    <a:pt x="322707" y="334518"/>
                  </a:cubicBezTo>
                  <a:cubicBezTo>
                    <a:pt x="310769" y="323850"/>
                    <a:pt x="293878" y="316738"/>
                    <a:pt x="272034" y="313182"/>
                  </a:cubicBezTo>
                  <a:lnTo>
                    <a:pt x="133350" y="290322"/>
                  </a:lnTo>
                  <a:cubicBezTo>
                    <a:pt x="92710" y="283718"/>
                    <a:pt x="61341" y="269748"/>
                    <a:pt x="39243" y="248412"/>
                  </a:cubicBezTo>
                  <a:cubicBezTo>
                    <a:pt x="17145" y="227076"/>
                    <a:pt x="6096" y="200406"/>
                    <a:pt x="6096" y="168402"/>
                  </a:cubicBezTo>
                  <a:lnTo>
                    <a:pt x="6096" y="126492"/>
                  </a:lnTo>
                  <a:cubicBezTo>
                    <a:pt x="6096" y="88392"/>
                    <a:pt x="20701" y="57785"/>
                    <a:pt x="49911" y="34671"/>
                  </a:cubicBezTo>
                  <a:cubicBezTo>
                    <a:pt x="79121" y="11557"/>
                    <a:pt x="117602" y="0"/>
                    <a:pt x="16535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grpSp>
    </p:spTree>
    <p:extLst>
      <p:ext uri="{BB962C8B-B14F-4D97-AF65-F5344CB8AC3E}">
        <p14:creationId xmlns:p14="http://schemas.microsoft.com/office/powerpoint/2010/main" val="2268973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682D020-296E-405F-9651-D809E98D3D61}"/>
              </a:ext>
            </a:extLst>
          </p:cNvPr>
          <p:cNvSpPr txBox="1">
            <a:spLocks/>
          </p:cNvSpPr>
          <p:nvPr/>
        </p:nvSpPr>
        <p:spPr>
          <a:xfrm>
            <a:off x="5359076" y="1814596"/>
            <a:ext cx="4619153" cy="2001863"/>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1F497D"/>
                </a:solidFill>
                <a:ea typeface="Inter Medium" panose="02000603000000020004" pitchFamily="50" charset="0"/>
                <a:cs typeface="Poppins SemiBold" panose="00000700000000000000" pitchFamily="2" charset="0"/>
              </a:rPr>
              <a:t>Let’s Learn </a:t>
            </a:r>
            <a:br>
              <a:rPr lang="en-US" sz="4800" b="1" dirty="0">
                <a:solidFill>
                  <a:srgbClr val="1F497D"/>
                </a:solidFill>
                <a:ea typeface="Inter Medium" panose="02000603000000020004" pitchFamily="50" charset="0"/>
                <a:cs typeface="Poppins SemiBold" panose="00000700000000000000" pitchFamily="2" charset="0"/>
              </a:rPr>
            </a:br>
            <a:r>
              <a:rPr lang="en-US" sz="4800" b="1" dirty="0">
                <a:solidFill>
                  <a:srgbClr val="1F497D"/>
                </a:solidFill>
                <a:ea typeface="Inter Medium" panose="02000603000000020004" pitchFamily="50" charset="0"/>
                <a:cs typeface="Poppins SemiBold" panose="00000700000000000000" pitchFamily="2" charset="0"/>
              </a:rPr>
              <a:t>How To Make It Happen</a:t>
            </a:r>
          </a:p>
        </p:txBody>
      </p:sp>
      <p:sp>
        <p:nvSpPr>
          <p:cNvPr id="9" name="Rectangle 8">
            <a:extLst>
              <a:ext uri="{FF2B5EF4-FFF2-40B4-BE49-F238E27FC236}">
                <a16:creationId xmlns:a16="http://schemas.microsoft.com/office/drawing/2014/main" id="{8EE2C4D3-A64C-43E3-8026-0D3C1B44E0A8}"/>
              </a:ext>
            </a:extLst>
          </p:cNvPr>
          <p:cNvSpPr/>
          <p:nvPr/>
        </p:nvSpPr>
        <p:spPr>
          <a:xfrm>
            <a:off x="5359076" y="4667671"/>
            <a:ext cx="2789546" cy="369332"/>
          </a:xfrm>
          <a:prstGeom prst="rect">
            <a:avLst/>
          </a:prstGeom>
        </p:spPr>
        <p:txBody>
          <a:bodyPr wrap="square">
            <a:spAutoFit/>
          </a:bodyPr>
          <a:lstStyle/>
          <a:p>
            <a:r>
              <a:rPr lang="en-US" b="1" dirty="0">
                <a:solidFill>
                  <a:srgbClr val="E1315B"/>
                </a:solidFill>
                <a:latin typeface="+mj-lt"/>
                <a:cs typeface="Poppins SemiBold" panose="00000700000000000000" pitchFamily="2" charset="0"/>
              </a:rPr>
              <a:t>Influence behavior </a:t>
            </a:r>
            <a:endParaRPr lang="en-ID" b="1" dirty="0">
              <a:solidFill>
                <a:srgbClr val="E1315B"/>
              </a:solidFill>
              <a:latin typeface="+mj-lt"/>
              <a:cs typeface="Poppins SemiBold" panose="00000700000000000000" pitchFamily="2" charset="0"/>
            </a:endParaRPr>
          </a:p>
        </p:txBody>
      </p:sp>
      <p:sp>
        <p:nvSpPr>
          <p:cNvPr id="10" name="Rectangle 9">
            <a:extLst>
              <a:ext uri="{FF2B5EF4-FFF2-40B4-BE49-F238E27FC236}">
                <a16:creationId xmlns:a16="http://schemas.microsoft.com/office/drawing/2014/main" id="{8B320545-96F5-46C4-81A4-155FB717F474}"/>
              </a:ext>
            </a:extLst>
          </p:cNvPr>
          <p:cNvSpPr/>
          <p:nvPr/>
        </p:nvSpPr>
        <p:spPr>
          <a:xfrm>
            <a:off x="8523190" y="4667671"/>
            <a:ext cx="2340705" cy="369332"/>
          </a:xfrm>
          <a:prstGeom prst="rect">
            <a:avLst/>
          </a:prstGeom>
        </p:spPr>
        <p:txBody>
          <a:bodyPr wrap="square">
            <a:spAutoFit/>
          </a:bodyPr>
          <a:lstStyle/>
          <a:p>
            <a:r>
              <a:rPr lang="en-US" b="1" dirty="0">
                <a:solidFill>
                  <a:srgbClr val="E1315B"/>
                </a:solidFill>
                <a:latin typeface="+mj-lt"/>
              </a:rPr>
              <a:t>Ultimately shape</a:t>
            </a:r>
            <a:endParaRPr lang="en-ID" b="1" dirty="0">
              <a:solidFill>
                <a:srgbClr val="E1315B"/>
              </a:solidFill>
              <a:latin typeface="+mj-lt"/>
              <a:cs typeface="Poppins SemiBold" panose="00000700000000000000" pitchFamily="2" charset="0"/>
            </a:endParaRPr>
          </a:p>
        </p:txBody>
      </p:sp>
      <p:sp>
        <p:nvSpPr>
          <p:cNvPr id="11" name="Rectangle 10">
            <a:extLst>
              <a:ext uri="{FF2B5EF4-FFF2-40B4-BE49-F238E27FC236}">
                <a16:creationId xmlns:a16="http://schemas.microsoft.com/office/drawing/2014/main" id="{A6AFB07C-EAA7-47A1-92C2-DD68BACFC94C}"/>
              </a:ext>
            </a:extLst>
          </p:cNvPr>
          <p:cNvSpPr/>
          <p:nvPr/>
        </p:nvSpPr>
        <p:spPr>
          <a:xfrm>
            <a:off x="5359076" y="5121464"/>
            <a:ext cx="2789546" cy="799258"/>
          </a:xfrm>
          <a:prstGeom prst="rect">
            <a:avLst/>
          </a:prstGeom>
        </p:spPr>
        <p:txBody>
          <a:bodyPr wrap="square">
            <a:spAutoFit/>
          </a:bodyPr>
          <a:lstStyle/>
          <a:p>
            <a:pPr>
              <a:lnSpc>
                <a:spcPct val="150000"/>
              </a:lnSpc>
            </a:pPr>
            <a:r>
              <a:rPr lang="en-US" sz="1050" dirty="0">
                <a:latin typeface="+mj-lt"/>
                <a:ea typeface="Open Sans" panose="020B0606030504020204" pitchFamily="34" charset="0"/>
                <a:cs typeface="Poppins" panose="00000500000000000000" pitchFamily="2" charset="0"/>
              </a:rPr>
              <a:t>A research project I conducted on the meaning of the clothes associated with a high street brand, </a:t>
            </a:r>
            <a:endParaRPr lang="en-ID" sz="1050" dirty="0">
              <a:latin typeface="+mj-lt"/>
              <a:cs typeface="Poppins" panose="00000500000000000000" pitchFamily="2" charset="0"/>
            </a:endParaRPr>
          </a:p>
        </p:txBody>
      </p:sp>
      <p:sp>
        <p:nvSpPr>
          <p:cNvPr id="12" name="Rectangle 11">
            <a:extLst>
              <a:ext uri="{FF2B5EF4-FFF2-40B4-BE49-F238E27FC236}">
                <a16:creationId xmlns:a16="http://schemas.microsoft.com/office/drawing/2014/main" id="{689E793D-C090-4B51-B98B-79785E10D691}"/>
              </a:ext>
            </a:extLst>
          </p:cNvPr>
          <p:cNvSpPr/>
          <p:nvPr/>
        </p:nvSpPr>
        <p:spPr>
          <a:xfrm>
            <a:off x="8523190" y="5124157"/>
            <a:ext cx="2789547" cy="796565"/>
          </a:xfrm>
          <a:prstGeom prst="rect">
            <a:avLst/>
          </a:prstGeom>
        </p:spPr>
        <p:txBody>
          <a:bodyPr wrap="square">
            <a:spAutoFit/>
          </a:bodyPr>
          <a:lstStyle/>
          <a:p>
            <a:pPr>
              <a:lnSpc>
                <a:spcPct val="150000"/>
              </a:lnSpc>
            </a:pPr>
            <a:r>
              <a:rPr lang="en-US" sz="1050" dirty="0">
                <a:latin typeface="+mj-lt"/>
                <a:ea typeface="EB Garamond 12" panose="02020502060206020403" pitchFamily="18" charset="0"/>
                <a:cs typeface="Poppins" panose="00000500000000000000" pitchFamily="2" charset="0"/>
              </a:rPr>
              <a:t>“There is much to support the view that it is clothes that wear us, and not we, them; we may make them.</a:t>
            </a:r>
            <a:endParaRPr lang="en-ID" sz="1050" dirty="0">
              <a:latin typeface="+mj-lt"/>
              <a:ea typeface="EB Garamond 12" panose="02020502060206020403" pitchFamily="18" charset="0"/>
              <a:cs typeface="Poppins" panose="00000500000000000000" pitchFamily="2" charset="0"/>
            </a:endParaRPr>
          </a:p>
        </p:txBody>
      </p:sp>
      <p:sp>
        <p:nvSpPr>
          <p:cNvPr id="3" name="Oval 2">
            <a:extLst>
              <a:ext uri="{FF2B5EF4-FFF2-40B4-BE49-F238E27FC236}">
                <a16:creationId xmlns:a16="http://schemas.microsoft.com/office/drawing/2014/main" id="{A8838352-C6FC-456B-9A0B-B6890F25256A}"/>
              </a:ext>
            </a:extLst>
          </p:cNvPr>
          <p:cNvSpPr/>
          <p:nvPr/>
        </p:nvSpPr>
        <p:spPr>
          <a:xfrm>
            <a:off x="1638047" y="4580281"/>
            <a:ext cx="1336881" cy="133688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97">
              <a:latin typeface="+mj-lt"/>
            </a:endParaRPr>
          </a:p>
        </p:txBody>
      </p:sp>
      <p:pic>
        <p:nvPicPr>
          <p:cNvPr id="18" name="Picture Placeholder 17">
            <a:extLst>
              <a:ext uri="{FF2B5EF4-FFF2-40B4-BE49-F238E27FC236}">
                <a16:creationId xmlns:a16="http://schemas.microsoft.com/office/drawing/2014/main" id="{DF9EB6A0-017B-4177-864D-FB0EBAAAF290}"/>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1817" r="11817"/>
          <a:stretch/>
        </p:blipFill>
        <p:spPr>
          <a:xfrm>
            <a:off x="0" y="0"/>
            <a:ext cx="3526971" cy="6857997"/>
          </a:xfrm>
        </p:spPr>
      </p:pic>
      <p:grpSp>
        <p:nvGrpSpPr>
          <p:cNvPr id="19" name="Group 18">
            <a:extLst>
              <a:ext uri="{FF2B5EF4-FFF2-40B4-BE49-F238E27FC236}">
                <a16:creationId xmlns:a16="http://schemas.microsoft.com/office/drawing/2014/main" id="{FCC88BDC-167B-4A4F-890B-0CAFECDD64AD}"/>
              </a:ext>
            </a:extLst>
          </p:cNvPr>
          <p:cNvGrpSpPr/>
          <p:nvPr/>
        </p:nvGrpSpPr>
        <p:grpSpPr>
          <a:xfrm>
            <a:off x="5296701" y="860364"/>
            <a:ext cx="1453458" cy="554192"/>
            <a:chOff x="3899462" y="2585735"/>
            <a:chExt cx="4263400" cy="1625600"/>
          </a:xfrm>
        </p:grpSpPr>
        <p:pic>
          <p:nvPicPr>
            <p:cNvPr id="20" name="Graphic 19">
              <a:extLst>
                <a:ext uri="{FF2B5EF4-FFF2-40B4-BE49-F238E27FC236}">
                  <a16:creationId xmlns:a16="http://schemas.microsoft.com/office/drawing/2014/main" id="{58873975-C912-4CB4-A586-A372FAB64F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3899462" y="2585735"/>
              <a:ext cx="1625600" cy="1625600"/>
            </a:xfrm>
            <a:prstGeom prst="rect">
              <a:avLst/>
            </a:prstGeom>
          </p:spPr>
        </p:pic>
        <p:sp>
          <p:nvSpPr>
            <p:cNvPr id="21" name="Freeform: Shape 20">
              <a:extLst>
                <a:ext uri="{FF2B5EF4-FFF2-40B4-BE49-F238E27FC236}">
                  <a16:creationId xmlns:a16="http://schemas.microsoft.com/office/drawing/2014/main" id="{7A203E48-1B31-42BB-9868-85A8E3F4DEF6}"/>
                </a:ext>
              </a:extLst>
            </p:cNvPr>
            <p:cNvSpPr/>
            <p:nvPr/>
          </p:nvSpPr>
          <p:spPr>
            <a:xfrm>
              <a:off x="5446582" y="2763849"/>
              <a:ext cx="2716280" cy="1269373"/>
            </a:xfrm>
            <a:custGeom>
              <a:avLst/>
              <a:gdLst/>
              <a:ahLst/>
              <a:cxnLst/>
              <a:rect l="l" t="t" r="r" b="b"/>
              <a:pathLst>
                <a:path w="2716280" h="1269373">
                  <a:moveTo>
                    <a:pt x="585383" y="1091470"/>
                  </a:moveTo>
                  <a:cubicBezTo>
                    <a:pt x="569762" y="1091470"/>
                    <a:pt x="557284" y="1095288"/>
                    <a:pt x="547950" y="1102924"/>
                  </a:cubicBezTo>
                  <a:cubicBezTo>
                    <a:pt x="538615" y="1110560"/>
                    <a:pt x="533948" y="1120644"/>
                    <a:pt x="533948" y="1133178"/>
                  </a:cubicBezTo>
                  <a:lnTo>
                    <a:pt x="533948" y="1155609"/>
                  </a:lnTo>
                  <a:cubicBezTo>
                    <a:pt x="533948" y="1168603"/>
                    <a:pt x="538502" y="1178806"/>
                    <a:pt x="547610" y="1186220"/>
                  </a:cubicBezTo>
                  <a:cubicBezTo>
                    <a:pt x="556719" y="1193634"/>
                    <a:pt x="569309" y="1197340"/>
                    <a:pt x="585383" y="1197340"/>
                  </a:cubicBezTo>
                  <a:lnTo>
                    <a:pt x="629496" y="1197340"/>
                  </a:lnTo>
                  <a:cubicBezTo>
                    <a:pt x="649562" y="1197340"/>
                    <a:pt x="667397" y="1191490"/>
                    <a:pt x="683002" y="1179791"/>
                  </a:cubicBezTo>
                  <a:cubicBezTo>
                    <a:pt x="698607" y="1168091"/>
                    <a:pt x="709379" y="1152422"/>
                    <a:pt x="715316" y="1132785"/>
                  </a:cubicBezTo>
                  <a:lnTo>
                    <a:pt x="715316" y="1114985"/>
                  </a:lnTo>
                  <a:cubicBezTo>
                    <a:pt x="708410" y="1108809"/>
                    <a:pt x="697113" y="1103346"/>
                    <a:pt x="681425" y="1098596"/>
                  </a:cubicBezTo>
                  <a:cubicBezTo>
                    <a:pt x="665736" y="1093845"/>
                    <a:pt x="649673" y="1091470"/>
                    <a:pt x="633234" y="1091470"/>
                  </a:cubicBezTo>
                  <a:close/>
                  <a:moveTo>
                    <a:pt x="2078212" y="945702"/>
                  </a:moveTo>
                  <a:cubicBezTo>
                    <a:pt x="2057059" y="945702"/>
                    <a:pt x="2040082" y="952663"/>
                    <a:pt x="2027283" y="966585"/>
                  </a:cubicBezTo>
                  <a:cubicBezTo>
                    <a:pt x="2014484" y="980508"/>
                    <a:pt x="2008084" y="999411"/>
                    <a:pt x="2008084" y="1023295"/>
                  </a:cubicBezTo>
                  <a:lnTo>
                    <a:pt x="2008084" y="1115247"/>
                  </a:lnTo>
                  <a:cubicBezTo>
                    <a:pt x="2008084" y="1139647"/>
                    <a:pt x="2014369" y="1158806"/>
                    <a:pt x="2026938" y="1172724"/>
                  </a:cubicBezTo>
                  <a:cubicBezTo>
                    <a:pt x="2039507" y="1186643"/>
                    <a:pt x="2056349" y="1193602"/>
                    <a:pt x="2077462" y="1193602"/>
                  </a:cubicBezTo>
                  <a:lnTo>
                    <a:pt x="2139506" y="1193602"/>
                  </a:lnTo>
                  <a:cubicBezTo>
                    <a:pt x="2161104" y="1193602"/>
                    <a:pt x="2178439" y="1186613"/>
                    <a:pt x="2191512" y="1172635"/>
                  </a:cubicBezTo>
                  <a:cubicBezTo>
                    <a:pt x="2204585" y="1158657"/>
                    <a:pt x="2211122" y="1139528"/>
                    <a:pt x="2211122" y="1115247"/>
                  </a:cubicBezTo>
                  <a:lnTo>
                    <a:pt x="2211122" y="1023295"/>
                  </a:lnTo>
                  <a:cubicBezTo>
                    <a:pt x="2211122" y="999490"/>
                    <a:pt x="2204702" y="980607"/>
                    <a:pt x="2191863" y="966645"/>
                  </a:cubicBezTo>
                  <a:cubicBezTo>
                    <a:pt x="2179025" y="952683"/>
                    <a:pt x="2162072" y="945702"/>
                    <a:pt x="2141006" y="945702"/>
                  </a:cubicBezTo>
                  <a:close/>
                  <a:moveTo>
                    <a:pt x="1751707" y="875907"/>
                  </a:moveTo>
                  <a:lnTo>
                    <a:pt x="1836468" y="875907"/>
                  </a:lnTo>
                  <a:lnTo>
                    <a:pt x="1836468" y="1263396"/>
                  </a:lnTo>
                  <a:lnTo>
                    <a:pt x="1751707" y="1263396"/>
                  </a:lnTo>
                  <a:close/>
                  <a:moveTo>
                    <a:pt x="2538972" y="869930"/>
                  </a:moveTo>
                  <a:lnTo>
                    <a:pt x="2588312" y="869930"/>
                  </a:lnTo>
                  <a:cubicBezTo>
                    <a:pt x="2626459" y="869930"/>
                    <a:pt x="2657324" y="882650"/>
                    <a:pt x="2680907" y="908090"/>
                  </a:cubicBezTo>
                  <a:cubicBezTo>
                    <a:pt x="2704489" y="933529"/>
                    <a:pt x="2716280" y="966450"/>
                    <a:pt x="2716280" y="1006852"/>
                  </a:cubicBezTo>
                  <a:lnTo>
                    <a:pt x="2716280" y="1263396"/>
                  </a:lnTo>
                  <a:lnTo>
                    <a:pt x="2631520" y="1263396"/>
                  </a:lnTo>
                  <a:lnTo>
                    <a:pt x="2631520" y="1006852"/>
                  </a:lnTo>
                  <a:cubicBezTo>
                    <a:pt x="2631520" y="988326"/>
                    <a:pt x="2626940" y="973503"/>
                    <a:pt x="2617780" y="962382"/>
                  </a:cubicBezTo>
                  <a:cubicBezTo>
                    <a:pt x="2608620" y="951262"/>
                    <a:pt x="2596805" y="945702"/>
                    <a:pt x="2582335" y="945702"/>
                  </a:cubicBezTo>
                  <a:lnTo>
                    <a:pt x="2535984" y="945702"/>
                  </a:lnTo>
                  <a:cubicBezTo>
                    <a:pt x="2516545" y="945702"/>
                    <a:pt x="2498761" y="953306"/>
                    <a:pt x="2482632" y="968514"/>
                  </a:cubicBezTo>
                  <a:cubicBezTo>
                    <a:pt x="2466503" y="983722"/>
                    <a:pt x="2456180" y="1003292"/>
                    <a:pt x="2451664" y="1027224"/>
                  </a:cubicBezTo>
                  <a:lnTo>
                    <a:pt x="2451664" y="1263396"/>
                  </a:lnTo>
                  <a:lnTo>
                    <a:pt x="2366903" y="1263396"/>
                  </a:lnTo>
                  <a:lnTo>
                    <a:pt x="2366903" y="875907"/>
                  </a:lnTo>
                  <a:lnTo>
                    <a:pt x="2448675" y="875907"/>
                  </a:lnTo>
                  <a:lnTo>
                    <a:pt x="2448675" y="926723"/>
                  </a:lnTo>
                  <a:cubicBezTo>
                    <a:pt x="2450810" y="911594"/>
                    <a:pt x="2461528" y="898347"/>
                    <a:pt x="2480828" y="886980"/>
                  </a:cubicBezTo>
                  <a:cubicBezTo>
                    <a:pt x="2500128" y="875614"/>
                    <a:pt x="2519509" y="869930"/>
                    <a:pt x="2538972" y="869930"/>
                  </a:cubicBezTo>
                  <a:close/>
                  <a:moveTo>
                    <a:pt x="2078212" y="869930"/>
                  </a:moveTo>
                  <a:lnTo>
                    <a:pt x="2141006" y="869930"/>
                  </a:lnTo>
                  <a:cubicBezTo>
                    <a:pt x="2187464" y="869930"/>
                    <a:pt x="2224891" y="883865"/>
                    <a:pt x="2253288" y="911733"/>
                  </a:cubicBezTo>
                  <a:cubicBezTo>
                    <a:pt x="2281684" y="939602"/>
                    <a:pt x="2295882" y="976043"/>
                    <a:pt x="2295882" y="1021056"/>
                  </a:cubicBezTo>
                  <a:lnTo>
                    <a:pt x="2295882" y="1118235"/>
                  </a:lnTo>
                  <a:cubicBezTo>
                    <a:pt x="2295882" y="1163201"/>
                    <a:pt x="2281537" y="1199632"/>
                    <a:pt x="2252847" y="1227529"/>
                  </a:cubicBezTo>
                  <a:cubicBezTo>
                    <a:pt x="2224157" y="1255425"/>
                    <a:pt x="2186627" y="1269373"/>
                    <a:pt x="2140256" y="1269373"/>
                  </a:cubicBezTo>
                  <a:lnTo>
                    <a:pt x="2076712" y="1269373"/>
                  </a:lnTo>
                  <a:cubicBezTo>
                    <a:pt x="2030651" y="1269373"/>
                    <a:pt x="1993571" y="1255457"/>
                    <a:pt x="1965472" y="1227624"/>
                  </a:cubicBezTo>
                  <a:cubicBezTo>
                    <a:pt x="1937373" y="1199791"/>
                    <a:pt x="1923324" y="1163328"/>
                    <a:pt x="1923324" y="1118235"/>
                  </a:cubicBezTo>
                  <a:lnTo>
                    <a:pt x="1923324" y="1021056"/>
                  </a:lnTo>
                  <a:cubicBezTo>
                    <a:pt x="1923324" y="975963"/>
                    <a:pt x="1937502" y="939503"/>
                    <a:pt x="1965859" y="911674"/>
                  </a:cubicBezTo>
                  <a:cubicBezTo>
                    <a:pt x="1994216" y="883845"/>
                    <a:pt x="2031667" y="869930"/>
                    <a:pt x="2078212" y="869930"/>
                  </a:cubicBezTo>
                  <a:close/>
                  <a:moveTo>
                    <a:pt x="1025033" y="869930"/>
                  </a:moveTo>
                  <a:lnTo>
                    <a:pt x="1087827" y="869930"/>
                  </a:lnTo>
                  <a:cubicBezTo>
                    <a:pt x="1127189" y="869930"/>
                    <a:pt x="1158980" y="880842"/>
                    <a:pt x="1183202" y="902667"/>
                  </a:cubicBezTo>
                  <a:cubicBezTo>
                    <a:pt x="1207423" y="924491"/>
                    <a:pt x="1219534" y="955778"/>
                    <a:pt x="1219534" y="996530"/>
                  </a:cubicBezTo>
                  <a:lnTo>
                    <a:pt x="1136499" y="996530"/>
                  </a:lnTo>
                  <a:cubicBezTo>
                    <a:pt x="1135920" y="977860"/>
                    <a:pt x="1131237" y="964347"/>
                    <a:pt x="1122450" y="955989"/>
                  </a:cubicBezTo>
                  <a:cubicBezTo>
                    <a:pt x="1113663" y="947631"/>
                    <a:pt x="1102122" y="943451"/>
                    <a:pt x="1087827" y="943451"/>
                  </a:cubicBezTo>
                  <a:lnTo>
                    <a:pt x="1025783" y="943451"/>
                  </a:lnTo>
                  <a:cubicBezTo>
                    <a:pt x="1008948" y="943451"/>
                    <a:pt x="996041" y="946585"/>
                    <a:pt x="987064" y="952851"/>
                  </a:cubicBezTo>
                  <a:cubicBezTo>
                    <a:pt x="978087" y="959118"/>
                    <a:pt x="973598" y="967153"/>
                    <a:pt x="973598" y="976956"/>
                  </a:cubicBezTo>
                  <a:lnTo>
                    <a:pt x="973598" y="995637"/>
                  </a:lnTo>
                  <a:cubicBezTo>
                    <a:pt x="973598" y="1001748"/>
                    <a:pt x="976424" y="1007229"/>
                    <a:pt x="982075" y="1012079"/>
                  </a:cubicBezTo>
                  <a:cubicBezTo>
                    <a:pt x="987727" y="1016929"/>
                    <a:pt x="995097" y="1020382"/>
                    <a:pt x="1004185" y="1022437"/>
                  </a:cubicBezTo>
                  <a:lnTo>
                    <a:pt x="1135416" y="1045702"/>
                  </a:lnTo>
                  <a:cubicBezTo>
                    <a:pt x="1163039" y="1050489"/>
                    <a:pt x="1185583" y="1061212"/>
                    <a:pt x="1203049" y="1077873"/>
                  </a:cubicBezTo>
                  <a:cubicBezTo>
                    <a:pt x="1220516" y="1094534"/>
                    <a:pt x="1229249" y="1113969"/>
                    <a:pt x="1229249" y="1136178"/>
                  </a:cubicBezTo>
                  <a:lnTo>
                    <a:pt x="1229249" y="1165324"/>
                  </a:lnTo>
                  <a:cubicBezTo>
                    <a:pt x="1229249" y="1196805"/>
                    <a:pt x="1216174" y="1222016"/>
                    <a:pt x="1190024" y="1240959"/>
                  </a:cubicBezTo>
                  <a:cubicBezTo>
                    <a:pt x="1163874" y="1259902"/>
                    <a:pt x="1130058" y="1269373"/>
                    <a:pt x="1088577" y="1269373"/>
                  </a:cubicBezTo>
                  <a:lnTo>
                    <a:pt x="1022795" y="1269373"/>
                  </a:lnTo>
                  <a:cubicBezTo>
                    <a:pt x="980329" y="1269373"/>
                    <a:pt x="946140" y="1257606"/>
                    <a:pt x="920228" y="1234071"/>
                  </a:cubicBezTo>
                  <a:cubicBezTo>
                    <a:pt x="894316" y="1210536"/>
                    <a:pt x="881360" y="1177112"/>
                    <a:pt x="881360" y="1133797"/>
                  </a:cubicBezTo>
                  <a:lnTo>
                    <a:pt x="964633" y="1133797"/>
                  </a:lnTo>
                  <a:cubicBezTo>
                    <a:pt x="964633" y="1155045"/>
                    <a:pt x="969879" y="1170698"/>
                    <a:pt x="980373" y="1180755"/>
                  </a:cubicBezTo>
                  <a:cubicBezTo>
                    <a:pt x="990866" y="1190812"/>
                    <a:pt x="1005007" y="1195840"/>
                    <a:pt x="1022795" y="1195840"/>
                  </a:cubicBezTo>
                  <a:lnTo>
                    <a:pt x="1088577" y="1195840"/>
                  </a:lnTo>
                  <a:cubicBezTo>
                    <a:pt x="1105865" y="1195840"/>
                    <a:pt x="1119380" y="1192770"/>
                    <a:pt x="1129123" y="1186631"/>
                  </a:cubicBezTo>
                  <a:cubicBezTo>
                    <a:pt x="1138867" y="1180491"/>
                    <a:pt x="1143738" y="1172643"/>
                    <a:pt x="1143738" y="1163086"/>
                  </a:cubicBezTo>
                  <a:lnTo>
                    <a:pt x="1143738" y="1141405"/>
                  </a:lnTo>
                  <a:cubicBezTo>
                    <a:pt x="1143738" y="1135698"/>
                    <a:pt x="1141040" y="1130344"/>
                    <a:pt x="1135642" y="1125343"/>
                  </a:cubicBezTo>
                  <a:cubicBezTo>
                    <a:pt x="1130245" y="1120343"/>
                    <a:pt x="1124954" y="1117025"/>
                    <a:pt x="1119771" y="1115390"/>
                  </a:cubicBezTo>
                  <a:lnTo>
                    <a:pt x="993779" y="1092958"/>
                  </a:lnTo>
                  <a:cubicBezTo>
                    <a:pt x="958743" y="1087608"/>
                    <a:pt x="932369" y="1076480"/>
                    <a:pt x="914656" y="1059573"/>
                  </a:cubicBezTo>
                  <a:cubicBezTo>
                    <a:pt x="896944" y="1042666"/>
                    <a:pt x="888087" y="1022600"/>
                    <a:pt x="888087" y="999375"/>
                  </a:cubicBezTo>
                  <a:lnTo>
                    <a:pt x="888087" y="974705"/>
                  </a:lnTo>
                  <a:cubicBezTo>
                    <a:pt x="888087" y="943249"/>
                    <a:pt x="900621" y="917922"/>
                    <a:pt x="925687" y="898726"/>
                  </a:cubicBezTo>
                  <a:cubicBezTo>
                    <a:pt x="950754" y="879529"/>
                    <a:pt x="983869" y="869930"/>
                    <a:pt x="1025033" y="869930"/>
                  </a:cubicBezTo>
                  <a:close/>
                  <a:moveTo>
                    <a:pt x="599587" y="869930"/>
                  </a:moveTo>
                  <a:lnTo>
                    <a:pt x="660892" y="869930"/>
                  </a:lnTo>
                  <a:cubicBezTo>
                    <a:pt x="702286" y="869930"/>
                    <a:pt x="735707" y="881725"/>
                    <a:pt x="761155" y="905316"/>
                  </a:cubicBezTo>
                  <a:cubicBezTo>
                    <a:pt x="786602" y="928906"/>
                    <a:pt x="799326" y="959763"/>
                    <a:pt x="799326" y="997887"/>
                  </a:cubicBezTo>
                  <a:lnTo>
                    <a:pt x="799326" y="1263396"/>
                  </a:lnTo>
                  <a:lnTo>
                    <a:pt x="719054" y="1263396"/>
                  </a:lnTo>
                  <a:lnTo>
                    <a:pt x="719054" y="1213307"/>
                  </a:lnTo>
                  <a:cubicBezTo>
                    <a:pt x="716213" y="1229023"/>
                    <a:pt x="705017" y="1242296"/>
                    <a:pt x="685467" y="1253127"/>
                  </a:cubicBezTo>
                  <a:cubicBezTo>
                    <a:pt x="665917" y="1263958"/>
                    <a:pt x="646014" y="1269373"/>
                    <a:pt x="625757" y="1269373"/>
                  </a:cubicBezTo>
                  <a:lnTo>
                    <a:pt x="580906" y="1269373"/>
                  </a:lnTo>
                  <a:cubicBezTo>
                    <a:pt x="541584" y="1269373"/>
                    <a:pt x="509925" y="1259110"/>
                    <a:pt x="485930" y="1238584"/>
                  </a:cubicBezTo>
                  <a:cubicBezTo>
                    <a:pt x="461935" y="1218057"/>
                    <a:pt x="449937" y="1190649"/>
                    <a:pt x="449937" y="1156359"/>
                  </a:cubicBezTo>
                  <a:lnTo>
                    <a:pt x="449937" y="1131689"/>
                  </a:lnTo>
                  <a:cubicBezTo>
                    <a:pt x="449937" y="1098280"/>
                    <a:pt x="462433" y="1071342"/>
                    <a:pt x="487424" y="1050876"/>
                  </a:cubicBezTo>
                  <a:cubicBezTo>
                    <a:pt x="512416" y="1030409"/>
                    <a:pt x="544822" y="1020175"/>
                    <a:pt x="584645" y="1020175"/>
                  </a:cubicBezTo>
                  <a:lnTo>
                    <a:pt x="631734" y="1020175"/>
                  </a:lnTo>
                  <a:cubicBezTo>
                    <a:pt x="647149" y="1020175"/>
                    <a:pt x="663797" y="1022543"/>
                    <a:pt x="681681" y="1027277"/>
                  </a:cubicBezTo>
                  <a:cubicBezTo>
                    <a:pt x="699564" y="1032012"/>
                    <a:pt x="710775" y="1037864"/>
                    <a:pt x="715316" y="1044833"/>
                  </a:cubicBezTo>
                  <a:lnTo>
                    <a:pt x="715316" y="997887"/>
                  </a:lnTo>
                  <a:cubicBezTo>
                    <a:pt x="715316" y="981623"/>
                    <a:pt x="710327" y="968609"/>
                    <a:pt x="700350" y="958846"/>
                  </a:cubicBezTo>
                  <a:cubicBezTo>
                    <a:pt x="690372" y="949083"/>
                    <a:pt x="677220" y="944202"/>
                    <a:pt x="660892" y="944202"/>
                  </a:cubicBezTo>
                  <a:lnTo>
                    <a:pt x="599587" y="944202"/>
                  </a:lnTo>
                  <a:cubicBezTo>
                    <a:pt x="582434" y="944202"/>
                    <a:pt x="568950" y="948039"/>
                    <a:pt x="559136" y="955715"/>
                  </a:cubicBezTo>
                  <a:cubicBezTo>
                    <a:pt x="549321" y="963390"/>
                    <a:pt x="544414" y="975749"/>
                    <a:pt x="544414" y="992791"/>
                  </a:cubicBezTo>
                  <a:lnTo>
                    <a:pt x="460403" y="992791"/>
                  </a:lnTo>
                  <a:cubicBezTo>
                    <a:pt x="460403" y="953326"/>
                    <a:pt x="473270" y="922983"/>
                    <a:pt x="499003" y="901762"/>
                  </a:cubicBezTo>
                  <a:cubicBezTo>
                    <a:pt x="524736" y="880541"/>
                    <a:pt x="558265" y="869930"/>
                    <a:pt x="599587" y="869930"/>
                  </a:cubicBezTo>
                  <a:close/>
                  <a:moveTo>
                    <a:pt x="1794463" y="732377"/>
                  </a:moveTo>
                  <a:cubicBezTo>
                    <a:pt x="1811131" y="732377"/>
                    <a:pt x="1824542" y="737455"/>
                    <a:pt x="1834694" y="747611"/>
                  </a:cubicBezTo>
                  <a:cubicBezTo>
                    <a:pt x="1844846" y="757767"/>
                    <a:pt x="1849922" y="770676"/>
                    <a:pt x="1849922" y="786336"/>
                  </a:cubicBezTo>
                  <a:cubicBezTo>
                    <a:pt x="1849922" y="802433"/>
                    <a:pt x="1844828" y="815576"/>
                    <a:pt x="1834640" y="825764"/>
                  </a:cubicBezTo>
                  <a:cubicBezTo>
                    <a:pt x="1824452" y="835952"/>
                    <a:pt x="1811060" y="841046"/>
                    <a:pt x="1794463" y="841046"/>
                  </a:cubicBezTo>
                  <a:cubicBezTo>
                    <a:pt x="1777905" y="841046"/>
                    <a:pt x="1764397" y="835962"/>
                    <a:pt x="1753940" y="825794"/>
                  </a:cubicBezTo>
                  <a:cubicBezTo>
                    <a:pt x="1743482" y="815626"/>
                    <a:pt x="1738253" y="802473"/>
                    <a:pt x="1738253" y="786336"/>
                  </a:cubicBezTo>
                  <a:cubicBezTo>
                    <a:pt x="1738253" y="770636"/>
                    <a:pt x="1743462" y="757718"/>
                    <a:pt x="1753880" y="747581"/>
                  </a:cubicBezTo>
                  <a:cubicBezTo>
                    <a:pt x="1764298" y="737445"/>
                    <a:pt x="1777826" y="732377"/>
                    <a:pt x="1794463" y="732377"/>
                  </a:cubicBezTo>
                  <a:close/>
                  <a:moveTo>
                    <a:pt x="1300103" y="725650"/>
                  </a:moveTo>
                  <a:lnTo>
                    <a:pt x="1384864" y="725650"/>
                  </a:lnTo>
                  <a:lnTo>
                    <a:pt x="1384864" y="922234"/>
                  </a:lnTo>
                  <a:cubicBezTo>
                    <a:pt x="1387594" y="908058"/>
                    <a:pt x="1398248" y="895797"/>
                    <a:pt x="1416826" y="885450"/>
                  </a:cubicBezTo>
                  <a:cubicBezTo>
                    <a:pt x="1435404" y="875104"/>
                    <a:pt x="1453853" y="869930"/>
                    <a:pt x="1472172" y="869930"/>
                  </a:cubicBezTo>
                  <a:lnTo>
                    <a:pt x="1523012" y="869930"/>
                  </a:lnTo>
                  <a:cubicBezTo>
                    <a:pt x="1561152" y="869930"/>
                    <a:pt x="1592015" y="882650"/>
                    <a:pt x="1615601" y="908090"/>
                  </a:cubicBezTo>
                  <a:cubicBezTo>
                    <a:pt x="1639187" y="933529"/>
                    <a:pt x="1650980" y="966450"/>
                    <a:pt x="1650980" y="1006852"/>
                  </a:cubicBezTo>
                  <a:lnTo>
                    <a:pt x="1650980" y="1263396"/>
                  </a:lnTo>
                  <a:lnTo>
                    <a:pt x="1566220" y="1263396"/>
                  </a:lnTo>
                  <a:lnTo>
                    <a:pt x="1566220" y="1006852"/>
                  </a:lnTo>
                  <a:cubicBezTo>
                    <a:pt x="1566220" y="988326"/>
                    <a:pt x="1561640" y="973503"/>
                    <a:pt x="1552480" y="962382"/>
                  </a:cubicBezTo>
                  <a:cubicBezTo>
                    <a:pt x="1543320" y="951262"/>
                    <a:pt x="1531501" y="945702"/>
                    <a:pt x="1517023" y="945702"/>
                  </a:cubicBezTo>
                  <a:lnTo>
                    <a:pt x="1469184" y="945702"/>
                  </a:lnTo>
                  <a:cubicBezTo>
                    <a:pt x="1449721" y="945702"/>
                    <a:pt x="1431933" y="953185"/>
                    <a:pt x="1415820" y="968151"/>
                  </a:cubicBezTo>
                  <a:cubicBezTo>
                    <a:pt x="1399707" y="983117"/>
                    <a:pt x="1389388" y="1002352"/>
                    <a:pt x="1384864" y="1025855"/>
                  </a:cubicBezTo>
                  <a:lnTo>
                    <a:pt x="1384864" y="1263396"/>
                  </a:lnTo>
                  <a:lnTo>
                    <a:pt x="1300103" y="1263396"/>
                  </a:lnTo>
                  <a:close/>
                  <a:moveTo>
                    <a:pt x="17216" y="725650"/>
                  </a:moveTo>
                  <a:lnTo>
                    <a:pt x="392014" y="725650"/>
                  </a:lnTo>
                  <a:lnTo>
                    <a:pt x="392014" y="802922"/>
                  </a:lnTo>
                  <a:lnTo>
                    <a:pt x="103466" y="802922"/>
                  </a:lnTo>
                  <a:lnTo>
                    <a:pt x="103466" y="962620"/>
                  </a:lnTo>
                  <a:lnTo>
                    <a:pt x="364355" y="962620"/>
                  </a:lnTo>
                  <a:lnTo>
                    <a:pt x="364355" y="1039892"/>
                  </a:lnTo>
                  <a:lnTo>
                    <a:pt x="103466" y="1039892"/>
                  </a:lnTo>
                  <a:lnTo>
                    <a:pt x="103466" y="1263396"/>
                  </a:lnTo>
                  <a:lnTo>
                    <a:pt x="17216" y="1263396"/>
                  </a:lnTo>
                  <a:close/>
                  <a:moveTo>
                    <a:pt x="1634490" y="214122"/>
                  </a:moveTo>
                  <a:cubicBezTo>
                    <a:pt x="1611122" y="214122"/>
                    <a:pt x="1592326" y="222123"/>
                    <a:pt x="1578102" y="238125"/>
                  </a:cubicBezTo>
                  <a:cubicBezTo>
                    <a:pt x="1563878" y="254127"/>
                    <a:pt x="1556766" y="275336"/>
                    <a:pt x="1556766" y="301752"/>
                  </a:cubicBezTo>
                  <a:lnTo>
                    <a:pt x="1556766" y="313182"/>
                  </a:lnTo>
                  <a:lnTo>
                    <a:pt x="1770126" y="313182"/>
                  </a:lnTo>
                  <a:lnTo>
                    <a:pt x="1770126" y="297942"/>
                  </a:lnTo>
                  <a:cubicBezTo>
                    <a:pt x="1770126" y="272542"/>
                    <a:pt x="1763395" y="252222"/>
                    <a:pt x="1749933" y="236982"/>
                  </a:cubicBezTo>
                  <a:cubicBezTo>
                    <a:pt x="1736471" y="221742"/>
                    <a:pt x="1718818" y="214122"/>
                    <a:pt x="1696974" y="214122"/>
                  </a:cubicBezTo>
                  <a:close/>
                  <a:moveTo>
                    <a:pt x="1205865" y="214122"/>
                  </a:moveTo>
                  <a:cubicBezTo>
                    <a:pt x="1182497" y="214122"/>
                    <a:pt x="1163701" y="222123"/>
                    <a:pt x="1149477" y="238125"/>
                  </a:cubicBezTo>
                  <a:cubicBezTo>
                    <a:pt x="1135253" y="254127"/>
                    <a:pt x="1128141" y="275336"/>
                    <a:pt x="1128141" y="301752"/>
                  </a:cubicBezTo>
                  <a:lnTo>
                    <a:pt x="1128141" y="313182"/>
                  </a:lnTo>
                  <a:lnTo>
                    <a:pt x="1341501" y="313182"/>
                  </a:lnTo>
                  <a:lnTo>
                    <a:pt x="1341501" y="297942"/>
                  </a:lnTo>
                  <a:cubicBezTo>
                    <a:pt x="1341501" y="272542"/>
                    <a:pt x="1334770" y="252222"/>
                    <a:pt x="1321308" y="236982"/>
                  </a:cubicBezTo>
                  <a:cubicBezTo>
                    <a:pt x="1307846" y="221742"/>
                    <a:pt x="1290193" y="214122"/>
                    <a:pt x="1268349" y="214122"/>
                  </a:cubicBezTo>
                  <a:close/>
                  <a:moveTo>
                    <a:pt x="970026" y="157734"/>
                  </a:moveTo>
                  <a:lnTo>
                    <a:pt x="1009650" y="157734"/>
                  </a:lnTo>
                  <a:lnTo>
                    <a:pt x="1009650" y="220980"/>
                  </a:lnTo>
                  <a:lnTo>
                    <a:pt x="970026" y="220980"/>
                  </a:lnTo>
                  <a:cubicBezTo>
                    <a:pt x="939038" y="220980"/>
                    <a:pt x="914146" y="230505"/>
                    <a:pt x="895350" y="249555"/>
                  </a:cubicBezTo>
                  <a:cubicBezTo>
                    <a:pt x="876554" y="268605"/>
                    <a:pt x="867156" y="293624"/>
                    <a:pt x="867156" y="324612"/>
                  </a:cubicBezTo>
                  <a:lnTo>
                    <a:pt x="867156" y="539496"/>
                  </a:lnTo>
                  <a:lnTo>
                    <a:pt x="796290" y="539496"/>
                  </a:lnTo>
                  <a:lnTo>
                    <a:pt x="796290" y="159258"/>
                  </a:lnTo>
                  <a:lnTo>
                    <a:pt x="864108" y="159258"/>
                  </a:lnTo>
                  <a:lnTo>
                    <a:pt x="864108" y="214884"/>
                  </a:lnTo>
                  <a:cubicBezTo>
                    <a:pt x="874268" y="198120"/>
                    <a:pt x="889127" y="184404"/>
                    <a:pt x="908685" y="173736"/>
                  </a:cubicBezTo>
                  <a:cubicBezTo>
                    <a:pt x="928243" y="163068"/>
                    <a:pt x="948690" y="157734"/>
                    <a:pt x="970026" y="157734"/>
                  </a:cubicBezTo>
                  <a:close/>
                  <a:moveTo>
                    <a:pt x="1634490" y="153162"/>
                  </a:moveTo>
                  <a:lnTo>
                    <a:pt x="1696974" y="153162"/>
                  </a:lnTo>
                  <a:cubicBezTo>
                    <a:pt x="1740154" y="153162"/>
                    <a:pt x="1774952" y="166370"/>
                    <a:pt x="1801368" y="192786"/>
                  </a:cubicBezTo>
                  <a:cubicBezTo>
                    <a:pt x="1827784" y="219202"/>
                    <a:pt x="1840992" y="254254"/>
                    <a:pt x="1840992" y="297942"/>
                  </a:cubicBezTo>
                  <a:lnTo>
                    <a:pt x="1840992" y="369570"/>
                  </a:lnTo>
                  <a:lnTo>
                    <a:pt x="1556766" y="369570"/>
                  </a:lnTo>
                  <a:lnTo>
                    <a:pt x="1556766" y="406146"/>
                  </a:lnTo>
                  <a:cubicBezTo>
                    <a:pt x="1556766" y="429514"/>
                    <a:pt x="1563878" y="448310"/>
                    <a:pt x="1578102" y="462534"/>
                  </a:cubicBezTo>
                  <a:cubicBezTo>
                    <a:pt x="1592326" y="476758"/>
                    <a:pt x="1611122" y="483870"/>
                    <a:pt x="1634490" y="483870"/>
                  </a:cubicBezTo>
                  <a:lnTo>
                    <a:pt x="1693164" y="483870"/>
                  </a:lnTo>
                  <a:cubicBezTo>
                    <a:pt x="1716024" y="483870"/>
                    <a:pt x="1734566" y="477901"/>
                    <a:pt x="1748790" y="465963"/>
                  </a:cubicBezTo>
                  <a:cubicBezTo>
                    <a:pt x="1763014" y="454025"/>
                    <a:pt x="1770126" y="438150"/>
                    <a:pt x="1770126" y="418338"/>
                  </a:cubicBezTo>
                  <a:lnTo>
                    <a:pt x="1839468" y="418338"/>
                  </a:lnTo>
                  <a:cubicBezTo>
                    <a:pt x="1839468" y="456438"/>
                    <a:pt x="1826006" y="487172"/>
                    <a:pt x="1799082" y="510540"/>
                  </a:cubicBezTo>
                  <a:cubicBezTo>
                    <a:pt x="1772158" y="533908"/>
                    <a:pt x="1736598" y="545592"/>
                    <a:pt x="1692402" y="545592"/>
                  </a:cubicBezTo>
                  <a:lnTo>
                    <a:pt x="1634490" y="545592"/>
                  </a:lnTo>
                  <a:cubicBezTo>
                    <a:pt x="1589786" y="545592"/>
                    <a:pt x="1553845" y="532765"/>
                    <a:pt x="1526667" y="507111"/>
                  </a:cubicBezTo>
                  <a:cubicBezTo>
                    <a:pt x="1499489" y="481457"/>
                    <a:pt x="1485900" y="447802"/>
                    <a:pt x="1485900" y="406146"/>
                  </a:cubicBezTo>
                  <a:lnTo>
                    <a:pt x="1485900" y="300990"/>
                  </a:lnTo>
                  <a:cubicBezTo>
                    <a:pt x="1485900" y="256286"/>
                    <a:pt x="1499489" y="220472"/>
                    <a:pt x="1526667" y="193548"/>
                  </a:cubicBezTo>
                  <a:cubicBezTo>
                    <a:pt x="1553845" y="166624"/>
                    <a:pt x="1589786" y="153162"/>
                    <a:pt x="1634490" y="153162"/>
                  </a:cubicBezTo>
                  <a:close/>
                  <a:moveTo>
                    <a:pt x="1205865" y="153162"/>
                  </a:moveTo>
                  <a:lnTo>
                    <a:pt x="1268349" y="153162"/>
                  </a:lnTo>
                  <a:cubicBezTo>
                    <a:pt x="1311529" y="153162"/>
                    <a:pt x="1346327" y="166370"/>
                    <a:pt x="1372743" y="192786"/>
                  </a:cubicBezTo>
                  <a:cubicBezTo>
                    <a:pt x="1399159" y="219202"/>
                    <a:pt x="1412367" y="254254"/>
                    <a:pt x="1412367" y="297942"/>
                  </a:cubicBezTo>
                  <a:lnTo>
                    <a:pt x="1412367" y="369570"/>
                  </a:lnTo>
                  <a:lnTo>
                    <a:pt x="1128141" y="369570"/>
                  </a:lnTo>
                  <a:lnTo>
                    <a:pt x="1128141" y="406146"/>
                  </a:lnTo>
                  <a:cubicBezTo>
                    <a:pt x="1128141" y="429514"/>
                    <a:pt x="1135253" y="448310"/>
                    <a:pt x="1149477" y="462534"/>
                  </a:cubicBezTo>
                  <a:cubicBezTo>
                    <a:pt x="1163701" y="476758"/>
                    <a:pt x="1182497" y="483870"/>
                    <a:pt x="1205865" y="483870"/>
                  </a:cubicBezTo>
                  <a:lnTo>
                    <a:pt x="1264539" y="483870"/>
                  </a:lnTo>
                  <a:cubicBezTo>
                    <a:pt x="1287399" y="483870"/>
                    <a:pt x="1305941" y="477901"/>
                    <a:pt x="1320165" y="465963"/>
                  </a:cubicBezTo>
                  <a:cubicBezTo>
                    <a:pt x="1334389" y="454025"/>
                    <a:pt x="1341501" y="438150"/>
                    <a:pt x="1341501" y="418338"/>
                  </a:cubicBezTo>
                  <a:lnTo>
                    <a:pt x="1410843" y="418338"/>
                  </a:lnTo>
                  <a:cubicBezTo>
                    <a:pt x="1410843" y="456438"/>
                    <a:pt x="1397381" y="487172"/>
                    <a:pt x="1370457" y="510540"/>
                  </a:cubicBezTo>
                  <a:cubicBezTo>
                    <a:pt x="1343533" y="533908"/>
                    <a:pt x="1307973" y="545592"/>
                    <a:pt x="1263777" y="545592"/>
                  </a:cubicBezTo>
                  <a:lnTo>
                    <a:pt x="1205865" y="545592"/>
                  </a:lnTo>
                  <a:cubicBezTo>
                    <a:pt x="1161161" y="545592"/>
                    <a:pt x="1125220" y="532765"/>
                    <a:pt x="1098042" y="507111"/>
                  </a:cubicBezTo>
                  <a:cubicBezTo>
                    <a:pt x="1070864" y="481457"/>
                    <a:pt x="1057275" y="447802"/>
                    <a:pt x="1057275" y="406146"/>
                  </a:cubicBezTo>
                  <a:lnTo>
                    <a:pt x="1057275" y="300990"/>
                  </a:lnTo>
                  <a:cubicBezTo>
                    <a:pt x="1057275" y="256286"/>
                    <a:pt x="1070864" y="220472"/>
                    <a:pt x="1098042" y="193548"/>
                  </a:cubicBezTo>
                  <a:cubicBezTo>
                    <a:pt x="1125220" y="166624"/>
                    <a:pt x="1161161" y="153162"/>
                    <a:pt x="1205865" y="153162"/>
                  </a:cubicBezTo>
                  <a:close/>
                  <a:moveTo>
                    <a:pt x="1967103" y="44196"/>
                  </a:moveTo>
                  <a:lnTo>
                    <a:pt x="2037207" y="44196"/>
                  </a:lnTo>
                  <a:lnTo>
                    <a:pt x="2037207" y="159258"/>
                  </a:lnTo>
                  <a:lnTo>
                    <a:pt x="2136267" y="159258"/>
                  </a:lnTo>
                  <a:lnTo>
                    <a:pt x="2136267" y="220980"/>
                  </a:lnTo>
                  <a:lnTo>
                    <a:pt x="2037207" y="220980"/>
                  </a:lnTo>
                  <a:lnTo>
                    <a:pt x="2037207" y="422148"/>
                  </a:lnTo>
                  <a:cubicBezTo>
                    <a:pt x="2037207" y="441960"/>
                    <a:pt x="2041144" y="456184"/>
                    <a:pt x="2049018" y="464820"/>
                  </a:cubicBezTo>
                  <a:cubicBezTo>
                    <a:pt x="2056892" y="473456"/>
                    <a:pt x="2069719" y="477774"/>
                    <a:pt x="2087499" y="477774"/>
                  </a:cubicBezTo>
                  <a:lnTo>
                    <a:pt x="2136267" y="477774"/>
                  </a:lnTo>
                  <a:lnTo>
                    <a:pt x="2136267" y="539496"/>
                  </a:lnTo>
                  <a:lnTo>
                    <a:pt x="2084451" y="539496"/>
                  </a:lnTo>
                  <a:cubicBezTo>
                    <a:pt x="2042795" y="539496"/>
                    <a:pt x="2012696" y="530352"/>
                    <a:pt x="1994154" y="512064"/>
                  </a:cubicBezTo>
                  <a:cubicBezTo>
                    <a:pt x="1975612" y="493776"/>
                    <a:pt x="1966341" y="464312"/>
                    <a:pt x="1966341" y="423672"/>
                  </a:cubicBezTo>
                  <a:lnTo>
                    <a:pt x="1966341" y="220980"/>
                  </a:lnTo>
                  <a:lnTo>
                    <a:pt x="1899285" y="220980"/>
                  </a:lnTo>
                  <a:lnTo>
                    <a:pt x="1899285" y="159258"/>
                  </a:lnTo>
                  <a:lnTo>
                    <a:pt x="1967103" y="159258"/>
                  </a:lnTo>
                  <a:close/>
                  <a:moveTo>
                    <a:pt x="538353" y="44196"/>
                  </a:moveTo>
                  <a:lnTo>
                    <a:pt x="608457" y="44196"/>
                  </a:lnTo>
                  <a:lnTo>
                    <a:pt x="608457" y="159258"/>
                  </a:lnTo>
                  <a:lnTo>
                    <a:pt x="707517" y="159258"/>
                  </a:lnTo>
                  <a:lnTo>
                    <a:pt x="707517" y="220980"/>
                  </a:lnTo>
                  <a:lnTo>
                    <a:pt x="608457" y="220980"/>
                  </a:lnTo>
                  <a:lnTo>
                    <a:pt x="608457" y="422148"/>
                  </a:lnTo>
                  <a:cubicBezTo>
                    <a:pt x="608457" y="441960"/>
                    <a:pt x="612394" y="456184"/>
                    <a:pt x="620268" y="464820"/>
                  </a:cubicBezTo>
                  <a:cubicBezTo>
                    <a:pt x="628142" y="473456"/>
                    <a:pt x="640969" y="477774"/>
                    <a:pt x="658749" y="477774"/>
                  </a:cubicBezTo>
                  <a:lnTo>
                    <a:pt x="707517" y="477774"/>
                  </a:lnTo>
                  <a:lnTo>
                    <a:pt x="707517" y="539496"/>
                  </a:lnTo>
                  <a:lnTo>
                    <a:pt x="655701" y="539496"/>
                  </a:lnTo>
                  <a:cubicBezTo>
                    <a:pt x="614045" y="539496"/>
                    <a:pt x="583946" y="530352"/>
                    <a:pt x="565404" y="512064"/>
                  </a:cubicBezTo>
                  <a:cubicBezTo>
                    <a:pt x="546862" y="493776"/>
                    <a:pt x="537591" y="464312"/>
                    <a:pt x="537591" y="423672"/>
                  </a:cubicBezTo>
                  <a:lnTo>
                    <a:pt x="537591" y="220980"/>
                  </a:lnTo>
                  <a:lnTo>
                    <a:pt x="470535" y="220980"/>
                  </a:lnTo>
                  <a:lnTo>
                    <a:pt x="470535" y="159258"/>
                  </a:lnTo>
                  <a:lnTo>
                    <a:pt x="538353" y="159258"/>
                  </a:lnTo>
                  <a:close/>
                  <a:moveTo>
                    <a:pt x="165354" y="0"/>
                  </a:moveTo>
                  <a:lnTo>
                    <a:pt x="251460" y="0"/>
                  </a:lnTo>
                  <a:cubicBezTo>
                    <a:pt x="281432" y="0"/>
                    <a:pt x="307975" y="6223"/>
                    <a:pt x="331089" y="18669"/>
                  </a:cubicBezTo>
                  <a:cubicBezTo>
                    <a:pt x="354203" y="31115"/>
                    <a:pt x="372110" y="48641"/>
                    <a:pt x="384810" y="71247"/>
                  </a:cubicBezTo>
                  <a:cubicBezTo>
                    <a:pt x="397510" y="93853"/>
                    <a:pt x="403860" y="119888"/>
                    <a:pt x="403860" y="149352"/>
                  </a:cubicBezTo>
                  <a:lnTo>
                    <a:pt x="332232" y="149352"/>
                  </a:lnTo>
                  <a:cubicBezTo>
                    <a:pt x="332232" y="123952"/>
                    <a:pt x="324866" y="103505"/>
                    <a:pt x="310134" y="88011"/>
                  </a:cubicBezTo>
                  <a:cubicBezTo>
                    <a:pt x="295402" y="72517"/>
                    <a:pt x="275844" y="64770"/>
                    <a:pt x="251460" y="64770"/>
                  </a:cubicBezTo>
                  <a:lnTo>
                    <a:pt x="165354" y="64770"/>
                  </a:lnTo>
                  <a:cubicBezTo>
                    <a:pt x="139446" y="64770"/>
                    <a:pt x="118491" y="70485"/>
                    <a:pt x="102489" y="81915"/>
                  </a:cubicBezTo>
                  <a:cubicBezTo>
                    <a:pt x="86487" y="93345"/>
                    <a:pt x="78486" y="108966"/>
                    <a:pt x="78486" y="128778"/>
                  </a:cubicBezTo>
                  <a:lnTo>
                    <a:pt x="78486" y="163068"/>
                  </a:lnTo>
                  <a:cubicBezTo>
                    <a:pt x="78486" y="179324"/>
                    <a:pt x="84201" y="192786"/>
                    <a:pt x="95631" y="203454"/>
                  </a:cubicBezTo>
                  <a:cubicBezTo>
                    <a:pt x="107061" y="214122"/>
                    <a:pt x="123444" y="221488"/>
                    <a:pt x="144780" y="225552"/>
                  </a:cubicBezTo>
                  <a:lnTo>
                    <a:pt x="281940" y="249174"/>
                  </a:lnTo>
                  <a:cubicBezTo>
                    <a:pt x="324104" y="256286"/>
                    <a:pt x="356489" y="270129"/>
                    <a:pt x="379095" y="290703"/>
                  </a:cubicBezTo>
                  <a:cubicBezTo>
                    <a:pt x="401701" y="311277"/>
                    <a:pt x="413004" y="337058"/>
                    <a:pt x="413004" y="368046"/>
                  </a:cubicBezTo>
                  <a:lnTo>
                    <a:pt x="413004" y="417576"/>
                  </a:lnTo>
                  <a:cubicBezTo>
                    <a:pt x="413004" y="456184"/>
                    <a:pt x="398145" y="487172"/>
                    <a:pt x="368427" y="510540"/>
                  </a:cubicBezTo>
                  <a:cubicBezTo>
                    <a:pt x="338709" y="533908"/>
                    <a:pt x="299212" y="545592"/>
                    <a:pt x="249936" y="545592"/>
                  </a:cubicBezTo>
                  <a:lnTo>
                    <a:pt x="162306" y="545592"/>
                  </a:lnTo>
                  <a:cubicBezTo>
                    <a:pt x="113030" y="545592"/>
                    <a:pt x="73660" y="530860"/>
                    <a:pt x="44196" y="501396"/>
                  </a:cubicBezTo>
                  <a:cubicBezTo>
                    <a:pt x="14732" y="471932"/>
                    <a:pt x="0" y="432308"/>
                    <a:pt x="0" y="382524"/>
                  </a:cubicBezTo>
                  <a:lnTo>
                    <a:pt x="70866" y="382524"/>
                  </a:lnTo>
                  <a:cubicBezTo>
                    <a:pt x="70866" y="412496"/>
                    <a:pt x="79375" y="436372"/>
                    <a:pt x="96393" y="454152"/>
                  </a:cubicBezTo>
                  <a:cubicBezTo>
                    <a:pt x="113411" y="471932"/>
                    <a:pt x="135890" y="480822"/>
                    <a:pt x="163830" y="480822"/>
                  </a:cubicBezTo>
                  <a:lnTo>
                    <a:pt x="248412" y="480822"/>
                  </a:lnTo>
                  <a:cubicBezTo>
                    <a:pt x="276352" y="480822"/>
                    <a:pt x="298704" y="474853"/>
                    <a:pt x="315468" y="462915"/>
                  </a:cubicBezTo>
                  <a:cubicBezTo>
                    <a:pt x="332232" y="450977"/>
                    <a:pt x="340614" y="435102"/>
                    <a:pt x="340614" y="415290"/>
                  </a:cubicBezTo>
                  <a:lnTo>
                    <a:pt x="340614" y="374142"/>
                  </a:lnTo>
                  <a:cubicBezTo>
                    <a:pt x="340614" y="358394"/>
                    <a:pt x="334645" y="345186"/>
                    <a:pt x="322707" y="334518"/>
                  </a:cubicBezTo>
                  <a:cubicBezTo>
                    <a:pt x="310769" y="323850"/>
                    <a:pt x="293878" y="316738"/>
                    <a:pt x="272034" y="313182"/>
                  </a:cubicBezTo>
                  <a:lnTo>
                    <a:pt x="133350" y="290322"/>
                  </a:lnTo>
                  <a:cubicBezTo>
                    <a:pt x="92710" y="283718"/>
                    <a:pt x="61341" y="269748"/>
                    <a:pt x="39243" y="248412"/>
                  </a:cubicBezTo>
                  <a:cubicBezTo>
                    <a:pt x="17145" y="227076"/>
                    <a:pt x="6096" y="200406"/>
                    <a:pt x="6096" y="168402"/>
                  </a:cubicBezTo>
                  <a:lnTo>
                    <a:pt x="6096" y="126492"/>
                  </a:lnTo>
                  <a:cubicBezTo>
                    <a:pt x="6096" y="88392"/>
                    <a:pt x="20701" y="57785"/>
                    <a:pt x="49911" y="34671"/>
                  </a:cubicBezTo>
                  <a:cubicBezTo>
                    <a:pt x="79121" y="11557"/>
                    <a:pt x="117602" y="0"/>
                    <a:pt x="16535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grpSp>
      <p:cxnSp>
        <p:nvCxnSpPr>
          <p:cNvPr id="22" name="Straight Connector 21">
            <a:extLst>
              <a:ext uri="{FF2B5EF4-FFF2-40B4-BE49-F238E27FC236}">
                <a16:creationId xmlns:a16="http://schemas.microsoft.com/office/drawing/2014/main" id="{5D0965CE-7C56-4ED0-8EDD-4A5B9DC59735}"/>
              </a:ext>
            </a:extLst>
          </p:cNvPr>
          <p:cNvCxnSpPr>
            <a:cxnSpLocks/>
          </p:cNvCxnSpPr>
          <p:nvPr/>
        </p:nvCxnSpPr>
        <p:spPr>
          <a:xfrm>
            <a:off x="5442859" y="4258567"/>
            <a:ext cx="5518496" cy="0"/>
          </a:xfrm>
          <a:prstGeom prst="line">
            <a:avLst/>
          </a:prstGeom>
          <a:ln>
            <a:solidFill>
              <a:srgbClr val="F47D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8524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E6325A-6935-416B-83EA-236FCB76304D}"/>
              </a:ext>
            </a:extLst>
          </p:cNvPr>
          <p:cNvSpPr/>
          <p:nvPr/>
        </p:nvSpPr>
        <p:spPr>
          <a:xfrm>
            <a:off x="5582205" y="1432771"/>
            <a:ext cx="2130195" cy="39924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97">
              <a:latin typeface="+mj-lt"/>
            </a:endParaRPr>
          </a:p>
        </p:txBody>
      </p:sp>
      <p:pic>
        <p:nvPicPr>
          <p:cNvPr id="9" name="Picture Placeholder 8">
            <a:extLst>
              <a:ext uri="{FF2B5EF4-FFF2-40B4-BE49-F238E27FC236}">
                <a16:creationId xmlns:a16="http://schemas.microsoft.com/office/drawing/2014/main" id="{CE798D89-9BBF-4B1F-95FF-2713E0C28E9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987" b="2987"/>
          <a:stretch>
            <a:fillRect/>
          </a:stretch>
        </p:blipFill>
        <p:spPr/>
      </p:pic>
      <p:sp>
        <p:nvSpPr>
          <p:cNvPr id="8" name="Rectangle 7">
            <a:extLst>
              <a:ext uri="{FF2B5EF4-FFF2-40B4-BE49-F238E27FC236}">
                <a16:creationId xmlns:a16="http://schemas.microsoft.com/office/drawing/2014/main" id="{F3F63CD5-9EB6-4894-8DCE-111ED4A7BF1B}"/>
              </a:ext>
            </a:extLst>
          </p:cNvPr>
          <p:cNvSpPr/>
          <p:nvPr/>
        </p:nvSpPr>
        <p:spPr>
          <a:xfrm>
            <a:off x="8675174" y="2720627"/>
            <a:ext cx="2578338" cy="2008435"/>
          </a:xfrm>
          <a:prstGeom prst="rect">
            <a:avLst/>
          </a:prstGeom>
        </p:spPr>
        <p:txBody>
          <a:bodyPr wrap="square">
            <a:spAutoFit/>
          </a:bodyPr>
          <a:lstStyle/>
          <a:p>
            <a:pPr algn="just">
              <a:lnSpc>
                <a:spcPct val="150000"/>
              </a:lnSpc>
            </a:pPr>
            <a:r>
              <a:rPr lang="en-US" sz="1050" dirty="0">
                <a:solidFill>
                  <a:schemeClr val="tx1">
                    <a:lumMod val="75000"/>
                    <a:lumOff val="25000"/>
                  </a:schemeClr>
                </a:solidFill>
                <a:latin typeface="+mj-lt"/>
                <a:cs typeface="Poppins" panose="00000500000000000000" pitchFamily="2" charset="0"/>
              </a:rPr>
              <a:t>A presentation template created with attentive detail to provide a new experience for users. Hopefully this presentation can help you and bring good luck to you. each of our slides is designed to make it easy for you to deliver every point of your presentation. </a:t>
            </a:r>
            <a:endParaRPr lang="en-ID" sz="1050" dirty="0">
              <a:solidFill>
                <a:schemeClr val="tx1">
                  <a:lumMod val="75000"/>
                  <a:lumOff val="25000"/>
                </a:schemeClr>
              </a:solidFill>
              <a:latin typeface="+mj-lt"/>
              <a:cs typeface="Poppins" panose="00000500000000000000" pitchFamily="2" charset="0"/>
            </a:endParaRPr>
          </a:p>
        </p:txBody>
      </p:sp>
      <p:sp>
        <p:nvSpPr>
          <p:cNvPr id="10" name="Title 1">
            <a:extLst>
              <a:ext uri="{FF2B5EF4-FFF2-40B4-BE49-F238E27FC236}">
                <a16:creationId xmlns:a16="http://schemas.microsoft.com/office/drawing/2014/main" id="{4928AE76-646F-4823-9C34-84B530800121}"/>
              </a:ext>
            </a:extLst>
          </p:cNvPr>
          <p:cNvSpPr txBox="1">
            <a:spLocks/>
          </p:cNvSpPr>
          <p:nvPr/>
        </p:nvSpPr>
        <p:spPr>
          <a:xfrm rot="16200000">
            <a:off x="-761306" y="2939835"/>
            <a:ext cx="4377920" cy="978331"/>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b="1" dirty="0">
                <a:solidFill>
                  <a:schemeClr val="tx2"/>
                </a:solidFill>
                <a:ea typeface="Inter Medium" panose="02000603000000020004" pitchFamily="50" charset="0"/>
                <a:cs typeface="Poppins SemiBold" panose="00000700000000000000" pitchFamily="2" charset="0"/>
              </a:rPr>
              <a:t>POTRAIT</a:t>
            </a:r>
            <a:endParaRPr lang="en-US" sz="7073" dirty="0">
              <a:solidFill>
                <a:schemeClr val="tx2"/>
              </a:solidFill>
              <a:ea typeface="Inter Medium" panose="02000603000000020004" pitchFamily="50" charset="0"/>
              <a:cs typeface="Poppins SemiBold" panose="00000700000000000000" pitchFamily="2" charset="0"/>
            </a:endParaRPr>
          </a:p>
        </p:txBody>
      </p:sp>
      <p:grpSp>
        <p:nvGrpSpPr>
          <p:cNvPr id="15" name="Group 14">
            <a:extLst>
              <a:ext uri="{FF2B5EF4-FFF2-40B4-BE49-F238E27FC236}">
                <a16:creationId xmlns:a16="http://schemas.microsoft.com/office/drawing/2014/main" id="{0D4815A1-D2A1-4154-AC63-F34F67F2B2D7}"/>
              </a:ext>
            </a:extLst>
          </p:cNvPr>
          <p:cNvGrpSpPr/>
          <p:nvPr/>
        </p:nvGrpSpPr>
        <p:grpSpPr>
          <a:xfrm>
            <a:off x="8589449" y="1799748"/>
            <a:ext cx="1453458" cy="554192"/>
            <a:chOff x="3899462" y="2585735"/>
            <a:chExt cx="4263400" cy="1625600"/>
          </a:xfrm>
        </p:grpSpPr>
        <p:pic>
          <p:nvPicPr>
            <p:cNvPr id="16" name="Graphic 15">
              <a:extLst>
                <a:ext uri="{FF2B5EF4-FFF2-40B4-BE49-F238E27FC236}">
                  <a16:creationId xmlns:a16="http://schemas.microsoft.com/office/drawing/2014/main" id="{85528784-72B9-4782-BEC9-3977CBE6BA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3899462" y="2585735"/>
              <a:ext cx="1625600" cy="1625600"/>
            </a:xfrm>
            <a:prstGeom prst="rect">
              <a:avLst/>
            </a:prstGeom>
          </p:spPr>
        </p:pic>
        <p:sp>
          <p:nvSpPr>
            <p:cNvPr id="17" name="Freeform: Shape 16">
              <a:extLst>
                <a:ext uri="{FF2B5EF4-FFF2-40B4-BE49-F238E27FC236}">
                  <a16:creationId xmlns:a16="http://schemas.microsoft.com/office/drawing/2014/main" id="{A8411190-5221-4E78-B943-B7953B184A9B}"/>
                </a:ext>
              </a:extLst>
            </p:cNvPr>
            <p:cNvSpPr/>
            <p:nvPr/>
          </p:nvSpPr>
          <p:spPr>
            <a:xfrm>
              <a:off x="5446582" y="2763849"/>
              <a:ext cx="2716280" cy="1269373"/>
            </a:xfrm>
            <a:custGeom>
              <a:avLst/>
              <a:gdLst/>
              <a:ahLst/>
              <a:cxnLst/>
              <a:rect l="l" t="t" r="r" b="b"/>
              <a:pathLst>
                <a:path w="2716280" h="1269373">
                  <a:moveTo>
                    <a:pt x="585383" y="1091470"/>
                  </a:moveTo>
                  <a:cubicBezTo>
                    <a:pt x="569762" y="1091470"/>
                    <a:pt x="557284" y="1095288"/>
                    <a:pt x="547950" y="1102924"/>
                  </a:cubicBezTo>
                  <a:cubicBezTo>
                    <a:pt x="538615" y="1110560"/>
                    <a:pt x="533948" y="1120644"/>
                    <a:pt x="533948" y="1133178"/>
                  </a:cubicBezTo>
                  <a:lnTo>
                    <a:pt x="533948" y="1155609"/>
                  </a:lnTo>
                  <a:cubicBezTo>
                    <a:pt x="533948" y="1168603"/>
                    <a:pt x="538502" y="1178806"/>
                    <a:pt x="547610" y="1186220"/>
                  </a:cubicBezTo>
                  <a:cubicBezTo>
                    <a:pt x="556719" y="1193634"/>
                    <a:pt x="569309" y="1197340"/>
                    <a:pt x="585383" y="1197340"/>
                  </a:cubicBezTo>
                  <a:lnTo>
                    <a:pt x="629496" y="1197340"/>
                  </a:lnTo>
                  <a:cubicBezTo>
                    <a:pt x="649562" y="1197340"/>
                    <a:pt x="667397" y="1191490"/>
                    <a:pt x="683002" y="1179791"/>
                  </a:cubicBezTo>
                  <a:cubicBezTo>
                    <a:pt x="698607" y="1168091"/>
                    <a:pt x="709379" y="1152422"/>
                    <a:pt x="715316" y="1132785"/>
                  </a:cubicBezTo>
                  <a:lnTo>
                    <a:pt x="715316" y="1114985"/>
                  </a:lnTo>
                  <a:cubicBezTo>
                    <a:pt x="708410" y="1108809"/>
                    <a:pt x="697113" y="1103346"/>
                    <a:pt x="681425" y="1098596"/>
                  </a:cubicBezTo>
                  <a:cubicBezTo>
                    <a:pt x="665736" y="1093845"/>
                    <a:pt x="649673" y="1091470"/>
                    <a:pt x="633234" y="1091470"/>
                  </a:cubicBezTo>
                  <a:close/>
                  <a:moveTo>
                    <a:pt x="2078212" y="945702"/>
                  </a:moveTo>
                  <a:cubicBezTo>
                    <a:pt x="2057059" y="945702"/>
                    <a:pt x="2040082" y="952663"/>
                    <a:pt x="2027283" y="966585"/>
                  </a:cubicBezTo>
                  <a:cubicBezTo>
                    <a:pt x="2014484" y="980508"/>
                    <a:pt x="2008084" y="999411"/>
                    <a:pt x="2008084" y="1023295"/>
                  </a:cubicBezTo>
                  <a:lnTo>
                    <a:pt x="2008084" y="1115247"/>
                  </a:lnTo>
                  <a:cubicBezTo>
                    <a:pt x="2008084" y="1139647"/>
                    <a:pt x="2014369" y="1158806"/>
                    <a:pt x="2026938" y="1172724"/>
                  </a:cubicBezTo>
                  <a:cubicBezTo>
                    <a:pt x="2039507" y="1186643"/>
                    <a:pt x="2056349" y="1193602"/>
                    <a:pt x="2077462" y="1193602"/>
                  </a:cubicBezTo>
                  <a:lnTo>
                    <a:pt x="2139506" y="1193602"/>
                  </a:lnTo>
                  <a:cubicBezTo>
                    <a:pt x="2161104" y="1193602"/>
                    <a:pt x="2178439" y="1186613"/>
                    <a:pt x="2191512" y="1172635"/>
                  </a:cubicBezTo>
                  <a:cubicBezTo>
                    <a:pt x="2204585" y="1158657"/>
                    <a:pt x="2211122" y="1139528"/>
                    <a:pt x="2211122" y="1115247"/>
                  </a:cubicBezTo>
                  <a:lnTo>
                    <a:pt x="2211122" y="1023295"/>
                  </a:lnTo>
                  <a:cubicBezTo>
                    <a:pt x="2211122" y="999490"/>
                    <a:pt x="2204702" y="980607"/>
                    <a:pt x="2191863" y="966645"/>
                  </a:cubicBezTo>
                  <a:cubicBezTo>
                    <a:pt x="2179025" y="952683"/>
                    <a:pt x="2162072" y="945702"/>
                    <a:pt x="2141006" y="945702"/>
                  </a:cubicBezTo>
                  <a:close/>
                  <a:moveTo>
                    <a:pt x="1751707" y="875907"/>
                  </a:moveTo>
                  <a:lnTo>
                    <a:pt x="1836468" y="875907"/>
                  </a:lnTo>
                  <a:lnTo>
                    <a:pt x="1836468" y="1263396"/>
                  </a:lnTo>
                  <a:lnTo>
                    <a:pt x="1751707" y="1263396"/>
                  </a:lnTo>
                  <a:close/>
                  <a:moveTo>
                    <a:pt x="2538972" y="869930"/>
                  </a:moveTo>
                  <a:lnTo>
                    <a:pt x="2588312" y="869930"/>
                  </a:lnTo>
                  <a:cubicBezTo>
                    <a:pt x="2626459" y="869930"/>
                    <a:pt x="2657324" y="882650"/>
                    <a:pt x="2680907" y="908090"/>
                  </a:cubicBezTo>
                  <a:cubicBezTo>
                    <a:pt x="2704489" y="933529"/>
                    <a:pt x="2716280" y="966450"/>
                    <a:pt x="2716280" y="1006852"/>
                  </a:cubicBezTo>
                  <a:lnTo>
                    <a:pt x="2716280" y="1263396"/>
                  </a:lnTo>
                  <a:lnTo>
                    <a:pt x="2631520" y="1263396"/>
                  </a:lnTo>
                  <a:lnTo>
                    <a:pt x="2631520" y="1006852"/>
                  </a:lnTo>
                  <a:cubicBezTo>
                    <a:pt x="2631520" y="988326"/>
                    <a:pt x="2626940" y="973503"/>
                    <a:pt x="2617780" y="962382"/>
                  </a:cubicBezTo>
                  <a:cubicBezTo>
                    <a:pt x="2608620" y="951262"/>
                    <a:pt x="2596805" y="945702"/>
                    <a:pt x="2582335" y="945702"/>
                  </a:cubicBezTo>
                  <a:lnTo>
                    <a:pt x="2535984" y="945702"/>
                  </a:lnTo>
                  <a:cubicBezTo>
                    <a:pt x="2516545" y="945702"/>
                    <a:pt x="2498761" y="953306"/>
                    <a:pt x="2482632" y="968514"/>
                  </a:cubicBezTo>
                  <a:cubicBezTo>
                    <a:pt x="2466503" y="983722"/>
                    <a:pt x="2456180" y="1003292"/>
                    <a:pt x="2451664" y="1027224"/>
                  </a:cubicBezTo>
                  <a:lnTo>
                    <a:pt x="2451664" y="1263396"/>
                  </a:lnTo>
                  <a:lnTo>
                    <a:pt x="2366903" y="1263396"/>
                  </a:lnTo>
                  <a:lnTo>
                    <a:pt x="2366903" y="875907"/>
                  </a:lnTo>
                  <a:lnTo>
                    <a:pt x="2448675" y="875907"/>
                  </a:lnTo>
                  <a:lnTo>
                    <a:pt x="2448675" y="926723"/>
                  </a:lnTo>
                  <a:cubicBezTo>
                    <a:pt x="2450810" y="911594"/>
                    <a:pt x="2461528" y="898347"/>
                    <a:pt x="2480828" y="886980"/>
                  </a:cubicBezTo>
                  <a:cubicBezTo>
                    <a:pt x="2500128" y="875614"/>
                    <a:pt x="2519509" y="869930"/>
                    <a:pt x="2538972" y="869930"/>
                  </a:cubicBezTo>
                  <a:close/>
                  <a:moveTo>
                    <a:pt x="2078212" y="869930"/>
                  </a:moveTo>
                  <a:lnTo>
                    <a:pt x="2141006" y="869930"/>
                  </a:lnTo>
                  <a:cubicBezTo>
                    <a:pt x="2187464" y="869930"/>
                    <a:pt x="2224891" y="883865"/>
                    <a:pt x="2253288" y="911733"/>
                  </a:cubicBezTo>
                  <a:cubicBezTo>
                    <a:pt x="2281684" y="939602"/>
                    <a:pt x="2295882" y="976043"/>
                    <a:pt x="2295882" y="1021056"/>
                  </a:cubicBezTo>
                  <a:lnTo>
                    <a:pt x="2295882" y="1118235"/>
                  </a:lnTo>
                  <a:cubicBezTo>
                    <a:pt x="2295882" y="1163201"/>
                    <a:pt x="2281537" y="1199632"/>
                    <a:pt x="2252847" y="1227529"/>
                  </a:cubicBezTo>
                  <a:cubicBezTo>
                    <a:pt x="2224157" y="1255425"/>
                    <a:pt x="2186627" y="1269373"/>
                    <a:pt x="2140256" y="1269373"/>
                  </a:cubicBezTo>
                  <a:lnTo>
                    <a:pt x="2076712" y="1269373"/>
                  </a:lnTo>
                  <a:cubicBezTo>
                    <a:pt x="2030651" y="1269373"/>
                    <a:pt x="1993571" y="1255457"/>
                    <a:pt x="1965472" y="1227624"/>
                  </a:cubicBezTo>
                  <a:cubicBezTo>
                    <a:pt x="1937373" y="1199791"/>
                    <a:pt x="1923324" y="1163328"/>
                    <a:pt x="1923324" y="1118235"/>
                  </a:cubicBezTo>
                  <a:lnTo>
                    <a:pt x="1923324" y="1021056"/>
                  </a:lnTo>
                  <a:cubicBezTo>
                    <a:pt x="1923324" y="975963"/>
                    <a:pt x="1937502" y="939503"/>
                    <a:pt x="1965859" y="911674"/>
                  </a:cubicBezTo>
                  <a:cubicBezTo>
                    <a:pt x="1994216" y="883845"/>
                    <a:pt x="2031667" y="869930"/>
                    <a:pt x="2078212" y="869930"/>
                  </a:cubicBezTo>
                  <a:close/>
                  <a:moveTo>
                    <a:pt x="1025033" y="869930"/>
                  </a:moveTo>
                  <a:lnTo>
                    <a:pt x="1087827" y="869930"/>
                  </a:lnTo>
                  <a:cubicBezTo>
                    <a:pt x="1127189" y="869930"/>
                    <a:pt x="1158980" y="880842"/>
                    <a:pt x="1183202" y="902667"/>
                  </a:cubicBezTo>
                  <a:cubicBezTo>
                    <a:pt x="1207423" y="924491"/>
                    <a:pt x="1219534" y="955778"/>
                    <a:pt x="1219534" y="996530"/>
                  </a:cubicBezTo>
                  <a:lnTo>
                    <a:pt x="1136499" y="996530"/>
                  </a:lnTo>
                  <a:cubicBezTo>
                    <a:pt x="1135920" y="977860"/>
                    <a:pt x="1131237" y="964347"/>
                    <a:pt x="1122450" y="955989"/>
                  </a:cubicBezTo>
                  <a:cubicBezTo>
                    <a:pt x="1113663" y="947631"/>
                    <a:pt x="1102122" y="943451"/>
                    <a:pt x="1087827" y="943451"/>
                  </a:cubicBezTo>
                  <a:lnTo>
                    <a:pt x="1025783" y="943451"/>
                  </a:lnTo>
                  <a:cubicBezTo>
                    <a:pt x="1008948" y="943451"/>
                    <a:pt x="996041" y="946585"/>
                    <a:pt x="987064" y="952851"/>
                  </a:cubicBezTo>
                  <a:cubicBezTo>
                    <a:pt x="978087" y="959118"/>
                    <a:pt x="973598" y="967153"/>
                    <a:pt x="973598" y="976956"/>
                  </a:cubicBezTo>
                  <a:lnTo>
                    <a:pt x="973598" y="995637"/>
                  </a:lnTo>
                  <a:cubicBezTo>
                    <a:pt x="973598" y="1001748"/>
                    <a:pt x="976424" y="1007229"/>
                    <a:pt x="982075" y="1012079"/>
                  </a:cubicBezTo>
                  <a:cubicBezTo>
                    <a:pt x="987727" y="1016929"/>
                    <a:pt x="995097" y="1020382"/>
                    <a:pt x="1004185" y="1022437"/>
                  </a:cubicBezTo>
                  <a:lnTo>
                    <a:pt x="1135416" y="1045702"/>
                  </a:lnTo>
                  <a:cubicBezTo>
                    <a:pt x="1163039" y="1050489"/>
                    <a:pt x="1185583" y="1061212"/>
                    <a:pt x="1203049" y="1077873"/>
                  </a:cubicBezTo>
                  <a:cubicBezTo>
                    <a:pt x="1220516" y="1094534"/>
                    <a:pt x="1229249" y="1113969"/>
                    <a:pt x="1229249" y="1136178"/>
                  </a:cubicBezTo>
                  <a:lnTo>
                    <a:pt x="1229249" y="1165324"/>
                  </a:lnTo>
                  <a:cubicBezTo>
                    <a:pt x="1229249" y="1196805"/>
                    <a:pt x="1216174" y="1222016"/>
                    <a:pt x="1190024" y="1240959"/>
                  </a:cubicBezTo>
                  <a:cubicBezTo>
                    <a:pt x="1163874" y="1259902"/>
                    <a:pt x="1130058" y="1269373"/>
                    <a:pt x="1088577" y="1269373"/>
                  </a:cubicBezTo>
                  <a:lnTo>
                    <a:pt x="1022795" y="1269373"/>
                  </a:lnTo>
                  <a:cubicBezTo>
                    <a:pt x="980329" y="1269373"/>
                    <a:pt x="946140" y="1257606"/>
                    <a:pt x="920228" y="1234071"/>
                  </a:cubicBezTo>
                  <a:cubicBezTo>
                    <a:pt x="894316" y="1210536"/>
                    <a:pt x="881360" y="1177112"/>
                    <a:pt x="881360" y="1133797"/>
                  </a:cubicBezTo>
                  <a:lnTo>
                    <a:pt x="964633" y="1133797"/>
                  </a:lnTo>
                  <a:cubicBezTo>
                    <a:pt x="964633" y="1155045"/>
                    <a:pt x="969879" y="1170698"/>
                    <a:pt x="980373" y="1180755"/>
                  </a:cubicBezTo>
                  <a:cubicBezTo>
                    <a:pt x="990866" y="1190812"/>
                    <a:pt x="1005007" y="1195840"/>
                    <a:pt x="1022795" y="1195840"/>
                  </a:cubicBezTo>
                  <a:lnTo>
                    <a:pt x="1088577" y="1195840"/>
                  </a:lnTo>
                  <a:cubicBezTo>
                    <a:pt x="1105865" y="1195840"/>
                    <a:pt x="1119380" y="1192770"/>
                    <a:pt x="1129123" y="1186631"/>
                  </a:cubicBezTo>
                  <a:cubicBezTo>
                    <a:pt x="1138867" y="1180491"/>
                    <a:pt x="1143738" y="1172643"/>
                    <a:pt x="1143738" y="1163086"/>
                  </a:cubicBezTo>
                  <a:lnTo>
                    <a:pt x="1143738" y="1141405"/>
                  </a:lnTo>
                  <a:cubicBezTo>
                    <a:pt x="1143738" y="1135698"/>
                    <a:pt x="1141040" y="1130344"/>
                    <a:pt x="1135642" y="1125343"/>
                  </a:cubicBezTo>
                  <a:cubicBezTo>
                    <a:pt x="1130245" y="1120343"/>
                    <a:pt x="1124954" y="1117025"/>
                    <a:pt x="1119771" y="1115390"/>
                  </a:cubicBezTo>
                  <a:lnTo>
                    <a:pt x="993779" y="1092958"/>
                  </a:lnTo>
                  <a:cubicBezTo>
                    <a:pt x="958743" y="1087608"/>
                    <a:pt x="932369" y="1076480"/>
                    <a:pt x="914656" y="1059573"/>
                  </a:cubicBezTo>
                  <a:cubicBezTo>
                    <a:pt x="896944" y="1042666"/>
                    <a:pt x="888087" y="1022600"/>
                    <a:pt x="888087" y="999375"/>
                  </a:cubicBezTo>
                  <a:lnTo>
                    <a:pt x="888087" y="974705"/>
                  </a:lnTo>
                  <a:cubicBezTo>
                    <a:pt x="888087" y="943249"/>
                    <a:pt x="900621" y="917922"/>
                    <a:pt x="925687" y="898726"/>
                  </a:cubicBezTo>
                  <a:cubicBezTo>
                    <a:pt x="950754" y="879529"/>
                    <a:pt x="983869" y="869930"/>
                    <a:pt x="1025033" y="869930"/>
                  </a:cubicBezTo>
                  <a:close/>
                  <a:moveTo>
                    <a:pt x="599587" y="869930"/>
                  </a:moveTo>
                  <a:lnTo>
                    <a:pt x="660892" y="869930"/>
                  </a:lnTo>
                  <a:cubicBezTo>
                    <a:pt x="702286" y="869930"/>
                    <a:pt x="735707" y="881725"/>
                    <a:pt x="761155" y="905316"/>
                  </a:cubicBezTo>
                  <a:cubicBezTo>
                    <a:pt x="786602" y="928906"/>
                    <a:pt x="799326" y="959763"/>
                    <a:pt x="799326" y="997887"/>
                  </a:cubicBezTo>
                  <a:lnTo>
                    <a:pt x="799326" y="1263396"/>
                  </a:lnTo>
                  <a:lnTo>
                    <a:pt x="719054" y="1263396"/>
                  </a:lnTo>
                  <a:lnTo>
                    <a:pt x="719054" y="1213307"/>
                  </a:lnTo>
                  <a:cubicBezTo>
                    <a:pt x="716213" y="1229023"/>
                    <a:pt x="705017" y="1242296"/>
                    <a:pt x="685467" y="1253127"/>
                  </a:cubicBezTo>
                  <a:cubicBezTo>
                    <a:pt x="665917" y="1263958"/>
                    <a:pt x="646014" y="1269373"/>
                    <a:pt x="625757" y="1269373"/>
                  </a:cubicBezTo>
                  <a:lnTo>
                    <a:pt x="580906" y="1269373"/>
                  </a:lnTo>
                  <a:cubicBezTo>
                    <a:pt x="541584" y="1269373"/>
                    <a:pt x="509925" y="1259110"/>
                    <a:pt x="485930" y="1238584"/>
                  </a:cubicBezTo>
                  <a:cubicBezTo>
                    <a:pt x="461935" y="1218057"/>
                    <a:pt x="449937" y="1190649"/>
                    <a:pt x="449937" y="1156359"/>
                  </a:cubicBezTo>
                  <a:lnTo>
                    <a:pt x="449937" y="1131689"/>
                  </a:lnTo>
                  <a:cubicBezTo>
                    <a:pt x="449937" y="1098280"/>
                    <a:pt x="462433" y="1071342"/>
                    <a:pt x="487424" y="1050876"/>
                  </a:cubicBezTo>
                  <a:cubicBezTo>
                    <a:pt x="512416" y="1030409"/>
                    <a:pt x="544822" y="1020175"/>
                    <a:pt x="584645" y="1020175"/>
                  </a:cubicBezTo>
                  <a:lnTo>
                    <a:pt x="631734" y="1020175"/>
                  </a:lnTo>
                  <a:cubicBezTo>
                    <a:pt x="647149" y="1020175"/>
                    <a:pt x="663797" y="1022543"/>
                    <a:pt x="681681" y="1027277"/>
                  </a:cubicBezTo>
                  <a:cubicBezTo>
                    <a:pt x="699564" y="1032012"/>
                    <a:pt x="710775" y="1037864"/>
                    <a:pt x="715316" y="1044833"/>
                  </a:cubicBezTo>
                  <a:lnTo>
                    <a:pt x="715316" y="997887"/>
                  </a:lnTo>
                  <a:cubicBezTo>
                    <a:pt x="715316" y="981623"/>
                    <a:pt x="710327" y="968609"/>
                    <a:pt x="700350" y="958846"/>
                  </a:cubicBezTo>
                  <a:cubicBezTo>
                    <a:pt x="690372" y="949083"/>
                    <a:pt x="677220" y="944202"/>
                    <a:pt x="660892" y="944202"/>
                  </a:cubicBezTo>
                  <a:lnTo>
                    <a:pt x="599587" y="944202"/>
                  </a:lnTo>
                  <a:cubicBezTo>
                    <a:pt x="582434" y="944202"/>
                    <a:pt x="568950" y="948039"/>
                    <a:pt x="559136" y="955715"/>
                  </a:cubicBezTo>
                  <a:cubicBezTo>
                    <a:pt x="549321" y="963390"/>
                    <a:pt x="544414" y="975749"/>
                    <a:pt x="544414" y="992791"/>
                  </a:cubicBezTo>
                  <a:lnTo>
                    <a:pt x="460403" y="992791"/>
                  </a:lnTo>
                  <a:cubicBezTo>
                    <a:pt x="460403" y="953326"/>
                    <a:pt x="473270" y="922983"/>
                    <a:pt x="499003" y="901762"/>
                  </a:cubicBezTo>
                  <a:cubicBezTo>
                    <a:pt x="524736" y="880541"/>
                    <a:pt x="558265" y="869930"/>
                    <a:pt x="599587" y="869930"/>
                  </a:cubicBezTo>
                  <a:close/>
                  <a:moveTo>
                    <a:pt x="1794463" y="732377"/>
                  </a:moveTo>
                  <a:cubicBezTo>
                    <a:pt x="1811131" y="732377"/>
                    <a:pt x="1824542" y="737455"/>
                    <a:pt x="1834694" y="747611"/>
                  </a:cubicBezTo>
                  <a:cubicBezTo>
                    <a:pt x="1844846" y="757767"/>
                    <a:pt x="1849922" y="770676"/>
                    <a:pt x="1849922" y="786336"/>
                  </a:cubicBezTo>
                  <a:cubicBezTo>
                    <a:pt x="1849922" y="802433"/>
                    <a:pt x="1844828" y="815576"/>
                    <a:pt x="1834640" y="825764"/>
                  </a:cubicBezTo>
                  <a:cubicBezTo>
                    <a:pt x="1824452" y="835952"/>
                    <a:pt x="1811060" y="841046"/>
                    <a:pt x="1794463" y="841046"/>
                  </a:cubicBezTo>
                  <a:cubicBezTo>
                    <a:pt x="1777905" y="841046"/>
                    <a:pt x="1764397" y="835962"/>
                    <a:pt x="1753940" y="825794"/>
                  </a:cubicBezTo>
                  <a:cubicBezTo>
                    <a:pt x="1743482" y="815626"/>
                    <a:pt x="1738253" y="802473"/>
                    <a:pt x="1738253" y="786336"/>
                  </a:cubicBezTo>
                  <a:cubicBezTo>
                    <a:pt x="1738253" y="770636"/>
                    <a:pt x="1743462" y="757718"/>
                    <a:pt x="1753880" y="747581"/>
                  </a:cubicBezTo>
                  <a:cubicBezTo>
                    <a:pt x="1764298" y="737445"/>
                    <a:pt x="1777826" y="732377"/>
                    <a:pt x="1794463" y="732377"/>
                  </a:cubicBezTo>
                  <a:close/>
                  <a:moveTo>
                    <a:pt x="1300103" y="725650"/>
                  </a:moveTo>
                  <a:lnTo>
                    <a:pt x="1384864" y="725650"/>
                  </a:lnTo>
                  <a:lnTo>
                    <a:pt x="1384864" y="922234"/>
                  </a:lnTo>
                  <a:cubicBezTo>
                    <a:pt x="1387594" y="908058"/>
                    <a:pt x="1398248" y="895797"/>
                    <a:pt x="1416826" y="885450"/>
                  </a:cubicBezTo>
                  <a:cubicBezTo>
                    <a:pt x="1435404" y="875104"/>
                    <a:pt x="1453853" y="869930"/>
                    <a:pt x="1472172" y="869930"/>
                  </a:cubicBezTo>
                  <a:lnTo>
                    <a:pt x="1523012" y="869930"/>
                  </a:lnTo>
                  <a:cubicBezTo>
                    <a:pt x="1561152" y="869930"/>
                    <a:pt x="1592015" y="882650"/>
                    <a:pt x="1615601" y="908090"/>
                  </a:cubicBezTo>
                  <a:cubicBezTo>
                    <a:pt x="1639187" y="933529"/>
                    <a:pt x="1650980" y="966450"/>
                    <a:pt x="1650980" y="1006852"/>
                  </a:cubicBezTo>
                  <a:lnTo>
                    <a:pt x="1650980" y="1263396"/>
                  </a:lnTo>
                  <a:lnTo>
                    <a:pt x="1566220" y="1263396"/>
                  </a:lnTo>
                  <a:lnTo>
                    <a:pt x="1566220" y="1006852"/>
                  </a:lnTo>
                  <a:cubicBezTo>
                    <a:pt x="1566220" y="988326"/>
                    <a:pt x="1561640" y="973503"/>
                    <a:pt x="1552480" y="962382"/>
                  </a:cubicBezTo>
                  <a:cubicBezTo>
                    <a:pt x="1543320" y="951262"/>
                    <a:pt x="1531501" y="945702"/>
                    <a:pt x="1517023" y="945702"/>
                  </a:cubicBezTo>
                  <a:lnTo>
                    <a:pt x="1469184" y="945702"/>
                  </a:lnTo>
                  <a:cubicBezTo>
                    <a:pt x="1449721" y="945702"/>
                    <a:pt x="1431933" y="953185"/>
                    <a:pt x="1415820" y="968151"/>
                  </a:cubicBezTo>
                  <a:cubicBezTo>
                    <a:pt x="1399707" y="983117"/>
                    <a:pt x="1389388" y="1002352"/>
                    <a:pt x="1384864" y="1025855"/>
                  </a:cubicBezTo>
                  <a:lnTo>
                    <a:pt x="1384864" y="1263396"/>
                  </a:lnTo>
                  <a:lnTo>
                    <a:pt x="1300103" y="1263396"/>
                  </a:lnTo>
                  <a:close/>
                  <a:moveTo>
                    <a:pt x="17216" y="725650"/>
                  </a:moveTo>
                  <a:lnTo>
                    <a:pt x="392014" y="725650"/>
                  </a:lnTo>
                  <a:lnTo>
                    <a:pt x="392014" y="802922"/>
                  </a:lnTo>
                  <a:lnTo>
                    <a:pt x="103466" y="802922"/>
                  </a:lnTo>
                  <a:lnTo>
                    <a:pt x="103466" y="962620"/>
                  </a:lnTo>
                  <a:lnTo>
                    <a:pt x="364355" y="962620"/>
                  </a:lnTo>
                  <a:lnTo>
                    <a:pt x="364355" y="1039892"/>
                  </a:lnTo>
                  <a:lnTo>
                    <a:pt x="103466" y="1039892"/>
                  </a:lnTo>
                  <a:lnTo>
                    <a:pt x="103466" y="1263396"/>
                  </a:lnTo>
                  <a:lnTo>
                    <a:pt x="17216" y="1263396"/>
                  </a:lnTo>
                  <a:close/>
                  <a:moveTo>
                    <a:pt x="1634490" y="214122"/>
                  </a:moveTo>
                  <a:cubicBezTo>
                    <a:pt x="1611122" y="214122"/>
                    <a:pt x="1592326" y="222123"/>
                    <a:pt x="1578102" y="238125"/>
                  </a:cubicBezTo>
                  <a:cubicBezTo>
                    <a:pt x="1563878" y="254127"/>
                    <a:pt x="1556766" y="275336"/>
                    <a:pt x="1556766" y="301752"/>
                  </a:cubicBezTo>
                  <a:lnTo>
                    <a:pt x="1556766" y="313182"/>
                  </a:lnTo>
                  <a:lnTo>
                    <a:pt x="1770126" y="313182"/>
                  </a:lnTo>
                  <a:lnTo>
                    <a:pt x="1770126" y="297942"/>
                  </a:lnTo>
                  <a:cubicBezTo>
                    <a:pt x="1770126" y="272542"/>
                    <a:pt x="1763395" y="252222"/>
                    <a:pt x="1749933" y="236982"/>
                  </a:cubicBezTo>
                  <a:cubicBezTo>
                    <a:pt x="1736471" y="221742"/>
                    <a:pt x="1718818" y="214122"/>
                    <a:pt x="1696974" y="214122"/>
                  </a:cubicBezTo>
                  <a:close/>
                  <a:moveTo>
                    <a:pt x="1205865" y="214122"/>
                  </a:moveTo>
                  <a:cubicBezTo>
                    <a:pt x="1182497" y="214122"/>
                    <a:pt x="1163701" y="222123"/>
                    <a:pt x="1149477" y="238125"/>
                  </a:cubicBezTo>
                  <a:cubicBezTo>
                    <a:pt x="1135253" y="254127"/>
                    <a:pt x="1128141" y="275336"/>
                    <a:pt x="1128141" y="301752"/>
                  </a:cubicBezTo>
                  <a:lnTo>
                    <a:pt x="1128141" y="313182"/>
                  </a:lnTo>
                  <a:lnTo>
                    <a:pt x="1341501" y="313182"/>
                  </a:lnTo>
                  <a:lnTo>
                    <a:pt x="1341501" y="297942"/>
                  </a:lnTo>
                  <a:cubicBezTo>
                    <a:pt x="1341501" y="272542"/>
                    <a:pt x="1334770" y="252222"/>
                    <a:pt x="1321308" y="236982"/>
                  </a:cubicBezTo>
                  <a:cubicBezTo>
                    <a:pt x="1307846" y="221742"/>
                    <a:pt x="1290193" y="214122"/>
                    <a:pt x="1268349" y="214122"/>
                  </a:cubicBezTo>
                  <a:close/>
                  <a:moveTo>
                    <a:pt x="970026" y="157734"/>
                  </a:moveTo>
                  <a:lnTo>
                    <a:pt x="1009650" y="157734"/>
                  </a:lnTo>
                  <a:lnTo>
                    <a:pt x="1009650" y="220980"/>
                  </a:lnTo>
                  <a:lnTo>
                    <a:pt x="970026" y="220980"/>
                  </a:lnTo>
                  <a:cubicBezTo>
                    <a:pt x="939038" y="220980"/>
                    <a:pt x="914146" y="230505"/>
                    <a:pt x="895350" y="249555"/>
                  </a:cubicBezTo>
                  <a:cubicBezTo>
                    <a:pt x="876554" y="268605"/>
                    <a:pt x="867156" y="293624"/>
                    <a:pt x="867156" y="324612"/>
                  </a:cubicBezTo>
                  <a:lnTo>
                    <a:pt x="867156" y="539496"/>
                  </a:lnTo>
                  <a:lnTo>
                    <a:pt x="796290" y="539496"/>
                  </a:lnTo>
                  <a:lnTo>
                    <a:pt x="796290" y="159258"/>
                  </a:lnTo>
                  <a:lnTo>
                    <a:pt x="864108" y="159258"/>
                  </a:lnTo>
                  <a:lnTo>
                    <a:pt x="864108" y="214884"/>
                  </a:lnTo>
                  <a:cubicBezTo>
                    <a:pt x="874268" y="198120"/>
                    <a:pt x="889127" y="184404"/>
                    <a:pt x="908685" y="173736"/>
                  </a:cubicBezTo>
                  <a:cubicBezTo>
                    <a:pt x="928243" y="163068"/>
                    <a:pt x="948690" y="157734"/>
                    <a:pt x="970026" y="157734"/>
                  </a:cubicBezTo>
                  <a:close/>
                  <a:moveTo>
                    <a:pt x="1634490" y="153162"/>
                  </a:moveTo>
                  <a:lnTo>
                    <a:pt x="1696974" y="153162"/>
                  </a:lnTo>
                  <a:cubicBezTo>
                    <a:pt x="1740154" y="153162"/>
                    <a:pt x="1774952" y="166370"/>
                    <a:pt x="1801368" y="192786"/>
                  </a:cubicBezTo>
                  <a:cubicBezTo>
                    <a:pt x="1827784" y="219202"/>
                    <a:pt x="1840992" y="254254"/>
                    <a:pt x="1840992" y="297942"/>
                  </a:cubicBezTo>
                  <a:lnTo>
                    <a:pt x="1840992" y="369570"/>
                  </a:lnTo>
                  <a:lnTo>
                    <a:pt x="1556766" y="369570"/>
                  </a:lnTo>
                  <a:lnTo>
                    <a:pt x="1556766" y="406146"/>
                  </a:lnTo>
                  <a:cubicBezTo>
                    <a:pt x="1556766" y="429514"/>
                    <a:pt x="1563878" y="448310"/>
                    <a:pt x="1578102" y="462534"/>
                  </a:cubicBezTo>
                  <a:cubicBezTo>
                    <a:pt x="1592326" y="476758"/>
                    <a:pt x="1611122" y="483870"/>
                    <a:pt x="1634490" y="483870"/>
                  </a:cubicBezTo>
                  <a:lnTo>
                    <a:pt x="1693164" y="483870"/>
                  </a:lnTo>
                  <a:cubicBezTo>
                    <a:pt x="1716024" y="483870"/>
                    <a:pt x="1734566" y="477901"/>
                    <a:pt x="1748790" y="465963"/>
                  </a:cubicBezTo>
                  <a:cubicBezTo>
                    <a:pt x="1763014" y="454025"/>
                    <a:pt x="1770126" y="438150"/>
                    <a:pt x="1770126" y="418338"/>
                  </a:cubicBezTo>
                  <a:lnTo>
                    <a:pt x="1839468" y="418338"/>
                  </a:lnTo>
                  <a:cubicBezTo>
                    <a:pt x="1839468" y="456438"/>
                    <a:pt x="1826006" y="487172"/>
                    <a:pt x="1799082" y="510540"/>
                  </a:cubicBezTo>
                  <a:cubicBezTo>
                    <a:pt x="1772158" y="533908"/>
                    <a:pt x="1736598" y="545592"/>
                    <a:pt x="1692402" y="545592"/>
                  </a:cubicBezTo>
                  <a:lnTo>
                    <a:pt x="1634490" y="545592"/>
                  </a:lnTo>
                  <a:cubicBezTo>
                    <a:pt x="1589786" y="545592"/>
                    <a:pt x="1553845" y="532765"/>
                    <a:pt x="1526667" y="507111"/>
                  </a:cubicBezTo>
                  <a:cubicBezTo>
                    <a:pt x="1499489" y="481457"/>
                    <a:pt x="1485900" y="447802"/>
                    <a:pt x="1485900" y="406146"/>
                  </a:cubicBezTo>
                  <a:lnTo>
                    <a:pt x="1485900" y="300990"/>
                  </a:lnTo>
                  <a:cubicBezTo>
                    <a:pt x="1485900" y="256286"/>
                    <a:pt x="1499489" y="220472"/>
                    <a:pt x="1526667" y="193548"/>
                  </a:cubicBezTo>
                  <a:cubicBezTo>
                    <a:pt x="1553845" y="166624"/>
                    <a:pt x="1589786" y="153162"/>
                    <a:pt x="1634490" y="153162"/>
                  </a:cubicBezTo>
                  <a:close/>
                  <a:moveTo>
                    <a:pt x="1205865" y="153162"/>
                  </a:moveTo>
                  <a:lnTo>
                    <a:pt x="1268349" y="153162"/>
                  </a:lnTo>
                  <a:cubicBezTo>
                    <a:pt x="1311529" y="153162"/>
                    <a:pt x="1346327" y="166370"/>
                    <a:pt x="1372743" y="192786"/>
                  </a:cubicBezTo>
                  <a:cubicBezTo>
                    <a:pt x="1399159" y="219202"/>
                    <a:pt x="1412367" y="254254"/>
                    <a:pt x="1412367" y="297942"/>
                  </a:cubicBezTo>
                  <a:lnTo>
                    <a:pt x="1412367" y="369570"/>
                  </a:lnTo>
                  <a:lnTo>
                    <a:pt x="1128141" y="369570"/>
                  </a:lnTo>
                  <a:lnTo>
                    <a:pt x="1128141" y="406146"/>
                  </a:lnTo>
                  <a:cubicBezTo>
                    <a:pt x="1128141" y="429514"/>
                    <a:pt x="1135253" y="448310"/>
                    <a:pt x="1149477" y="462534"/>
                  </a:cubicBezTo>
                  <a:cubicBezTo>
                    <a:pt x="1163701" y="476758"/>
                    <a:pt x="1182497" y="483870"/>
                    <a:pt x="1205865" y="483870"/>
                  </a:cubicBezTo>
                  <a:lnTo>
                    <a:pt x="1264539" y="483870"/>
                  </a:lnTo>
                  <a:cubicBezTo>
                    <a:pt x="1287399" y="483870"/>
                    <a:pt x="1305941" y="477901"/>
                    <a:pt x="1320165" y="465963"/>
                  </a:cubicBezTo>
                  <a:cubicBezTo>
                    <a:pt x="1334389" y="454025"/>
                    <a:pt x="1341501" y="438150"/>
                    <a:pt x="1341501" y="418338"/>
                  </a:cubicBezTo>
                  <a:lnTo>
                    <a:pt x="1410843" y="418338"/>
                  </a:lnTo>
                  <a:cubicBezTo>
                    <a:pt x="1410843" y="456438"/>
                    <a:pt x="1397381" y="487172"/>
                    <a:pt x="1370457" y="510540"/>
                  </a:cubicBezTo>
                  <a:cubicBezTo>
                    <a:pt x="1343533" y="533908"/>
                    <a:pt x="1307973" y="545592"/>
                    <a:pt x="1263777" y="545592"/>
                  </a:cubicBezTo>
                  <a:lnTo>
                    <a:pt x="1205865" y="545592"/>
                  </a:lnTo>
                  <a:cubicBezTo>
                    <a:pt x="1161161" y="545592"/>
                    <a:pt x="1125220" y="532765"/>
                    <a:pt x="1098042" y="507111"/>
                  </a:cubicBezTo>
                  <a:cubicBezTo>
                    <a:pt x="1070864" y="481457"/>
                    <a:pt x="1057275" y="447802"/>
                    <a:pt x="1057275" y="406146"/>
                  </a:cubicBezTo>
                  <a:lnTo>
                    <a:pt x="1057275" y="300990"/>
                  </a:lnTo>
                  <a:cubicBezTo>
                    <a:pt x="1057275" y="256286"/>
                    <a:pt x="1070864" y="220472"/>
                    <a:pt x="1098042" y="193548"/>
                  </a:cubicBezTo>
                  <a:cubicBezTo>
                    <a:pt x="1125220" y="166624"/>
                    <a:pt x="1161161" y="153162"/>
                    <a:pt x="1205865" y="153162"/>
                  </a:cubicBezTo>
                  <a:close/>
                  <a:moveTo>
                    <a:pt x="1967103" y="44196"/>
                  </a:moveTo>
                  <a:lnTo>
                    <a:pt x="2037207" y="44196"/>
                  </a:lnTo>
                  <a:lnTo>
                    <a:pt x="2037207" y="159258"/>
                  </a:lnTo>
                  <a:lnTo>
                    <a:pt x="2136267" y="159258"/>
                  </a:lnTo>
                  <a:lnTo>
                    <a:pt x="2136267" y="220980"/>
                  </a:lnTo>
                  <a:lnTo>
                    <a:pt x="2037207" y="220980"/>
                  </a:lnTo>
                  <a:lnTo>
                    <a:pt x="2037207" y="422148"/>
                  </a:lnTo>
                  <a:cubicBezTo>
                    <a:pt x="2037207" y="441960"/>
                    <a:pt x="2041144" y="456184"/>
                    <a:pt x="2049018" y="464820"/>
                  </a:cubicBezTo>
                  <a:cubicBezTo>
                    <a:pt x="2056892" y="473456"/>
                    <a:pt x="2069719" y="477774"/>
                    <a:pt x="2087499" y="477774"/>
                  </a:cubicBezTo>
                  <a:lnTo>
                    <a:pt x="2136267" y="477774"/>
                  </a:lnTo>
                  <a:lnTo>
                    <a:pt x="2136267" y="539496"/>
                  </a:lnTo>
                  <a:lnTo>
                    <a:pt x="2084451" y="539496"/>
                  </a:lnTo>
                  <a:cubicBezTo>
                    <a:pt x="2042795" y="539496"/>
                    <a:pt x="2012696" y="530352"/>
                    <a:pt x="1994154" y="512064"/>
                  </a:cubicBezTo>
                  <a:cubicBezTo>
                    <a:pt x="1975612" y="493776"/>
                    <a:pt x="1966341" y="464312"/>
                    <a:pt x="1966341" y="423672"/>
                  </a:cubicBezTo>
                  <a:lnTo>
                    <a:pt x="1966341" y="220980"/>
                  </a:lnTo>
                  <a:lnTo>
                    <a:pt x="1899285" y="220980"/>
                  </a:lnTo>
                  <a:lnTo>
                    <a:pt x="1899285" y="159258"/>
                  </a:lnTo>
                  <a:lnTo>
                    <a:pt x="1967103" y="159258"/>
                  </a:lnTo>
                  <a:close/>
                  <a:moveTo>
                    <a:pt x="538353" y="44196"/>
                  </a:moveTo>
                  <a:lnTo>
                    <a:pt x="608457" y="44196"/>
                  </a:lnTo>
                  <a:lnTo>
                    <a:pt x="608457" y="159258"/>
                  </a:lnTo>
                  <a:lnTo>
                    <a:pt x="707517" y="159258"/>
                  </a:lnTo>
                  <a:lnTo>
                    <a:pt x="707517" y="220980"/>
                  </a:lnTo>
                  <a:lnTo>
                    <a:pt x="608457" y="220980"/>
                  </a:lnTo>
                  <a:lnTo>
                    <a:pt x="608457" y="422148"/>
                  </a:lnTo>
                  <a:cubicBezTo>
                    <a:pt x="608457" y="441960"/>
                    <a:pt x="612394" y="456184"/>
                    <a:pt x="620268" y="464820"/>
                  </a:cubicBezTo>
                  <a:cubicBezTo>
                    <a:pt x="628142" y="473456"/>
                    <a:pt x="640969" y="477774"/>
                    <a:pt x="658749" y="477774"/>
                  </a:cubicBezTo>
                  <a:lnTo>
                    <a:pt x="707517" y="477774"/>
                  </a:lnTo>
                  <a:lnTo>
                    <a:pt x="707517" y="539496"/>
                  </a:lnTo>
                  <a:lnTo>
                    <a:pt x="655701" y="539496"/>
                  </a:lnTo>
                  <a:cubicBezTo>
                    <a:pt x="614045" y="539496"/>
                    <a:pt x="583946" y="530352"/>
                    <a:pt x="565404" y="512064"/>
                  </a:cubicBezTo>
                  <a:cubicBezTo>
                    <a:pt x="546862" y="493776"/>
                    <a:pt x="537591" y="464312"/>
                    <a:pt x="537591" y="423672"/>
                  </a:cubicBezTo>
                  <a:lnTo>
                    <a:pt x="537591" y="220980"/>
                  </a:lnTo>
                  <a:lnTo>
                    <a:pt x="470535" y="220980"/>
                  </a:lnTo>
                  <a:lnTo>
                    <a:pt x="470535" y="159258"/>
                  </a:lnTo>
                  <a:lnTo>
                    <a:pt x="538353" y="159258"/>
                  </a:lnTo>
                  <a:close/>
                  <a:moveTo>
                    <a:pt x="165354" y="0"/>
                  </a:moveTo>
                  <a:lnTo>
                    <a:pt x="251460" y="0"/>
                  </a:lnTo>
                  <a:cubicBezTo>
                    <a:pt x="281432" y="0"/>
                    <a:pt x="307975" y="6223"/>
                    <a:pt x="331089" y="18669"/>
                  </a:cubicBezTo>
                  <a:cubicBezTo>
                    <a:pt x="354203" y="31115"/>
                    <a:pt x="372110" y="48641"/>
                    <a:pt x="384810" y="71247"/>
                  </a:cubicBezTo>
                  <a:cubicBezTo>
                    <a:pt x="397510" y="93853"/>
                    <a:pt x="403860" y="119888"/>
                    <a:pt x="403860" y="149352"/>
                  </a:cubicBezTo>
                  <a:lnTo>
                    <a:pt x="332232" y="149352"/>
                  </a:lnTo>
                  <a:cubicBezTo>
                    <a:pt x="332232" y="123952"/>
                    <a:pt x="324866" y="103505"/>
                    <a:pt x="310134" y="88011"/>
                  </a:cubicBezTo>
                  <a:cubicBezTo>
                    <a:pt x="295402" y="72517"/>
                    <a:pt x="275844" y="64770"/>
                    <a:pt x="251460" y="64770"/>
                  </a:cubicBezTo>
                  <a:lnTo>
                    <a:pt x="165354" y="64770"/>
                  </a:lnTo>
                  <a:cubicBezTo>
                    <a:pt x="139446" y="64770"/>
                    <a:pt x="118491" y="70485"/>
                    <a:pt x="102489" y="81915"/>
                  </a:cubicBezTo>
                  <a:cubicBezTo>
                    <a:pt x="86487" y="93345"/>
                    <a:pt x="78486" y="108966"/>
                    <a:pt x="78486" y="128778"/>
                  </a:cubicBezTo>
                  <a:lnTo>
                    <a:pt x="78486" y="163068"/>
                  </a:lnTo>
                  <a:cubicBezTo>
                    <a:pt x="78486" y="179324"/>
                    <a:pt x="84201" y="192786"/>
                    <a:pt x="95631" y="203454"/>
                  </a:cubicBezTo>
                  <a:cubicBezTo>
                    <a:pt x="107061" y="214122"/>
                    <a:pt x="123444" y="221488"/>
                    <a:pt x="144780" y="225552"/>
                  </a:cubicBezTo>
                  <a:lnTo>
                    <a:pt x="281940" y="249174"/>
                  </a:lnTo>
                  <a:cubicBezTo>
                    <a:pt x="324104" y="256286"/>
                    <a:pt x="356489" y="270129"/>
                    <a:pt x="379095" y="290703"/>
                  </a:cubicBezTo>
                  <a:cubicBezTo>
                    <a:pt x="401701" y="311277"/>
                    <a:pt x="413004" y="337058"/>
                    <a:pt x="413004" y="368046"/>
                  </a:cubicBezTo>
                  <a:lnTo>
                    <a:pt x="413004" y="417576"/>
                  </a:lnTo>
                  <a:cubicBezTo>
                    <a:pt x="413004" y="456184"/>
                    <a:pt x="398145" y="487172"/>
                    <a:pt x="368427" y="510540"/>
                  </a:cubicBezTo>
                  <a:cubicBezTo>
                    <a:pt x="338709" y="533908"/>
                    <a:pt x="299212" y="545592"/>
                    <a:pt x="249936" y="545592"/>
                  </a:cubicBezTo>
                  <a:lnTo>
                    <a:pt x="162306" y="545592"/>
                  </a:lnTo>
                  <a:cubicBezTo>
                    <a:pt x="113030" y="545592"/>
                    <a:pt x="73660" y="530860"/>
                    <a:pt x="44196" y="501396"/>
                  </a:cubicBezTo>
                  <a:cubicBezTo>
                    <a:pt x="14732" y="471932"/>
                    <a:pt x="0" y="432308"/>
                    <a:pt x="0" y="382524"/>
                  </a:cubicBezTo>
                  <a:lnTo>
                    <a:pt x="70866" y="382524"/>
                  </a:lnTo>
                  <a:cubicBezTo>
                    <a:pt x="70866" y="412496"/>
                    <a:pt x="79375" y="436372"/>
                    <a:pt x="96393" y="454152"/>
                  </a:cubicBezTo>
                  <a:cubicBezTo>
                    <a:pt x="113411" y="471932"/>
                    <a:pt x="135890" y="480822"/>
                    <a:pt x="163830" y="480822"/>
                  </a:cubicBezTo>
                  <a:lnTo>
                    <a:pt x="248412" y="480822"/>
                  </a:lnTo>
                  <a:cubicBezTo>
                    <a:pt x="276352" y="480822"/>
                    <a:pt x="298704" y="474853"/>
                    <a:pt x="315468" y="462915"/>
                  </a:cubicBezTo>
                  <a:cubicBezTo>
                    <a:pt x="332232" y="450977"/>
                    <a:pt x="340614" y="435102"/>
                    <a:pt x="340614" y="415290"/>
                  </a:cubicBezTo>
                  <a:lnTo>
                    <a:pt x="340614" y="374142"/>
                  </a:lnTo>
                  <a:cubicBezTo>
                    <a:pt x="340614" y="358394"/>
                    <a:pt x="334645" y="345186"/>
                    <a:pt x="322707" y="334518"/>
                  </a:cubicBezTo>
                  <a:cubicBezTo>
                    <a:pt x="310769" y="323850"/>
                    <a:pt x="293878" y="316738"/>
                    <a:pt x="272034" y="313182"/>
                  </a:cubicBezTo>
                  <a:lnTo>
                    <a:pt x="133350" y="290322"/>
                  </a:lnTo>
                  <a:cubicBezTo>
                    <a:pt x="92710" y="283718"/>
                    <a:pt x="61341" y="269748"/>
                    <a:pt x="39243" y="248412"/>
                  </a:cubicBezTo>
                  <a:cubicBezTo>
                    <a:pt x="17145" y="227076"/>
                    <a:pt x="6096" y="200406"/>
                    <a:pt x="6096" y="168402"/>
                  </a:cubicBezTo>
                  <a:lnTo>
                    <a:pt x="6096" y="126492"/>
                  </a:lnTo>
                  <a:cubicBezTo>
                    <a:pt x="6096" y="88392"/>
                    <a:pt x="20701" y="57785"/>
                    <a:pt x="49911" y="34671"/>
                  </a:cubicBezTo>
                  <a:cubicBezTo>
                    <a:pt x="79121" y="11557"/>
                    <a:pt x="117602" y="0"/>
                    <a:pt x="16535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grpSp>
    </p:spTree>
    <p:extLst>
      <p:ext uri="{BB962C8B-B14F-4D97-AF65-F5344CB8AC3E}">
        <p14:creationId xmlns:p14="http://schemas.microsoft.com/office/powerpoint/2010/main" val="867853487"/>
      </p:ext>
    </p:extLst>
  </p:cSld>
  <p:clrMapOvr>
    <a:masterClrMapping/>
  </p:clrMapOvr>
</p:sld>
</file>

<file path=ppt/theme/theme1.xml><?xml version="1.0" encoding="utf-8"?>
<a:theme xmlns:a="http://schemas.openxmlformats.org/drawingml/2006/main" name="Office Theme">
  <a:themeElements>
    <a:clrScheme name="Candy coated brights ">
      <a:dk1>
        <a:sysClr val="windowText" lastClr="000000"/>
      </a:dk1>
      <a:lt1>
        <a:sysClr val="window" lastClr="FFFFFF"/>
      </a:lt1>
      <a:dk2>
        <a:srgbClr val="1F497D"/>
      </a:dk2>
      <a:lt2>
        <a:srgbClr val="EEECE1"/>
      </a:lt2>
      <a:accent1>
        <a:srgbClr val="F47D4A"/>
      </a:accent1>
      <a:accent2>
        <a:srgbClr val="E1315B"/>
      </a:accent2>
      <a:accent3>
        <a:srgbClr val="FFEC5C"/>
      </a:accent3>
      <a:accent4>
        <a:srgbClr val="008DCB"/>
      </a:accent4>
      <a:accent5>
        <a:srgbClr val="000000"/>
      </a:accent5>
      <a:accent6>
        <a:srgbClr val="8A8A8A"/>
      </a:accent6>
      <a:hlink>
        <a:srgbClr val="0096D2"/>
      </a:hlink>
      <a:folHlink>
        <a:srgbClr val="00578B"/>
      </a:folHlink>
    </a:clrScheme>
    <a:fontScheme name="Custom 6">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1835</TotalTime>
  <Words>871</Words>
  <Application>Microsoft Office PowerPoint</Application>
  <PresentationFormat>Widescreen</PresentationFormat>
  <Paragraphs>82</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Partha Pratim Chanda</cp:lastModifiedBy>
  <cp:revision>166</cp:revision>
  <dcterms:created xsi:type="dcterms:W3CDTF">2021-02-09T15:50:15Z</dcterms:created>
  <dcterms:modified xsi:type="dcterms:W3CDTF">2021-06-22T12:46:54Z</dcterms:modified>
</cp:coreProperties>
</file>