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4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6F-4CBB-AA08-BAF763097AC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6F-4CBB-AA08-BAF763097AC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6F-4CBB-AA08-BAF763097AC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6F-4CBB-AA08-BAF763097AC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6F-4CBB-AA08-BAF763097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B352-D452-40EF-A6CF-60A515007FE2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0AA50-C773-43F6-9862-8DE6871B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4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708F0-D65D-41DE-8384-AC09BD5E7E5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54D7-AF93-4E8F-B7AD-70B4CE80F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31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4908" y="0"/>
            <a:ext cx="7132983" cy="336605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44108" y="788505"/>
            <a:ext cx="7132983" cy="33660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6198" y="2882349"/>
            <a:ext cx="7132983" cy="33660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6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2" y="4005065"/>
            <a:ext cx="5376597" cy="15361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184" y="5541235"/>
            <a:ext cx="537659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30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1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1691" y="2564904"/>
            <a:ext cx="8880309" cy="1728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583544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49720" y="1400096"/>
            <a:ext cx="3974251" cy="39742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7427" y="2908905"/>
            <a:ext cx="6604573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587427" y="3540340"/>
            <a:ext cx="660457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8406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2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/>
            </a:extLst>
          </p:cNvPr>
          <p:cNvSpPr/>
          <p:nvPr userDrawn="1"/>
        </p:nvSpPr>
        <p:spPr>
          <a:xfrm>
            <a:off x="3546532" y="605216"/>
            <a:ext cx="7739777" cy="5654186"/>
          </a:xfrm>
          <a:prstGeom prst="rect">
            <a:avLst/>
          </a:prstGeom>
          <a:noFill/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48">
            <a:extLst>
              <a:ext uri="{FF2B5EF4-FFF2-40B4-BE49-F238E27FC236}"/>
            </a:extLst>
          </p:cNvPr>
          <p:cNvSpPr/>
          <p:nvPr userDrawn="1"/>
        </p:nvSpPr>
        <p:spPr>
          <a:xfrm>
            <a:off x="3777404" y="3657674"/>
            <a:ext cx="2160000" cy="648000"/>
          </a:xfrm>
          <a:prstGeom prst="rect">
            <a:avLst/>
          </a:prstGeom>
          <a:noFill/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7">
            <a:extLst>
              <a:ext uri="{FF2B5EF4-FFF2-40B4-BE49-F238E27FC236}"/>
            </a:extLst>
          </p:cNvPr>
          <p:cNvSpPr/>
          <p:nvPr userDrawn="1"/>
        </p:nvSpPr>
        <p:spPr>
          <a:xfrm>
            <a:off x="6351534" y="3647370"/>
            <a:ext cx="2160000" cy="648000"/>
          </a:xfrm>
          <a:prstGeom prst="rect">
            <a:avLst/>
          </a:prstGeom>
          <a:solidFill>
            <a:srgbClr val="00B050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20">
            <a:extLst>
              <a:ext uri="{FF2B5EF4-FFF2-40B4-BE49-F238E27FC236}"/>
            </a:extLst>
          </p:cNvPr>
          <p:cNvSpPr/>
          <p:nvPr userDrawn="1"/>
        </p:nvSpPr>
        <p:spPr>
          <a:xfrm>
            <a:off x="8925665" y="3657674"/>
            <a:ext cx="2160000" cy="648000"/>
          </a:xfrm>
          <a:prstGeom prst="rect">
            <a:avLst/>
          </a:prstGeom>
          <a:solidFill>
            <a:srgbClr val="0070C0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2"/>
          </p:nvPr>
        </p:nvSpPr>
        <p:spPr>
          <a:xfrm>
            <a:off x="8925665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635153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3720406" y="85835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  <p:sp>
        <p:nvSpPr>
          <p:cNvPr id="10" name="Rectangle 17">
            <a:extLst>
              <a:ext uri="{FF2B5EF4-FFF2-40B4-BE49-F238E27FC236}"/>
            </a:extLst>
          </p:cNvPr>
          <p:cNvSpPr/>
          <p:nvPr userDrawn="1"/>
        </p:nvSpPr>
        <p:spPr>
          <a:xfrm>
            <a:off x="3777403" y="3647370"/>
            <a:ext cx="2160000" cy="648000"/>
          </a:xfrm>
          <a:prstGeom prst="rect">
            <a:avLst/>
          </a:prstGeom>
          <a:solidFill>
            <a:srgbClr val="FF0000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97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011216" y="2168162"/>
            <a:ext cx="2948880" cy="76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4011216" y="3512311"/>
            <a:ext cx="2948880" cy="768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4011216" y="4856460"/>
            <a:ext cx="2948880" cy="768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242176"/>
            <a:ext cx="11952651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9" y="1548377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95468" y="1732574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33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3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9716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698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/>
            </a:extLst>
          </p:cNvPr>
          <p:cNvSpPr/>
          <p:nvPr userDrawn="1"/>
        </p:nvSpPr>
        <p:spPr>
          <a:xfrm>
            <a:off x="227013" y="234950"/>
            <a:ext cx="11737975" cy="638810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11658600" y="0"/>
            <a:ext cx="533400" cy="189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 userDrawn="1"/>
        </p:nvSpPr>
        <p:spPr>
          <a:xfrm>
            <a:off x="10207625" y="0"/>
            <a:ext cx="1984375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 Placeholder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80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7267575" cy="6858000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7875" h="6858000">
                <a:moveTo>
                  <a:pt x="0" y="0"/>
                </a:moveTo>
                <a:lnTo>
                  <a:pt x="7557875" y="0"/>
                </a:lnTo>
                <a:lnTo>
                  <a:pt x="4370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00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/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567881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12893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0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7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1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73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1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76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55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0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5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F55BC-50C7-4360-84FE-5A00CCAAD3CD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2697-5426-486F-8FE6-322BAA6D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A8C7-68A5-43CB-A05A-CADFDCB41AD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C0E3-D4AE-415A-BD57-96226B98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5555750"/>
            <a:ext cx="5376597" cy="768085"/>
          </a:xfrm>
        </p:spPr>
        <p:txBody>
          <a:bodyPr/>
          <a:lstStyle/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98741" y="322729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Logo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850" y="449263"/>
            <a:ext cx="11572875" cy="723900"/>
          </a:xfrm>
        </p:spPr>
        <p:txBody>
          <a:bodyPr>
            <a:normAutofit fontScale="92500" lnSpcReduction="10000"/>
          </a:bodyPr>
          <a:lstStyle/>
          <a:p>
            <a:pPr defTabSz="914423" eaLnBrk="1" fontAlgn="auto" hangingPunct="1">
              <a:spcAft>
                <a:spcPts val="0"/>
              </a:spcAft>
              <a:defRPr/>
            </a:pPr>
            <a:r>
              <a:rPr lang="en-US" dirty="0"/>
              <a:t>Infographic Style</a:t>
            </a:r>
          </a:p>
        </p:txBody>
      </p:sp>
      <p:grpSp>
        <p:nvGrpSpPr>
          <p:cNvPr id="34819" name="Group 2"/>
          <p:cNvGrpSpPr>
            <a:grpSpLocks/>
          </p:cNvGrpSpPr>
          <p:nvPr/>
        </p:nvGrpSpPr>
        <p:grpSpPr bwMode="auto">
          <a:xfrm>
            <a:off x="4351338" y="2962275"/>
            <a:ext cx="3500437" cy="2022475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771800" y="2419161"/>
              <a:ext cx="2016319" cy="2016531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56255" y="2425512"/>
              <a:ext cx="2016319" cy="201653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5400000" flipH="1" flipV="1">
            <a:off x="5872957" y="2210593"/>
            <a:ext cx="1022350" cy="576263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1" name="Group 6"/>
          <p:cNvGrpSpPr>
            <a:grpSpLocks/>
          </p:cNvGrpSpPr>
          <p:nvPr/>
        </p:nvGrpSpPr>
        <p:grpSpPr bwMode="auto">
          <a:xfrm>
            <a:off x="6772275" y="1830388"/>
            <a:ext cx="4143375" cy="839787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247690" y="1714185"/>
              <a:ext cx="2924710" cy="307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247690" y="1907703"/>
              <a:ext cx="2924710" cy="6455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4822" name="Group 9"/>
          <p:cNvGrpSpPr>
            <a:grpSpLocks/>
          </p:cNvGrpSpPr>
          <p:nvPr/>
        </p:nvGrpSpPr>
        <p:grpSpPr bwMode="auto">
          <a:xfrm>
            <a:off x="7380288" y="5233988"/>
            <a:ext cx="4119562" cy="858837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247690" y="1753071"/>
              <a:ext cx="2907938" cy="307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5247690" y="1965725"/>
              <a:ext cx="2907938" cy="6458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4823" name="Group 12"/>
          <p:cNvGrpSpPr>
            <a:grpSpLocks/>
          </p:cNvGrpSpPr>
          <p:nvPr/>
        </p:nvGrpSpPr>
        <p:grpSpPr bwMode="auto">
          <a:xfrm>
            <a:off x="815975" y="4413250"/>
            <a:ext cx="2800350" cy="858838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096920" y="1753071"/>
              <a:ext cx="2463137" cy="3078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096920" y="1965725"/>
              <a:ext cx="2463137" cy="6458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/>
            </a:extLst>
          </p:cNvPr>
          <p:cNvCxnSpPr/>
          <p:nvPr/>
        </p:nvCxnSpPr>
        <p:spPr>
          <a:xfrm flipV="1">
            <a:off x="3486150" y="3887788"/>
            <a:ext cx="792163" cy="461962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rot="10800000">
            <a:off x="6672263" y="5026025"/>
            <a:ext cx="666750" cy="420688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/>
            </a:extLst>
          </p:cNvPr>
          <p:cNvGrpSpPr/>
          <p:nvPr/>
        </p:nvGrpSpPr>
        <p:grpSpPr>
          <a:xfrm>
            <a:off x="6570618" y="3786573"/>
            <a:ext cx="869401" cy="481695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/>
            </a:extLst>
          </p:cNvPr>
          <p:cNvGrpSpPr/>
          <p:nvPr/>
        </p:nvGrpSpPr>
        <p:grpSpPr>
          <a:xfrm>
            <a:off x="4923736" y="3629123"/>
            <a:ext cx="567804" cy="680971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24" name="Freeform 1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5">
              <a:extLst>
                <a:ext uri="{FF2B5EF4-FFF2-40B4-BE49-F238E27FC236}"/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Quad Arrow Callout 2"/>
          <p:cNvSpPr/>
          <p:nvPr/>
        </p:nvSpPr>
        <p:spPr>
          <a:xfrm>
            <a:off x="10600418" y="-23020"/>
            <a:ext cx="1591582" cy="1728789"/>
          </a:xfrm>
          <a:prstGeom prst="quadArrowCallou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358775" y="350838"/>
            <a:ext cx="5737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540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5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352425" y="1231900"/>
            <a:ext cx="571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FZShuTi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71500" y="2238375"/>
            <a:ext cx="1768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ko-KR" sz="6600" b="1">
                <a:solidFill>
                  <a:schemeClr val="bg1"/>
                </a:solidFill>
                <a:cs typeface="Arial" panose="020B0604020202020204" pitchFamily="34" charset="0"/>
              </a:rPr>
              <a:t>80</a:t>
            </a:r>
            <a:r>
              <a:rPr lang="en-US" altLang="ko-KR" sz="2400" b="1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6085" name="Group 4"/>
          <p:cNvGrpSpPr>
            <a:grpSpLocks/>
          </p:cNvGrpSpPr>
          <p:nvPr/>
        </p:nvGrpSpPr>
        <p:grpSpPr bwMode="auto">
          <a:xfrm>
            <a:off x="592138" y="3568700"/>
            <a:ext cx="3313112" cy="1477963"/>
            <a:chOff x="5375474" y="2822446"/>
            <a:chExt cx="3312368" cy="1477328"/>
          </a:xfrm>
        </p:grpSpPr>
        <p:sp>
          <p:nvSpPr>
            <p:cNvPr id="46091" name="TextBox 5"/>
            <p:cNvSpPr txBox="1">
              <a:spLocks noChangeArrowheads="1"/>
            </p:cNvSpPr>
            <p:nvPr/>
          </p:nvSpPr>
          <p:spPr bwMode="auto">
            <a:xfrm>
              <a:off x="5375474" y="3099445"/>
              <a:ext cx="331236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092" name="TextBox 6"/>
            <p:cNvSpPr txBox="1">
              <a:spLocks noChangeArrowheads="1"/>
            </p:cNvSpPr>
            <p:nvPr/>
          </p:nvSpPr>
          <p:spPr bwMode="auto">
            <a:xfrm>
              <a:off x="5375474" y="2822446"/>
              <a:ext cx="33123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Your</a:t>
              </a:r>
              <a:r>
                <a:rPr lang="ko-KR" altLang="en-US" sz="1200" b="1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2330450" y="2732088"/>
            <a:ext cx="1336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2800" b="1">
                <a:solidFill>
                  <a:schemeClr val="bg1"/>
                </a:solidFill>
                <a:cs typeface="Arial" panose="020B0604020202020204" pitchFamily="34" charset="0"/>
              </a:rPr>
              <a:t>Text</a:t>
            </a:r>
            <a:endParaRPr lang="ko-KR" altLang="en-US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592138" y="5583238"/>
            <a:ext cx="3205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GB" altLang="ko-KR">
                <a:solidFill>
                  <a:schemeClr val="bg1"/>
                </a:solidFill>
                <a:cs typeface="Arial" panose="020B0604020202020204" pitchFamily="34" charset="0"/>
              </a:rPr>
              <a:t>ALLPPT Layout</a:t>
            </a:r>
          </a:p>
          <a:p>
            <a:pPr eaLnBrk="1" hangingPunct="1"/>
            <a:r>
              <a:rPr lang="en-GB" altLang="ko-KR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202113" y="0"/>
            <a:ext cx="306705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343400" y="3429000"/>
            <a:ext cx="1514475" cy="3429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046538" y="1627188"/>
            <a:ext cx="2346325" cy="52308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437313" y="0"/>
            <a:ext cx="3987800" cy="6858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748588" y="733425"/>
            <a:ext cx="3573462" cy="612457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8669338" y="1874838"/>
            <a:ext cx="2882900" cy="498316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0490200" y="4672013"/>
            <a:ext cx="1219200" cy="21859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119813" y="0"/>
            <a:ext cx="1333500" cy="21859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 flipH="1">
            <a:off x="776288" y="766763"/>
            <a:ext cx="5319712" cy="1108075"/>
          </a:xfrm>
          <a:prstGeom prst="rect">
            <a:avLst/>
          </a:prstGeom>
          <a:noFill/>
        </p:spPr>
        <p:txBody>
          <a:bodyPr lIns="48000" tIns="0" rIns="24000" bIns="0"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We Create</a:t>
            </a:r>
          </a:p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8920" name="TextBox 22"/>
          <p:cNvSpPr txBox="1">
            <a:spLocks noChangeArrowheads="1"/>
          </p:cNvSpPr>
          <p:nvPr/>
        </p:nvSpPr>
        <p:spPr bwMode="auto">
          <a:xfrm>
            <a:off x="776288" y="3130550"/>
            <a:ext cx="3062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GB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eaLnBrk="1" hangingPunct="1"/>
            <a:r>
              <a:rPr lang="en-US" altLang="ko-KR" sz="1100" dirty="0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776288" y="2370138"/>
            <a:ext cx="3062287" cy="83026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ko-KR" sz="240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OREM IPSUM</a:t>
            </a:r>
          </a:p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accent3"/>
                </a:solidFill>
                <a:latin typeface="+mn-lt"/>
                <a:ea typeface="+mn-ea"/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8922" name="TextBox 24"/>
          <p:cNvSpPr txBox="1">
            <a:spLocks noChangeArrowheads="1"/>
          </p:cNvSpPr>
          <p:nvPr/>
        </p:nvSpPr>
        <p:spPr bwMode="auto">
          <a:xfrm>
            <a:off x="2112963" y="4262438"/>
            <a:ext cx="428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400" b="1">
                <a:solidFill>
                  <a:schemeClr val="accent1"/>
                </a:solidFill>
                <a:cs typeface="Arial" panose="020B0604020202020204" pitchFamily="34" charset="0"/>
              </a:rPr>
              <a:t>Power PowerPoint Presentation </a:t>
            </a:r>
            <a:endParaRPr lang="ko-KR" altLang="en-US" sz="1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38923" name="직사각형 1"/>
          <p:cNvSpPr>
            <a:spLocks noChangeArrowheads="1"/>
          </p:cNvSpPr>
          <p:nvPr/>
        </p:nvSpPr>
        <p:spPr bwMode="auto">
          <a:xfrm>
            <a:off x="2112963" y="4654550"/>
            <a:ext cx="4324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pPr eaLnBrk="1" hangingPunct="1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pPr eaLnBrk="1" hangingPunct="1"/>
            <a:endParaRPr lang="en-US" altLang="ko-KR" sz="12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pPr eaLnBrk="1" hangingPunct="1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16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9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0" y="-41809"/>
            <a:ext cx="10723789" cy="6899809"/>
            <a:chOff x="0" y="1"/>
            <a:chExt cx="10723789" cy="6899809"/>
          </a:xfrm>
          <a:blipFill dpi="0" rotWithShape="1">
            <a:blip r:embed="rId3">
              <a:alphaModFix amt="41000"/>
            </a:blip>
            <a:srcRect/>
            <a:stretch>
              <a:fillRect/>
            </a:stretch>
          </a:blipFill>
        </p:grpSpPr>
        <p:sp>
          <p:nvSpPr>
            <p:cNvPr id="13" name="Rectangle 12"/>
            <p:cNvSpPr/>
            <p:nvPr/>
          </p:nvSpPr>
          <p:spPr>
            <a:xfrm>
              <a:off x="0" y="1"/>
              <a:ext cx="494937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5400000">
              <a:off x="4386676" y="562698"/>
              <a:ext cx="6899807" cy="5774418"/>
            </a:xfrm>
            <a:prstGeom prst="triangle">
              <a:avLst>
                <a:gd name="adj" fmla="val 473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9792" y="779033"/>
            <a:ext cx="8976320" cy="5829703"/>
            <a:chOff x="3979964" y="355443"/>
            <a:chExt cx="8976320" cy="5829703"/>
          </a:xfrm>
        </p:grpSpPr>
        <p:sp>
          <p:nvSpPr>
            <p:cNvPr id="3" name="Title 2"/>
            <p:cNvSpPr txBox="1">
              <a:spLocks/>
            </p:cNvSpPr>
            <p:nvPr/>
          </p:nvSpPr>
          <p:spPr>
            <a:xfrm>
              <a:off x="3979964" y="355443"/>
              <a:ext cx="8976320" cy="768085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Agenda Style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979965" y="1508788"/>
              <a:ext cx="7481455" cy="768000"/>
              <a:chOff x="2984973" y="1131591"/>
              <a:chExt cx="5611091" cy="576000"/>
            </a:xfrm>
          </p:grpSpPr>
          <p:sp>
            <p:nvSpPr>
              <p:cNvPr id="4" name="Round Same Side Corner Rectangle 3"/>
              <p:cNvSpPr/>
              <p:nvPr/>
            </p:nvSpPr>
            <p:spPr>
              <a:xfrm rot="5400000">
                <a:off x="5719936" y="-1240513"/>
                <a:ext cx="432048" cy="532020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984973" y="1131591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37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988072" y="1234926"/>
                <a:ext cx="569802" cy="369332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3667248" y="1269780"/>
                <a:ext cx="4752528" cy="284742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867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702227" y="2279224"/>
              <a:ext cx="63863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979965" y="2697911"/>
              <a:ext cx="7481455" cy="768000"/>
              <a:chOff x="2984973" y="2023433"/>
              <a:chExt cx="5611091" cy="576000"/>
            </a:xfrm>
          </p:grpSpPr>
          <p:sp>
            <p:nvSpPr>
              <p:cNvPr id="15" name="Round Same Side Corner Rectangle 14"/>
              <p:cNvSpPr/>
              <p:nvPr/>
            </p:nvSpPr>
            <p:spPr>
              <a:xfrm rot="5400000">
                <a:off x="5719936" y="-348671"/>
                <a:ext cx="432048" cy="532020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6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984973" y="2023433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37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88072" y="2126768"/>
                <a:ext cx="569802" cy="369332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 bwMode="auto">
              <a:xfrm>
                <a:off x="3667248" y="2161622"/>
                <a:ext cx="4752528" cy="284742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867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702227" y="3468347"/>
              <a:ext cx="63863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979965" y="3887034"/>
              <a:ext cx="7481455" cy="768000"/>
              <a:chOff x="2984973" y="2915275"/>
              <a:chExt cx="5611091" cy="576000"/>
            </a:xfrm>
          </p:grpSpPr>
          <p:sp>
            <p:nvSpPr>
              <p:cNvPr id="20" name="Round Same Side Corner Rectangle 19"/>
              <p:cNvSpPr/>
              <p:nvPr/>
            </p:nvSpPr>
            <p:spPr>
              <a:xfrm rot="5400000">
                <a:off x="5719936" y="543171"/>
                <a:ext cx="432048" cy="532020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1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984973" y="2915275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37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988072" y="3018610"/>
                <a:ext cx="569802" cy="369332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>
                <a:off x="3667248" y="3053464"/>
                <a:ext cx="4752528" cy="284742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867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702227" y="4657470"/>
              <a:ext cx="63863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979965" y="5076156"/>
              <a:ext cx="7481455" cy="768000"/>
              <a:chOff x="2984973" y="3807117"/>
              <a:chExt cx="5611091" cy="576000"/>
            </a:xfrm>
          </p:grpSpPr>
          <p:sp>
            <p:nvSpPr>
              <p:cNvPr id="25" name="Round Same Side Corner Rectangle 24"/>
              <p:cNvSpPr/>
              <p:nvPr/>
            </p:nvSpPr>
            <p:spPr>
              <a:xfrm rot="5400000">
                <a:off x="5719936" y="1435013"/>
                <a:ext cx="432048" cy="532020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6" name="AutoShape 92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984973" y="3807117"/>
                <a:ext cx="576000" cy="57600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 sz="37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988072" y="3910452"/>
                <a:ext cx="569802" cy="369332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 bwMode="auto">
              <a:xfrm>
                <a:off x="3667248" y="3945306"/>
                <a:ext cx="4752528" cy="284742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867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702227" y="5846592"/>
              <a:ext cx="63863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latin typeface="+mj-lt"/>
              </a:rPr>
              <a:t>Section Break</a:t>
            </a:r>
            <a:endParaRPr lang="ko-KR" alt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0" r="21820"/>
          <a:stretch>
            <a:fillRect/>
          </a:stretch>
        </p:blipFill>
        <p:spPr>
          <a:xfrm>
            <a:off x="-198509" y="1237496"/>
            <a:ext cx="3974251" cy="3974251"/>
          </a:xfrm>
        </p:spPr>
      </p:pic>
    </p:spTree>
    <p:extLst>
      <p:ext uri="{BB962C8B-B14F-4D97-AF65-F5344CB8AC3E}">
        <p14:creationId xmlns:p14="http://schemas.microsoft.com/office/powerpoint/2010/main" val="25882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138613" y="3746500"/>
            <a:ext cx="1460500" cy="482600"/>
            <a:chOff x="2851759" y="3834561"/>
            <a:chExt cx="1800000" cy="483778"/>
          </a:xfrm>
        </p:grpSpPr>
        <p:sp>
          <p:nvSpPr>
            <p:cNvPr id="14357" name="Text Placeholder 3"/>
            <p:cNvSpPr txBox="1">
              <a:spLocks/>
            </p:cNvSpPr>
            <p:nvPr/>
          </p:nvSpPr>
          <p:spPr bwMode="auto">
            <a:xfrm>
              <a:off x="2851759" y="3834561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solidFill>
                    <a:schemeClr val="bg1"/>
                  </a:solidFill>
                  <a:cs typeface="Arial" panose="020B0604020202020204" pitchFamily="34" charset="0"/>
                </a:rPr>
                <a:t>Max Jones</a:t>
              </a:r>
            </a:p>
          </p:txBody>
        </p:sp>
        <p:sp>
          <p:nvSpPr>
            <p:cNvPr id="14358" name="Text Placeholder 5"/>
            <p:cNvSpPr txBox="1">
              <a:spLocks/>
            </p:cNvSpPr>
            <p:nvPr/>
          </p:nvSpPr>
          <p:spPr bwMode="auto">
            <a:xfrm>
              <a:off x="2851759" y="4086246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Manager</a:t>
              </a:r>
            </a:p>
          </p:txBody>
        </p:sp>
      </p:grp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6723063" y="3746500"/>
            <a:ext cx="1462087" cy="482600"/>
            <a:chOff x="4795420" y="3844865"/>
            <a:chExt cx="1800000" cy="483778"/>
          </a:xfrm>
        </p:grpSpPr>
        <p:sp>
          <p:nvSpPr>
            <p:cNvPr id="14355" name="Text Placeholder 8"/>
            <p:cNvSpPr txBox="1">
              <a:spLocks/>
            </p:cNvSpPr>
            <p:nvPr/>
          </p:nvSpPr>
          <p:spPr bwMode="auto">
            <a:xfrm>
              <a:off x="4795420" y="3844865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solidFill>
                    <a:schemeClr val="bg1"/>
                  </a:solidFill>
                  <a:cs typeface="Arial" panose="020B0604020202020204" pitchFamily="34" charset="0"/>
                </a:rPr>
                <a:t>Tony Wilson</a:t>
              </a:r>
            </a:p>
          </p:txBody>
        </p:sp>
        <p:sp>
          <p:nvSpPr>
            <p:cNvPr id="14356" name="Text Placeholder 9"/>
            <p:cNvSpPr txBox="1">
              <a:spLocks/>
            </p:cNvSpPr>
            <p:nvPr/>
          </p:nvSpPr>
          <p:spPr bwMode="auto">
            <a:xfrm>
              <a:off x="4795420" y="4096550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Programmer</a:t>
              </a:r>
            </a:p>
          </p:txBody>
        </p:sp>
      </p:grp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9291638" y="3746500"/>
            <a:ext cx="1460500" cy="482600"/>
            <a:chOff x="6739082" y="3855169"/>
            <a:chExt cx="1800000" cy="483778"/>
          </a:xfrm>
        </p:grpSpPr>
        <p:sp>
          <p:nvSpPr>
            <p:cNvPr id="14353" name="Text Placeholder 12"/>
            <p:cNvSpPr txBox="1">
              <a:spLocks/>
            </p:cNvSpPr>
            <p:nvPr/>
          </p:nvSpPr>
          <p:spPr bwMode="auto">
            <a:xfrm>
              <a:off x="6739082" y="3855169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solidFill>
                    <a:schemeClr val="bg1"/>
                  </a:solidFill>
                  <a:cs typeface="Arial" panose="020B0604020202020204" pitchFamily="34" charset="0"/>
                </a:rPr>
                <a:t>Anastasia </a:t>
              </a:r>
            </a:p>
          </p:txBody>
        </p:sp>
        <p:sp>
          <p:nvSpPr>
            <p:cNvPr id="14354" name="Text Placeholder 13"/>
            <p:cNvSpPr txBox="1">
              <a:spLocks/>
            </p:cNvSpPr>
            <p:nvPr/>
          </p:nvSpPr>
          <p:spPr bwMode="auto">
            <a:xfrm>
              <a:off x="6739082" y="4106854"/>
              <a:ext cx="1800000" cy="2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defTabSz="91440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Designer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68750" y="4424363"/>
            <a:ext cx="18002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Example Text : </a:t>
            </a:r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4788" y="4424363"/>
            <a:ext cx="17986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Example Text : </a:t>
            </a:r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775" y="4424363"/>
            <a:ext cx="18002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Example Text : </a:t>
            </a:r>
          </a:p>
          <a:p>
            <a:pPr algn="ctr"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40928" y="5582354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37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39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26690" y="5582354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42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4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394044" y="5582354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46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/>
            </a:p>
          </p:txBody>
        </p:sp>
        <p:sp>
          <p:nvSpPr>
            <p:cNvPr id="48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/>
            </a:extLst>
          </p:cNvPr>
          <p:cNvSpPr/>
          <p:nvPr/>
        </p:nvSpPr>
        <p:spPr>
          <a:xfrm>
            <a:off x="739775" y="508000"/>
            <a:ext cx="2065338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Meet </a:t>
            </a:r>
            <a:r>
              <a:rPr lang="en-US" altLang="ko-KR" sz="5400" b="1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Our 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Team</a:t>
            </a:r>
            <a:endParaRPr lang="ko-KR" altLang="en-US" sz="54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/>
            </a:extLst>
          </p:cNvPr>
          <p:cNvSpPr/>
          <p:nvPr/>
        </p:nvSpPr>
        <p:spPr>
          <a:xfrm>
            <a:off x="739775" y="3092450"/>
            <a:ext cx="20335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2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1" t="1089" r="17657" b="-1089"/>
          <a:stretch/>
        </p:blipFill>
        <p:spPr>
          <a:xfrm>
            <a:off x="3689144" y="886494"/>
            <a:ext cx="2160000" cy="2664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r="27153"/>
          <a:stretch>
            <a:fillRect/>
          </a:stretch>
        </p:blipFill>
        <p:spPr>
          <a:xfrm>
            <a:off x="6374106" y="771957"/>
            <a:ext cx="2160000" cy="2664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r="2715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19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35360" y="235248"/>
            <a:ext cx="11856640" cy="768085"/>
          </a:xfrm>
        </p:spPr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1996801" y="3126256"/>
            <a:ext cx="8178016" cy="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14"/>
          <p:cNvSpPr/>
          <p:nvPr/>
        </p:nvSpPr>
        <p:spPr>
          <a:xfrm rot="16200000">
            <a:off x="9948103" y="2115169"/>
            <a:ext cx="453428" cy="453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5" name="Trapezoid 22"/>
          <p:cNvSpPr/>
          <p:nvPr/>
        </p:nvSpPr>
        <p:spPr>
          <a:xfrm>
            <a:off x="4426351" y="2191217"/>
            <a:ext cx="592912" cy="30162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Freeform 5"/>
          <p:cNvSpPr/>
          <p:nvPr/>
        </p:nvSpPr>
        <p:spPr>
          <a:xfrm>
            <a:off x="7197980" y="2084851"/>
            <a:ext cx="501664" cy="51436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Rounded Rectangle 25"/>
          <p:cNvSpPr/>
          <p:nvPr/>
        </p:nvSpPr>
        <p:spPr>
          <a:xfrm>
            <a:off x="1763452" y="2171023"/>
            <a:ext cx="466699" cy="34201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Oval 7"/>
          <p:cNvSpPr/>
          <p:nvPr/>
        </p:nvSpPr>
        <p:spPr>
          <a:xfrm>
            <a:off x="1804780" y="2958235"/>
            <a:ext cx="384043" cy="38404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30785" y="2958235"/>
            <a:ext cx="384043" cy="384043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56791" y="2958235"/>
            <a:ext cx="384043" cy="384043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82796" y="2958235"/>
            <a:ext cx="384043" cy="384043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14901" y="3642001"/>
            <a:ext cx="1763801" cy="1113463"/>
            <a:chOff x="2113657" y="4294856"/>
            <a:chExt cx="3647460" cy="835097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506705"/>
              <a:ext cx="3647458" cy="6232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7" y="4294856"/>
              <a:ext cx="36474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40906" y="3642001"/>
            <a:ext cx="1763801" cy="1113463"/>
            <a:chOff x="2113657" y="4294856"/>
            <a:chExt cx="3647460" cy="835097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506705"/>
              <a:ext cx="3647458" cy="6232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7" y="4294856"/>
              <a:ext cx="36474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66912" y="3642001"/>
            <a:ext cx="1763801" cy="1113463"/>
            <a:chOff x="2113657" y="4294856"/>
            <a:chExt cx="3647460" cy="835097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06705"/>
              <a:ext cx="3647458" cy="6232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7" y="4294856"/>
              <a:ext cx="36474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292917" y="3642001"/>
            <a:ext cx="1763801" cy="1113463"/>
            <a:chOff x="2113657" y="4294856"/>
            <a:chExt cx="3647460" cy="835097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06705"/>
              <a:ext cx="3647458" cy="6232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7" y="4294856"/>
              <a:ext cx="364746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77156" y="5270914"/>
            <a:ext cx="8637688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4456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26"/>
          <p:cNvSpPr txBox="1">
            <a:spLocks noChangeArrowheads="1"/>
          </p:cNvSpPr>
          <p:nvPr/>
        </p:nvSpPr>
        <p:spPr bwMode="auto">
          <a:xfrm>
            <a:off x="404813" y="6326188"/>
            <a:ext cx="1138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dist" eaLnBrk="1" hangingPunct="1"/>
            <a:r>
              <a:rPr lang="en-US" altLang="ko-KR" sz="2400" b="1" dirty="0" smtClean="0">
                <a:solidFill>
                  <a:schemeClr val="accent1"/>
                </a:solidFill>
              </a:rPr>
              <a:t>Fashion is my life</a:t>
            </a:r>
            <a:endParaRPr lang="en-US" altLang="ko-K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35360" y="235248"/>
            <a:ext cx="11856640" cy="768085"/>
          </a:xfr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Oval 2"/>
          <p:cNvSpPr/>
          <p:nvPr/>
        </p:nvSpPr>
        <p:spPr>
          <a:xfrm>
            <a:off x="5094276" y="3144208"/>
            <a:ext cx="1919811" cy="191981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04341" y="2372884"/>
            <a:ext cx="5325548" cy="3313129"/>
            <a:chOff x="1728255" y="1779662"/>
            <a:chExt cx="3994161" cy="2484847"/>
          </a:xfrm>
          <a:blipFill>
            <a:blip r:embed="rId4"/>
            <a:stretch>
              <a:fillRect/>
            </a:stretch>
          </a:blipFill>
        </p:grpSpPr>
        <p:sp>
          <p:nvSpPr>
            <p:cNvPr id="5" name="Block Arc 4"/>
            <p:cNvSpPr/>
            <p:nvPr/>
          </p:nvSpPr>
          <p:spPr>
            <a:xfrm>
              <a:off x="3355179" y="1897272"/>
              <a:ext cx="2367237" cy="2367237"/>
            </a:xfrm>
            <a:prstGeom prst="blockArc">
              <a:avLst>
                <a:gd name="adj1" fmla="val 10800000"/>
                <a:gd name="adj2" fmla="val 16286708"/>
                <a:gd name="adj3" fmla="val 164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8255" y="3003798"/>
              <a:ext cx="2016224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4473104" y="1845355"/>
              <a:ext cx="588585" cy="4572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4476022" y="2561072"/>
            <a:ext cx="5335301" cy="3313129"/>
            <a:chOff x="1720940" y="1779662"/>
            <a:chExt cx="4001476" cy="2484847"/>
          </a:xfrm>
          <a:blipFill>
            <a:blip r:embed="rId5"/>
            <a:stretch>
              <a:fillRect/>
            </a:stretch>
          </a:blipFill>
        </p:grpSpPr>
        <p:sp>
          <p:nvSpPr>
            <p:cNvPr id="9" name="Block Arc 8"/>
            <p:cNvSpPr/>
            <p:nvPr/>
          </p:nvSpPr>
          <p:spPr>
            <a:xfrm>
              <a:off x="3355179" y="1897272"/>
              <a:ext cx="2367237" cy="2367237"/>
            </a:xfrm>
            <a:prstGeom prst="blockArc">
              <a:avLst>
                <a:gd name="adj1" fmla="val 10800000"/>
                <a:gd name="adj2" fmla="val 16286708"/>
                <a:gd name="adj3" fmla="val 164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0940" y="3003798"/>
              <a:ext cx="2016224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4473104" y="1845355"/>
              <a:ext cx="588585" cy="4572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48129" y="3812163"/>
            <a:ext cx="240026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356" y="4055263"/>
            <a:ext cx="240026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786" y="2657547"/>
            <a:ext cx="37622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0322" y="4517539"/>
            <a:ext cx="37622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6555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5" name="Rectangle 30"/>
          <p:cNvSpPr/>
          <p:nvPr/>
        </p:nvSpPr>
        <p:spPr>
          <a:xfrm>
            <a:off x="6384033" y="2348478"/>
            <a:ext cx="356225" cy="35518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e 24"/>
          <p:cNvSpPr/>
          <p:nvPr/>
        </p:nvSpPr>
        <p:spPr>
          <a:xfrm>
            <a:off x="6366251" y="5044032"/>
            <a:ext cx="422197" cy="41985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6344240" y="3663795"/>
            <a:ext cx="418915" cy="4189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4147632" y="2363867"/>
            <a:ext cx="19483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7632" y="3703975"/>
            <a:ext cx="19483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632" y="5082183"/>
            <a:ext cx="19483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42696" y="2000642"/>
            <a:ext cx="4342117" cy="997255"/>
            <a:chOff x="803640" y="3374377"/>
            <a:chExt cx="2059657" cy="747941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83737"/>
              <a:ext cx="2059657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74377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42696" y="3338469"/>
            <a:ext cx="4342117" cy="997255"/>
            <a:chOff x="803640" y="3374377"/>
            <a:chExt cx="2059657" cy="747941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83737"/>
              <a:ext cx="2059657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74377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42696" y="4676295"/>
            <a:ext cx="4342117" cy="997255"/>
            <a:chOff x="803640" y="3374377"/>
            <a:chExt cx="2059657" cy="747941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83737"/>
              <a:ext cx="2059657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74377"/>
              <a:ext cx="2059657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0" r="28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09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xmlns="" id="{F4B0F4C3-D6B7-414A-BB2D-BB3474BB3C68}"/>
              </a:ext>
            </a:extLst>
          </p:cNvPr>
          <p:cNvGraphicFramePr/>
          <p:nvPr>
            <p:extLst/>
          </p:nvPr>
        </p:nvGraphicFramePr>
        <p:xfrm>
          <a:off x="3863957" y="1811403"/>
          <a:ext cx="4422481" cy="413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4447" y="3583978"/>
            <a:ext cx="1065692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6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8478" y="5073014"/>
            <a:ext cx="1065692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6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718" y="3191113"/>
            <a:ext cx="1065692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sz="26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96856" y="2747740"/>
            <a:ext cx="2271872" cy="227187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9" name="Block Arc 14"/>
          <p:cNvSpPr/>
          <p:nvPr/>
        </p:nvSpPr>
        <p:spPr>
          <a:xfrm rot="16200000">
            <a:off x="5591613" y="3442208"/>
            <a:ext cx="882361" cy="8829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17" idx="3"/>
          </p:cNvCxnSpPr>
          <p:nvPr/>
        </p:nvCxnSpPr>
        <p:spPr>
          <a:xfrm>
            <a:off x="3972643" y="1892117"/>
            <a:ext cx="1095917" cy="45262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" idx="1"/>
          </p:cNvCxnSpPr>
          <p:nvPr/>
        </p:nvCxnSpPr>
        <p:spPr>
          <a:xfrm rot="10800000" flipV="1">
            <a:off x="7139320" y="1892117"/>
            <a:ext cx="506213" cy="45262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9" idx="3"/>
          </p:cNvCxnSpPr>
          <p:nvPr/>
        </p:nvCxnSpPr>
        <p:spPr>
          <a:xfrm flipV="1">
            <a:off x="4048759" y="4250693"/>
            <a:ext cx="152632" cy="589947"/>
          </a:xfrm>
          <a:prstGeom prst="bentConnector2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8" idx="1"/>
          </p:cNvCxnSpPr>
          <p:nvPr/>
        </p:nvCxnSpPr>
        <p:spPr>
          <a:xfrm flipV="1">
            <a:off x="6095999" y="5112593"/>
            <a:ext cx="2086633" cy="76056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90610" y="3388916"/>
            <a:ext cx="338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414" y="3388916"/>
            <a:ext cx="338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5532" y="1702289"/>
            <a:ext cx="3385977" cy="379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8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666" y="1702289"/>
            <a:ext cx="3385977" cy="379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8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2632" y="4922765"/>
            <a:ext cx="3385977" cy="379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8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782" y="4650812"/>
            <a:ext cx="3385977" cy="37965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8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666" y="2141373"/>
            <a:ext cx="338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781" y="5074023"/>
            <a:ext cx="338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7100" y="2141373"/>
            <a:ext cx="338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2632" y="5333135"/>
            <a:ext cx="338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3873" y="2229618"/>
            <a:ext cx="1065692" cy="5027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ko-KR" altLang="en-US" sz="26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704</Words>
  <Application>Microsoft Office PowerPoint</Application>
  <PresentationFormat>Widescreen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Calibri Light</vt:lpstr>
      <vt:lpstr>FZShuTi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nadeem khan</dc:creator>
  <cp:lastModifiedBy>nadeem khan</cp:lastModifiedBy>
  <cp:revision>15</cp:revision>
  <dcterms:created xsi:type="dcterms:W3CDTF">2019-05-24T15:13:42Z</dcterms:created>
  <dcterms:modified xsi:type="dcterms:W3CDTF">2019-05-29T06:09:35Z</dcterms:modified>
</cp:coreProperties>
</file>