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60" r:id="rId2"/>
    <p:sldId id="261" r:id="rId3"/>
    <p:sldId id="262" r:id="rId4"/>
    <p:sldId id="263"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9"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Poppins" panose="00000500000000000000" pitchFamily="2" charset="0"/>
      <p:regular r:id="rId32"/>
      <p:bold r:id="rId33"/>
      <p:italic r:id="rId34"/>
      <p:boldItalic r:id="rId35"/>
    </p:embeddedFont>
    <p:embeddedFont>
      <p:font typeface="Poppins Medium" panose="00000600000000000000" pitchFamily="2" charset="0"/>
      <p:regular r:id="rId36"/>
      <p:italic r:id="rId37"/>
    </p:embeddedFont>
    <p:embeddedFont>
      <p:font typeface="Raleway" panose="020B0503030101060003" pitchFamily="34" charset="0"/>
      <p:regular r:id="rId38"/>
      <p:bold r:id="rId39"/>
      <p:italic r:id="rId40"/>
      <p:boldItalic r:id="rId41"/>
    </p:embeddedFont>
    <p:embeddedFont>
      <p:font typeface="Raleway Bold" panose="020B0803030101060003" pitchFamily="34" charset="0"/>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6A5"/>
    <a:srgbClr val="80696A"/>
    <a:srgbClr val="FFBD6A"/>
    <a:srgbClr val="0779E4"/>
    <a:srgbClr val="FE3463"/>
    <a:srgbClr val="B6B6B6"/>
    <a:srgbClr val="00D0FF"/>
    <a:srgbClr val="FFF2E1"/>
    <a:srgbClr val="45B02E"/>
    <a:srgbClr val="FF65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6229" autoAdjust="0"/>
  </p:normalViewPr>
  <p:slideViewPr>
    <p:cSldViewPr snapToGrid="0" showGuides="1">
      <p:cViewPr varScale="1">
        <p:scale>
          <a:sx n="127" d="100"/>
          <a:sy n="127" d="100"/>
        </p:scale>
        <p:origin x="27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5BE8C08-AE27-44F9-AB64-78EDFD09AA9E}"/>
              </a:ext>
            </a:extLst>
          </p:cNvPr>
          <p:cNvSpPr>
            <a:spLocks noGrp="1"/>
          </p:cNvSpPr>
          <p:nvPr>
            <p:ph type="pic" sz="quarter" idx="10"/>
          </p:nvPr>
        </p:nvSpPr>
        <p:spPr>
          <a:xfrm>
            <a:off x="0" y="0"/>
            <a:ext cx="12192000"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210799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EF1CCEF-6078-4450-B70D-9E477DE5E7CC}"/>
              </a:ext>
            </a:extLst>
          </p:cNvPr>
          <p:cNvSpPr>
            <a:spLocks noGrp="1"/>
          </p:cNvSpPr>
          <p:nvPr>
            <p:ph type="pic" sz="quarter" idx="10"/>
          </p:nvPr>
        </p:nvSpPr>
        <p:spPr>
          <a:xfrm>
            <a:off x="7328533" y="2"/>
            <a:ext cx="4863467" cy="6857999"/>
          </a:xfrm>
          <a:custGeom>
            <a:avLst/>
            <a:gdLst>
              <a:gd name="connsiteX0" fmla="*/ 0 w 4864100"/>
              <a:gd name="connsiteY0" fmla="*/ 0 h 6200775"/>
              <a:gd name="connsiteX1" fmla="*/ 4864100 w 4864100"/>
              <a:gd name="connsiteY1" fmla="*/ 0 h 6200775"/>
              <a:gd name="connsiteX2" fmla="*/ 4864100 w 4864100"/>
              <a:gd name="connsiteY2" fmla="*/ 6200775 h 6200775"/>
              <a:gd name="connsiteX3" fmla="*/ 0 w 4864100"/>
              <a:gd name="connsiteY3" fmla="*/ 6200775 h 6200775"/>
            </a:gdLst>
            <a:ahLst/>
            <a:cxnLst>
              <a:cxn ang="0">
                <a:pos x="connsiteX0" y="connsiteY0"/>
              </a:cxn>
              <a:cxn ang="0">
                <a:pos x="connsiteX1" y="connsiteY1"/>
              </a:cxn>
              <a:cxn ang="0">
                <a:pos x="connsiteX2" y="connsiteY2"/>
              </a:cxn>
              <a:cxn ang="0">
                <a:pos x="connsiteX3" y="connsiteY3"/>
              </a:cxn>
            </a:cxnLst>
            <a:rect l="l" t="t" r="r" b="b"/>
            <a:pathLst>
              <a:path w="4864100" h="6200775">
                <a:moveTo>
                  <a:pt x="0" y="0"/>
                </a:moveTo>
                <a:lnTo>
                  <a:pt x="4864100" y="0"/>
                </a:lnTo>
                <a:lnTo>
                  <a:pt x="4864100" y="6200775"/>
                </a:lnTo>
                <a:lnTo>
                  <a:pt x="0" y="6200775"/>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829086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458797A-5F41-40F7-BA54-644659E176DF}"/>
              </a:ext>
            </a:extLst>
          </p:cNvPr>
          <p:cNvSpPr>
            <a:spLocks noGrp="1"/>
          </p:cNvSpPr>
          <p:nvPr>
            <p:ph type="pic" sz="quarter" idx="10"/>
          </p:nvPr>
        </p:nvSpPr>
        <p:spPr>
          <a:xfrm>
            <a:off x="0" y="0"/>
            <a:ext cx="5982509" cy="4560246"/>
          </a:xfrm>
          <a:custGeom>
            <a:avLst/>
            <a:gdLst>
              <a:gd name="connsiteX0" fmla="*/ 0 w 5983288"/>
              <a:gd name="connsiteY0" fmla="*/ 0 h 4560246"/>
              <a:gd name="connsiteX1" fmla="*/ 5983288 w 5983288"/>
              <a:gd name="connsiteY1" fmla="*/ 0 h 4560246"/>
              <a:gd name="connsiteX2" fmla="*/ 5983288 w 5983288"/>
              <a:gd name="connsiteY2" fmla="*/ 4560246 h 4560246"/>
              <a:gd name="connsiteX3" fmla="*/ 0 w 5983288"/>
              <a:gd name="connsiteY3" fmla="*/ 4560246 h 4560246"/>
            </a:gdLst>
            <a:ahLst/>
            <a:cxnLst>
              <a:cxn ang="0">
                <a:pos x="connsiteX0" y="connsiteY0"/>
              </a:cxn>
              <a:cxn ang="0">
                <a:pos x="connsiteX1" y="connsiteY1"/>
              </a:cxn>
              <a:cxn ang="0">
                <a:pos x="connsiteX2" y="connsiteY2"/>
              </a:cxn>
              <a:cxn ang="0">
                <a:pos x="connsiteX3" y="connsiteY3"/>
              </a:cxn>
            </a:cxnLst>
            <a:rect l="l" t="t" r="r" b="b"/>
            <a:pathLst>
              <a:path w="5983288" h="4560246">
                <a:moveTo>
                  <a:pt x="0" y="0"/>
                </a:moveTo>
                <a:lnTo>
                  <a:pt x="5983288" y="0"/>
                </a:lnTo>
                <a:lnTo>
                  <a:pt x="5983288" y="4560246"/>
                </a:lnTo>
                <a:lnTo>
                  <a:pt x="0" y="456024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739606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64A984B-034F-4780-9F27-D2D039F618A5}"/>
              </a:ext>
            </a:extLst>
          </p:cNvPr>
          <p:cNvSpPr>
            <a:spLocks noGrp="1"/>
          </p:cNvSpPr>
          <p:nvPr>
            <p:ph type="pic" sz="quarter" idx="10"/>
          </p:nvPr>
        </p:nvSpPr>
        <p:spPr>
          <a:xfrm>
            <a:off x="0" y="0"/>
            <a:ext cx="12192000"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3120534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505A30-391C-427D-8815-F1E9BAF0A762}"/>
              </a:ext>
            </a:extLst>
          </p:cNvPr>
          <p:cNvSpPr>
            <a:spLocks noGrp="1"/>
          </p:cNvSpPr>
          <p:nvPr>
            <p:ph type="pic" sz="quarter" idx="10"/>
          </p:nvPr>
        </p:nvSpPr>
        <p:spPr>
          <a:xfrm>
            <a:off x="2" y="3"/>
            <a:ext cx="4520612" cy="6857999"/>
          </a:xfrm>
          <a:custGeom>
            <a:avLst/>
            <a:gdLst>
              <a:gd name="connsiteX0" fmla="*/ 0 w 4521201"/>
              <a:gd name="connsiteY0" fmla="*/ 0 h 6857999"/>
              <a:gd name="connsiteX1" fmla="*/ 4521201 w 4521201"/>
              <a:gd name="connsiteY1" fmla="*/ 0 h 6857999"/>
              <a:gd name="connsiteX2" fmla="*/ 4521201 w 4521201"/>
              <a:gd name="connsiteY2" fmla="*/ 6857999 h 6857999"/>
              <a:gd name="connsiteX3" fmla="*/ 0 w 452120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21201" h="6857999">
                <a:moveTo>
                  <a:pt x="0" y="0"/>
                </a:moveTo>
                <a:lnTo>
                  <a:pt x="4521201" y="0"/>
                </a:lnTo>
                <a:lnTo>
                  <a:pt x="4521201" y="6857999"/>
                </a:lnTo>
                <a:lnTo>
                  <a:pt x="0" y="6857999"/>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24725946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4189E4-F12C-4477-A337-E89558C79F71}"/>
              </a:ext>
            </a:extLst>
          </p:cNvPr>
          <p:cNvSpPr>
            <a:spLocks noGrp="1"/>
          </p:cNvSpPr>
          <p:nvPr>
            <p:ph type="pic" sz="quarter" idx="10"/>
          </p:nvPr>
        </p:nvSpPr>
        <p:spPr>
          <a:xfrm>
            <a:off x="6096000" y="3"/>
            <a:ext cx="4520611" cy="6857999"/>
          </a:xfrm>
          <a:custGeom>
            <a:avLst/>
            <a:gdLst>
              <a:gd name="connsiteX0" fmla="*/ 0 w 4521200"/>
              <a:gd name="connsiteY0" fmla="*/ 0 h 6857999"/>
              <a:gd name="connsiteX1" fmla="*/ 4521200 w 4521200"/>
              <a:gd name="connsiteY1" fmla="*/ 0 h 6857999"/>
              <a:gd name="connsiteX2" fmla="*/ 4521200 w 4521200"/>
              <a:gd name="connsiteY2" fmla="*/ 6857999 h 6857999"/>
              <a:gd name="connsiteX3" fmla="*/ 0 w 45212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21200" h="6857999">
                <a:moveTo>
                  <a:pt x="0" y="0"/>
                </a:moveTo>
                <a:lnTo>
                  <a:pt x="4521200" y="0"/>
                </a:lnTo>
                <a:lnTo>
                  <a:pt x="4521200" y="6857999"/>
                </a:lnTo>
                <a:lnTo>
                  <a:pt x="0" y="6857999"/>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528584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067308-9190-48CA-91A1-7B370D9D4F96}"/>
              </a:ext>
            </a:extLst>
          </p:cNvPr>
          <p:cNvSpPr>
            <a:spLocks noGrp="1"/>
          </p:cNvSpPr>
          <p:nvPr>
            <p:ph type="pic" sz="quarter" idx="10"/>
          </p:nvPr>
        </p:nvSpPr>
        <p:spPr>
          <a:xfrm>
            <a:off x="609600" y="1148877"/>
            <a:ext cx="5168147" cy="4560246"/>
          </a:xfrm>
          <a:custGeom>
            <a:avLst/>
            <a:gdLst>
              <a:gd name="connsiteX0" fmla="*/ 0 w 5118100"/>
              <a:gd name="connsiteY0" fmla="*/ 0 h 4560246"/>
              <a:gd name="connsiteX1" fmla="*/ 5118100 w 5118100"/>
              <a:gd name="connsiteY1" fmla="*/ 0 h 4560246"/>
              <a:gd name="connsiteX2" fmla="*/ 5118100 w 5118100"/>
              <a:gd name="connsiteY2" fmla="*/ 4560246 h 4560246"/>
              <a:gd name="connsiteX3" fmla="*/ 0 w 5118100"/>
              <a:gd name="connsiteY3" fmla="*/ 4560246 h 4560246"/>
            </a:gdLst>
            <a:ahLst/>
            <a:cxnLst>
              <a:cxn ang="0">
                <a:pos x="connsiteX0" y="connsiteY0"/>
              </a:cxn>
              <a:cxn ang="0">
                <a:pos x="connsiteX1" y="connsiteY1"/>
              </a:cxn>
              <a:cxn ang="0">
                <a:pos x="connsiteX2" y="connsiteY2"/>
              </a:cxn>
              <a:cxn ang="0">
                <a:pos x="connsiteX3" y="connsiteY3"/>
              </a:cxn>
            </a:cxnLst>
            <a:rect l="l" t="t" r="r" b="b"/>
            <a:pathLst>
              <a:path w="5118100" h="4560246">
                <a:moveTo>
                  <a:pt x="0" y="0"/>
                </a:moveTo>
                <a:lnTo>
                  <a:pt x="5118100" y="0"/>
                </a:lnTo>
                <a:lnTo>
                  <a:pt x="5118100" y="4560246"/>
                </a:lnTo>
                <a:lnTo>
                  <a:pt x="0" y="456024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42027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1ABB722-885D-4B96-9D88-16C015B74D41}"/>
              </a:ext>
            </a:extLst>
          </p:cNvPr>
          <p:cNvSpPr>
            <a:spLocks noGrp="1"/>
          </p:cNvSpPr>
          <p:nvPr>
            <p:ph type="pic" sz="quarter" idx="10"/>
          </p:nvPr>
        </p:nvSpPr>
        <p:spPr>
          <a:xfrm>
            <a:off x="6583221" y="1"/>
            <a:ext cx="5117433" cy="6858000"/>
          </a:xfrm>
          <a:custGeom>
            <a:avLst/>
            <a:gdLst>
              <a:gd name="connsiteX0" fmla="*/ 0 w 5118100"/>
              <a:gd name="connsiteY0" fmla="*/ 0 h 5709123"/>
              <a:gd name="connsiteX1" fmla="*/ 5118100 w 5118100"/>
              <a:gd name="connsiteY1" fmla="*/ 0 h 5709123"/>
              <a:gd name="connsiteX2" fmla="*/ 5118100 w 5118100"/>
              <a:gd name="connsiteY2" fmla="*/ 5709123 h 5709123"/>
              <a:gd name="connsiteX3" fmla="*/ 0 w 5118100"/>
              <a:gd name="connsiteY3" fmla="*/ 5709123 h 5709123"/>
            </a:gdLst>
            <a:ahLst/>
            <a:cxnLst>
              <a:cxn ang="0">
                <a:pos x="connsiteX0" y="connsiteY0"/>
              </a:cxn>
              <a:cxn ang="0">
                <a:pos x="connsiteX1" y="connsiteY1"/>
              </a:cxn>
              <a:cxn ang="0">
                <a:pos x="connsiteX2" y="connsiteY2"/>
              </a:cxn>
              <a:cxn ang="0">
                <a:pos x="connsiteX3" y="connsiteY3"/>
              </a:cxn>
            </a:cxnLst>
            <a:rect l="l" t="t" r="r" b="b"/>
            <a:pathLst>
              <a:path w="5118100" h="5709123">
                <a:moveTo>
                  <a:pt x="0" y="0"/>
                </a:moveTo>
                <a:lnTo>
                  <a:pt x="5118100" y="0"/>
                </a:lnTo>
                <a:lnTo>
                  <a:pt x="5118100" y="5709123"/>
                </a:lnTo>
                <a:lnTo>
                  <a:pt x="0" y="5709123"/>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2636172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6514BC2-6D37-488C-88C6-581A46070177}"/>
              </a:ext>
            </a:extLst>
          </p:cNvPr>
          <p:cNvSpPr>
            <a:spLocks noGrp="1"/>
          </p:cNvSpPr>
          <p:nvPr>
            <p:ph type="pic" sz="quarter" idx="12"/>
          </p:nvPr>
        </p:nvSpPr>
        <p:spPr>
          <a:xfrm>
            <a:off x="3860297" y="0"/>
            <a:ext cx="3611094" cy="6858000"/>
          </a:xfrm>
          <a:custGeom>
            <a:avLst/>
            <a:gdLst>
              <a:gd name="connsiteX0" fmla="*/ 0 w 2490788"/>
              <a:gd name="connsiteY0" fmla="*/ 0 h 6858000"/>
              <a:gd name="connsiteX1" fmla="*/ 2490788 w 2490788"/>
              <a:gd name="connsiteY1" fmla="*/ 0 h 6858000"/>
              <a:gd name="connsiteX2" fmla="*/ 2490788 w 2490788"/>
              <a:gd name="connsiteY2" fmla="*/ 6858000 h 6858000"/>
              <a:gd name="connsiteX3" fmla="*/ 0 w 24907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90788" h="6858000">
                <a:moveTo>
                  <a:pt x="0" y="0"/>
                </a:moveTo>
                <a:lnTo>
                  <a:pt x="2490788" y="0"/>
                </a:lnTo>
                <a:lnTo>
                  <a:pt x="2490788"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
        <p:nvSpPr>
          <p:cNvPr id="10" name="Picture Placeholder 9">
            <a:extLst>
              <a:ext uri="{FF2B5EF4-FFF2-40B4-BE49-F238E27FC236}">
                <a16:creationId xmlns:a16="http://schemas.microsoft.com/office/drawing/2014/main" id="{F2E401DE-FA60-4C9F-9366-38EF75BC1B5F}"/>
              </a:ext>
            </a:extLst>
          </p:cNvPr>
          <p:cNvSpPr>
            <a:spLocks noGrp="1"/>
          </p:cNvSpPr>
          <p:nvPr>
            <p:ph type="pic" sz="quarter" idx="11"/>
          </p:nvPr>
        </p:nvSpPr>
        <p:spPr>
          <a:xfrm>
            <a:off x="0" y="0"/>
            <a:ext cx="3758710" cy="6858000"/>
          </a:xfrm>
          <a:custGeom>
            <a:avLst/>
            <a:gdLst>
              <a:gd name="connsiteX0" fmla="*/ 0 w 2490788"/>
              <a:gd name="connsiteY0" fmla="*/ 0 h 6858000"/>
              <a:gd name="connsiteX1" fmla="*/ 2490788 w 2490788"/>
              <a:gd name="connsiteY1" fmla="*/ 0 h 6858000"/>
              <a:gd name="connsiteX2" fmla="*/ 2490788 w 2490788"/>
              <a:gd name="connsiteY2" fmla="*/ 6858000 h 6858000"/>
              <a:gd name="connsiteX3" fmla="*/ 0 w 24907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490788" h="6858000">
                <a:moveTo>
                  <a:pt x="0" y="0"/>
                </a:moveTo>
                <a:lnTo>
                  <a:pt x="2490788" y="0"/>
                </a:lnTo>
                <a:lnTo>
                  <a:pt x="2490788"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913142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495769-5688-471B-87D8-656604061E13}"/>
              </a:ext>
            </a:extLst>
          </p:cNvPr>
          <p:cNvSpPr>
            <a:spLocks noGrp="1"/>
          </p:cNvSpPr>
          <p:nvPr>
            <p:ph type="pic" sz="quarter" idx="10"/>
          </p:nvPr>
        </p:nvSpPr>
        <p:spPr>
          <a:xfrm>
            <a:off x="4330137" y="657226"/>
            <a:ext cx="4184898" cy="6200774"/>
          </a:xfrm>
          <a:custGeom>
            <a:avLst/>
            <a:gdLst>
              <a:gd name="connsiteX0" fmla="*/ 0 w 4185443"/>
              <a:gd name="connsiteY0" fmla="*/ 0 h 6200774"/>
              <a:gd name="connsiteX1" fmla="*/ 4185443 w 4185443"/>
              <a:gd name="connsiteY1" fmla="*/ 0 h 6200774"/>
              <a:gd name="connsiteX2" fmla="*/ 4185443 w 4185443"/>
              <a:gd name="connsiteY2" fmla="*/ 6200774 h 6200774"/>
              <a:gd name="connsiteX3" fmla="*/ 0 w 4185443"/>
              <a:gd name="connsiteY3" fmla="*/ 6200774 h 6200774"/>
            </a:gdLst>
            <a:ahLst/>
            <a:cxnLst>
              <a:cxn ang="0">
                <a:pos x="connsiteX0" y="connsiteY0"/>
              </a:cxn>
              <a:cxn ang="0">
                <a:pos x="connsiteX1" y="connsiteY1"/>
              </a:cxn>
              <a:cxn ang="0">
                <a:pos x="connsiteX2" y="connsiteY2"/>
              </a:cxn>
              <a:cxn ang="0">
                <a:pos x="connsiteX3" y="connsiteY3"/>
              </a:cxn>
            </a:cxnLst>
            <a:rect l="l" t="t" r="r" b="b"/>
            <a:pathLst>
              <a:path w="4185443" h="6200774">
                <a:moveTo>
                  <a:pt x="0" y="0"/>
                </a:moveTo>
                <a:lnTo>
                  <a:pt x="4185443" y="0"/>
                </a:lnTo>
                <a:lnTo>
                  <a:pt x="4185443" y="6200774"/>
                </a:lnTo>
                <a:lnTo>
                  <a:pt x="0" y="6200774"/>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3249765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E03107E-6689-422C-94AD-164F1089B4F2}"/>
              </a:ext>
            </a:extLst>
          </p:cNvPr>
          <p:cNvSpPr>
            <a:spLocks noGrp="1"/>
          </p:cNvSpPr>
          <p:nvPr>
            <p:ph type="pic" sz="quarter" idx="10"/>
          </p:nvPr>
        </p:nvSpPr>
        <p:spPr>
          <a:xfrm>
            <a:off x="0" y="0"/>
            <a:ext cx="6096000" cy="6858000"/>
          </a:xfrm>
          <a:custGeom>
            <a:avLst/>
            <a:gdLst>
              <a:gd name="connsiteX0" fmla="*/ 0 w 6096794"/>
              <a:gd name="connsiteY0" fmla="*/ 0 h 6858000"/>
              <a:gd name="connsiteX1" fmla="*/ 6096794 w 6096794"/>
              <a:gd name="connsiteY1" fmla="*/ 0 h 6858000"/>
              <a:gd name="connsiteX2" fmla="*/ 6096794 w 6096794"/>
              <a:gd name="connsiteY2" fmla="*/ 6858000 h 6858000"/>
              <a:gd name="connsiteX3" fmla="*/ 0 w 609679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794" h="6858000">
                <a:moveTo>
                  <a:pt x="0" y="0"/>
                </a:moveTo>
                <a:lnTo>
                  <a:pt x="6096794" y="0"/>
                </a:lnTo>
                <a:lnTo>
                  <a:pt x="6096794"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657744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4ACCC5E-F236-41D2-A063-17B6AE3A3C74}"/>
              </a:ext>
            </a:extLst>
          </p:cNvPr>
          <p:cNvSpPr>
            <a:spLocks noGrp="1"/>
          </p:cNvSpPr>
          <p:nvPr>
            <p:ph type="pic" sz="quarter" idx="10"/>
          </p:nvPr>
        </p:nvSpPr>
        <p:spPr>
          <a:xfrm>
            <a:off x="6096000" y="2628900"/>
            <a:ext cx="6096000" cy="4229100"/>
          </a:xfrm>
          <a:custGeom>
            <a:avLst/>
            <a:gdLst>
              <a:gd name="connsiteX0" fmla="*/ 0 w 6096794"/>
              <a:gd name="connsiteY0" fmla="*/ 0 h 4229100"/>
              <a:gd name="connsiteX1" fmla="*/ 6096794 w 6096794"/>
              <a:gd name="connsiteY1" fmla="*/ 0 h 4229100"/>
              <a:gd name="connsiteX2" fmla="*/ 6096794 w 6096794"/>
              <a:gd name="connsiteY2" fmla="*/ 4229100 h 4229100"/>
              <a:gd name="connsiteX3" fmla="*/ 0 w 6096794"/>
              <a:gd name="connsiteY3" fmla="*/ 4229100 h 4229100"/>
            </a:gdLst>
            <a:ahLst/>
            <a:cxnLst>
              <a:cxn ang="0">
                <a:pos x="connsiteX0" y="connsiteY0"/>
              </a:cxn>
              <a:cxn ang="0">
                <a:pos x="connsiteX1" y="connsiteY1"/>
              </a:cxn>
              <a:cxn ang="0">
                <a:pos x="connsiteX2" y="connsiteY2"/>
              </a:cxn>
              <a:cxn ang="0">
                <a:pos x="connsiteX3" y="connsiteY3"/>
              </a:cxn>
            </a:cxnLst>
            <a:rect l="l" t="t" r="r" b="b"/>
            <a:pathLst>
              <a:path w="6096794" h="4229100">
                <a:moveTo>
                  <a:pt x="0" y="0"/>
                </a:moveTo>
                <a:lnTo>
                  <a:pt x="6096794" y="0"/>
                </a:lnTo>
                <a:lnTo>
                  <a:pt x="6096794" y="4229100"/>
                </a:lnTo>
                <a:lnTo>
                  <a:pt x="0" y="42291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228393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2D7F090-7B0D-4EE4-A625-5BE11E94986D}"/>
              </a:ext>
            </a:extLst>
          </p:cNvPr>
          <p:cNvSpPr>
            <a:spLocks noGrp="1"/>
          </p:cNvSpPr>
          <p:nvPr>
            <p:ph type="pic" sz="quarter" idx="11"/>
          </p:nvPr>
        </p:nvSpPr>
        <p:spPr>
          <a:xfrm>
            <a:off x="0" y="0"/>
            <a:ext cx="3111095" cy="6858000"/>
          </a:xfrm>
          <a:custGeom>
            <a:avLst/>
            <a:gdLst>
              <a:gd name="connsiteX0" fmla="*/ 0 w 3111500"/>
              <a:gd name="connsiteY0" fmla="*/ 0 h 6858000"/>
              <a:gd name="connsiteX1" fmla="*/ 3111500 w 3111500"/>
              <a:gd name="connsiteY1" fmla="*/ 0 h 6858000"/>
              <a:gd name="connsiteX2" fmla="*/ 3111500 w 3111500"/>
              <a:gd name="connsiteY2" fmla="*/ 6858000 h 6858000"/>
              <a:gd name="connsiteX3" fmla="*/ 0 w 3111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11500" h="6858000">
                <a:moveTo>
                  <a:pt x="0" y="0"/>
                </a:moveTo>
                <a:lnTo>
                  <a:pt x="3111500" y="0"/>
                </a:lnTo>
                <a:lnTo>
                  <a:pt x="3111500"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
        <p:nvSpPr>
          <p:cNvPr id="7" name="Picture Placeholder 6">
            <a:extLst>
              <a:ext uri="{FF2B5EF4-FFF2-40B4-BE49-F238E27FC236}">
                <a16:creationId xmlns:a16="http://schemas.microsoft.com/office/drawing/2014/main" id="{0D6F9DE1-1E3D-46CB-8977-ABFDD72FC398}"/>
              </a:ext>
            </a:extLst>
          </p:cNvPr>
          <p:cNvSpPr>
            <a:spLocks noGrp="1"/>
          </p:cNvSpPr>
          <p:nvPr userDrawn="1">
            <p:ph type="pic" sz="quarter" idx="10"/>
          </p:nvPr>
        </p:nvSpPr>
        <p:spPr>
          <a:xfrm>
            <a:off x="3225380" y="0"/>
            <a:ext cx="3111095" cy="4191000"/>
          </a:xfrm>
          <a:custGeom>
            <a:avLst/>
            <a:gdLst>
              <a:gd name="connsiteX0" fmla="*/ 0 w 3111500"/>
              <a:gd name="connsiteY0" fmla="*/ 0 h 4191000"/>
              <a:gd name="connsiteX1" fmla="*/ 3111500 w 3111500"/>
              <a:gd name="connsiteY1" fmla="*/ 0 h 4191000"/>
              <a:gd name="connsiteX2" fmla="*/ 3111500 w 3111500"/>
              <a:gd name="connsiteY2" fmla="*/ 4191000 h 4191000"/>
              <a:gd name="connsiteX3" fmla="*/ 0 w 31115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3111500" h="4191000">
                <a:moveTo>
                  <a:pt x="0" y="0"/>
                </a:moveTo>
                <a:lnTo>
                  <a:pt x="3111500" y="0"/>
                </a:lnTo>
                <a:lnTo>
                  <a:pt x="3111500" y="4191000"/>
                </a:lnTo>
                <a:lnTo>
                  <a:pt x="0" y="4191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0811034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D373282-79B7-4B5F-B190-064D7722892E}"/>
              </a:ext>
            </a:extLst>
          </p:cNvPr>
          <p:cNvSpPr>
            <a:spLocks noGrp="1"/>
          </p:cNvSpPr>
          <p:nvPr>
            <p:ph type="pic" sz="quarter" idx="10"/>
          </p:nvPr>
        </p:nvSpPr>
        <p:spPr>
          <a:xfrm>
            <a:off x="7365041" y="0"/>
            <a:ext cx="4826959" cy="6858000"/>
          </a:xfrm>
          <a:custGeom>
            <a:avLst/>
            <a:gdLst>
              <a:gd name="connsiteX0" fmla="*/ 0 w 4827588"/>
              <a:gd name="connsiteY0" fmla="*/ 0 h 6858000"/>
              <a:gd name="connsiteX1" fmla="*/ 4827588 w 4827588"/>
              <a:gd name="connsiteY1" fmla="*/ 0 h 6858000"/>
              <a:gd name="connsiteX2" fmla="*/ 4827588 w 4827588"/>
              <a:gd name="connsiteY2" fmla="*/ 6858000 h 6858000"/>
              <a:gd name="connsiteX3" fmla="*/ 0 w 4827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827588" h="6858000">
                <a:moveTo>
                  <a:pt x="0" y="0"/>
                </a:moveTo>
                <a:lnTo>
                  <a:pt x="4827588" y="0"/>
                </a:lnTo>
                <a:lnTo>
                  <a:pt x="4827588"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398993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Only">
    <p:spTree>
      <p:nvGrpSpPr>
        <p:cNvPr id="1" name=""/>
        <p:cNvGrpSpPr/>
        <p:nvPr/>
      </p:nvGrpSpPr>
      <p:grpSpPr>
        <a:xfrm>
          <a:off x="0" y="0"/>
          <a:ext cx="0" cy="0"/>
          <a:chOff x="0" y="0"/>
          <a:chExt cx="0" cy="0"/>
        </a:xfrm>
      </p:grpSpPr>
      <p:sp>
        <p:nvSpPr>
          <p:cNvPr id="7" name="Freeform 6"/>
          <p:cNvSpPr>
            <a:spLocks noGrp="1"/>
          </p:cNvSpPr>
          <p:nvPr>
            <p:ph type="pic" sz="quarter" idx="13"/>
          </p:nvPr>
        </p:nvSpPr>
        <p:spPr>
          <a:xfrm>
            <a:off x="0" y="0"/>
            <a:ext cx="7480915" cy="6858000"/>
          </a:xfrm>
          <a:custGeom>
            <a:avLst/>
            <a:gdLst>
              <a:gd name="connsiteX0" fmla="*/ 5028547 w 7480915"/>
              <a:gd name="connsiteY0" fmla="*/ 0 h 6858000"/>
              <a:gd name="connsiteX1" fmla="*/ 7480915 w 7480915"/>
              <a:gd name="connsiteY1" fmla="*/ 0 h 6858000"/>
              <a:gd name="connsiteX2" fmla="*/ 7480915 w 7480915"/>
              <a:gd name="connsiteY2" fmla="*/ 6858000 h 6858000"/>
              <a:gd name="connsiteX3" fmla="*/ 5028547 w 7480915"/>
              <a:gd name="connsiteY3" fmla="*/ 6858000 h 6858000"/>
              <a:gd name="connsiteX4" fmla="*/ 2514272 w 7480915"/>
              <a:gd name="connsiteY4" fmla="*/ 0 h 6858000"/>
              <a:gd name="connsiteX5" fmla="*/ 4966641 w 7480915"/>
              <a:gd name="connsiteY5" fmla="*/ 0 h 6858000"/>
              <a:gd name="connsiteX6" fmla="*/ 4966641 w 7480915"/>
              <a:gd name="connsiteY6" fmla="*/ 6858000 h 6858000"/>
              <a:gd name="connsiteX7" fmla="*/ 2514272 w 7480915"/>
              <a:gd name="connsiteY7" fmla="*/ 6858000 h 6858000"/>
              <a:gd name="connsiteX8" fmla="*/ 0 w 7480915"/>
              <a:gd name="connsiteY8" fmla="*/ 0 h 6858000"/>
              <a:gd name="connsiteX9" fmla="*/ 2452369 w 7480915"/>
              <a:gd name="connsiteY9" fmla="*/ 0 h 6858000"/>
              <a:gd name="connsiteX10" fmla="*/ 2452369 w 7480915"/>
              <a:gd name="connsiteY10" fmla="*/ 6858000 h 6858000"/>
              <a:gd name="connsiteX11" fmla="*/ 0 w 7480915"/>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0915" h="6858000">
                <a:moveTo>
                  <a:pt x="5028547" y="0"/>
                </a:moveTo>
                <a:lnTo>
                  <a:pt x="7480915" y="0"/>
                </a:lnTo>
                <a:lnTo>
                  <a:pt x="7480915" y="6858000"/>
                </a:lnTo>
                <a:lnTo>
                  <a:pt x="5028547" y="6858000"/>
                </a:lnTo>
                <a:close/>
                <a:moveTo>
                  <a:pt x="2514272" y="0"/>
                </a:moveTo>
                <a:lnTo>
                  <a:pt x="4966641" y="0"/>
                </a:lnTo>
                <a:lnTo>
                  <a:pt x="4966641" y="6858000"/>
                </a:lnTo>
                <a:lnTo>
                  <a:pt x="2514272" y="6858000"/>
                </a:lnTo>
                <a:close/>
                <a:moveTo>
                  <a:pt x="0" y="0"/>
                </a:moveTo>
                <a:lnTo>
                  <a:pt x="2452369" y="0"/>
                </a:lnTo>
                <a:lnTo>
                  <a:pt x="2452369"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173209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Onl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9B8E7055-7D5C-42E2-BEF6-EF7F246CCAD0}"/>
              </a:ext>
            </a:extLst>
          </p:cNvPr>
          <p:cNvSpPr>
            <a:spLocks noGrp="1"/>
          </p:cNvSpPr>
          <p:nvPr>
            <p:ph type="pic" sz="quarter" idx="13"/>
          </p:nvPr>
        </p:nvSpPr>
        <p:spPr>
          <a:xfrm>
            <a:off x="6573511" y="3302000"/>
            <a:ext cx="2693637" cy="3556000"/>
          </a:xfrm>
          <a:custGeom>
            <a:avLst/>
            <a:gdLst>
              <a:gd name="connsiteX0" fmla="*/ 0 w 2693988"/>
              <a:gd name="connsiteY0" fmla="*/ 0 h 3556000"/>
              <a:gd name="connsiteX1" fmla="*/ 2693988 w 2693988"/>
              <a:gd name="connsiteY1" fmla="*/ 0 h 3556000"/>
              <a:gd name="connsiteX2" fmla="*/ 2693988 w 2693988"/>
              <a:gd name="connsiteY2" fmla="*/ 3556000 h 3556000"/>
              <a:gd name="connsiteX3" fmla="*/ 0 w 2693988"/>
              <a:gd name="connsiteY3" fmla="*/ 3556000 h 3556000"/>
            </a:gdLst>
            <a:ahLst/>
            <a:cxnLst>
              <a:cxn ang="0">
                <a:pos x="connsiteX0" y="connsiteY0"/>
              </a:cxn>
              <a:cxn ang="0">
                <a:pos x="connsiteX1" y="connsiteY1"/>
              </a:cxn>
              <a:cxn ang="0">
                <a:pos x="connsiteX2" y="connsiteY2"/>
              </a:cxn>
              <a:cxn ang="0">
                <a:pos x="connsiteX3" y="connsiteY3"/>
              </a:cxn>
            </a:cxnLst>
            <a:rect l="l" t="t" r="r" b="b"/>
            <a:pathLst>
              <a:path w="2693988" h="3556000">
                <a:moveTo>
                  <a:pt x="0" y="0"/>
                </a:moveTo>
                <a:lnTo>
                  <a:pt x="2693988" y="0"/>
                </a:lnTo>
                <a:lnTo>
                  <a:pt x="2693988" y="3556000"/>
                </a:lnTo>
                <a:lnTo>
                  <a:pt x="0" y="3556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
        <p:nvSpPr>
          <p:cNvPr id="11" name="Picture Placeholder 10">
            <a:extLst>
              <a:ext uri="{FF2B5EF4-FFF2-40B4-BE49-F238E27FC236}">
                <a16:creationId xmlns:a16="http://schemas.microsoft.com/office/drawing/2014/main" id="{0CC28B02-8A2F-4AB6-BF52-2D15AAE52867}"/>
              </a:ext>
            </a:extLst>
          </p:cNvPr>
          <p:cNvSpPr>
            <a:spLocks noGrp="1"/>
          </p:cNvSpPr>
          <p:nvPr>
            <p:ph type="pic" sz="quarter" idx="11"/>
          </p:nvPr>
        </p:nvSpPr>
        <p:spPr>
          <a:xfrm>
            <a:off x="3661357" y="3302000"/>
            <a:ext cx="2693637" cy="3556000"/>
          </a:xfrm>
          <a:custGeom>
            <a:avLst/>
            <a:gdLst>
              <a:gd name="connsiteX0" fmla="*/ 0 w 2693988"/>
              <a:gd name="connsiteY0" fmla="*/ 0 h 3556000"/>
              <a:gd name="connsiteX1" fmla="*/ 2693988 w 2693988"/>
              <a:gd name="connsiteY1" fmla="*/ 0 h 3556000"/>
              <a:gd name="connsiteX2" fmla="*/ 2693988 w 2693988"/>
              <a:gd name="connsiteY2" fmla="*/ 3556000 h 3556000"/>
              <a:gd name="connsiteX3" fmla="*/ 0 w 2693988"/>
              <a:gd name="connsiteY3" fmla="*/ 3556000 h 3556000"/>
            </a:gdLst>
            <a:ahLst/>
            <a:cxnLst>
              <a:cxn ang="0">
                <a:pos x="connsiteX0" y="connsiteY0"/>
              </a:cxn>
              <a:cxn ang="0">
                <a:pos x="connsiteX1" y="connsiteY1"/>
              </a:cxn>
              <a:cxn ang="0">
                <a:pos x="connsiteX2" y="connsiteY2"/>
              </a:cxn>
              <a:cxn ang="0">
                <a:pos x="connsiteX3" y="connsiteY3"/>
              </a:cxn>
            </a:cxnLst>
            <a:rect l="l" t="t" r="r" b="b"/>
            <a:pathLst>
              <a:path w="2693988" h="3556000">
                <a:moveTo>
                  <a:pt x="0" y="0"/>
                </a:moveTo>
                <a:lnTo>
                  <a:pt x="2693988" y="0"/>
                </a:lnTo>
                <a:lnTo>
                  <a:pt x="2693988" y="3556000"/>
                </a:lnTo>
                <a:lnTo>
                  <a:pt x="0" y="3556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
        <p:nvSpPr>
          <p:cNvPr id="9" name="Picture Placeholder 8">
            <a:extLst>
              <a:ext uri="{FF2B5EF4-FFF2-40B4-BE49-F238E27FC236}">
                <a16:creationId xmlns:a16="http://schemas.microsoft.com/office/drawing/2014/main" id="{200622D7-2149-4827-BE50-A7B33AF27423}"/>
              </a:ext>
            </a:extLst>
          </p:cNvPr>
          <p:cNvSpPr>
            <a:spLocks noGrp="1"/>
          </p:cNvSpPr>
          <p:nvPr userDrawn="1">
            <p:ph type="pic" sz="quarter" idx="10"/>
          </p:nvPr>
        </p:nvSpPr>
        <p:spPr>
          <a:xfrm>
            <a:off x="9485665" y="3302000"/>
            <a:ext cx="2693637" cy="3556000"/>
          </a:xfrm>
          <a:custGeom>
            <a:avLst/>
            <a:gdLst>
              <a:gd name="connsiteX0" fmla="*/ 0 w 2693988"/>
              <a:gd name="connsiteY0" fmla="*/ 0 h 3556000"/>
              <a:gd name="connsiteX1" fmla="*/ 2693988 w 2693988"/>
              <a:gd name="connsiteY1" fmla="*/ 0 h 3556000"/>
              <a:gd name="connsiteX2" fmla="*/ 2693988 w 2693988"/>
              <a:gd name="connsiteY2" fmla="*/ 3556000 h 3556000"/>
              <a:gd name="connsiteX3" fmla="*/ 0 w 2693988"/>
              <a:gd name="connsiteY3" fmla="*/ 3556000 h 3556000"/>
            </a:gdLst>
            <a:ahLst/>
            <a:cxnLst>
              <a:cxn ang="0">
                <a:pos x="connsiteX0" y="connsiteY0"/>
              </a:cxn>
              <a:cxn ang="0">
                <a:pos x="connsiteX1" y="connsiteY1"/>
              </a:cxn>
              <a:cxn ang="0">
                <a:pos x="connsiteX2" y="connsiteY2"/>
              </a:cxn>
              <a:cxn ang="0">
                <a:pos x="connsiteX3" y="connsiteY3"/>
              </a:cxn>
            </a:cxnLst>
            <a:rect l="l" t="t" r="r" b="b"/>
            <a:pathLst>
              <a:path w="2693988" h="3556000">
                <a:moveTo>
                  <a:pt x="0" y="0"/>
                </a:moveTo>
                <a:lnTo>
                  <a:pt x="2693988" y="0"/>
                </a:lnTo>
                <a:lnTo>
                  <a:pt x="2693988" y="3556000"/>
                </a:lnTo>
                <a:lnTo>
                  <a:pt x="0" y="3556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40965042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4EF3D1B-A257-4A12-8DC1-DD582A5932E2}"/>
              </a:ext>
            </a:extLst>
          </p:cNvPr>
          <p:cNvSpPr>
            <a:spLocks noGrp="1"/>
          </p:cNvSpPr>
          <p:nvPr>
            <p:ph type="pic" sz="quarter" idx="10"/>
          </p:nvPr>
        </p:nvSpPr>
        <p:spPr>
          <a:xfrm>
            <a:off x="2" y="3"/>
            <a:ext cx="5194298" cy="6857999"/>
          </a:xfrm>
          <a:custGeom>
            <a:avLst/>
            <a:gdLst>
              <a:gd name="connsiteX0" fmla="*/ 0 w 4521201"/>
              <a:gd name="connsiteY0" fmla="*/ 0 h 6857999"/>
              <a:gd name="connsiteX1" fmla="*/ 4521201 w 4521201"/>
              <a:gd name="connsiteY1" fmla="*/ 0 h 6857999"/>
              <a:gd name="connsiteX2" fmla="*/ 4521201 w 4521201"/>
              <a:gd name="connsiteY2" fmla="*/ 6857999 h 6857999"/>
              <a:gd name="connsiteX3" fmla="*/ 0 w 452120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21201" h="6857999">
                <a:moveTo>
                  <a:pt x="0" y="0"/>
                </a:moveTo>
                <a:lnTo>
                  <a:pt x="4521201" y="0"/>
                </a:lnTo>
                <a:lnTo>
                  <a:pt x="4521201" y="6857999"/>
                </a:lnTo>
                <a:lnTo>
                  <a:pt x="0" y="6857999"/>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238381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9ED302E6-1040-4CEF-A3FE-C0B633147DAD}"/>
              </a:ext>
            </a:extLst>
          </p:cNvPr>
          <p:cNvSpPr>
            <a:spLocks noGrp="1"/>
          </p:cNvSpPr>
          <p:nvPr>
            <p:ph type="pic" sz="quarter" idx="10"/>
          </p:nvPr>
        </p:nvSpPr>
        <p:spPr>
          <a:xfrm>
            <a:off x="2" y="3"/>
            <a:ext cx="4520612" cy="6857999"/>
          </a:xfrm>
          <a:custGeom>
            <a:avLst/>
            <a:gdLst>
              <a:gd name="connsiteX0" fmla="*/ 0 w 4521201"/>
              <a:gd name="connsiteY0" fmla="*/ 0 h 6857999"/>
              <a:gd name="connsiteX1" fmla="*/ 4521201 w 4521201"/>
              <a:gd name="connsiteY1" fmla="*/ 0 h 6857999"/>
              <a:gd name="connsiteX2" fmla="*/ 4521201 w 4521201"/>
              <a:gd name="connsiteY2" fmla="*/ 6857999 h 6857999"/>
              <a:gd name="connsiteX3" fmla="*/ 0 w 4521201"/>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21201" h="6857999">
                <a:moveTo>
                  <a:pt x="0" y="0"/>
                </a:moveTo>
                <a:lnTo>
                  <a:pt x="4521201" y="0"/>
                </a:lnTo>
                <a:lnTo>
                  <a:pt x="4521201" y="6857999"/>
                </a:lnTo>
                <a:lnTo>
                  <a:pt x="0" y="6857999"/>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09671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6106F95-8AD9-46A6-A692-7897D60A96DE}"/>
              </a:ext>
            </a:extLst>
          </p:cNvPr>
          <p:cNvSpPr>
            <a:spLocks noGrp="1"/>
          </p:cNvSpPr>
          <p:nvPr>
            <p:ph type="pic" sz="quarter" idx="10"/>
          </p:nvPr>
        </p:nvSpPr>
        <p:spPr>
          <a:xfrm>
            <a:off x="7328533" y="2"/>
            <a:ext cx="4863467" cy="6857999"/>
          </a:xfrm>
          <a:custGeom>
            <a:avLst/>
            <a:gdLst>
              <a:gd name="connsiteX0" fmla="*/ 0 w 4864100"/>
              <a:gd name="connsiteY0" fmla="*/ 0 h 6200775"/>
              <a:gd name="connsiteX1" fmla="*/ 4864100 w 4864100"/>
              <a:gd name="connsiteY1" fmla="*/ 0 h 6200775"/>
              <a:gd name="connsiteX2" fmla="*/ 4864100 w 4864100"/>
              <a:gd name="connsiteY2" fmla="*/ 6200775 h 6200775"/>
              <a:gd name="connsiteX3" fmla="*/ 0 w 4864100"/>
              <a:gd name="connsiteY3" fmla="*/ 6200775 h 6200775"/>
            </a:gdLst>
            <a:ahLst/>
            <a:cxnLst>
              <a:cxn ang="0">
                <a:pos x="connsiteX0" y="connsiteY0"/>
              </a:cxn>
              <a:cxn ang="0">
                <a:pos x="connsiteX1" y="connsiteY1"/>
              </a:cxn>
              <a:cxn ang="0">
                <a:pos x="connsiteX2" y="connsiteY2"/>
              </a:cxn>
              <a:cxn ang="0">
                <a:pos x="connsiteX3" y="connsiteY3"/>
              </a:cxn>
            </a:cxnLst>
            <a:rect l="l" t="t" r="r" b="b"/>
            <a:pathLst>
              <a:path w="4864100" h="6200775">
                <a:moveTo>
                  <a:pt x="0" y="0"/>
                </a:moveTo>
                <a:lnTo>
                  <a:pt x="4864100" y="0"/>
                </a:lnTo>
                <a:lnTo>
                  <a:pt x="4864100" y="6200775"/>
                </a:lnTo>
                <a:lnTo>
                  <a:pt x="0" y="6200775"/>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3138561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8C3A4FD-1E41-47FA-BE40-E82E2569339B}"/>
              </a:ext>
            </a:extLst>
          </p:cNvPr>
          <p:cNvSpPr>
            <a:spLocks noGrp="1"/>
          </p:cNvSpPr>
          <p:nvPr>
            <p:ph type="pic" sz="quarter" idx="11"/>
          </p:nvPr>
        </p:nvSpPr>
        <p:spPr>
          <a:xfrm>
            <a:off x="8203927" y="2460627"/>
            <a:ext cx="3988073" cy="4397375"/>
          </a:xfrm>
          <a:custGeom>
            <a:avLst/>
            <a:gdLst>
              <a:gd name="connsiteX0" fmla="*/ 0 w 3988592"/>
              <a:gd name="connsiteY0" fmla="*/ 0 h 4397375"/>
              <a:gd name="connsiteX1" fmla="*/ 3988592 w 3988592"/>
              <a:gd name="connsiteY1" fmla="*/ 0 h 4397375"/>
              <a:gd name="connsiteX2" fmla="*/ 3988592 w 3988592"/>
              <a:gd name="connsiteY2" fmla="*/ 4397375 h 4397375"/>
              <a:gd name="connsiteX3" fmla="*/ 0 w 3988592"/>
              <a:gd name="connsiteY3" fmla="*/ 4397375 h 4397375"/>
            </a:gdLst>
            <a:ahLst/>
            <a:cxnLst>
              <a:cxn ang="0">
                <a:pos x="connsiteX0" y="connsiteY0"/>
              </a:cxn>
              <a:cxn ang="0">
                <a:pos x="connsiteX1" y="connsiteY1"/>
              </a:cxn>
              <a:cxn ang="0">
                <a:pos x="connsiteX2" y="connsiteY2"/>
              </a:cxn>
              <a:cxn ang="0">
                <a:pos x="connsiteX3" y="connsiteY3"/>
              </a:cxn>
            </a:cxnLst>
            <a:rect l="l" t="t" r="r" b="b"/>
            <a:pathLst>
              <a:path w="3988592" h="4397375">
                <a:moveTo>
                  <a:pt x="0" y="0"/>
                </a:moveTo>
                <a:lnTo>
                  <a:pt x="3988592" y="0"/>
                </a:lnTo>
                <a:lnTo>
                  <a:pt x="3988592" y="4397375"/>
                </a:lnTo>
                <a:lnTo>
                  <a:pt x="0" y="4397375"/>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
        <p:nvSpPr>
          <p:cNvPr id="7" name="Picture Placeholder 6">
            <a:extLst>
              <a:ext uri="{FF2B5EF4-FFF2-40B4-BE49-F238E27FC236}">
                <a16:creationId xmlns:a16="http://schemas.microsoft.com/office/drawing/2014/main" id="{2B4D2CAE-9C8D-4161-A5B4-FE1CE4A9FB3F}"/>
              </a:ext>
            </a:extLst>
          </p:cNvPr>
          <p:cNvSpPr>
            <a:spLocks noGrp="1"/>
          </p:cNvSpPr>
          <p:nvPr userDrawn="1">
            <p:ph type="pic" sz="quarter" idx="10"/>
          </p:nvPr>
        </p:nvSpPr>
        <p:spPr>
          <a:xfrm>
            <a:off x="0" y="2"/>
            <a:ext cx="3988073" cy="4397375"/>
          </a:xfrm>
          <a:custGeom>
            <a:avLst/>
            <a:gdLst>
              <a:gd name="connsiteX0" fmla="*/ 0 w 3988592"/>
              <a:gd name="connsiteY0" fmla="*/ 0 h 4397375"/>
              <a:gd name="connsiteX1" fmla="*/ 3988592 w 3988592"/>
              <a:gd name="connsiteY1" fmla="*/ 0 h 4397375"/>
              <a:gd name="connsiteX2" fmla="*/ 3988592 w 3988592"/>
              <a:gd name="connsiteY2" fmla="*/ 4397375 h 4397375"/>
              <a:gd name="connsiteX3" fmla="*/ 0 w 3988592"/>
              <a:gd name="connsiteY3" fmla="*/ 4397375 h 4397375"/>
            </a:gdLst>
            <a:ahLst/>
            <a:cxnLst>
              <a:cxn ang="0">
                <a:pos x="connsiteX0" y="connsiteY0"/>
              </a:cxn>
              <a:cxn ang="0">
                <a:pos x="connsiteX1" y="connsiteY1"/>
              </a:cxn>
              <a:cxn ang="0">
                <a:pos x="connsiteX2" y="connsiteY2"/>
              </a:cxn>
              <a:cxn ang="0">
                <a:pos x="connsiteX3" y="connsiteY3"/>
              </a:cxn>
            </a:cxnLst>
            <a:rect l="l" t="t" r="r" b="b"/>
            <a:pathLst>
              <a:path w="3988592" h="4397375">
                <a:moveTo>
                  <a:pt x="0" y="0"/>
                </a:moveTo>
                <a:lnTo>
                  <a:pt x="3988592" y="0"/>
                </a:lnTo>
                <a:lnTo>
                  <a:pt x="3988592" y="4397375"/>
                </a:lnTo>
                <a:lnTo>
                  <a:pt x="0" y="4397375"/>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3600594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CDCF409-D7BE-42EB-9C35-27897E503AF8}"/>
              </a:ext>
            </a:extLst>
          </p:cNvPr>
          <p:cNvSpPr>
            <a:spLocks noGrp="1"/>
          </p:cNvSpPr>
          <p:nvPr>
            <p:ph type="pic" sz="quarter" idx="10"/>
          </p:nvPr>
        </p:nvSpPr>
        <p:spPr>
          <a:xfrm>
            <a:off x="0" y="2"/>
            <a:ext cx="12192000" cy="3657599"/>
          </a:xfrm>
          <a:custGeom>
            <a:avLst/>
            <a:gdLst>
              <a:gd name="connsiteX0" fmla="*/ 0 w 12193588"/>
              <a:gd name="connsiteY0" fmla="*/ 0 h 3193143"/>
              <a:gd name="connsiteX1" fmla="*/ 12193588 w 12193588"/>
              <a:gd name="connsiteY1" fmla="*/ 0 h 3193143"/>
              <a:gd name="connsiteX2" fmla="*/ 12193588 w 12193588"/>
              <a:gd name="connsiteY2" fmla="*/ 3193143 h 3193143"/>
              <a:gd name="connsiteX3" fmla="*/ 0 w 12193588"/>
              <a:gd name="connsiteY3" fmla="*/ 3193143 h 3193143"/>
            </a:gdLst>
            <a:ahLst/>
            <a:cxnLst>
              <a:cxn ang="0">
                <a:pos x="connsiteX0" y="connsiteY0"/>
              </a:cxn>
              <a:cxn ang="0">
                <a:pos x="connsiteX1" y="connsiteY1"/>
              </a:cxn>
              <a:cxn ang="0">
                <a:pos x="connsiteX2" y="connsiteY2"/>
              </a:cxn>
              <a:cxn ang="0">
                <a:pos x="connsiteX3" y="connsiteY3"/>
              </a:cxn>
            </a:cxnLst>
            <a:rect l="l" t="t" r="r" b="b"/>
            <a:pathLst>
              <a:path w="12193588" h="3193143">
                <a:moveTo>
                  <a:pt x="0" y="0"/>
                </a:moveTo>
                <a:lnTo>
                  <a:pt x="12193588" y="0"/>
                </a:lnTo>
                <a:lnTo>
                  <a:pt x="12193588" y="3193143"/>
                </a:lnTo>
                <a:lnTo>
                  <a:pt x="0" y="3193143"/>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19688969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Only">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1BB4629-D511-4CBA-BC20-D0AE3EF65F3E}"/>
              </a:ext>
            </a:extLst>
          </p:cNvPr>
          <p:cNvSpPr>
            <a:spLocks noGrp="1"/>
          </p:cNvSpPr>
          <p:nvPr>
            <p:ph type="pic" sz="quarter" idx="11"/>
          </p:nvPr>
        </p:nvSpPr>
        <p:spPr>
          <a:xfrm>
            <a:off x="6096000" y="2"/>
            <a:ext cx="6096000" cy="3309257"/>
          </a:xfrm>
          <a:custGeom>
            <a:avLst/>
            <a:gdLst>
              <a:gd name="connsiteX0" fmla="*/ 0 w 6096794"/>
              <a:gd name="connsiteY0" fmla="*/ 0 h 3309257"/>
              <a:gd name="connsiteX1" fmla="*/ 6096794 w 6096794"/>
              <a:gd name="connsiteY1" fmla="*/ 0 h 3309257"/>
              <a:gd name="connsiteX2" fmla="*/ 6096794 w 6096794"/>
              <a:gd name="connsiteY2" fmla="*/ 3309257 h 3309257"/>
              <a:gd name="connsiteX3" fmla="*/ 0 w 6096794"/>
              <a:gd name="connsiteY3" fmla="*/ 3309257 h 3309257"/>
            </a:gdLst>
            <a:ahLst/>
            <a:cxnLst>
              <a:cxn ang="0">
                <a:pos x="connsiteX0" y="connsiteY0"/>
              </a:cxn>
              <a:cxn ang="0">
                <a:pos x="connsiteX1" y="connsiteY1"/>
              </a:cxn>
              <a:cxn ang="0">
                <a:pos x="connsiteX2" y="connsiteY2"/>
              </a:cxn>
              <a:cxn ang="0">
                <a:pos x="connsiteX3" y="connsiteY3"/>
              </a:cxn>
            </a:cxnLst>
            <a:rect l="l" t="t" r="r" b="b"/>
            <a:pathLst>
              <a:path w="6096794" h="3309257">
                <a:moveTo>
                  <a:pt x="0" y="0"/>
                </a:moveTo>
                <a:lnTo>
                  <a:pt x="6096794" y="0"/>
                </a:lnTo>
                <a:lnTo>
                  <a:pt x="6096794" y="3309257"/>
                </a:lnTo>
                <a:lnTo>
                  <a:pt x="0" y="3309257"/>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
        <p:nvSpPr>
          <p:cNvPr id="7" name="Picture Placeholder 6">
            <a:extLst>
              <a:ext uri="{FF2B5EF4-FFF2-40B4-BE49-F238E27FC236}">
                <a16:creationId xmlns:a16="http://schemas.microsoft.com/office/drawing/2014/main" id="{2A30F54C-5A3B-43C2-BA1E-F2F5F5FC7324}"/>
              </a:ext>
            </a:extLst>
          </p:cNvPr>
          <p:cNvSpPr>
            <a:spLocks noGrp="1"/>
          </p:cNvSpPr>
          <p:nvPr userDrawn="1">
            <p:ph type="pic" sz="quarter" idx="10"/>
          </p:nvPr>
        </p:nvSpPr>
        <p:spPr>
          <a:xfrm>
            <a:off x="6096000" y="3548744"/>
            <a:ext cx="6096000" cy="3309256"/>
          </a:xfrm>
          <a:custGeom>
            <a:avLst/>
            <a:gdLst>
              <a:gd name="connsiteX0" fmla="*/ 0 w 6096794"/>
              <a:gd name="connsiteY0" fmla="*/ 0 h 3309256"/>
              <a:gd name="connsiteX1" fmla="*/ 6096794 w 6096794"/>
              <a:gd name="connsiteY1" fmla="*/ 0 h 3309256"/>
              <a:gd name="connsiteX2" fmla="*/ 6096794 w 6096794"/>
              <a:gd name="connsiteY2" fmla="*/ 3309256 h 3309256"/>
              <a:gd name="connsiteX3" fmla="*/ 0 w 6096794"/>
              <a:gd name="connsiteY3" fmla="*/ 3309256 h 3309256"/>
            </a:gdLst>
            <a:ahLst/>
            <a:cxnLst>
              <a:cxn ang="0">
                <a:pos x="connsiteX0" y="connsiteY0"/>
              </a:cxn>
              <a:cxn ang="0">
                <a:pos x="connsiteX1" y="connsiteY1"/>
              </a:cxn>
              <a:cxn ang="0">
                <a:pos x="connsiteX2" y="connsiteY2"/>
              </a:cxn>
              <a:cxn ang="0">
                <a:pos x="connsiteX3" y="connsiteY3"/>
              </a:cxn>
            </a:cxnLst>
            <a:rect l="l" t="t" r="r" b="b"/>
            <a:pathLst>
              <a:path w="6096794" h="3309256">
                <a:moveTo>
                  <a:pt x="0" y="0"/>
                </a:moveTo>
                <a:lnTo>
                  <a:pt x="6096794" y="0"/>
                </a:lnTo>
                <a:lnTo>
                  <a:pt x="6096794" y="3309256"/>
                </a:lnTo>
                <a:lnTo>
                  <a:pt x="0" y="330925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321051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5BA50E-46BF-405A-A40D-3C1D69D33D53}"/>
              </a:ext>
            </a:extLst>
          </p:cNvPr>
          <p:cNvSpPr>
            <a:spLocks noGrp="1"/>
          </p:cNvSpPr>
          <p:nvPr>
            <p:ph type="pic" sz="quarter" idx="10"/>
          </p:nvPr>
        </p:nvSpPr>
        <p:spPr>
          <a:xfrm>
            <a:off x="660314" y="1148877"/>
            <a:ext cx="5117433" cy="4560246"/>
          </a:xfrm>
          <a:custGeom>
            <a:avLst/>
            <a:gdLst>
              <a:gd name="connsiteX0" fmla="*/ 0 w 5118100"/>
              <a:gd name="connsiteY0" fmla="*/ 0 h 4560246"/>
              <a:gd name="connsiteX1" fmla="*/ 5118100 w 5118100"/>
              <a:gd name="connsiteY1" fmla="*/ 0 h 4560246"/>
              <a:gd name="connsiteX2" fmla="*/ 5118100 w 5118100"/>
              <a:gd name="connsiteY2" fmla="*/ 4560246 h 4560246"/>
              <a:gd name="connsiteX3" fmla="*/ 0 w 5118100"/>
              <a:gd name="connsiteY3" fmla="*/ 4560246 h 4560246"/>
            </a:gdLst>
            <a:ahLst/>
            <a:cxnLst>
              <a:cxn ang="0">
                <a:pos x="connsiteX0" y="connsiteY0"/>
              </a:cxn>
              <a:cxn ang="0">
                <a:pos x="connsiteX1" y="connsiteY1"/>
              </a:cxn>
              <a:cxn ang="0">
                <a:pos x="connsiteX2" y="connsiteY2"/>
              </a:cxn>
              <a:cxn ang="0">
                <a:pos x="connsiteX3" y="connsiteY3"/>
              </a:cxn>
            </a:cxnLst>
            <a:rect l="l" t="t" r="r" b="b"/>
            <a:pathLst>
              <a:path w="5118100" h="4560246">
                <a:moveTo>
                  <a:pt x="0" y="0"/>
                </a:moveTo>
                <a:lnTo>
                  <a:pt x="5118100" y="0"/>
                </a:lnTo>
                <a:lnTo>
                  <a:pt x="5118100" y="4560246"/>
                </a:lnTo>
                <a:lnTo>
                  <a:pt x="0" y="4560246"/>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425050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6_Title Only">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EA4B7A1-DFED-4E3E-B7C8-0571E62C5165}"/>
              </a:ext>
            </a:extLst>
          </p:cNvPr>
          <p:cNvSpPr>
            <a:spLocks noGrp="1"/>
          </p:cNvSpPr>
          <p:nvPr>
            <p:ph type="pic" sz="quarter" idx="10"/>
          </p:nvPr>
        </p:nvSpPr>
        <p:spPr>
          <a:xfrm>
            <a:off x="0" y="0"/>
            <a:ext cx="12192000" cy="6858000"/>
          </a:xfrm>
          <a:custGeom>
            <a:avLst/>
            <a:gdLst>
              <a:gd name="connsiteX0" fmla="*/ 0 w 12193588"/>
              <a:gd name="connsiteY0" fmla="*/ 0 h 6858000"/>
              <a:gd name="connsiteX1" fmla="*/ 12193588 w 12193588"/>
              <a:gd name="connsiteY1" fmla="*/ 0 h 6858000"/>
              <a:gd name="connsiteX2" fmla="*/ 12193588 w 12193588"/>
              <a:gd name="connsiteY2" fmla="*/ 6858000 h 6858000"/>
              <a:gd name="connsiteX3" fmla="*/ 0 w 121935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3588" h="6858000">
                <a:moveTo>
                  <a:pt x="0" y="0"/>
                </a:moveTo>
                <a:lnTo>
                  <a:pt x="12193588" y="0"/>
                </a:lnTo>
                <a:lnTo>
                  <a:pt x="12193588" y="6858000"/>
                </a:lnTo>
                <a:lnTo>
                  <a:pt x="0" y="6858000"/>
                </a:lnTo>
                <a:close/>
              </a:path>
            </a:pathLst>
          </a:custGeom>
          <a:pattFill prst="pct20">
            <a:fgClr>
              <a:schemeClr val="accent1"/>
            </a:fgClr>
            <a:bgClr>
              <a:schemeClr val="bg1"/>
            </a:bgClr>
          </a:pattFill>
        </p:spPr>
        <p:txBody>
          <a:bodyPr wrap="square" anchor="ctr" anchorCtr="1">
            <a:noAutofit/>
          </a:bodyPr>
          <a:lstStyle>
            <a:lvl1pPr>
              <a:defRPr sz="600">
                <a:solidFill>
                  <a:srgbClr val="FFFFFF"/>
                </a:solidFill>
              </a:defRPr>
            </a:lvl1pPr>
          </a:lstStyle>
          <a:p>
            <a:endParaRPr lang="en-ID"/>
          </a:p>
        </p:txBody>
      </p:sp>
    </p:spTree>
    <p:extLst>
      <p:ext uri="{BB962C8B-B14F-4D97-AF65-F5344CB8AC3E}">
        <p14:creationId xmlns:p14="http://schemas.microsoft.com/office/powerpoint/2010/main" val="768555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7" r:id="rId3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4.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7.xml"/><Relationship Id="rId5" Type="http://schemas.openxmlformats.org/officeDocument/2006/relationships/image" Target="../media/image3.pn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0.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00" b="12500"/>
          <a:stretch>
            <a:fillRect/>
          </a:stretch>
        </p:blipFill>
        <p:spPr/>
      </p:pic>
      <p:sp>
        <p:nvSpPr>
          <p:cNvPr id="16" name="Rectangle 15">
            <a:extLst>
              <a:ext uri="{FF2B5EF4-FFF2-40B4-BE49-F238E27FC236}">
                <a16:creationId xmlns:a16="http://schemas.microsoft.com/office/drawing/2014/main" id="{F4DC9870-92B1-44FD-BEB6-66FAC1C9AA68}"/>
              </a:ext>
            </a:extLst>
          </p:cNvPr>
          <p:cNvSpPr/>
          <p:nvPr/>
        </p:nvSpPr>
        <p:spPr>
          <a:xfrm rot="5400000" flipV="1">
            <a:off x="7763622" y="3089488"/>
            <a:ext cx="6857107" cy="679022"/>
          </a:xfrm>
          <a:prstGeom prst="rect">
            <a:avLst/>
          </a:prstGeom>
          <a:solidFill>
            <a:schemeClr val="accent1">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7" name="TextBox 6">
            <a:extLst>
              <a:ext uri="{FF2B5EF4-FFF2-40B4-BE49-F238E27FC236}">
                <a16:creationId xmlns:a16="http://schemas.microsoft.com/office/drawing/2014/main" id="{D92DDFD6-5DB6-424C-A010-44304D957B05}"/>
              </a:ext>
            </a:extLst>
          </p:cNvPr>
          <p:cNvSpPr txBox="1"/>
          <p:nvPr/>
        </p:nvSpPr>
        <p:spPr>
          <a:xfrm rot="1887726">
            <a:off x="6368052" y="1238464"/>
            <a:ext cx="5291833" cy="1938992"/>
          </a:xfrm>
          <a:prstGeom prst="rect">
            <a:avLst/>
          </a:prstGeom>
          <a:noFill/>
        </p:spPr>
        <p:txBody>
          <a:bodyPr wrap="none" rtlCol="0">
            <a:spAutoFit/>
          </a:bodyPr>
          <a:lstStyle/>
          <a:p>
            <a:r>
              <a:rPr lang="en-US" sz="6000" dirty="0">
                <a:solidFill>
                  <a:srgbClr val="EEA6A5"/>
                </a:solidFill>
                <a:latin typeface="+mj-lt"/>
              </a:rPr>
              <a:t>TRADITIONAL</a:t>
            </a:r>
            <a:br>
              <a:rPr lang="en-US" sz="6000" dirty="0">
                <a:solidFill>
                  <a:srgbClr val="EEA6A5"/>
                </a:solidFill>
                <a:latin typeface="+mj-lt"/>
              </a:rPr>
            </a:br>
            <a:r>
              <a:rPr lang="en-US" sz="6000" dirty="0">
                <a:solidFill>
                  <a:srgbClr val="EEA6A5"/>
                </a:solidFill>
                <a:latin typeface="+mj-lt"/>
              </a:rPr>
              <a:t>JAPANESE</a:t>
            </a:r>
          </a:p>
        </p:txBody>
      </p:sp>
    </p:spTree>
    <p:extLst>
      <p:ext uri="{BB962C8B-B14F-4D97-AF65-F5344CB8AC3E}">
        <p14:creationId xmlns:p14="http://schemas.microsoft.com/office/powerpoint/2010/main" val="2059946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A2CAB3-B01B-4A95-9F42-ABD0EC43C643}"/>
              </a:ext>
            </a:extLst>
          </p:cNvPr>
          <p:cNvSpPr/>
          <p:nvPr/>
        </p:nvSpPr>
        <p:spPr>
          <a:xfrm rot="5400000">
            <a:off x="741669" y="-179425"/>
            <a:ext cx="3138911" cy="3385878"/>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2" name="TextBox 1">
            <a:extLst>
              <a:ext uri="{FF2B5EF4-FFF2-40B4-BE49-F238E27FC236}">
                <a16:creationId xmlns:a16="http://schemas.microsoft.com/office/drawing/2014/main" id="{FA348DFA-2497-4108-AF35-FE3530EAD0D4}"/>
              </a:ext>
            </a:extLst>
          </p:cNvPr>
          <p:cNvSpPr txBox="1"/>
          <p:nvPr/>
        </p:nvSpPr>
        <p:spPr>
          <a:xfrm>
            <a:off x="694948" y="3135728"/>
            <a:ext cx="2925420" cy="3138527"/>
          </a:xfrm>
          <a:prstGeom prst="rect">
            <a:avLst/>
          </a:prstGeom>
          <a:noFill/>
        </p:spPr>
        <p:txBody>
          <a:bodyPr wrap="none" rtlCol="0">
            <a:spAutoFit/>
          </a:bodyPr>
          <a:lstStyle/>
          <a:p>
            <a:r>
              <a:rPr lang="en-US" sz="6599">
                <a:solidFill>
                  <a:schemeClr val="tx1">
                    <a:lumMod val="65000"/>
                    <a:lumOff val="35000"/>
                  </a:schemeClr>
                </a:solidFill>
                <a:latin typeface="+mj-lt"/>
              </a:rPr>
              <a:t>In the</a:t>
            </a:r>
          </a:p>
          <a:p>
            <a:r>
              <a:rPr lang="en-US" sz="6599">
                <a:solidFill>
                  <a:schemeClr val="tx1">
                    <a:lumMod val="65000"/>
                    <a:lumOff val="35000"/>
                  </a:schemeClr>
                </a:solidFill>
                <a:latin typeface="+mj-lt"/>
              </a:rPr>
              <a:t>Corner </a:t>
            </a:r>
          </a:p>
          <a:p>
            <a:r>
              <a:rPr lang="en-US" sz="6599">
                <a:solidFill>
                  <a:schemeClr val="tx1">
                    <a:lumMod val="65000"/>
                    <a:lumOff val="35000"/>
                  </a:schemeClr>
                </a:solidFill>
                <a:latin typeface="+mj-lt"/>
              </a:rPr>
              <a:t>Action</a:t>
            </a:r>
          </a:p>
        </p:txBody>
      </p:sp>
      <p:sp>
        <p:nvSpPr>
          <p:cNvPr id="8" name="TextBox 7">
            <a:extLst>
              <a:ext uri="{FF2B5EF4-FFF2-40B4-BE49-F238E27FC236}">
                <a16:creationId xmlns:a16="http://schemas.microsoft.com/office/drawing/2014/main" id="{C812B00B-0CD8-40F7-B085-62889D39D4A4}"/>
              </a:ext>
            </a:extLst>
          </p:cNvPr>
          <p:cNvSpPr txBox="1"/>
          <p:nvPr/>
        </p:nvSpPr>
        <p:spPr>
          <a:xfrm>
            <a:off x="8756530" y="1088757"/>
            <a:ext cx="2582866" cy="2400344"/>
          </a:xfrm>
          <a:prstGeom prst="rect">
            <a:avLst/>
          </a:prstGeom>
          <a:noFill/>
        </p:spPr>
        <p:txBody>
          <a:bodyPr wrap="square" rtlCol="0">
            <a:spAutoFit/>
          </a:bodyPr>
          <a:lstStyle/>
          <a:p>
            <a:pPr algn="just">
              <a:lnSpc>
                <a:spcPct val="150000"/>
              </a:lnSpc>
            </a:pPr>
            <a:r>
              <a:rPr lang="en-US" sz="1000" dirty="0" err="1">
                <a:solidFill>
                  <a:schemeClr val="tx1">
                    <a:lumMod val="50000"/>
                    <a:lumOff val="50000"/>
                  </a:schemeClr>
                </a:solidFill>
              </a:rPr>
              <a:t>consectetuer</a:t>
            </a:r>
            <a:r>
              <a:rPr lang="en-US" sz="1000" dirty="0">
                <a:solidFill>
                  <a:schemeClr val="tx1">
                    <a:lumMod val="50000"/>
                    <a:lumOff val="50000"/>
                  </a:schemeClr>
                </a:solidFill>
              </a:rPr>
              <a:t> </a:t>
            </a:r>
            <a:r>
              <a:rPr lang="en-US" sz="1000" dirty="0" err="1">
                <a:solidFill>
                  <a:schemeClr val="tx1">
                    <a:lumMod val="50000"/>
                    <a:lumOff val="50000"/>
                  </a:schemeClr>
                </a:solidFill>
              </a:rPr>
              <a:t>adipiscing</a:t>
            </a:r>
            <a:r>
              <a:rPr lang="en-US" sz="1000" dirty="0">
                <a:solidFill>
                  <a:schemeClr val="tx1">
                    <a:lumMod val="50000"/>
                    <a:lumOff val="50000"/>
                  </a:schemeClr>
                </a:solidFill>
              </a:rPr>
              <a:t> </a:t>
            </a:r>
            <a:r>
              <a:rPr lang="en-US" sz="1000" dirty="0" err="1">
                <a:solidFill>
                  <a:schemeClr val="tx1">
                    <a:lumMod val="50000"/>
                    <a:lumOff val="50000"/>
                  </a:schemeClr>
                </a:solidFill>
              </a:rPr>
              <a:t>elit</a:t>
            </a:r>
            <a:r>
              <a:rPr lang="en-US" sz="1000" dirty="0">
                <a:solidFill>
                  <a:schemeClr val="tx1">
                    <a:lumMod val="50000"/>
                    <a:lumOff val="50000"/>
                  </a:schemeClr>
                </a:solidFill>
              </a:rPr>
              <a:t> </a:t>
            </a:r>
            <a:r>
              <a:rPr lang="en-US" sz="1000" dirty="0" err="1">
                <a:solidFill>
                  <a:schemeClr val="tx1">
                    <a:lumMod val="50000"/>
                    <a:lumOff val="50000"/>
                  </a:schemeClr>
                </a:solidFill>
              </a:rPr>
              <a:t>maecenas</a:t>
            </a:r>
            <a:r>
              <a:rPr lang="en-US" sz="1000" dirty="0">
                <a:solidFill>
                  <a:schemeClr val="tx1">
                    <a:lumMod val="50000"/>
                    <a:lumOff val="50000"/>
                  </a:schemeClr>
                </a:solidFill>
              </a:rPr>
              <a:t> </a:t>
            </a:r>
            <a:r>
              <a:rPr lang="en-US" sz="1000" dirty="0" err="1">
                <a:solidFill>
                  <a:schemeClr val="tx1">
                    <a:lumMod val="50000"/>
                    <a:lumOff val="50000"/>
                  </a:schemeClr>
                </a:solidFill>
              </a:rPr>
              <a:t>porttitor</a:t>
            </a:r>
            <a:r>
              <a:rPr lang="en-US" sz="1000" dirty="0">
                <a:solidFill>
                  <a:schemeClr val="tx1">
                    <a:lumMod val="50000"/>
                    <a:lumOff val="50000"/>
                  </a:schemeClr>
                </a:solidFill>
              </a:rPr>
              <a:t> </a:t>
            </a:r>
            <a:r>
              <a:rPr lang="en-US" sz="1000" dirty="0" err="1">
                <a:solidFill>
                  <a:schemeClr val="tx1">
                    <a:lumMod val="50000"/>
                    <a:lumOff val="50000"/>
                  </a:schemeClr>
                </a:solidFill>
              </a:rPr>
              <a:t>congue</a:t>
            </a:r>
            <a:r>
              <a:rPr lang="en-US" sz="1000" dirty="0">
                <a:solidFill>
                  <a:schemeClr val="tx1">
                    <a:lumMod val="50000"/>
                    <a:lumOff val="50000"/>
                  </a:schemeClr>
                </a:solidFill>
              </a:rPr>
              <a:t> </a:t>
            </a:r>
            <a:r>
              <a:rPr lang="en-US" sz="1000" dirty="0" err="1">
                <a:solidFill>
                  <a:schemeClr val="tx1">
                    <a:lumMod val="50000"/>
                    <a:lumOff val="50000"/>
                  </a:schemeClr>
                </a:solidFill>
              </a:rPr>
              <a:t>massa</a:t>
            </a:r>
            <a:r>
              <a:rPr lang="en-US" sz="1000" dirty="0">
                <a:solidFill>
                  <a:schemeClr val="tx1">
                    <a:lumMod val="50000"/>
                    <a:lumOff val="50000"/>
                  </a:schemeClr>
                </a:solidFill>
              </a:rPr>
              <a:t> </a:t>
            </a:r>
            <a:r>
              <a:rPr lang="en-US" sz="1000" dirty="0" err="1">
                <a:solidFill>
                  <a:schemeClr val="tx1">
                    <a:lumMod val="50000"/>
                    <a:lumOff val="50000"/>
                  </a:schemeClr>
                </a:solidFill>
              </a:rPr>
              <a:t>fusce</a:t>
            </a:r>
            <a:r>
              <a:rPr lang="en-US" sz="1000" dirty="0">
                <a:solidFill>
                  <a:schemeClr val="tx1">
                    <a:lumMod val="50000"/>
                    <a:lumOff val="50000"/>
                  </a:schemeClr>
                </a:solidFill>
              </a:rPr>
              <a:t> </a:t>
            </a:r>
            <a:r>
              <a:rPr lang="en-US" sz="1000" dirty="0" err="1">
                <a:solidFill>
                  <a:schemeClr val="tx1">
                    <a:lumMod val="50000"/>
                    <a:lumOff val="50000"/>
                  </a:schemeClr>
                </a:solidFill>
              </a:rPr>
              <a:t>posuere</a:t>
            </a:r>
            <a:r>
              <a:rPr lang="en-US" sz="1000" dirty="0">
                <a:solidFill>
                  <a:schemeClr val="tx1">
                    <a:lumMod val="50000"/>
                    <a:lumOff val="50000"/>
                  </a:schemeClr>
                </a:solidFill>
              </a:rPr>
              <a:t> magna </a:t>
            </a:r>
            <a:r>
              <a:rPr lang="en-US" sz="1000" dirty="0" err="1">
                <a:solidFill>
                  <a:schemeClr val="tx1">
                    <a:lumMod val="50000"/>
                    <a:lumOff val="50000"/>
                  </a:schemeClr>
                </a:solidFill>
              </a:rPr>
              <a:t>pulvinar</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a:t>
            </a:r>
            <a:r>
              <a:rPr lang="en-US" sz="1000" dirty="0" err="1">
                <a:solidFill>
                  <a:schemeClr val="tx1">
                    <a:lumMod val="50000"/>
                    <a:lumOff val="50000"/>
                  </a:schemeClr>
                </a:solidFill>
              </a:rPr>
              <a:t>purus</a:t>
            </a:r>
            <a:r>
              <a:rPr lang="en-US" sz="1000" dirty="0">
                <a:solidFill>
                  <a:schemeClr val="tx1">
                    <a:lumMod val="50000"/>
                    <a:lumOff val="50000"/>
                  </a:schemeClr>
                </a:solidFill>
              </a:rPr>
              <a:t> </a:t>
            </a:r>
            <a:r>
              <a:rPr lang="en-US" sz="1000" dirty="0" err="1">
                <a:solidFill>
                  <a:schemeClr val="tx1">
                    <a:lumMod val="50000"/>
                    <a:lumOff val="50000"/>
                  </a:schemeClr>
                </a:solidFill>
              </a:rPr>
              <a:t>lectus</a:t>
            </a:r>
            <a:r>
              <a:rPr lang="en-US" sz="1000" dirty="0">
                <a:solidFill>
                  <a:schemeClr val="tx1">
                    <a:lumMod val="50000"/>
                    <a:lumOff val="50000"/>
                  </a:schemeClr>
                </a:solidFill>
              </a:rPr>
              <a:t> </a:t>
            </a:r>
            <a:r>
              <a:rPr lang="en-US" sz="1000" dirty="0" err="1">
                <a:solidFill>
                  <a:schemeClr val="tx1">
                    <a:lumMod val="50000"/>
                    <a:lumOff val="50000"/>
                  </a:schemeClr>
                </a:solidFill>
              </a:rPr>
              <a:t>malesuada</a:t>
            </a:r>
            <a:r>
              <a:rPr lang="en-US" sz="1000" dirty="0">
                <a:solidFill>
                  <a:schemeClr val="tx1">
                    <a:lumMod val="50000"/>
                    <a:lumOff val="50000"/>
                  </a:schemeClr>
                </a:solidFill>
              </a:rPr>
              <a:t> libero sit </a:t>
            </a:r>
            <a:r>
              <a:rPr lang="en-US" sz="1000" dirty="0" err="1">
                <a:solidFill>
                  <a:schemeClr val="tx1">
                    <a:lumMod val="50000"/>
                    <a:lumOff val="50000"/>
                  </a:schemeClr>
                </a:solidFill>
              </a:rPr>
              <a:t>amet</a:t>
            </a:r>
            <a:r>
              <a:rPr lang="en-US" sz="1000" dirty="0">
                <a:solidFill>
                  <a:schemeClr val="tx1">
                    <a:lumMod val="50000"/>
                    <a:lumOff val="50000"/>
                  </a:schemeClr>
                </a:solidFill>
              </a:rPr>
              <a:t> </a:t>
            </a:r>
            <a:r>
              <a:rPr lang="en-US" sz="1000" dirty="0" err="1">
                <a:solidFill>
                  <a:schemeClr val="tx1">
                    <a:lumMod val="50000"/>
                    <a:lumOff val="50000"/>
                  </a:schemeClr>
                </a:solidFill>
              </a:rPr>
              <a:t>commodo</a:t>
            </a:r>
            <a:r>
              <a:rPr lang="en-US" sz="1000" dirty="0">
                <a:solidFill>
                  <a:schemeClr val="tx1">
                    <a:lumMod val="50000"/>
                    <a:lumOff val="50000"/>
                  </a:schemeClr>
                </a:solidFill>
              </a:rPr>
              <a:t> magna </a:t>
            </a:r>
            <a:r>
              <a:rPr lang="en-US" sz="1000" dirty="0" err="1">
                <a:solidFill>
                  <a:schemeClr val="tx1">
                    <a:lumMod val="50000"/>
                    <a:lumOff val="50000"/>
                  </a:schemeClr>
                </a:solidFill>
              </a:rPr>
              <a:t>eros</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lorem </a:t>
            </a:r>
            <a:r>
              <a:rPr lang="en-US" sz="1000" dirty="0" err="1">
                <a:solidFill>
                  <a:schemeClr val="tx1">
                    <a:lumMod val="50000"/>
                    <a:lumOff val="50000"/>
                  </a:schemeClr>
                </a:solidFill>
              </a:rPr>
              <a:t>consectetuer</a:t>
            </a:r>
            <a:r>
              <a:rPr lang="en-US" sz="1000" dirty="0">
                <a:solidFill>
                  <a:schemeClr val="tx1">
                    <a:lumMod val="50000"/>
                    <a:lumOff val="50000"/>
                  </a:schemeClr>
                </a:solidFill>
              </a:rPr>
              <a:t> </a:t>
            </a:r>
            <a:r>
              <a:rPr lang="en-US" sz="1000" dirty="0" err="1">
                <a:solidFill>
                  <a:schemeClr val="tx1">
                    <a:lumMod val="50000"/>
                    <a:lumOff val="50000"/>
                  </a:schemeClr>
                </a:solidFill>
              </a:rPr>
              <a:t>adipiscing</a:t>
            </a:r>
            <a:r>
              <a:rPr lang="en-US" sz="1000" dirty="0">
                <a:solidFill>
                  <a:schemeClr val="tx1">
                    <a:lumMod val="50000"/>
                    <a:lumOff val="50000"/>
                  </a:schemeClr>
                </a:solidFill>
              </a:rPr>
              <a:t> </a:t>
            </a:r>
            <a:r>
              <a:rPr lang="en-US" sz="1000" dirty="0" err="1">
                <a:solidFill>
                  <a:schemeClr val="tx1">
                    <a:lumMod val="50000"/>
                    <a:lumOff val="50000"/>
                  </a:schemeClr>
                </a:solidFill>
              </a:rPr>
              <a:t>elit</a:t>
            </a:r>
            <a:r>
              <a:rPr lang="en-US" sz="1000" dirty="0">
                <a:solidFill>
                  <a:schemeClr val="tx1">
                    <a:lumMod val="50000"/>
                    <a:lumOff val="50000"/>
                  </a:schemeClr>
                </a:solidFill>
              </a:rPr>
              <a:t> </a:t>
            </a:r>
            <a:r>
              <a:rPr lang="en-US" sz="1000" dirty="0" err="1">
                <a:solidFill>
                  <a:schemeClr val="tx1">
                    <a:lumMod val="50000"/>
                    <a:lumOff val="50000"/>
                  </a:schemeClr>
                </a:solidFill>
              </a:rPr>
              <a:t>maecenas</a:t>
            </a:r>
            <a:r>
              <a:rPr lang="en-US" sz="1000" dirty="0">
                <a:solidFill>
                  <a:schemeClr val="tx1">
                    <a:lumMod val="50000"/>
                    <a:lumOff val="50000"/>
                  </a:schemeClr>
                </a:solidFill>
              </a:rPr>
              <a:t> </a:t>
            </a:r>
            <a:r>
              <a:rPr lang="en-US" sz="1000" dirty="0" err="1">
                <a:solidFill>
                  <a:schemeClr val="tx1">
                    <a:lumMod val="50000"/>
                    <a:lumOff val="50000"/>
                  </a:schemeClr>
                </a:solidFill>
              </a:rPr>
              <a:t>porttitor</a:t>
            </a:r>
            <a:r>
              <a:rPr lang="en-US" sz="1000" dirty="0">
                <a:solidFill>
                  <a:schemeClr val="tx1">
                    <a:lumMod val="50000"/>
                    <a:lumOff val="50000"/>
                  </a:schemeClr>
                </a:solidFill>
              </a:rPr>
              <a:t> </a:t>
            </a:r>
            <a:r>
              <a:rPr lang="en-US" sz="1000" dirty="0" err="1">
                <a:solidFill>
                  <a:schemeClr val="tx1">
                    <a:lumMod val="50000"/>
                    <a:lumOff val="50000"/>
                  </a:schemeClr>
                </a:solidFill>
              </a:rPr>
              <a:t>congue</a:t>
            </a:r>
            <a:r>
              <a:rPr lang="en-US" sz="1000" dirty="0">
                <a:solidFill>
                  <a:schemeClr val="tx1">
                    <a:lumMod val="50000"/>
                    <a:lumOff val="50000"/>
                  </a:schemeClr>
                </a:solidFill>
              </a:rPr>
              <a:t> </a:t>
            </a:r>
            <a:r>
              <a:rPr lang="en-US" sz="1000" dirty="0" err="1">
                <a:solidFill>
                  <a:schemeClr val="tx1">
                    <a:lumMod val="50000"/>
                    <a:lumOff val="50000"/>
                  </a:schemeClr>
                </a:solidFill>
              </a:rPr>
              <a:t>massa</a:t>
            </a:r>
            <a:r>
              <a:rPr lang="en-US" sz="1000" dirty="0">
                <a:solidFill>
                  <a:schemeClr val="tx1">
                    <a:lumMod val="50000"/>
                    <a:lumOff val="50000"/>
                  </a:schemeClr>
                </a:solidFill>
              </a:rPr>
              <a:t> </a:t>
            </a:r>
            <a:r>
              <a:rPr lang="en-US" sz="1000" dirty="0" err="1">
                <a:solidFill>
                  <a:schemeClr val="tx1">
                    <a:lumMod val="50000"/>
                    <a:lumOff val="50000"/>
                  </a:schemeClr>
                </a:solidFill>
              </a:rPr>
              <a:t>fusce</a:t>
            </a:r>
            <a:r>
              <a:rPr lang="en-US" sz="1000" dirty="0">
                <a:solidFill>
                  <a:schemeClr val="tx1">
                    <a:lumMod val="50000"/>
                    <a:lumOff val="50000"/>
                  </a:schemeClr>
                </a:solidFill>
              </a:rPr>
              <a:t> </a:t>
            </a:r>
            <a:r>
              <a:rPr lang="en-US" sz="1000" dirty="0" err="1">
                <a:solidFill>
                  <a:schemeClr val="tx1">
                    <a:lumMod val="50000"/>
                    <a:lumOff val="50000"/>
                  </a:schemeClr>
                </a:solidFill>
              </a:rPr>
              <a:t>posuere</a:t>
            </a:r>
            <a:r>
              <a:rPr lang="en-US" sz="1000" dirty="0">
                <a:solidFill>
                  <a:schemeClr val="tx1">
                    <a:lumMod val="50000"/>
                    <a:lumOff val="50000"/>
                  </a:schemeClr>
                </a:solidFill>
              </a:rPr>
              <a:t> magna </a:t>
            </a:r>
            <a:r>
              <a:rPr lang="en-US" sz="1000" dirty="0" err="1">
                <a:solidFill>
                  <a:schemeClr val="tx1">
                    <a:lumMod val="50000"/>
                    <a:lumOff val="50000"/>
                  </a:schemeClr>
                </a:solidFill>
              </a:rPr>
              <a:t>pulvinar</a:t>
            </a:r>
            <a:r>
              <a:rPr lang="en-US" sz="1000" dirty="0">
                <a:solidFill>
                  <a:schemeClr val="tx1">
                    <a:lumMod val="50000"/>
                    <a:lumOff val="50000"/>
                  </a:schemeClr>
                </a:solidFill>
              </a:rPr>
              <a:t> </a:t>
            </a:r>
            <a:r>
              <a:rPr lang="en-US" sz="1000" dirty="0" err="1">
                <a:solidFill>
                  <a:schemeClr val="tx1">
                    <a:lumMod val="50000"/>
                    <a:lumOff val="50000"/>
                  </a:schemeClr>
                </a:solidFill>
              </a:rPr>
              <a:t>ultricies</a:t>
            </a:r>
            <a:r>
              <a:rPr lang="en-US" sz="1000" dirty="0">
                <a:solidFill>
                  <a:schemeClr val="tx1">
                    <a:lumMod val="50000"/>
                    <a:lumOff val="50000"/>
                  </a:schemeClr>
                </a:solidFill>
              </a:rPr>
              <a:t> </a:t>
            </a:r>
            <a:r>
              <a:rPr lang="en-US" sz="1000" dirty="0" err="1">
                <a:solidFill>
                  <a:schemeClr val="tx1">
                    <a:lumMod val="50000"/>
                    <a:lumOff val="50000"/>
                  </a:schemeClr>
                </a:solidFill>
              </a:rPr>
              <a:t>purus</a:t>
            </a:r>
            <a:r>
              <a:rPr lang="en-US" sz="1000" dirty="0">
                <a:solidFill>
                  <a:schemeClr val="tx1">
                    <a:lumMod val="50000"/>
                    <a:lumOff val="50000"/>
                  </a:schemeClr>
                </a:solidFill>
              </a:rPr>
              <a:t> </a:t>
            </a:r>
            <a:r>
              <a:rPr lang="en-US" sz="1000" dirty="0" err="1">
                <a:solidFill>
                  <a:schemeClr val="tx1">
                    <a:lumMod val="50000"/>
                    <a:lumOff val="50000"/>
                  </a:schemeClr>
                </a:solidFill>
              </a:rPr>
              <a:t>lectus</a:t>
            </a:r>
            <a:r>
              <a:rPr lang="en-US" sz="1000" dirty="0">
                <a:solidFill>
                  <a:schemeClr val="tx1">
                    <a:lumMod val="50000"/>
                    <a:lumOff val="50000"/>
                  </a:schemeClr>
                </a:solidFill>
              </a:rPr>
              <a:t> </a:t>
            </a:r>
            <a:r>
              <a:rPr lang="en-US" sz="1000" dirty="0" err="1">
                <a:solidFill>
                  <a:schemeClr val="tx1">
                    <a:lumMod val="50000"/>
                    <a:lumOff val="50000"/>
                  </a:schemeClr>
                </a:solidFill>
              </a:rPr>
              <a:t>malesuada</a:t>
            </a:r>
            <a:r>
              <a:rPr lang="en-US" sz="1000" dirty="0">
                <a:solidFill>
                  <a:schemeClr val="tx1">
                    <a:lumMod val="50000"/>
                    <a:lumOff val="50000"/>
                  </a:schemeClr>
                </a:solidFill>
              </a:rPr>
              <a:t> libero sit </a:t>
            </a:r>
            <a:r>
              <a:rPr lang="en-US" sz="1000" dirty="0" err="1">
                <a:solidFill>
                  <a:schemeClr val="tx1">
                    <a:lumMod val="50000"/>
                    <a:lumOff val="50000"/>
                  </a:schemeClr>
                </a:solidFill>
              </a:rPr>
              <a:t>amet</a:t>
            </a:r>
            <a:r>
              <a:rPr lang="en-US" sz="1000" dirty="0">
                <a:solidFill>
                  <a:schemeClr val="tx1">
                    <a:lumMod val="50000"/>
                    <a:lumOff val="50000"/>
                  </a:schemeClr>
                </a:solidFill>
              </a:rPr>
              <a:t> </a:t>
            </a:r>
            <a:r>
              <a:rPr lang="en-US" sz="1000" dirty="0" err="1">
                <a:solidFill>
                  <a:schemeClr val="tx1">
                    <a:lumMod val="50000"/>
                    <a:lumOff val="50000"/>
                  </a:schemeClr>
                </a:solidFill>
              </a:rPr>
              <a:t>commodo</a:t>
            </a:r>
            <a:r>
              <a:rPr lang="en-US" sz="1000" dirty="0">
                <a:solidFill>
                  <a:schemeClr val="tx1">
                    <a:lumMod val="50000"/>
                    <a:lumOff val="50000"/>
                  </a:schemeClr>
                </a:solidFill>
              </a:rPr>
              <a:t> magna </a:t>
            </a:r>
            <a:r>
              <a:rPr lang="en-US" sz="1000" dirty="0" err="1">
                <a:solidFill>
                  <a:schemeClr val="tx1">
                    <a:lumMod val="50000"/>
                    <a:lumOff val="50000"/>
                  </a:schemeClr>
                </a:solidFill>
              </a:rPr>
              <a:t>eros</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lorem</a:t>
            </a:r>
          </a:p>
          <a:p>
            <a:pPr algn="just">
              <a:lnSpc>
                <a:spcPct val="150000"/>
              </a:lnSpc>
            </a:pPr>
            <a:endParaRPr lang="en-US" sz="1000" dirty="0">
              <a:solidFill>
                <a:schemeClr val="tx1">
                  <a:lumMod val="50000"/>
                  <a:lumOff val="50000"/>
                </a:schemeClr>
              </a:solidFill>
            </a:endParaRP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607" b="607"/>
          <a:stretch>
            <a:fillRect/>
          </a:stretch>
        </p:blipFill>
        <p:spPr/>
      </p:pic>
      <p:grpSp>
        <p:nvGrpSpPr>
          <p:cNvPr id="7" name="Group 6"/>
          <p:cNvGrpSpPr/>
          <p:nvPr/>
        </p:nvGrpSpPr>
        <p:grpSpPr>
          <a:xfrm>
            <a:off x="10510261" y="454073"/>
            <a:ext cx="1120989" cy="535453"/>
            <a:chOff x="10510261" y="454073"/>
            <a:chExt cx="1120989" cy="535453"/>
          </a:xfrm>
        </p:grpSpPr>
        <p:sp>
          <p:nvSpPr>
            <p:cNvPr id="9" name="TextBox 8">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0" name="Picture 9"/>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23799813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2500" b="12500"/>
          <a:stretch>
            <a:fillRect/>
          </a:stretch>
        </p:blipFill>
        <p:spPr/>
      </p:pic>
      <p:sp>
        <p:nvSpPr>
          <p:cNvPr id="3" name="Rectangle 2">
            <a:extLst>
              <a:ext uri="{FF2B5EF4-FFF2-40B4-BE49-F238E27FC236}">
                <a16:creationId xmlns:a16="http://schemas.microsoft.com/office/drawing/2014/main" id="{3DD64325-FC08-4F80-82F0-E9358BC9B486}"/>
              </a:ext>
            </a:extLst>
          </p:cNvPr>
          <p:cNvSpPr/>
          <p:nvPr/>
        </p:nvSpPr>
        <p:spPr>
          <a:xfrm flipH="1">
            <a:off x="5142061" y="4002759"/>
            <a:ext cx="2263579" cy="252795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4" name="TextBox 3">
            <a:extLst>
              <a:ext uri="{FF2B5EF4-FFF2-40B4-BE49-F238E27FC236}">
                <a16:creationId xmlns:a16="http://schemas.microsoft.com/office/drawing/2014/main" id="{47253100-EC3B-4035-9507-99217E3FD69E}"/>
              </a:ext>
            </a:extLst>
          </p:cNvPr>
          <p:cNvSpPr txBox="1"/>
          <p:nvPr/>
        </p:nvSpPr>
        <p:spPr>
          <a:xfrm flipH="1">
            <a:off x="8624474" y="908482"/>
            <a:ext cx="2907212" cy="2123126"/>
          </a:xfrm>
          <a:prstGeom prst="rect">
            <a:avLst/>
          </a:prstGeom>
          <a:noFill/>
        </p:spPr>
        <p:txBody>
          <a:bodyPr wrap="none" rtlCol="0">
            <a:spAutoFit/>
          </a:bodyPr>
          <a:lstStyle/>
          <a:p>
            <a:pPr algn="r"/>
            <a:r>
              <a:rPr lang="en-US" sz="6599" dirty="0">
                <a:solidFill>
                  <a:schemeClr val="tx1">
                    <a:lumMod val="65000"/>
                    <a:lumOff val="35000"/>
                  </a:schemeClr>
                </a:solidFill>
                <a:latin typeface="+mj-lt"/>
              </a:rPr>
              <a:t>Our</a:t>
            </a:r>
          </a:p>
          <a:p>
            <a:pPr algn="r"/>
            <a:r>
              <a:rPr lang="en-US" sz="6599" dirty="0">
                <a:solidFill>
                  <a:schemeClr val="tx1">
                    <a:lumMod val="65000"/>
                    <a:lumOff val="35000"/>
                  </a:schemeClr>
                </a:solidFill>
                <a:latin typeface="+mj-lt"/>
              </a:rPr>
              <a:t>service</a:t>
            </a:r>
          </a:p>
        </p:txBody>
      </p:sp>
      <p:sp>
        <p:nvSpPr>
          <p:cNvPr id="15" name="Rectangle 14">
            <a:extLst>
              <a:ext uri="{FF2B5EF4-FFF2-40B4-BE49-F238E27FC236}">
                <a16:creationId xmlns:a16="http://schemas.microsoft.com/office/drawing/2014/main" id="{3129FF28-6656-4083-BCCF-79298BD54C9E}"/>
              </a:ext>
            </a:extLst>
          </p:cNvPr>
          <p:cNvSpPr/>
          <p:nvPr/>
        </p:nvSpPr>
        <p:spPr>
          <a:xfrm flipH="1">
            <a:off x="5142060" y="971234"/>
            <a:ext cx="2263579" cy="252795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25" name="TextBox 24">
            <a:extLst>
              <a:ext uri="{FF2B5EF4-FFF2-40B4-BE49-F238E27FC236}">
                <a16:creationId xmlns:a16="http://schemas.microsoft.com/office/drawing/2014/main" id="{35CB25C0-6FE8-4787-8EA0-329E77243213}"/>
              </a:ext>
            </a:extLst>
          </p:cNvPr>
          <p:cNvSpPr txBox="1"/>
          <p:nvPr/>
        </p:nvSpPr>
        <p:spPr>
          <a:xfrm flipH="1">
            <a:off x="7945915" y="3272062"/>
            <a:ext cx="3585771" cy="2354184"/>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ipsum dolor sit amet malesuada libero consectetuer adipiscing</a:t>
            </a:r>
          </a:p>
        </p:txBody>
      </p:sp>
      <p:sp>
        <p:nvSpPr>
          <p:cNvPr id="30" name="Freeform 55">
            <a:extLst>
              <a:ext uri="{FF2B5EF4-FFF2-40B4-BE49-F238E27FC236}">
                <a16:creationId xmlns:a16="http://schemas.microsoft.com/office/drawing/2014/main" id="{DC9A18AF-3360-407A-89E6-D18EB470FE01}"/>
              </a:ext>
            </a:extLst>
          </p:cNvPr>
          <p:cNvSpPr>
            <a:spLocks noEditPoints="1"/>
          </p:cNvSpPr>
          <p:nvPr/>
        </p:nvSpPr>
        <p:spPr bwMode="auto">
          <a:xfrm>
            <a:off x="6040350" y="1472880"/>
            <a:ext cx="466999" cy="468899"/>
          </a:xfrm>
          <a:custGeom>
            <a:avLst/>
            <a:gdLst>
              <a:gd name="T0" fmla="*/ 100 w 104"/>
              <a:gd name="T1" fmla="*/ 18 h 104"/>
              <a:gd name="T2" fmla="*/ 98 w 104"/>
              <a:gd name="T3" fmla="*/ 13 h 104"/>
              <a:gd name="T4" fmla="*/ 76 w 104"/>
              <a:gd name="T5" fmla="*/ 34 h 104"/>
              <a:gd name="T6" fmla="*/ 70 w 104"/>
              <a:gd name="T7" fmla="*/ 28 h 104"/>
              <a:gd name="T8" fmla="*/ 91 w 104"/>
              <a:gd name="T9" fmla="*/ 7 h 104"/>
              <a:gd name="T10" fmla="*/ 86 w 104"/>
              <a:gd name="T11" fmla="*/ 4 h 104"/>
              <a:gd name="T12" fmla="*/ 72 w 104"/>
              <a:gd name="T13" fmla="*/ 0 h 104"/>
              <a:gd name="T14" fmla="*/ 40 w 104"/>
              <a:gd name="T15" fmla="*/ 32 h 104"/>
              <a:gd name="T16" fmla="*/ 40 w 104"/>
              <a:gd name="T17" fmla="*/ 36 h 104"/>
              <a:gd name="T18" fmla="*/ 6 w 104"/>
              <a:gd name="T19" fmla="*/ 70 h 104"/>
              <a:gd name="T20" fmla="*/ 0 w 104"/>
              <a:gd name="T21" fmla="*/ 84 h 104"/>
              <a:gd name="T22" fmla="*/ 6 w 104"/>
              <a:gd name="T23" fmla="*/ 99 h 104"/>
              <a:gd name="T24" fmla="*/ 20 w 104"/>
              <a:gd name="T25" fmla="*/ 104 h 104"/>
              <a:gd name="T26" fmla="*/ 34 w 104"/>
              <a:gd name="T27" fmla="*/ 99 h 104"/>
              <a:gd name="T28" fmla="*/ 68 w 104"/>
              <a:gd name="T29" fmla="*/ 64 h 104"/>
              <a:gd name="T30" fmla="*/ 72 w 104"/>
              <a:gd name="T31" fmla="*/ 64 h 104"/>
              <a:gd name="T32" fmla="*/ 104 w 104"/>
              <a:gd name="T33" fmla="*/ 32 h 104"/>
              <a:gd name="T34" fmla="*/ 100 w 104"/>
              <a:gd name="T35" fmla="*/ 18 h 104"/>
              <a:gd name="T36" fmla="*/ 72 w 104"/>
              <a:gd name="T37" fmla="*/ 56 h 104"/>
              <a:gd name="T38" fmla="*/ 67 w 104"/>
              <a:gd name="T39" fmla="*/ 56 h 104"/>
              <a:gd name="T40" fmla="*/ 65 w 104"/>
              <a:gd name="T41" fmla="*/ 56 h 104"/>
              <a:gd name="T42" fmla="*/ 64 w 104"/>
              <a:gd name="T43" fmla="*/ 57 h 104"/>
              <a:gd name="T44" fmla="*/ 28 w 104"/>
              <a:gd name="T45" fmla="*/ 93 h 104"/>
              <a:gd name="T46" fmla="*/ 11 w 104"/>
              <a:gd name="T47" fmla="*/ 93 h 104"/>
              <a:gd name="T48" fmla="*/ 8 w 104"/>
              <a:gd name="T49" fmla="*/ 84 h 104"/>
              <a:gd name="T50" fmla="*/ 11 w 104"/>
              <a:gd name="T51" fmla="*/ 76 h 104"/>
              <a:gd name="T52" fmla="*/ 47 w 104"/>
              <a:gd name="T53" fmla="*/ 40 h 104"/>
              <a:gd name="T54" fmla="*/ 48 w 104"/>
              <a:gd name="T55" fmla="*/ 39 h 104"/>
              <a:gd name="T56" fmla="*/ 48 w 104"/>
              <a:gd name="T57" fmla="*/ 37 h 104"/>
              <a:gd name="T58" fmla="*/ 48 w 104"/>
              <a:gd name="T59" fmla="*/ 32 h 104"/>
              <a:gd name="T60" fmla="*/ 72 w 104"/>
              <a:gd name="T61" fmla="*/ 8 h 104"/>
              <a:gd name="T62" fmla="*/ 77 w 104"/>
              <a:gd name="T63" fmla="*/ 9 h 104"/>
              <a:gd name="T64" fmla="*/ 59 w 104"/>
              <a:gd name="T65" fmla="*/ 28 h 104"/>
              <a:gd name="T66" fmla="*/ 76 w 104"/>
              <a:gd name="T67" fmla="*/ 45 h 104"/>
              <a:gd name="T68" fmla="*/ 95 w 104"/>
              <a:gd name="T69" fmla="*/ 27 h 104"/>
              <a:gd name="T70" fmla="*/ 96 w 104"/>
              <a:gd name="T71" fmla="*/ 32 h 104"/>
              <a:gd name="T72" fmla="*/ 72 w 104"/>
              <a:gd name="T73" fmla="*/ 5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104">
                <a:moveTo>
                  <a:pt x="100" y="18"/>
                </a:moveTo>
                <a:cubicBezTo>
                  <a:pt x="98" y="13"/>
                  <a:pt x="98" y="13"/>
                  <a:pt x="98" y="13"/>
                </a:cubicBezTo>
                <a:cubicBezTo>
                  <a:pt x="76" y="34"/>
                  <a:pt x="76" y="34"/>
                  <a:pt x="76" y="34"/>
                </a:cubicBezTo>
                <a:cubicBezTo>
                  <a:pt x="70" y="28"/>
                  <a:pt x="70" y="28"/>
                  <a:pt x="70" y="28"/>
                </a:cubicBezTo>
                <a:cubicBezTo>
                  <a:pt x="91" y="7"/>
                  <a:pt x="91" y="7"/>
                  <a:pt x="91" y="7"/>
                </a:cubicBezTo>
                <a:cubicBezTo>
                  <a:pt x="86" y="4"/>
                  <a:pt x="86" y="4"/>
                  <a:pt x="86" y="4"/>
                </a:cubicBezTo>
                <a:cubicBezTo>
                  <a:pt x="82" y="2"/>
                  <a:pt x="77" y="0"/>
                  <a:pt x="72" y="0"/>
                </a:cubicBezTo>
                <a:cubicBezTo>
                  <a:pt x="54" y="0"/>
                  <a:pt x="40" y="15"/>
                  <a:pt x="40" y="32"/>
                </a:cubicBezTo>
                <a:cubicBezTo>
                  <a:pt x="40" y="34"/>
                  <a:pt x="40" y="35"/>
                  <a:pt x="40" y="36"/>
                </a:cubicBezTo>
                <a:cubicBezTo>
                  <a:pt x="28" y="48"/>
                  <a:pt x="8" y="68"/>
                  <a:pt x="6" y="70"/>
                </a:cubicBezTo>
                <a:cubicBezTo>
                  <a:pt x="2" y="74"/>
                  <a:pt x="0" y="79"/>
                  <a:pt x="0" y="84"/>
                </a:cubicBezTo>
                <a:cubicBezTo>
                  <a:pt x="0" y="90"/>
                  <a:pt x="2" y="95"/>
                  <a:pt x="6" y="99"/>
                </a:cubicBezTo>
                <a:cubicBezTo>
                  <a:pt x="9" y="102"/>
                  <a:pt x="14" y="104"/>
                  <a:pt x="20" y="104"/>
                </a:cubicBezTo>
                <a:cubicBezTo>
                  <a:pt x="25" y="104"/>
                  <a:pt x="30" y="102"/>
                  <a:pt x="34" y="99"/>
                </a:cubicBezTo>
                <a:cubicBezTo>
                  <a:pt x="36" y="96"/>
                  <a:pt x="56" y="76"/>
                  <a:pt x="68" y="64"/>
                </a:cubicBezTo>
                <a:cubicBezTo>
                  <a:pt x="69" y="64"/>
                  <a:pt x="71" y="64"/>
                  <a:pt x="72" y="64"/>
                </a:cubicBezTo>
                <a:cubicBezTo>
                  <a:pt x="89" y="64"/>
                  <a:pt x="104" y="50"/>
                  <a:pt x="104" y="32"/>
                </a:cubicBezTo>
                <a:cubicBezTo>
                  <a:pt x="104" y="27"/>
                  <a:pt x="102" y="22"/>
                  <a:pt x="100" y="18"/>
                </a:cubicBezTo>
                <a:close/>
                <a:moveTo>
                  <a:pt x="72" y="56"/>
                </a:moveTo>
                <a:cubicBezTo>
                  <a:pt x="70" y="56"/>
                  <a:pt x="69" y="56"/>
                  <a:pt x="67" y="56"/>
                </a:cubicBezTo>
                <a:cubicBezTo>
                  <a:pt x="65" y="56"/>
                  <a:pt x="65" y="56"/>
                  <a:pt x="65" y="56"/>
                </a:cubicBezTo>
                <a:cubicBezTo>
                  <a:pt x="64" y="57"/>
                  <a:pt x="64" y="57"/>
                  <a:pt x="64" y="57"/>
                </a:cubicBezTo>
                <a:cubicBezTo>
                  <a:pt x="52" y="69"/>
                  <a:pt x="31" y="91"/>
                  <a:pt x="28" y="93"/>
                </a:cubicBezTo>
                <a:cubicBezTo>
                  <a:pt x="24" y="97"/>
                  <a:pt x="16" y="97"/>
                  <a:pt x="11" y="93"/>
                </a:cubicBezTo>
                <a:cubicBezTo>
                  <a:pt x="9" y="91"/>
                  <a:pt x="8" y="88"/>
                  <a:pt x="8" y="84"/>
                </a:cubicBezTo>
                <a:cubicBezTo>
                  <a:pt x="8" y="81"/>
                  <a:pt x="9" y="78"/>
                  <a:pt x="11" y="76"/>
                </a:cubicBezTo>
                <a:cubicBezTo>
                  <a:pt x="14" y="74"/>
                  <a:pt x="35" y="52"/>
                  <a:pt x="47" y="40"/>
                </a:cubicBezTo>
                <a:cubicBezTo>
                  <a:pt x="48" y="39"/>
                  <a:pt x="48" y="39"/>
                  <a:pt x="48" y="39"/>
                </a:cubicBezTo>
                <a:cubicBezTo>
                  <a:pt x="48" y="37"/>
                  <a:pt x="48" y="37"/>
                  <a:pt x="48" y="37"/>
                </a:cubicBezTo>
                <a:cubicBezTo>
                  <a:pt x="48" y="35"/>
                  <a:pt x="48" y="34"/>
                  <a:pt x="48" y="32"/>
                </a:cubicBezTo>
                <a:cubicBezTo>
                  <a:pt x="48" y="19"/>
                  <a:pt x="58" y="8"/>
                  <a:pt x="72" y="8"/>
                </a:cubicBezTo>
                <a:cubicBezTo>
                  <a:pt x="74" y="8"/>
                  <a:pt x="76" y="9"/>
                  <a:pt x="77" y="9"/>
                </a:cubicBezTo>
                <a:cubicBezTo>
                  <a:pt x="59" y="28"/>
                  <a:pt x="59" y="28"/>
                  <a:pt x="59" y="28"/>
                </a:cubicBezTo>
                <a:cubicBezTo>
                  <a:pt x="76" y="45"/>
                  <a:pt x="76" y="45"/>
                  <a:pt x="76" y="45"/>
                </a:cubicBezTo>
                <a:cubicBezTo>
                  <a:pt x="95" y="27"/>
                  <a:pt x="95" y="27"/>
                  <a:pt x="95" y="27"/>
                </a:cubicBezTo>
                <a:cubicBezTo>
                  <a:pt x="95" y="29"/>
                  <a:pt x="96" y="30"/>
                  <a:pt x="96" y="32"/>
                </a:cubicBezTo>
                <a:cubicBezTo>
                  <a:pt x="96" y="46"/>
                  <a:pt x="85" y="56"/>
                  <a:pt x="72" y="56"/>
                </a:cubicBez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BCB899E8-5E4D-4AE4-B10F-920537982781}"/>
              </a:ext>
            </a:extLst>
          </p:cNvPr>
          <p:cNvSpPr/>
          <p:nvPr/>
        </p:nvSpPr>
        <p:spPr>
          <a:xfrm>
            <a:off x="5410572" y="2374378"/>
            <a:ext cx="1726558" cy="646247"/>
          </a:xfrm>
          <a:prstGeom prst="rect">
            <a:avLst/>
          </a:prstGeom>
        </p:spPr>
        <p:txBody>
          <a:bodyPr wrap="square">
            <a:spAutoFit/>
          </a:bodyPr>
          <a:lstStyle/>
          <a:p>
            <a:pPr algn="ctr">
              <a:lnSpc>
                <a:spcPct val="150000"/>
              </a:lnSpc>
            </a:pPr>
            <a:r>
              <a:rPr lang="en-US" sz="1200">
                <a:solidFill>
                  <a:schemeClr val="bg1"/>
                </a:solidFill>
              </a:rPr>
              <a:t>lorem ipsum dolor  adipiscing elit</a:t>
            </a:r>
            <a:endParaRPr lang="en-US" sz="1300">
              <a:solidFill>
                <a:schemeClr val="bg1"/>
              </a:solidFill>
              <a:latin typeface="Poppins" panose="00000500000000000000" pitchFamily="50" charset="0"/>
              <a:ea typeface="Lato" panose="020F0502020204030203" pitchFamily="34" charset="0"/>
              <a:cs typeface="Poppins" panose="00000500000000000000" pitchFamily="50" charset="0"/>
            </a:endParaRPr>
          </a:p>
        </p:txBody>
      </p:sp>
      <p:sp>
        <p:nvSpPr>
          <p:cNvPr id="32" name="Rectangle 31">
            <a:extLst>
              <a:ext uri="{FF2B5EF4-FFF2-40B4-BE49-F238E27FC236}">
                <a16:creationId xmlns:a16="http://schemas.microsoft.com/office/drawing/2014/main" id="{74A5179C-A80D-4097-B985-94C0D39EA8A3}"/>
              </a:ext>
            </a:extLst>
          </p:cNvPr>
          <p:cNvSpPr/>
          <p:nvPr/>
        </p:nvSpPr>
        <p:spPr>
          <a:xfrm>
            <a:off x="5632575" y="1985449"/>
            <a:ext cx="1282555" cy="461605"/>
          </a:xfrm>
          <a:prstGeom prst="rect">
            <a:avLst/>
          </a:prstGeom>
        </p:spPr>
        <p:txBody>
          <a:bodyPr wrap="none">
            <a:spAutoFit/>
          </a:bodyPr>
          <a:lstStyle/>
          <a:p>
            <a:pPr algn="ctr">
              <a:lnSpc>
                <a:spcPct val="150000"/>
              </a:lnSpc>
            </a:pPr>
            <a:r>
              <a:rPr lang="en-US" sz="1600">
                <a:solidFill>
                  <a:schemeClr val="bg1"/>
                </a:solidFill>
                <a:latin typeface="Poppins Medium" panose="00000600000000000000" pitchFamily="50" charset="0"/>
                <a:ea typeface="Lato" panose="020F0502020204030203" pitchFamily="34" charset="0"/>
                <a:cs typeface="Poppins Medium" panose="00000600000000000000" pitchFamily="50" charset="0"/>
              </a:rPr>
              <a:t>insert tittle</a:t>
            </a:r>
          </a:p>
        </p:txBody>
      </p:sp>
      <p:sp>
        <p:nvSpPr>
          <p:cNvPr id="35" name="Freeform 29">
            <a:extLst>
              <a:ext uri="{FF2B5EF4-FFF2-40B4-BE49-F238E27FC236}">
                <a16:creationId xmlns:a16="http://schemas.microsoft.com/office/drawing/2014/main" id="{ABDE5D55-38C3-4A63-80C3-5A3C111031D4}"/>
              </a:ext>
            </a:extLst>
          </p:cNvPr>
          <p:cNvSpPr>
            <a:spLocks noEditPoints="1"/>
          </p:cNvSpPr>
          <p:nvPr/>
        </p:nvSpPr>
        <p:spPr bwMode="auto">
          <a:xfrm>
            <a:off x="6094454" y="4499660"/>
            <a:ext cx="358793" cy="487882"/>
          </a:xfrm>
          <a:custGeom>
            <a:avLst/>
            <a:gdLst>
              <a:gd name="T0" fmla="*/ 68 w 80"/>
              <a:gd name="T1" fmla="*/ 39 h 108"/>
              <a:gd name="T2" fmla="*/ 68 w 80"/>
              <a:gd name="T3" fmla="*/ 28 h 108"/>
              <a:gd name="T4" fmla="*/ 40 w 80"/>
              <a:gd name="T5" fmla="*/ 0 h 108"/>
              <a:gd name="T6" fmla="*/ 12 w 80"/>
              <a:gd name="T7" fmla="*/ 28 h 108"/>
              <a:gd name="T8" fmla="*/ 12 w 80"/>
              <a:gd name="T9" fmla="*/ 39 h 108"/>
              <a:gd name="T10" fmla="*/ 0 w 80"/>
              <a:gd name="T11" fmla="*/ 68 h 108"/>
              <a:gd name="T12" fmla="*/ 40 w 80"/>
              <a:gd name="T13" fmla="*/ 108 h 108"/>
              <a:gd name="T14" fmla="*/ 80 w 80"/>
              <a:gd name="T15" fmla="*/ 68 h 108"/>
              <a:gd name="T16" fmla="*/ 68 w 80"/>
              <a:gd name="T17" fmla="*/ 39 h 108"/>
              <a:gd name="T18" fmla="*/ 20 w 80"/>
              <a:gd name="T19" fmla="*/ 28 h 108"/>
              <a:gd name="T20" fmla="*/ 40 w 80"/>
              <a:gd name="T21" fmla="*/ 8 h 108"/>
              <a:gd name="T22" fmla="*/ 60 w 80"/>
              <a:gd name="T23" fmla="*/ 28 h 108"/>
              <a:gd name="T24" fmla="*/ 60 w 80"/>
              <a:gd name="T25" fmla="*/ 33 h 108"/>
              <a:gd name="T26" fmla="*/ 40 w 80"/>
              <a:gd name="T27" fmla="*/ 28 h 108"/>
              <a:gd name="T28" fmla="*/ 20 w 80"/>
              <a:gd name="T29" fmla="*/ 33 h 108"/>
              <a:gd name="T30" fmla="*/ 20 w 80"/>
              <a:gd name="T31" fmla="*/ 28 h 108"/>
              <a:gd name="T32" fmla="*/ 40 w 80"/>
              <a:gd name="T33" fmla="*/ 100 h 108"/>
              <a:gd name="T34" fmla="*/ 8 w 80"/>
              <a:gd name="T35" fmla="*/ 68 h 108"/>
              <a:gd name="T36" fmla="*/ 40 w 80"/>
              <a:gd name="T37" fmla="*/ 36 h 108"/>
              <a:gd name="T38" fmla="*/ 72 w 80"/>
              <a:gd name="T39" fmla="*/ 68 h 108"/>
              <a:gd name="T40" fmla="*/ 40 w 80"/>
              <a:gd name="T41" fmla="*/ 10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08">
                <a:moveTo>
                  <a:pt x="68" y="39"/>
                </a:moveTo>
                <a:cubicBezTo>
                  <a:pt x="68" y="28"/>
                  <a:pt x="68" y="28"/>
                  <a:pt x="68" y="28"/>
                </a:cubicBezTo>
                <a:cubicBezTo>
                  <a:pt x="68" y="12"/>
                  <a:pt x="55" y="0"/>
                  <a:pt x="40" y="0"/>
                </a:cubicBezTo>
                <a:cubicBezTo>
                  <a:pt x="24" y="0"/>
                  <a:pt x="12" y="12"/>
                  <a:pt x="12" y="28"/>
                </a:cubicBezTo>
                <a:cubicBezTo>
                  <a:pt x="12" y="39"/>
                  <a:pt x="12" y="39"/>
                  <a:pt x="12" y="39"/>
                </a:cubicBezTo>
                <a:cubicBezTo>
                  <a:pt x="4" y="47"/>
                  <a:pt x="0" y="57"/>
                  <a:pt x="0" y="68"/>
                </a:cubicBezTo>
                <a:cubicBezTo>
                  <a:pt x="0" y="90"/>
                  <a:pt x="18" y="108"/>
                  <a:pt x="40" y="108"/>
                </a:cubicBezTo>
                <a:cubicBezTo>
                  <a:pt x="62" y="108"/>
                  <a:pt x="80" y="90"/>
                  <a:pt x="80" y="68"/>
                </a:cubicBezTo>
                <a:cubicBezTo>
                  <a:pt x="80" y="57"/>
                  <a:pt x="75" y="47"/>
                  <a:pt x="68" y="39"/>
                </a:cubicBezTo>
                <a:close/>
                <a:moveTo>
                  <a:pt x="20" y="28"/>
                </a:moveTo>
                <a:cubicBezTo>
                  <a:pt x="20" y="17"/>
                  <a:pt x="29" y="8"/>
                  <a:pt x="40" y="8"/>
                </a:cubicBezTo>
                <a:cubicBezTo>
                  <a:pt x="51" y="8"/>
                  <a:pt x="60" y="17"/>
                  <a:pt x="60" y="28"/>
                </a:cubicBezTo>
                <a:cubicBezTo>
                  <a:pt x="60" y="33"/>
                  <a:pt x="60" y="33"/>
                  <a:pt x="60" y="33"/>
                </a:cubicBezTo>
                <a:cubicBezTo>
                  <a:pt x="54" y="30"/>
                  <a:pt x="47" y="28"/>
                  <a:pt x="40" y="28"/>
                </a:cubicBezTo>
                <a:cubicBezTo>
                  <a:pt x="32" y="28"/>
                  <a:pt x="26" y="30"/>
                  <a:pt x="20" y="33"/>
                </a:cubicBezTo>
                <a:lnTo>
                  <a:pt x="20" y="28"/>
                </a:lnTo>
                <a:close/>
                <a:moveTo>
                  <a:pt x="40" y="100"/>
                </a:moveTo>
                <a:cubicBezTo>
                  <a:pt x="22" y="100"/>
                  <a:pt x="8" y="86"/>
                  <a:pt x="8" y="68"/>
                </a:cubicBezTo>
                <a:cubicBezTo>
                  <a:pt x="8" y="50"/>
                  <a:pt x="22" y="36"/>
                  <a:pt x="40" y="36"/>
                </a:cubicBezTo>
                <a:cubicBezTo>
                  <a:pt x="57" y="36"/>
                  <a:pt x="72" y="50"/>
                  <a:pt x="72" y="68"/>
                </a:cubicBezTo>
                <a:cubicBezTo>
                  <a:pt x="72" y="86"/>
                  <a:pt x="57" y="100"/>
                  <a:pt x="40" y="100"/>
                </a:cubicBez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endParaRPr lang="en-US"/>
          </a:p>
        </p:txBody>
      </p:sp>
      <p:sp>
        <p:nvSpPr>
          <p:cNvPr id="36" name="Freeform 30">
            <a:extLst>
              <a:ext uri="{FF2B5EF4-FFF2-40B4-BE49-F238E27FC236}">
                <a16:creationId xmlns:a16="http://schemas.microsoft.com/office/drawing/2014/main" id="{F55FBE92-2DB8-4F47-9B65-978CA2665E03}"/>
              </a:ext>
            </a:extLst>
          </p:cNvPr>
          <p:cNvSpPr>
            <a:spLocks/>
          </p:cNvSpPr>
          <p:nvPr/>
        </p:nvSpPr>
        <p:spPr bwMode="auto">
          <a:xfrm>
            <a:off x="6236832" y="4771128"/>
            <a:ext cx="72139" cy="125293"/>
          </a:xfrm>
          <a:custGeom>
            <a:avLst/>
            <a:gdLst>
              <a:gd name="T0" fmla="*/ 8 w 16"/>
              <a:gd name="T1" fmla="*/ 0 h 28"/>
              <a:gd name="T2" fmla="*/ 0 w 16"/>
              <a:gd name="T3" fmla="*/ 8 h 28"/>
              <a:gd name="T4" fmla="*/ 4 w 16"/>
              <a:gd name="T5" fmla="*/ 15 h 28"/>
              <a:gd name="T6" fmla="*/ 4 w 16"/>
              <a:gd name="T7" fmla="*/ 28 h 28"/>
              <a:gd name="T8" fmla="*/ 12 w 16"/>
              <a:gd name="T9" fmla="*/ 28 h 28"/>
              <a:gd name="T10" fmla="*/ 12 w 16"/>
              <a:gd name="T11" fmla="*/ 15 h 28"/>
              <a:gd name="T12" fmla="*/ 16 w 16"/>
              <a:gd name="T13" fmla="*/ 8 h 28"/>
              <a:gd name="T14" fmla="*/ 8 w 1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8">
                <a:moveTo>
                  <a:pt x="8" y="0"/>
                </a:moveTo>
                <a:cubicBezTo>
                  <a:pt x="3" y="0"/>
                  <a:pt x="0" y="4"/>
                  <a:pt x="0" y="8"/>
                </a:cubicBezTo>
                <a:cubicBezTo>
                  <a:pt x="0" y="11"/>
                  <a:pt x="1" y="13"/>
                  <a:pt x="4" y="15"/>
                </a:cubicBezTo>
                <a:cubicBezTo>
                  <a:pt x="4" y="28"/>
                  <a:pt x="4" y="28"/>
                  <a:pt x="4" y="28"/>
                </a:cubicBezTo>
                <a:cubicBezTo>
                  <a:pt x="12" y="28"/>
                  <a:pt x="12" y="28"/>
                  <a:pt x="12" y="28"/>
                </a:cubicBezTo>
                <a:cubicBezTo>
                  <a:pt x="12" y="15"/>
                  <a:pt x="12" y="15"/>
                  <a:pt x="12" y="15"/>
                </a:cubicBezTo>
                <a:cubicBezTo>
                  <a:pt x="14" y="13"/>
                  <a:pt x="16" y="11"/>
                  <a:pt x="16" y="8"/>
                </a:cubicBezTo>
                <a:cubicBezTo>
                  <a:pt x="16" y="4"/>
                  <a:pt x="12" y="0"/>
                  <a:pt x="8" y="0"/>
                </a:cubicBezTo>
                <a:close/>
              </a:path>
            </a:pathLst>
          </a:custGeom>
          <a:solidFill>
            <a:schemeClr val="bg1"/>
          </a:solidFill>
          <a:ln>
            <a:noFill/>
          </a:ln>
        </p:spPr>
        <p:txBody>
          <a:bodyPr vert="horz" wrap="square" lIns="91428" tIns="45714" rIns="91428" bIns="45714" numCol="1" anchor="t" anchorCtr="0" compatLnSpc="1">
            <a:prstTxWarp prst="textNoShape">
              <a:avLst/>
            </a:prstTxWarp>
          </a:bodyPr>
          <a:lstStyle/>
          <a:p>
            <a:endParaRPr lang="en-US"/>
          </a:p>
        </p:txBody>
      </p:sp>
      <p:sp>
        <p:nvSpPr>
          <p:cNvPr id="37" name="Rectangle 36">
            <a:extLst>
              <a:ext uri="{FF2B5EF4-FFF2-40B4-BE49-F238E27FC236}">
                <a16:creationId xmlns:a16="http://schemas.microsoft.com/office/drawing/2014/main" id="{CCDBBF42-E9A0-4963-BA2B-F246FD8A7AA1}"/>
              </a:ext>
            </a:extLst>
          </p:cNvPr>
          <p:cNvSpPr/>
          <p:nvPr/>
        </p:nvSpPr>
        <p:spPr>
          <a:xfrm>
            <a:off x="5632573" y="5021721"/>
            <a:ext cx="1282555" cy="461605"/>
          </a:xfrm>
          <a:prstGeom prst="rect">
            <a:avLst/>
          </a:prstGeom>
        </p:spPr>
        <p:txBody>
          <a:bodyPr wrap="none">
            <a:spAutoFit/>
          </a:bodyPr>
          <a:lstStyle/>
          <a:p>
            <a:pPr algn="ctr">
              <a:lnSpc>
                <a:spcPct val="150000"/>
              </a:lnSpc>
            </a:pPr>
            <a:r>
              <a:rPr lang="en-US" sz="1600">
                <a:solidFill>
                  <a:schemeClr val="bg1"/>
                </a:solidFill>
                <a:latin typeface="Poppins Medium" panose="00000600000000000000" pitchFamily="50" charset="0"/>
                <a:ea typeface="Lato" panose="020F0502020204030203" pitchFamily="34" charset="0"/>
                <a:cs typeface="Poppins Medium" panose="00000600000000000000" pitchFamily="50" charset="0"/>
              </a:rPr>
              <a:t>Insert tittle</a:t>
            </a:r>
          </a:p>
        </p:txBody>
      </p:sp>
      <p:sp>
        <p:nvSpPr>
          <p:cNvPr id="38" name="Rectangle 37">
            <a:extLst>
              <a:ext uri="{FF2B5EF4-FFF2-40B4-BE49-F238E27FC236}">
                <a16:creationId xmlns:a16="http://schemas.microsoft.com/office/drawing/2014/main" id="{C9E1EA0E-1729-44D1-A26F-E9C3E32A0F23}"/>
              </a:ext>
            </a:extLst>
          </p:cNvPr>
          <p:cNvSpPr/>
          <p:nvPr/>
        </p:nvSpPr>
        <p:spPr>
          <a:xfrm>
            <a:off x="5410573" y="5410649"/>
            <a:ext cx="1726558" cy="646247"/>
          </a:xfrm>
          <a:prstGeom prst="rect">
            <a:avLst/>
          </a:prstGeom>
        </p:spPr>
        <p:txBody>
          <a:bodyPr wrap="square">
            <a:spAutoFit/>
          </a:bodyPr>
          <a:lstStyle/>
          <a:p>
            <a:pPr algn="ctr">
              <a:lnSpc>
                <a:spcPct val="150000"/>
              </a:lnSpc>
            </a:pPr>
            <a:r>
              <a:rPr lang="en-US" sz="1200">
                <a:solidFill>
                  <a:schemeClr val="bg1"/>
                </a:solidFill>
              </a:rPr>
              <a:t>lorem ipsum dolor  adipiscing elit</a:t>
            </a:r>
            <a:endParaRPr lang="en-US" sz="1300">
              <a:solidFill>
                <a:schemeClr val="bg1"/>
              </a:solidFill>
              <a:latin typeface="Poppins" panose="00000500000000000000" pitchFamily="50" charset="0"/>
              <a:ea typeface="Lato" panose="020F0502020204030203" pitchFamily="34" charset="0"/>
              <a:cs typeface="Poppins" panose="00000500000000000000" pitchFamily="50" charset="0"/>
            </a:endParaRPr>
          </a:p>
        </p:txBody>
      </p:sp>
      <p:grpSp>
        <p:nvGrpSpPr>
          <p:cNvPr id="16" name="Group 15"/>
          <p:cNvGrpSpPr/>
          <p:nvPr/>
        </p:nvGrpSpPr>
        <p:grpSpPr>
          <a:xfrm>
            <a:off x="10510261" y="454073"/>
            <a:ext cx="1120989" cy="535453"/>
            <a:chOff x="10510261" y="454073"/>
            <a:chExt cx="1120989" cy="535453"/>
          </a:xfrm>
        </p:grpSpPr>
        <p:sp>
          <p:nvSpPr>
            <p:cNvPr id="17" name="TextBox 16">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8" name="Picture 17"/>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52169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6698EE-F2C7-477D-B803-B076A0E0E241}"/>
              </a:ext>
            </a:extLst>
          </p:cNvPr>
          <p:cNvSpPr/>
          <p:nvPr/>
        </p:nvSpPr>
        <p:spPr>
          <a:xfrm rot="5400000">
            <a:off x="3821786" y="1552612"/>
            <a:ext cx="5767470" cy="2663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4" name="TextBox 3">
            <a:extLst>
              <a:ext uri="{FF2B5EF4-FFF2-40B4-BE49-F238E27FC236}">
                <a16:creationId xmlns:a16="http://schemas.microsoft.com/office/drawing/2014/main" id="{43C2A67D-4C5B-470B-B2E1-CF9CF4A80F48}"/>
              </a:ext>
            </a:extLst>
          </p:cNvPr>
          <p:cNvSpPr txBox="1"/>
          <p:nvPr/>
        </p:nvSpPr>
        <p:spPr>
          <a:xfrm>
            <a:off x="694948" y="1090083"/>
            <a:ext cx="3203121" cy="2123402"/>
          </a:xfrm>
          <a:prstGeom prst="rect">
            <a:avLst/>
          </a:prstGeom>
          <a:noFill/>
        </p:spPr>
        <p:txBody>
          <a:bodyPr wrap="none" rtlCol="0">
            <a:spAutoFit/>
          </a:bodyPr>
          <a:lstStyle/>
          <a:p>
            <a:r>
              <a:rPr lang="en-US" sz="6599" dirty="0">
                <a:solidFill>
                  <a:schemeClr val="tx1">
                    <a:lumMod val="65000"/>
                    <a:lumOff val="35000"/>
                  </a:schemeClr>
                </a:solidFill>
                <a:latin typeface="+mj-lt"/>
              </a:rPr>
              <a:t>Our</a:t>
            </a:r>
          </a:p>
          <a:p>
            <a:r>
              <a:rPr lang="en-US" sz="6599" dirty="0">
                <a:solidFill>
                  <a:schemeClr val="tx1">
                    <a:lumMod val="65000"/>
                    <a:lumOff val="35000"/>
                  </a:schemeClr>
                </a:solidFill>
                <a:latin typeface="+mj-lt"/>
              </a:rPr>
              <a:t>Service</a:t>
            </a:r>
          </a:p>
        </p:txBody>
      </p:sp>
      <p:sp>
        <p:nvSpPr>
          <p:cNvPr id="5" name="TextBox 4">
            <a:extLst>
              <a:ext uri="{FF2B5EF4-FFF2-40B4-BE49-F238E27FC236}">
                <a16:creationId xmlns:a16="http://schemas.microsoft.com/office/drawing/2014/main" id="{623E824C-52DF-49C2-B6A8-5FE02A6C69A2}"/>
              </a:ext>
            </a:extLst>
          </p:cNvPr>
          <p:cNvSpPr txBox="1"/>
          <p:nvPr/>
        </p:nvSpPr>
        <p:spPr>
          <a:xfrm flipH="1">
            <a:off x="793612" y="3429000"/>
            <a:ext cx="4219313" cy="1707938"/>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ipsum dolor sit amet malesuada libero consectetuer adipiscing</a:t>
            </a:r>
          </a:p>
        </p:txBody>
      </p:sp>
      <p:sp>
        <p:nvSpPr>
          <p:cNvPr id="6" name="TextBox 5">
            <a:extLst>
              <a:ext uri="{FF2B5EF4-FFF2-40B4-BE49-F238E27FC236}">
                <a16:creationId xmlns:a16="http://schemas.microsoft.com/office/drawing/2014/main" id="{10C57C58-4990-442F-9783-28CFF4993E14}"/>
              </a:ext>
            </a:extLst>
          </p:cNvPr>
          <p:cNvSpPr txBox="1"/>
          <p:nvPr/>
        </p:nvSpPr>
        <p:spPr>
          <a:xfrm>
            <a:off x="8161575" y="1090083"/>
            <a:ext cx="3370111" cy="784728"/>
          </a:xfrm>
          <a:prstGeom prst="rect">
            <a:avLst/>
          </a:prstGeom>
          <a:noFill/>
        </p:spPr>
        <p:txBody>
          <a:bodyPr wrap="square" rtlCol="0">
            <a:spAutoFit/>
          </a:bodyPr>
          <a:lstStyle/>
          <a:p>
            <a:pPr algn="just">
              <a:lnSpc>
                <a:spcPct val="150000"/>
              </a:lnSpc>
            </a:pPr>
            <a:r>
              <a:rPr lang="en-US" sz="1000">
                <a:solidFill>
                  <a:schemeClr val="tx1">
                    <a:lumMod val="50000"/>
                    <a:lumOff val="50000"/>
                  </a:schemeClr>
                </a:solidFill>
              </a:rPr>
              <a:t>consectetuer adipiscing elit maecenas porttitor congue massa fusce posuere magna pulvinar ultricies purus lectus</a:t>
            </a: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23958" b="23958"/>
          <a:stretch>
            <a:fillRect/>
          </a:stretch>
        </p:blipFill>
        <p:spPr/>
      </p:pic>
      <p:grpSp>
        <p:nvGrpSpPr>
          <p:cNvPr id="8" name="Group 7"/>
          <p:cNvGrpSpPr/>
          <p:nvPr/>
        </p:nvGrpSpPr>
        <p:grpSpPr>
          <a:xfrm>
            <a:off x="10510261" y="454073"/>
            <a:ext cx="1120989" cy="535453"/>
            <a:chOff x="10510261" y="454073"/>
            <a:chExt cx="1120989" cy="535453"/>
          </a:xfrm>
        </p:grpSpPr>
        <p:sp>
          <p:nvSpPr>
            <p:cNvPr id="9" name="TextBox 8">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0" name="Picture 9"/>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98891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9045B-394B-4568-9DD4-86C98100829C}"/>
              </a:ext>
            </a:extLst>
          </p:cNvPr>
          <p:cNvSpPr/>
          <p:nvPr/>
        </p:nvSpPr>
        <p:spPr>
          <a:xfrm>
            <a:off x="6336474" y="657586"/>
            <a:ext cx="5855526" cy="2663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5" name="TextBox 4">
            <a:extLst>
              <a:ext uri="{FF2B5EF4-FFF2-40B4-BE49-F238E27FC236}">
                <a16:creationId xmlns:a16="http://schemas.microsoft.com/office/drawing/2014/main" id="{5109EDFF-0215-4F2A-BAD8-974AE37C1FAE}"/>
              </a:ext>
            </a:extLst>
          </p:cNvPr>
          <p:cNvSpPr txBox="1"/>
          <p:nvPr/>
        </p:nvSpPr>
        <p:spPr>
          <a:xfrm flipH="1">
            <a:off x="7957135" y="927464"/>
            <a:ext cx="3574552" cy="2123126"/>
          </a:xfrm>
          <a:prstGeom prst="rect">
            <a:avLst/>
          </a:prstGeom>
          <a:noFill/>
        </p:spPr>
        <p:txBody>
          <a:bodyPr wrap="none" rtlCol="0">
            <a:spAutoFit/>
          </a:bodyPr>
          <a:lstStyle/>
          <a:p>
            <a:pPr algn="r"/>
            <a:r>
              <a:rPr lang="en-US" sz="6599">
                <a:solidFill>
                  <a:schemeClr val="bg1"/>
                </a:solidFill>
                <a:latin typeface="+mj-lt"/>
              </a:rPr>
              <a:t>All about</a:t>
            </a:r>
          </a:p>
          <a:p>
            <a:pPr algn="r"/>
            <a:r>
              <a:rPr lang="en-US" sz="6599">
                <a:solidFill>
                  <a:schemeClr val="bg1"/>
                </a:solidFill>
                <a:latin typeface="+mj-lt"/>
              </a:rPr>
              <a:t>service</a:t>
            </a:r>
          </a:p>
        </p:txBody>
      </p:sp>
      <p:sp>
        <p:nvSpPr>
          <p:cNvPr id="6" name="TextBox 5">
            <a:extLst>
              <a:ext uri="{FF2B5EF4-FFF2-40B4-BE49-F238E27FC236}">
                <a16:creationId xmlns:a16="http://schemas.microsoft.com/office/drawing/2014/main" id="{36F01B04-9590-4064-A257-05C22720CBBB}"/>
              </a:ext>
            </a:extLst>
          </p:cNvPr>
          <p:cNvSpPr txBox="1"/>
          <p:nvPr/>
        </p:nvSpPr>
        <p:spPr>
          <a:xfrm flipH="1">
            <a:off x="6450760" y="3429000"/>
            <a:ext cx="4990450" cy="738568"/>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a:t>
            </a:r>
          </a:p>
        </p:txBody>
      </p:sp>
      <p:sp>
        <p:nvSpPr>
          <p:cNvPr id="7" name="TextBox 6">
            <a:extLst>
              <a:ext uri="{FF2B5EF4-FFF2-40B4-BE49-F238E27FC236}">
                <a16:creationId xmlns:a16="http://schemas.microsoft.com/office/drawing/2014/main" id="{D24F932C-1995-428A-A196-39F611793422}"/>
              </a:ext>
            </a:extLst>
          </p:cNvPr>
          <p:cNvSpPr txBox="1"/>
          <p:nvPr/>
        </p:nvSpPr>
        <p:spPr>
          <a:xfrm flipH="1">
            <a:off x="3225380" y="4617167"/>
            <a:ext cx="8215830" cy="1061691"/>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ipsum dolor sit amet malesuada libero consectetuer adipiscing</a:t>
            </a:r>
          </a:p>
        </p:txBody>
      </p:sp>
      <p:pic>
        <p:nvPicPr>
          <p:cNvPr id="8" name="Picture Placeholder 7"/>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15905" r="15905"/>
          <a:stretch>
            <a:fillRect/>
          </a:stretch>
        </p:blipFill>
        <p:spPr/>
      </p:pic>
      <p:pic>
        <p:nvPicPr>
          <p:cNvPr id="2" name="Picture Placeholder 1"/>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5079" b="5079"/>
          <a:stretch>
            <a:fillRect/>
          </a:stretch>
        </p:blipFill>
        <p:spPr/>
      </p:pic>
      <p:grpSp>
        <p:nvGrpSpPr>
          <p:cNvPr id="11" name="Group 10"/>
          <p:cNvGrpSpPr/>
          <p:nvPr/>
        </p:nvGrpSpPr>
        <p:grpSpPr>
          <a:xfrm>
            <a:off x="10510261" y="454073"/>
            <a:ext cx="1120989" cy="535453"/>
            <a:chOff x="10510261" y="454073"/>
            <a:chExt cx="1120989" cy="535453"/>
          </a:xfrm>
        </p:grpSpPr>
        <p:sp>
          <p:nvSpPr>
            <p:cNvPr id="12" name="TextBox 11">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chemeClr val="bg1"/>
                  </a:solidFill>
                  <a:latin typeface="+mj-lt"/>
                </a:rPr>
                <a:t>SACAI</a:t>
              </a:r>
            </a:p>
          </p:txBody>
        </p:sp>
        <p:pic>
          <p:nvPicPr>
            <p:cNvPr id="13" name="Picture 12"/>
            <p:cNvPicPr>
              <a:picLocks noChangeAspect="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193247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93E4EE-A628-41D0-96DB-ADED539A01AF}"/>
              </a:ext>
            </a:extLst>
          </p:cNvPr>
          <p:cNvSpPr/>
          <p:nvPr/>
        </p:nvSpPr>
        <p:spPr>
          <a:xfrm>
            <a:off x="5209784" y="446"/>
            <a:ext cx="4826959" cy="314919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4" name="TextBox 3">
            <a:extLst>
              <a:ext uri="{FF2B5EF4-FFF2-40B4-BE49-F238E27FC236}">
                <a16:creationId xmlns:a16="http://schemas.microsoft.com/office/drawing/2014/main" id="{04DB9A75-37CC-41C9-8F62-CAC0797D9CBB}"/>
              </a:ext>
            </a:extLst>
          </p:cNvPr>
          <p:cNvSpPr txBox="1"/>
          <p:nvPr/>
        </p:nvSpPr>
        <p:spPr>
          <a:xfrm>
            <a:off x="609600" y="990600"/>
            <a:ext cx="3590772" cy="2123126"/>
          </a:xfrm>
          <a:prstGeom prst="rect">
            <a:avLst/>
          </a:prstGeom>
          <a:noFill/>
        </p:spPr>
        <p:txBody>
          <a:bodyPr wrap="none" rtlCol="0">
            <a:spAutoFit/>
          </a:bodyPr>
          <a:lstStyle/>
          <a:p>
            <a:r>
              <a:rPr lang="en-US" sz="6599" dirty="0">
                <a:solidFill>
                  <a:schemeClr val="tx1">
                    <a:lumMod val="65000"/>
                    <a:lumOff val="35000"/>
                  </a:schemeClr>
                </a:solidFill>
                <a:latin typeface="+mj-lt"/>
              </a:rPr>
              <a:t>More our</a:t>
            </a:r>
          </a:p>
          <a:p>
            <a:r>
              <a:rPr lang="en-US" sz="6599" dirty="0">
                <a:solidFill>
                  <a:schemeClr val="tx1">
                    <a:lumMod val="65000"/>
                    <a:lumOff val="35000"/>
                  </a:schemeClr>
                </a:solidFill>
                <a:latin typeface="+mj-lt"/>
              </a:rPr>
              <a:t>Partner</a:t>
            </a:r>
          </a:p>
        </p:txBody>
      </p:sp>
      <p:sp>
        <p:nvSpPr>
          <p:cNvPr id="5" name="TextBox 4">
            <a:extLst>
              <a:ext uri="{FF2B5EF4-FFF2-40B4-BE49-F238E27FC236}">
                <a16:creationId xmlns:a16="http://schemas.microsoft.com/office/drawing/2014/main" id="{8BC3EA88-C407-4CA7-B7CF-EFF98FED5AE2}"/>
              </a:ext>
            </a:extLst>
          </p:cNvPr>
          <p:cNvSpPr txBox="1"/>
          <p:nvPr/>
        </p:nvSpPr>
        <p:spPr>
          <a:xfrm flipH="1">
            <a:off x="609600" y="3429000"/>
            <a:ext cx="4219313" cy="1707938"/>
          </a:xfrm>
          <a:prstGeom prst="rect">
            <a:avLst/>
          </a:prstGeom>
          <a:noFill/>
        </p:spPr>
        <p:txBody>
          <a:bodyPr wrap="square" rtlCol="0">
            <a:spAutoFit/>
          </a:bodyPr>
          <a:lstStyle/>
          <a:p>
            <a:pPr algn="just">
              <a:lnSpc>
                <a:spcPct val="150000"/>
              </a:lnSpc>
            </a:pP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r>
              <a:rPr lang="en-US" sz="1400" dirty="0">
                <a:solidFill>
                  <a:schemeClr val="tx1">
                    <a:lumMod val="50000"/>
                    <a:lumOff val="50000"/>
                  </a:schemeClr>
                </a:solidFill>
              </a:rPr>
              <a:t> </a:t>
            </a:r>
            <a:r>
              <a:rPr lang="en-US" sz="1400" dirty="0" err="1">
                <a:solidFill>
                  <a:schemeClr val="tx1">
                    <a:lumMod val="50000"/>
                    <a:lumOff val="50000"/>
                  </a:schemeClr>
                </a:solidFill>
              </a:rPr>
              <a:t>elit</a:t>
            </a:r>
            <a:r>
              <a:rPr lang="en-US" sz="1400" dirty="0">
                <a:solidFill>
                  <a:schemeClr val="tx1">
                    <a:lumMod val="50000"/>
                    <a:lumOff val="50000"/>
                  </a:schemeClr>
                </a:solidFill>
              </a:rPr>
              <a:t> </a:t>
            </a:r>
            <a:r>
              <a:rPr lang="en-US" sz="1400" dirty="0" err="1">
                <a:solidFill>
                  <a:schemeClr val="tx1">
                    <a:lumMod val="50000"/>
                    <a:lumOff val="50000"/>
                  </a:schemeClr>
                </a:solidFill>
              </a:rPr>
              <a:t>maecenas</a:t>
            </a:r>
            <a:r>
              <a:rPr lang="en-US" sz="1400" dirty="0">
                <a:solidFill>
                  <a:schemeClr val="tx1">
                    <a:lumMod val="50000"/>
                    <a:lumOff val="50000"/>
                  </a:schemeClr>
                </a:solidFill>
              </a:rPr>
              <a:t> </a:t>
            </a:r>
            <a:r>
              <a:rPr lang="en-US" sz="1400" dirty="0" err="1">
                <a:solidFill>
                  <a:schemeClr val="tx1">
                    <a:lumMod val="50000"/>
                    <a:lumOff val="50000"/>
                  </a:schemeClr>
                </a:solidFill>
              </a:rPr>
              <a:t>porttitor</a:t>
            </a:r>
            <a:r>
              <a:rPr lang="en-US" sz="1400" dirty="0">
                <a:solidFill>
                  <a:schemeClr val="tx1">
                    <a:lumMod val="50000"/>
                    <a:lumOff val="50000"/>
                  </a:schemeClr>
                </a:solidFill>
              </a:rPr>
              <a:t> </a:t>
            </a:r>
            <a:r>
              <a:rPr lang="en-US" sz="1400" dirty="0" err="1">
                <a:solidFill>
                  <a:schemeClr val="tx1">
                    <a:lumMod val="50000"/>
                    <a:lumOff val="50000"/>
                  </a:schemeClr>
                </a:solidFill>
              </a:rPr>
              <a:t>congue</a:t>
            </a:r>
            <a:r>
              <a:rPr lang="en-US" sz="1400" dirty="0">
                <a:solidFill>
                  <a:schemeClr val="tx1">
                    <a:lumMod val="50000"/>
                    <a:lumOff val="50000"/>
                  </a:schemeClr>
                </a:solidFill>
              </a:rPr>
              <a:t> </a:t>
            </a:r>
            <a:r>
              <a:rPr lang="en-US" sz="1400" dirty="0" err="1">
                <a:solidFill>
                  <a:schemeClr val="tx1">
                    <a:lumMod val="50000"/>
                    <a:lumOff val="50000"/>
                  </a:schemeClr>
                </a:solidFill>
              </a:rPr>
              <a:t>massa</a:t>
            </a:r>
            <a:r>
              <a:rPr lang="en-US" sz="1400" dirty="0">
                <a:solidFill>
                  <a:schemeClr val="tx1">
                    <a:lumMod val="50000"/>
                    <a:lumOff val="50000"/>
                  </a:schemeClr>
                </a:solidFill>
              </a:rPr>
              <a:t> </a:t>
            </a:r>
            <a:r>
              <a:rPr lang="en-US" sz="1400" dirty="0" err="1">
                <a:solidFill>
                  <a:schemeClr val="tx1">
                    <a:lumMod val="50000"/>
                    <a:lumOff val="50000"/>
                  </a:schemeClr>
                </a:solidFill>
              </a:rPr>
              <a:t>fusce</a:t>
            </a:r>
            <a:r>
              <a:rPr lang="en-US" sz="1400" dirty="0">
                <a:solidFill>
                  <a:schemeClr val="tx1">
                    <a:lumMod val="50000"/>
                    <a:lumOff val="50000"/>
                  </a:schemeClr>
                </a:solidFill>
              </a:rPr>
              <a:t> </a:t>
            </a:r>
            <a:r>
              <a:rPr lang="en-US" sz="1400" dirty="0" err="1">
                <a:solidFill>
                  <a:schemeClr val="tx1">
                    <a:lumMod val="50000"/>
                    <a:lumOff val="50000"/>
                  </a:schemeClr>
                </a:solidFill>
              </a:rPr>
              <a:t>posuere</a:t>
            </a:r>
            <a:r>
              <a:rPr lang="en-US" sz="1400" dirty="0">
                <a:solidFill>
                  <a:schemeClr val="tx1">
                    <a:lumMod val="50000"/>
                    <a:lumOff val="50000"/>
                  </a:schemeClr>
                </a:solidFill>
              </a:rPr>
              <a:t> magna </a:t>
            </a:r>
            <a:r>
              <a:rPr lang="en-US" sz="1400" dirty="0" err="1">
                <a:solidFill>
                  <a:schemeClr val="tx1">
                    <a:lumMod val="50000"/>
                    <a:lumOff val="50000"/>
                  </a:schemeClr>
                </a:solidFill>
              </a:rPr>
              <a:t>pulvinar</a:t>
            </a:r>
            <a:r>
              <a:rPr lang="en-US" sz="1400" dirty="0">
                <a:solidFill>
                  <a:schemeClr val="tx1">
                    <a:lumMod val="50000"/>
                    <a:lumOff val="50000"/>
                  </a:schemeClr>
                </a:solidFill>
              </a:rPr>
              <a:t> </a:t>
            </a:r>
            <a:r>
              <a:rPr lang="en-US" sz="1400" dirty="0" err="1">
                <a:solidFill>
                  <a:schemeClr val="tx1">
                    <a:lumMod val="50000"/>
                    <a:lumOff val="50000"/>
                  </a:schemeClr>
                </a:solidFill>
              </a:rPr>
              <a:t>ultricies</a:t>
            </a:r>
            <a:r>
              <a:rPr lang="en-US" sz="1400" dirty="0">
                <a:solidFill>
                  <a:schemeClr val="tx1">
                    <a:lumMod val="50000"/>
                    <a:lumOff val="50000"/>
                  </a:schemeClr>
                </a:solidFill>
              </a:rPr>
              <a:t> </a:t>
            </a:r>
            <a:r>
              <a:rPr lang="en-US" sz="1400" dirty="0" err="1">
                <a:solidFill>
                  <a:schemeClr val="tx1">
                    <a:lumMod val="50000"/>
                    <a:lumOff val="50000"/>
                  </a:schemeClr>
                </a:solidFill>
              </a:rPr>
              <a:t>purus</a:t>
            </a:r>
            <a:r>
              <a:rPr lang="en-US" sz="1400" dirty="0">
                <a:solidFill>
                  <a:schemeClr val="tx1">
                    <a:lumMod val="50000"/>
                    <a:lumOff val="50000"/>
                  </a:schemeClr>
                </a:solidFill>
              </a:rPr>
              <a:t>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 ipsum dolor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a:t>
            </a: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endParaRPr lang="en-US" sz="1400" dirty="0">
              <a:solidFill>
                <a:schemeClr val="tx1">
                  <a:lumMod val="50000"/>
                  <a:lumOff val="50000"/>
                </a:schemeClr>
              </a:solidFill>
            </a:endParaRP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2647" b="2647"/>
          <a:stretch>
            <a:fillRect/>
          </a:stretch>
        </p:blipFill>
        <p:spPr/>
      </p:pic>
      <p:grpSp>
        <p:nvGrpSpPr>
          <p:cNvPr id="7" name="Group 6"/>
          <p:cNvGrpSpPr/>
          <p:nvPr/>
        </p:nvGrpSpPr>
        <p:grpSpPr>
          <a:xfrm>
            <a:off x="10510261" y="454073"/>
            <a:ext cx="1120989" cy="535453"/>
            <a:chOff x="10510261" y="454073"/>
            <a:chExt cx="1120989" cy="535453"/>
          </a:xfrm>
        </p:grpSpPr>
        <p:sp>
          <p:nvSpPr>
            <p:cNvPr id="8" name="TextBox 7">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9" name="Picture 8"/>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016787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5A7F42-DF9A-4B6E-BDF9-F414D566793A}"/>
              </a:ext>
            </a:extLst>
          </p:cNvPr>
          <p:cNvSpPr/>
          <p:nvPr/>
        </p:nvSpPr>
        <p:spPr>
          <a:xfrm rot="5400000">
            <a:off x="7944701" y="3654070"/>
            <a:ext cx="3743828" cy="26631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pic>
        <p:nvPicPr>
          <p:cNvPr id="5" name="Picture Placeholder 4"/>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13642" r="13642"/>
          <a:stretch>
            <a:fillRect/>
          </a:stretch>
        </p:blipFill>
        <p:spPr/>
      </p:pic>
      <p:sp>
        <p:nvSpPr>
          <p:cNvPr id="2" name="TextBox 1">
            <a:extLst>
              <a:ext uri="{FF2B5EF4-FFF2-40B4-BE49-F238E27FC236}">
                <a16:creationId xmlns:a16="http://schemas.microsoft.com/office/drawing/2014/main" id="{5C5A4C59-496C-4910-8D38-131DDA9E62D3}"/>
              </a:ext>
            </a:extLst>
          </p:cNvPr>
          <p:cNvSpPr txBox="1"/>
          <p:nvPr/>
        </p:nvSpPr>
        <p:spPr>
          <a:xfrm flipH="1">
            <a:off x="7931491" y="990600"/>
            <a:ext cx="3600196" cy="2123126"/>
          </a:xfrm>
          <a:prstGeom prst="rect">
            <a:avLst/>
          </a:prstGeom>
          <a:noFill/>
        </p:spPr>
        <p:txBody>
          <a:bodyPr wrap="none" rtlCol="0">
            <a:spAutoFit/>
          </a:bodyPr>
          <a:lstStyle/>
          <a:p>
            <a:pPr algn="r"/>
            <a:r>
              <a:rPr lang="en-US" sz="6599" dirty="0">
                <a:solidFill>
                  <a:schemeClr val="tx1">
                    <a:lumMod val="65000"/>
                    <a:lumOff val="35000"/>
                  </a:schemeClr>
                </a:solidFill>
                <a:latin typeface="+mj-lt"/>
              </a:rPr>
              <a:t>Joint our</a:t>
            </a:r>
          </a:p>
          <a:p>
            <a:pPr algn="r"/>
            <a:r>
              <a:rPr lang="en-US" sz="6599" dirty="0">
                <a:solidFill>
                  <a:schemeClr val="tx1">
                    <a:lumMod val="65000"/>
                    <a:lumOff val="35000"/>
                  </a:schemeClr>
                </a:solidFill>
                <a:latin typeface="+mj-lt"/>
              </a:rPr>
              <a:t>Worker</a:t>
            </a:r>
          </a:p>
        </p:txBody>
      </p:sp>
      <p:grpSp>
        <p:nvGrpSpPr>
          <p:cNvPr id="10" name="Group 9"/>
          <p:cNvGrpSpPr/>
          <p:nvPr/>
        </p:nvGrpSpPr>
        <p:grpSpPr>
          <a:xfrm>
            <a:off x="10510261" y="454073"/>
            <a:ext cx="1120989" cy="535453"/>
            <a:chOff x="10510261" y="454073"/>
            <a:chExt cx="1120989" cy="535453"/>
          </a:xfrm>
        </p:grpSpPr>
        <p:sp>
          <p:nvSpPr>
            <p:cNvPr id="11" name="TextBox 10">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2" name="Picture 11"/>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4206957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862DD2-3151-47F5-A51D-056A6D0F7CEF}"/>
              </a:ext>
            </a:extLst>
          </p:cNvPr>
          <p:cNvSpPr/>
          <p:nvPr/>
        </p:nvSpPr>
        <p:spPr>
          <a:xfrm rot="5400000">
            <a:off x="-33386" y="3945003"/>
            <a:ext cx="3555538" cy="22695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2" name="TextBox 1">
            <a:extLst>
              <a:ext uri="{FF2B5EF4-FFF2-40B4-BE49-F238E27FC236}">
                <a16:creationId xmlns:a16="http://schemas.microsoft.com/office/drawing/2014/main" id="{57D5ED9E-846E-4162-A146-C9665A2F228B}"/>
              </a:ext>
            </a:extLst>
          </p:cNvPr>
          <p:cNvSpPr txBox="1"/>
          <p:nvPr/>
        </p:nvSpPr>
        <p:spPr>
          <a:xfrm>
            <a:off x="542567" y="778219"/>
            <a:ext cx="3590772" cy="2123126"/>
          </a:xfrm>
          <a:prstGeom prst="rect">
            <a:avLst/>
          </a:prstGeom>
          <a:noFill/>
        </p:spPr>
        <p:txBody>
          <a:bodyPr wrap="none" rtlCol="0">
            <a:spAutoFit/>
          </a:bodyPr>
          <a:lstStyle/>
          <a:p>
            <a:r>
              <a:rPr lang="en-US" sz="6599">
                <a:solidFill>
                  <a:schemeClr val="tx1">
                    <a:lumMod val="65000"/>
                    <a:lumOff val="35000"/>
                  </a:schemeClr>
                </a:solidFill>
                <a:latin typeface="+mj-lt"/>
              </a:rPr>
              <a:t>More our</a:t>
            </a:r>
          </a:p>
          <a:p>
            <a:r>
              <a:rPr lang="en-US" sz="6599">
                <a:solidFill>
                  <a:schemeClr val="tx1">
                    <a:lumMod val="65000"/>
                    <a:lumOff val="35000"/>
                  </a:schemeClr>
                </a:solidFill>
                <a:latin typeface="+mj-lt"/>
              </a:rPr>
              <a:t>Designer</a:t>
            </a:r>
          </a:p>
        </p:txBody>
      </p:sp>
      <p:sp>
        <p:nvSpPr>
          <p:cNvPr id="7" name="TextBox 6">
            <a:extLst>
              <a:ext uri="{FF2B5EF4-FFF2-40B4-BE49-F238E27FC236}">
                <a16:creationId xmlns:a16="http://schemas.microsoft.com/office/drawing/2014/main" id="{E9E45758-C20B-45A9-9D17-6AB4CBBDA60D}"/>
              </a:ext>
            </a:extLst>
          </p:cNvPr>
          <p:cNvSpPr txBox="1"/>
          <p:nvPr/>
        </p:nvSpPr>
        <p:spPr>
          <a:xfrm flipH="1">
            <a:off x="6095999" y="999406"/>
            <a:ext cx="5486400" cy="1384815"/>
          </a:xfrm>
          <a:prstGeom prst="rect">
            <a:avLst/>
          </a:prstGeom>
          <a:noFill/>
        </p:spPr>
        <p:txBody>
          <a:bodyPr wrap="square" rtlCol="0">
            <a:spAutoFit/>
          </a:bodyPr>
          <a:lstStyle/>
          <a:p>
            <a:pPr algn="just">
              <a:lnSpc>
                <a:spcPct val="150000"/>
              </a:lnSpc>
            </a:pP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r>
              <a:rPr lang="en-US" sz="1400" dirty="0">
                <a:solidFill>
                  <a:schemeClr val="tx1">
                    <a:lumMod val="50000"/>
                    <a:lumOff val="50000"/>
                  </a:schemeClr>
                </a:solidFill>
              </a:rPr>
              <a:t> </a:t>
            </a:r>
            <a:r>
              <a:rPr lang="en-US" sz="1400" dirty="0" err="1">
                <a:solidFill>
                  <a:schemeClr val="tx1">
                    <a:lumMod val="50000"/>
                    <a:lumOff val="50000"/>
                  </a:schemeClr>
                </a:solidFill>
              </a:rPr>
              <a:t>elit</a:t>
            </a:r>
            <a:r>
              <a:rPr lang="en-US" sz="1400" dirty="0">
                <a:solidFill>
                  <a:schemeClr val="tx1">
                    <a:lumMod val="50000"/>
                    <a:lumOff val="50000"/>
                  </a:schemeClr>
                </a:solidFill>
              </a:rPr>
              <a:t> </a:t>
            </a:r>
            <a:r>
              <a:rPr lang="en-US" sz="1400" dirty="0" err="1">
                <a:solidFill>
                  <a:schemeClr val="tx1">
                    <a:lumMod val="50000"/>
                    <a:lumOff val="50000"/>
                  </a:schemeClr>
                </a:solidFill>
              </a:rPr>
              <a:t>maecenas</a:t>
            </a:r>
            <a:r>
              <a:rPr lang="en-US" sz="1400" dirty="0">
                <a:solidFill>
                  <a:schemeClr val="tx1">
                    <a:lumMod val="50000"/>
                    <a:lumOff val="50000"/>
                  </a:schemeClr>
                </a:solidFill>
              </a:rPr>
              <a:t> </a:t>
            </a:r>
            <a:r>
              <a:rPr lang="en-US" sz="1400" dirty="0" err="1">
                <a:solidFill>
                  <a:schemeClr val="tx1">
                    <a:lumMod val="50000"/>
                    <a:lumOff val="50000"/>
                  </a:schemeClr>
                </a:solidFill>
              </a:rPr>
              <a:t>porttitor</a:t>
            </a:r>
            <a:r>
              <a:rPr lang="en-US" sz="1400" dirty="0">
                <a:solidFill>
                  <a:schemeClr val="tx1">
                    <a:lumMod val="50000"/>
                    <a:lumOff val="50000"/>
                  </a:schemeClr>
                </a:solidFill>
              </a:rPr>
              <a:t> </a:t>
            </a:r>
            <a:r>
              <a:rPr lang="en-US" sz="1400" dirty="0" err="1">
                <a:solidFill>
                  <a:schemeClr val="tx1">
                    <a:lumMod val="50000"/>
                    <a:lumOff val="50000"/>
                  </a:schemeClr>
                </a:solidFill>
              </a:rPr>
              <a:t>congue</a:t>
            </a:r>
            <a:r>
              <a:rPr lang="en-US" sz="1400" dirty="0">
                <a:solidFill>
                  <a:schemeClr val="tx1">
                    <a:lumMod val="50000"/>
                    <a:lumOff val="50000"/>
                  </a:schemeClr>
                </a:solidFill>
              </a:rPr>
              <a:t> </a:t>
            </a:r>
            <a:r>
              <a:rPr lang="en-US" sz="1400" dirty="0" err="1">
                <a:solidFill>
                  <a:schemeClr val="tx1">
                    <a:lumMod val="50000"/>
                    <a:lumOff val="50000"/>
                  </a:schemeClr>
                </a:solidFill>
              </a:rPr>
              <a:t>massa</a:t>
            </a:r>
            <a:r>
              <a:rPr lang="en-US" sz="1400" dirty="0">
                <a:solidFill>
                  <a:schemeClr val="tx1">
                    <a:lumMod val="50000"/>
                    <a:lumOff val="50000"/>
                  </a:schemeClr>
                </a:solidFill>
              </a:rPr>
              <a:t> </a:t>
            </a:r>
            <a:r>
              <a:rPr lang="en-US" sz="1400" dirty="0" err="1">
                <a:solidFill>
                  <a:schemeClr val="tx1">
                    <a:lumMod val="50000"/>
                    <a:lumOff val="50000"/>
                  </a:schemeClr>
                </a:solidFill>
              </a:rPr>
              <a:t>fusce</a:t>
            </a:r>
            <a:r>
              <a:rPr lang="en-US" sz="1400" dirty="0">
                <a:solidFill>
                  <a:schemeClr val="tx1">
                    <a:lumMod val="50000"/>
                    <a:lumOff val="50000"/>
                  </a:schemeClr>
                </a:solidFill>
              </a:rPr>
              <a:t> </a:t>
            </a:r>
            <a:r>
              <a:rPr lang="en-US" sz="1400" dirty="0" err="1">
                <a:solidFill>
                  <a:schemeClr val="tx1">
                    <a:lumMod val="50000"/>
                    <a:lumOff val="50000"/>
                  </a:schemeClr>
                </a:solidFill>
              </a:rPr>
              <a:t>posuere</a:t>
            </a:r>
            <a:r>
              <a:rPr lang="en-US" sz="1400" dirty="0">
                <a:solidFill>
                  <a:schemeClr val="tx1">
                    <a:lumMod val="50000"/>
                    <a:lumOff val="50000"/>
                  </a:schemeClr>
                </a:solidFill>
              </a:rPr>
              <a:t> magna </a:t>
            </a:r>
            <a:r>
              <a:rPr lang="en-US" sz="1400" dirty="0" err="1">
                <a:solidFill>
                  <a:schemeClr val="tx1">
                    <a:lumMod val="50000"/>
                    <a:lumOff val="50000"/>
                  </a:schemeClr>
                </a:solidFill>
              </a:rPr>
              <a:t>pulvinar</a:t>
            </a:r>
            <a:r>
              <a:rPr lang="en-US" sz="1400" dirty="0">
                <a:solidFill>
                  <a:schemeClr val="tx1">
                    <a:lumMod val="50000"/>
                    <a:lumOff val="50000"/>
                  </a:schemeClr>
                </a:solidFill>
              </a:rPr>
              <a:t> </a:t>
            </a:r>
            <a:r>
              <a:rPr lang="en-US" sz="1400" dirty="0" err="1">
                <a:solidFill>
                  <a:schemeClr val="tx1">
                    <a:lumMod val="50000"/>
                    <a:lumOff val="50000"/>
                  </a:schemeClr>
                </a:solidFill>
              </a:rPr>
              <a:t>ultricies</a:t>
            </a:r>
            <a:r>
              <a:rPr lang="en-US" sz="1400" dirty="0">
                <a:solidFill>
                  <a:schemeClr val="tx1">
                    <a:lumMod val="50000"/>
                    <a:lumOff val="50000"/>
                  </a:schemeClr>
                </a:solidFill>
              </a:rPr>
              <a:t> </a:t>
            </a:r>
            <a:r>
              <a:rPr lang="en-US" sz="1400" dirty="0" err="1">
                <a:solidFill>
                  <a:schemeClr val="tx1">
                    <a:lumMod val="50000"/>
                    <a:lumOff val="50000"/>
                  </a:schemeClr>
                </a:solidFill>
              </a:rPr>
              <a:t>purus</a:t>
            </a:r>
            <a:r>
              <a:rPr lang="en-US" sz="1400" dirty="0">
                <a:solidFill>
                  <a:schemeClr val="tx1">
                    <a:lumMod val="50000"/>
                    <a:lumOff val="50000"/>
                  </a:schemeClr>
                </a:solidFill>
              </a:rPr>
              <a:t>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 ipsum dolor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a:t>
            </a: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endParaRPr lang="en-US" sz="1400" dirty="0">
              <a:solidFill>
                <a:schemeClr val="tx1">
                  <a:lumMod val="50000"/>
                  <a:lumOff val="50000"/>
                </a:schemeClr>
              </a:solidFill>
            </a:endParaRPr>
          </a:p>
        </p:txBody>
      </p:sp>
      <p:pic>
        <p:nvPicPr>
          <p:cNvPr id="5" name="Picture Placeholder 4"/>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24747" r="24747"/>
          <a:stretch>
            <a:fillRect/>
          </a:stretch>
        </p:blipFill>
        <p:spPr/>
      </p:pic>
      <p:pic>
        <p:nvPicPr>
          <p:cNvPr id="9" name="Picture Placeholder 8"/>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501" b="501"/>
          <a:stretch>
            <a:fillRect/>
          </a:stretch>
        </p:blipFill>
        <p:spPr/>
      </p:pic>
      <p:pic>
        <p:nvPicPr>
          <p:cNvPr id="3" name="Picture Placeholder 2"/>
          <p:cNvPicPr>
            <a:picLocks noGrp="1" noChangeAspect="1"/>
          </p:cNvPicPr>
          <p:nvPr>
            <p:ph type="pic" sz="quarter" idx="10"/>
          </p:nvPr>
        </p:nvPicPr>
        <p:blipFill>
          <a:blip r:embed="rId4" cstate="hqprint">
            <a:extLst>
              <a:ext uri="{28A0092B-C50C-407E-A947-70E740481C1C}">
                <a14:useLocalDpi xmlns:a14="http://schemas.microsoft.com/office/drawing/2010/main" val="0"/>
              </a:ext>
            </a:extLst>
          </a:blip>
          <a:srcRect l="24747" r="24747"/>
          <a:stretch>
            <a:fillRect/>
          </a:stretch>
        </p:blipFill>
        <p:spPr/>
      </p:pic>
      <p:grpSp>
        <p:nvGrpSpPr>
          <p:cNvPr id="11" name="Group 10"/>
          <p:cNvGrpSpPr/>
          <p:nvPr/>
        </p:nvGrpSpPr>
        <p:grpSpPr>
          <a:xfrm>
            <a:off x="10510261" y="454073"/>
            <a:ext cx="1120989" cy="535453"/>
            <a:chOff x="10510261" y="454073"/>
            <a:chExt cx="1120989" cy="535453"/>
          </a:xfrm>
        </p:grpSpPr>
        <p:sp>
          <p:nvSpPr>
            <p:cNvPr id="12" name="TextBox 11">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3" name="Picture 12"/>
            <p:cNvPicPr>
              <a:picLocks noChangeAspect="1"/>
            </p:cNvPicPr>
            <p:nvPr/>
          </p:nvPicPr>
          <p:blipFill>
            <a:blip r:embed="rId5"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596065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5990" b="5990"/>
          <a:stretch>
            <a:fillRect/>
          </a:stretch>
        </p:blipFill>
        <p:spPr/>
      </p:pic>
      <p:sp>
        <p:nvSpPr>
          <p:cNvPr id="4" name="Rectangle 3">
            <a:extLst>
              <a:ext uri="{FF2B5EF4-FFF2-40B4-BE49-F238E27FC236}">
                <a16:creationId xmlns:a16="http://schemas.microsoft.com/office/drawing/2014/main" id="{5B6CF931-F687-4BB8-A5C2-F0AABBB6F9E5}"/>
              </a:ext>
            </a:extLst>
          </p:cNvPr>
          <p:cNvSpPr/>
          <p:nvPr/>
        </p:nvSpPr>
        <p:spPr>
          <a:xfrm>
            <a:off x="4057707" y="657586"/>
            <a:ext cx="8134294" cy="20984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2" name="TextBox 1">
            <a:extLst>
              <a:ext uri="{FF2B5EF4-FFF2-40B4-BE49-F238E27FC236}">
                <a16:creationId xmlns:a16="http://schemas.microsoft.com/office/drawing/2014/main" id="{CC687F98-376D-46B7-9AE4-8ECAA8855371}"/>
              </a:ext>
            </a:extLst>
          </p:cNvPr>
          <p:cNvSpPr txBox="1"/>
          <p:nvPr/>
        </p:nvSpPr>
        <p:spPr>
          <a:xfrm flipH="1">
            <a:off x="6096000" y="990600"/>
            <a:ext cx="4801972" cy="1107723"/>
          </a:xfrm>
          <a:prstGeom prst="rect">
            <a:avLst/>
          </a:prstGeom>
          <a:noFill/>
        </p:spPr>
        <p:txBody>
          <a:bodyPr wrap="none" rtlCol="0">
            <a:spAutoFit/>
          </a:bodyPr>
          <a:lstStyle/>
          <a:p>
            <a:r>
              <a:rPr lang="en-US" sz="6599" dirty="0">
                <a:solidFill>
                  <a:schemeClr val="bg1"/>
                </a:solidFill>
                <a:latin typeface="+mj-lt"/>
              </a:rPr>
              <a:t>Kyoto </a:t>
            </a:r>
            <a:r>
              <a:rPr lang="en-US" sz="6599" dirty="0" err="1">
                <a:solidFill>
                  <a:schemeClr val="bg1"/>
                </a:solidFill>
                <a:latin typeface="+mj-lt"/>
              </a:rPr>
              <a:t>Cheta</a:t>
            </a:r>
            <a:endParaRPr lang="en-US" sz="6599" dirty="0">
              <a:solidFill>
                <a:schemeClr val="bg1"/>
              </a:solidFill>
              <a:latin typeface="+mj-lt"/>
            </a:endParaRPr>
          </a:p>
        </p:txBody>
      </p:sp>
      <p:sp>
        <p:nvSpPr>
          <p:cNvPr id="5" name="TextBox 4">
            <a:extLst>
              <a:ext uri="{FF2B5EF4-FFF2-40B4-BE49-F238E27FC236}">
                <a16:creationId xmlns:a16="http://schemas.microsoft.com/office/drawing/2014/main" id="{192F8F17-BDAF-4AF9-9167-44DE58FE7076}"/>
              </a:ext>
            </a:extLst>
          </p:cNvPr>
          <p:cNvSpPr txBox="1"/>
          <p:nvPr/>
        </p:nvSpPr>
        <p:spPr>
          <a:xfrm flipH="1">
            <a:off x="6146794" y="1981150"/>
            <a:ext cx="1620746" cy="369284"/>
          </a:xfrm>
          <a:prstGeom prst="rect">
            <a:avLst/>
          </a:prstGeom>
          <a:noFill/>
        </p:spPr>
        <p:txBody>
          <a:bodyPr wrap="none" rtlCol="0">
            <a:spAutoFit/>
          </a:bodyPr>
          <a:lstStyle/>
          <a:p>
            <a:r>
              <a:rPr lang="en-US">
                <a:solidFill>
                  <a:schemeClr val="bg1"/>
                </a:solidFill>
                <a:latin typeface="+mj-lt"/>
              </a:rPr>
              <a:t>Manajer tailor</a:t>
            </a:r>
          </a:p>
        </p:txBody>
      </p:sp>
      <p:cxnSp>
        <p:nvCxnSpPr>
          <p:cNvPr id="6" name="Straight Connector 5">
            <a:extLst>
              <a:ext uri="{FF2B5EF4-FFF2-40B4-BE49-F238E27FC236}">
                <a16:creationId xmlns:a16="http://schemas.microsoft.com/office/drawing/2014/main" id="{00717DA5-3069-4D2E-BB46-47CD80F2A501}"/>
              </a:ext>
            </a:extLst>
          </p:cNvPr>
          <p:cNvCxnSpPr>
            <a:cxnSpLocks/>
          </p:cNvCxnSpPr>
          <p:nvPr/>
        </p:nvCxnSpPr>
        <p:spPr>
          <a:xfrm>
            <a:off x="6197258" y="4852722"/>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a:extLst>
              <a:ext uri="{FF2B5EF4-FFF2-40B4-BE49-F238E27FC236}">
                <a16:creationId xmlns:a16="http://schemas.microsoft.com/office/drawing/2014/main" id="{4D7A1F97-F307-4B74-984A-AC057AEB70BD}"/>
              </a:ext>
            </a:extLst>
          </p:cNvPr>
          <p:cNvCxnSpPr>
            <a:cxnSpLocks/>
          </p:cNvCxnSpPr>
          <p:nvPr/>
        </p:nvCxnSpPr>
        <p:spPr>
          <a:xfrm>
            <a:off x="6197259" y="4852722"/>
            <a:ext cx="3099503"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8" name="Rectangle 7">
            <a:extLst>
              <a:ext uri="{FF2B5EF4-FFF2-40B4-BE49-F238E27FC236}">
                <a16:creationId xmlns:a16="http://schemas.microsoft.com/office/drawing/2014/main" id="{3FD72B21-BD89-436D-A103-26A95F8DDC38}"/>
              </a:ext>
            </a:extLst>
          </p:cNvPr>
          <p:cNvSpPr/>
          <p:nvPr/>
        </p:nvSpPr>
        <p:spPr>
          <a:xfrm>
            <a:off x="6096000" y="4434791"/>
            <a:ext cx="1194402" cy="369284"/>
          </a:xfrm>
          <a:prstGeom prst="rect">
            <a:avLst/>
          </a:prstGeom>
        </p:spPr>
        <p:txBody>
          <a:bodyPr wrap="none">
            <a:spAutoFit/>
          </a:bodyPr>
          <a:lstStyle/>
          <a:p>
            <a:pPr>
              <a:lnSpc>
                <a:spcPct val="150000"/>
              </a:lnSpc>
            </a:pPr>
            <a:r>
              <a:rPr lang="en-US" sz="1200">
                <a:solidFill>
                  <a:schemeClr val="tx1">
                    <a:lumMod val="50000"/>
                    <a:lumOff val="50000"/>
                  </a:schemeClr>
                </a:solidFill>
              </a:rPr>
              <a:t>insert skill here</a:t>
            </a:r>
          </a:p>
        </p:txBody>
      </p:sp>
      <p:sp>
        <p:nvSpPr>
          <p:cNvPr id="9" name="Rectangle 8">
            <a:extLst>
              <a:ext uri="{FF2B5EF4-FFF2-40B4-BE49-F238E27FC236}">
                <a16:creationId xmlns:a16="http://schemas.microsoft.com/office/drawing/2014/main" id="{00475E8E-99C2-4E68-A37D-4AD1CD1E4F91}"/>
              </a:ext>
            </a:extLst>
          </p:cNvPr>
          <p:cNvSpPr/>
          <p:nvPr/>
        </p:nvSpPr>
        <p:spPr>
          <a:xfrm flipH="1">
            <a:off x="10609275" y="4650942"/>
            <a:ext cx="590149" cy="369284"/>
          </a:xfrm>
          <a:prstGeom prst="rect">
            <a:avLst/>
          </a:prstGeom>
          <a:noFill/>
        </p:spPr>
        <p:txBody>
          <a:bodyPr wrap="none" rtlCol="0">
            <a:spAutoFit/>
          </a:bodyPr>
          <a:lstStyle/>
          <a:p>
            <a:pPr algn="r">
              <a:lnSpc>
                <a:spcPct val="150000"/>
              </a:lnSpc>
            </a:pPr>
            <a:r>
              <a:rPr lang="en-US" sz="1200">
                <a:solidFill>
                  <a:schemeClr val="bg1">
                    <a:lumMod val="65000"/>
                  </a:schemeClr>
                </a:solidFill>
              </a:rPr>
              <a:t>62.8%</a:t>
            </a:r>
          </a:p>
        </p:txBody>
      </p:sp>
      <p:cxnSp>
        <p:nvCxnSpPr>
          <p:cNvPr id="10" name="Straight Connector 9">
            <a:extLst>
              <a:ext uri="{FF2B5EF4-FFF2-40B4-BE49-F238E27FC236}">
                <a16:creationId xmlns:a16="http://schemas.microsoft.com/office/drawing/2014/main" id="{CF74B625-06D7-49B4-9499-8C4172DDA8CA}"/>
              </a:ext>
            </a:extLst>
          </p:cNvPr>
          <p:cNvCxnSpPr>
            <a:cxnSpLocks/>
          </p:cNvCxnSpPr>
          <p:nvPr/>
        </p:nvCxnSpPr>
        <p:spPr>
          <a:xfrm>
            <a:off x="6197258" y="5416147"/>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90007DC8-ACD1-41E1-AF59-980E9DB51A24}"/>
              </a:ext>
            </a:extLst>
          </p:cNvPr>
          <p:cNvCxnSpPr>
            <a:cxnSpLocks/>
          </p:cNvCxnSpPr>
          <p:nvPr/>
        </p:nvCxnSpPr>
        <p:spPr>
          <a:xfrm>
            <a:off x="6197259" y="5416147"/>
            <a:ext cx="3820263"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12" name="Rectangle 11">
            <a:extLst>
              <a:ext uri="{FF2B5EF4-FFF2-40B4-BE49-F238E27FC236}">
                <a16:creationId xmlns:a16="http://schemas.microsoft.com/office/drawing/2014/main" id="{B2967808-38E2-4E01-8E68-EC6AE8B960BC}"/>
              </a:ext>
            </a:extLst>
          </p:cNvPr>
          <p:cNvSpPr/>
          <p:nvPr/>
        </p:nvSpPr>
        <p:spPr>
          <a:xfrm>
            <a:off x="6096000" y="4998217"/>
            <a:ext cx="1194402" cy="369284"/>
          </a:xfrm>
          <a:prstGeom prst="rect">
            <a:avLst/>
          </a:prstGeom>
        </p:spPr>
        <p:txBody>
          <a:bodyPr wrap="none">
            <a:spAutoFit/>
          </a:bodyPr>
          <a:lstStyle/>
          <a:p>
            <a:pPr>
              <a:lnSpc>
                <a:spcPct val="150000"/>
              </a:lnSpc>
            </a:pPr>
            <a:r>
              <a:rPr lang="en-US" sz="1200">
                <a:solidFill>
                  <a:schemeClr val="tx1">
                    <a:lumMod val="50000"/>
                    <a:lumOff val="50000"/>
                  </a:schemeClr>
                </a:solidFill>
              </a:rPr>
              <a:t>insert skill here</a:t>
            </a:r>
          </a:p>
        </p:txBody>
      </p:sp>
      <p:sp>
        <p:nvSpPr>
          <p:cNvPr id="13" name="Rectangle 12">
            <a:extLst>
              <a:ext uri="{FF2B5EF4-FFF2-40B4-BE49-F238E27FC236}">
                <a16:creationId xmlns:a16="http://schemas.microsoft.com/office/drawing/2014/main" id="{127511A5-7A04-40C8-A684-1192CCB537B8}"/>
              </a:ext>
            </a:extLst>
          </p:cNvPr>
          <p:cNvSpPr/>
          <p:nvPr/>
        </p:nvSpPr>
        <p:spPr>
          <a:xfrm flipH="1">
            <a:off x="10609275" y="5214368"/>
            <a:ext cx="590149" cy="369284"/>
          </a:xfrm>
          <a:prstGeom prst="rect">
            <a:avLst/>
          </a:prstGeom>
          <a:noFill/>
        </p:spPr>
        <p:txBody>
          <a:bodyPr wrap="none" rtlCol="0">
            <a:spAutoFit/>
          </a:bodyPr>
          <a:lstStyle/>
          <a:p>
            <a:pPr algn="r">
              <a:lnSpc>
                <a:spcPct val="150000"/>
              </a:lnSpc>
            </a:pPr>
            <a:r>
              <a:rPr lang="en-US" sz="1200">
                <a:solidFill>
                  <a:schemeClr val="bg1">
                    <a:lumMod val="65000"/>
                  </a:schemeClr>
                </a:solidFill>
              </a:rPr>
              <a:t>92.4%</a:t>
            </a:r>
          </a:p>
        </p:txBody>
      </p:sp>
      <p:cxnSp>
        <p:nvCxnSpPr>
          <p:cNvPr id="14" name="Straight Connector 13">
            <a:extLst>
              <a:ext uri="{FF2B5EF4-FFF2-40B4-BE49-F238E27FC236}">
                <a16:creationId xmlns:a16="http://schemas.microsoft.com/office/drawing/2014/main" id="{6291D5B6-3178-46F8-89D4-E3E901E0CCFA}"/>
              </a:ext>
            </a:extLst>
          </p:cNvPr>
          <p:cNvCxnSpPr>
            <a:cxnSpLocks/>
          </p:cNvCxnSpPr>
          <p:nvPr/>
        </p:nvCxnSpPr>
        <p:spPr>
          <a:xfrm>
            <a:off x="6197258" y="5979573"/>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309AC988-2327-4D4D-840C-B159BB62BE3D}"/>
              </a:ext>
            </a:extLst>
          </p:cNvPr>
          <p:cNvCxnSpPr>
            <a:cxnSpLocks/>
          </p:cNvCxnSpPr>
          <p:nvPr/>
        </p:nvCxnSpPr>
        <p:spPr>
          <a:xfrm>
            <a:off x="6197259" y="5979573"/>
            <a:ext cx="3462169"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16" name="Rectangle 15">
            <a:extLst>
              <a:ext uri="{FF2B5EF4-FFF2-40B4-BE49-F238E27FC236}">
                <a16:creationId xmlns:a16="http://schemas.microsoft.com/office/drawing/2014/main" id="{8F7CBB0B-6448-48E8-ABDC-2BD67C0D1F4C}"/>
              </a:ext>
            </a:extLst>
          </p:cNvPr>
          <p:cNvSpPr/>
          <p:nvPr/>
        </p:nvSpPr>
        <p:spPr>
          <a:xfrm>
            <a:off x="6096000" y="5561642"/>
            <a:ext cx="1194402" cy="369284"/>
          </a:xfrm>
          <a:prstGeom prst="rect">
            <a:avLst/>
          </a:prstGeom>
        </p:spPr>
        <p:txBody>
          <a:bodyPr wrap="none">
            <a:spAutoFit/>
          </a:bodyPr>
          <a:lstStyle/>
          <a:p>
            <a:pPr>
              <a:lnSpc>
                <a:spcPct val="150000"/>
              </a:lnSpc>
            </a:pPr>
            <a:r>
              <a:rPr lang="en-US" sz="1200">
                <a:solidFill>
                  <a:schemeClr val="tx1">
                    <a:lumMod val="50000"/>
                    <a:lumOff val="50000"/>
                  </a:schemeClr>
                </a:solidFill>
              </a:rPr>
              <a:t>insert skill here</a:t>
            </a:r>
          </a:p>
        </p:txBody>
      </p:sp>
      <p:sp>
        <p:nvSpPr>
          <p:cNvPr id="17" name="Rectangle 16">
            <a:extLst>
              <a:ext uri="{FF2B5EF4-FFF2-40B4-BE49-F238E27FC236}">
                <a16:creationId xmlns:a16="http://schemas.microsoft.com/office/drawing/2014/main" id="{FDA97CA6-C527-442A-ABBC-9C05779E4C73}"/>
              </a:ext>
            </a:extLst>
          </p:cNvPr>
          <p:cNvSpPr/>
          <p:nvPr/>
        </p:nvSpPr>
        <p:spPr>
          <a:xfrm flipH="1">
            <a:off x="10609275" y="5777793"/>
            <a:ext cx="590149" cy="369284"/>
          </a:xfrm>
          <a:prstGeom prst="rect">
            <a:avLst/>
          </a:prstGeom>
          <a:noFill/>
        </p:spPr>
        <p:txBody>
          <a:bodyPr wrap="none" rtlCol="0">
            <a:spAutoFit/>
          </a:bodyPr>
          <a:lstStyle/>
          <a:p>
            <a:pPr algn="r">
              <a:lnSpc>
                <a:spcPct val="150000"/>
              </a:lnSpc>
            </a:pPr>
            <a:r>
              <a:rPr lang="en-US" sz="1200">
                <a:solidFill>
                  <a:schemeClr val="bg1">
                    <a:lumMod val="65000"/>
                  </a:schemeClr>
                </a:solidFill>
              </a:rPr>
              <a:t>82.3%</a:t>
            </a:r>
          </a:p>
        </p:txBody>
      </p:sp>
      <p:sp>
        <p:nvSpPr>
          <p:cNvPr id="18" name="TextBox 17">
            <a:extLst>
              <a:ext uri="{FF2B5EF4-FFF2-40B4-BE49-F238E27FC236}">
                <a16:creationId xmlns:a16="http://schemas.microsoft.com/office/drawing/2014/main" id="{828A9E52-96DC-4431-B21F-525C88B12D10}"/>
              </a:ext>
            </a:extLst>
          </p:cNvPr>
          <p:cNvSpPr txBox="1"/>
          <p:nvPr/>
        </p:nvSpPr>
        <p:spPr>
          <a:xfrm flipH="1">
            <a:off x="6096000" y="3046440"/>
            <a:ext cx="5435686" cy="1061691"/>
          </a:xfrm>
          <a:prstGeom prst="rect">
            <a:avLst/>
          </a:prstGeom>
          <a:noFill/>
        </p:spPr>
        <p:txBody>
          <a:bodyPr wrap="square" rtlCol="0">
            <a:spAutoFit/>
          </a:bodyPr>
          <a:lstStyle/>
          <a:p>
            <a:pPr algn="just">
              <a:lnSpc>
                <a:spcPct val="150000"/>
              </a:lnSpc>
            </a:pP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r>
              <a:rPr lang="en-US" sz="1400" dirty="0">
                <a:solidFill>
                  <a:schemeClr val="tx1">
                    <a:lumMod val="50000"/>
                    <a:lumOff val="50000"/>
                  </a:schemeClr>
                </a:solidFill>
              </a:rPr>
              <a:t> </a:t>
            </a:r>
            <a:r>
              <a:rPr lang="en-US" sz="1400" dirty="0" err="1">
                <a:solidFill>
                  <a:schemeClr val="tx1">
                    <a:lumMod val="50000"/>
                    <a:lumOff val="50000"/>
                  </a:schemeClr>
                </a:solidFill>
              </a:rPr>
              <a:t>elit</a:t>
            </a:r>
            <a:r>
              <a:rPr lang="en-US" sz="1400" dirty="0">
                <a:solidFill>
                  <a:schemeClr val="tx1">
                    <a:lumMod val="50000"/>
                    <a:lumOff val="50000"/>
                  </a:schemeClr>
                </a:solidFill>
              </a:rPr>
              <a:t> </a:t>
            </a:r>
            <a:r>
              <a:rPr lang="en-US" sz="1400" dirty="0" err="1">
                <a:solidFill>
                  <a:schemeClr val="tx1">
                    <a:lumMod val="50000"/>
                    <a:lumOff val="50000"/>
                  </a:schemeClr>
                </a:solidFill>
              </a:rPr>
              <a:t>maecenas</a:t>
            </a:r>
            <a:r>
              <a:rPr lang="en-US" sz="1400" dirty="0">
                <a:solidFill>
                  <a:schemeClr val="tx1">
                    <a:lumMod val="50000"/>
                    <a:lumOff val="50000"/>
                  </a:schemeClr>
                </a:solidFill>
              </a:rPr>
              <a:t> </a:t>
            </a:r>
            <a:r>
              <a:rPr lang="en-US" sz="1400" dirty="0" err="1">
                <a:solidFill>
                  <a:schemeClr val="tx1">
                    <a:lumMod val="50000"/>
                    <a:lumOff val="50000"/>
                  </a:schemeClr>
                </a:solidFill>
              </a:rPr>
              <a:t>porttitor</a:t>
            </a:r>
            <a:r>
              <a:rPr lang="en-US" sz="1400" dirty="0">
                <a:solidFill>
                  <a:schemeClr val="tx1">
                    <a:lumMod val="50000"/>
                    <a:lumOff val="50000"/>
                  </a:schemeClr>
                </a:solidFill>
              </a:rPr>
              <a:t> </a:t>
            </a:r>
            <a:r>
              <a:rPr lang="en-US" sz="1400" dirty="0" err="1">
                <a:solidFill>
                  <a:schemeClr val="tx1">
                    <a:lumMod val="50000"/>
                    <a:lumOff val="50000"/>
                  </a:schemeClr>
                </a:solidFill>
              </a:rPr>
              <a:t>congue</a:t>
            </a:r>
            <a:r>
              <a:rPr lang="en-US" sz="1400" dirty="0">
                <a:solidFill>
                  <a:schemeClr val="tx1">
                    <a:lumMod val="50000"/>
                    <a:lumOff val="50000"/>
                  </a:schemeClr>
                </a:solidFill>
              </a:rPr>
              <a:t> </a:t>
            </a:r>
            <a:r>
              <a:rPr lang="en-US" sz="1400" dirty="0" err="1">
                <a:solidFill>
                  <a:schemeClr val="tx1">
                    <a:lumMod val="50000"/>
                    <a:lumOff val="50000"/>
                  </a:schemeClr>
                </a:solidFill>
              </a:rPr>
              <a:t>massa</a:t>
            </a:r>
            <a:r>
              <a:rPr lang="en-US" sz="1400" dirty="0">
                <a:solidFill>
                  <a:schemeClr val="tx1">
                    <a:lumMod val="50000"/>
                    <a:lumOff val="50000"/>
                  </a:schemeClr>
                </a:solidFill>
              </a:rPr>
              <a:t> </a:t>
            </a:r>
            <a:r>
              <a:rPr lang="en-US" sz="1400" dirty="0" err="1">
                <a:solidFill>
                  <a:schemeClr val="tx1">
                    <a:lumMod val="50000"/>
                    <a:lumOff val="50000"/>
                  </a:schemeClr>
                </a:solidFill>
              </a:rPr>
              <a:t>fusce</a:t>
            </a:r>
            <a:r>
              <a:rPr lang="en-US" sz="1400" dirty="0">
                <a:solidFill>
                  <a:schemeClr val="tx1">
                    <a:lumMod val="50000"/>
                    <a:lumOff val="50000"/>
                  </a:schemeClr>
                </a:solidFill>
              </a:rPr>
              <a:t> </a:t>
            </a:r>
            <a:r>
              <a:rPr lang="en-US" sz="1400" dirty="0" err="1">
                <a:solidFill>
                  <a:schemeClr val="tx1">
                    <a:lumMod val="50000"/>
                    <a:lumOff val="50000"/>
                  </a:schemeClr>
                </a:solidFill>
              </a:rPr>
              <a:t>posuere</a:t>
            </a:r>
            <a:r>
              <a:rPr lang="en-US" sz="1400" dirty="0">
                <a:solidFill>
                  <a:schemeClr val="tx1">
                    <a:lumMod val="50000"/>
                    <a:lumOff val="50000"/>
                  </a:schemeClr>
                </a:solidFill>
              </a:rPr>
              <a:t> magna </a:t>
            </a:r>
            <a:r>
              <a:rPr lang="en-US" sz="1400" dirty="0" err="1">
                <a:solidFill>
                  <a:schemeClr val="tx1">
                    <a:lumMod val="50000"/>
                    <a:lumOff val="50000"/>
                  </a:schemeClr>
                </a:solidFill>
              </a:rPr>
              <a:t>pulvinar</a:t>
            </a:r>
            <a:r>
              <a:rPr lang="en-US" sz="1400" dirty="0">
                <a:solidFill>
                  <a:schemeClr val="tx1">
                    <a:lumMod val="50000"/>
                    <a:lumOff val="50000"/>
                  </a:schemeClr>
                </a:solidFill>
              </a:rPr>
              <a:t> </a:t>
            </a:r>
            <a:r>
              <a:rPr lang="en-US" sz="1400" dirty="0" err="1">
                <a:solidFill>
                  <a:schemeClr val="tx1">
                    <a:lumMod val="50000"/>
                    <a:lumOff val="50000"/>
                  </a:schemeClr>
                </a:solidFill>
              </a:rPr>
              <a:t>ultricies</a:t>
            </a:r>
            <a:r>
              <a:rPr lang="en-US" sz="1400" dirty="0">
                <a:solidFill>
                  <a:schemeClr val="tx1">
                    <a:lumMod val="50000"/>
                    <a:lumOff val="50000"/>
                  </a:schemeClr>
                </a:solidFill>
              </a:rPr>
              <a:t> </a:t>
            </a:r>
            <a:r>
              <a:rPr lang="en-US" sz="1400" dirty="0" err="1">
                <a:solidFill>
                  <a:schemeClr val="tx1">
                    <a:lumMod val="50000"/>
                    <a:lumOff val="50000"/>
                  </a:schemeClr>
                </a:solidFill>
              </a:rPr>
              <a:t>purus</a:t>
            </a:r>
            <a:r>
              <a:rPr lang="en-US" sz="1400" dirty="0">
                <a:solidFill>
                  <a:schemeClr val="tx1">
                    <a:lumMod val="50000"/>
                    <a:lumOff val="50000"/>
                  </a:schemeClr>
                </a:solidFill>
              </a:rPr>
              <a:t>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a:t>
            </a:r>
          </a:p>
        </p:txBody>
      </p:sp>
      <p:grpSp>
        <p:nvGrpSpPr>
          <p:cNvPr id="21" name="Group 20"/>
          <p:cNvGrpSpPr/>
          <p:nvPr/>
        </p:nvGrpSpPr>
        <p:grpSpPr>
          <a:xfrm>
            <a:off x="10510261" y="454073"/>
            <a:ext cx="1120989" cy="535453"/>
            <a:chOff x="10510261" y="454073"/>
            <a:chExt cx="1120989" cy="535453"/>
          </a:xfrm>
        </p:grpSpPr>
        <p:sp>
          <p:nvSpPr>
            <p:cNvPr id="22" name="TextBox 21">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square" rtlCol="0">
              <a:spAutoFit/>
            </a:bodyPr>
            <a:lstStyle/>
            <a:p>
              <a:r>
                <a:rPr lang="en-US" sz="1100" dirty="0">
                  <a:solidFill>
                    <a:schemeClr val="bg1"/>
                  </a:solidFill>
                  <a:latin typeface="+mj-lt"/>
                </a:rPr>
                <a:t>SACAI</a:t>
              </a:r>
            </a:p>
          </p:txBody>
        </p:sp>
        <p:pic>
          <p:nvPicPr>
            <p:cNvPr id="23" name="Picture 22"/>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56284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E7C783-84C6-4874-9595-C91589A6BF3C}"/>
              </a:ext>
            </a:extLst>
          </p:cNvPr>
          <p:cNvSpPr/>
          <p:nvPr/>
        </p:nvSpPr>
        <p:spPr>
          <a:xfrm>
            <a:off x="6233375" y="2552991"/>
            <a:ext cx="5958625" cy="20984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4" name="TextBox 3">
            <a:extLst>
              <a:ext uri="{FF2B5EF4-FFF2-40B4-BE49-F238E27FC236}">
                <a16:creationId xmlns:a16="http://schemas.microsoft.com/office/drawing/2014/main" id="{71238E2E-292B-4D0D-A292-A73CD0C06D0C}"/>
              </a:ext>
            </a:extLst>
          </p:cNvPr>
          <p:cNvSpPr txBox="1"/>
          <p:nvPr/>
        </p:nvSpPr>
        <p:spPr>
          <a:xfrm>
            <a:off x="630552" y="1004202"/>
            <a:ext cx="3536086" cy="1107723"/>
          </a:xfrm>
          <a:prstGeom prst="rect">
            <a:avLst/>
          </a:prstGeom>
          <a:noFill/>
        </p:spPr>
        <p:txBody>
          <a:bodyPr wrap="none" rtlCol="0">
            <a:spAutoFit/>
          </a:bodyPr>
          <a:lstStyle/>
          <a:p>
            <a:r>
              <a:rPr lang="en-US" sz="6599" dirty="0" err="1">
                <a:solidFill>
                  <a:schemeClr val="tx1">
                    <a:lumMod val="65000"/>
                    <a:lumOff val="35000"/>
                  </a:schemeClr>
                </a:solidFill>
                <a:latin typeface="+mj-lt"/>
              </a:rPr>
              <a:t>Nakheda</a:t>
            </a:r>
            <a:endParaRPr lang="en-US" sz="6599" dirty="0">
              <a:solidFill>
                <a:schemeClr val="tx1">
                  <a:lumMod val="65000"/>
                  <a:lumOff val="35000"/>
                </a:schemeClr>
              </a:solidFill>
              <a:latin typeface="+mj-lt"/>
            </a:endParaRPr>
          </a:p>
        </p:txBody>
      </p:sp>
      <p:sp>
        <p:nvSpPr>
          <p:cNvPr id="5" name="TextBox 4">
            <a:extLst>
              <a:ext uri="{FF2B5EF4-FFF2-40B4-BE49-F238E27FC236}">
                <a16:creationId xmlns:a16="http://schemas.microsoft.com/office/drawing/2014/main" id="{30DDA2A5-2662-49C9-B821-02113B03EE6E}"/>
              </a:ext>
            </a:extLst>
          </p:cNvPr>
          <p:cNvSpPr txBox="1"/>
          <p:nvPr/>
        </p:nvSpPr>
        <p:spPr>
          <a:xfrm flipH="1">
            <a:off x="608618" y="2002698"/>
            <a:ext cx="1928482" cy="369284"/>
          </a:xfrm>
          <a:prstGeom prst="rect">
            <a:avLst/>
          </a:prstGeom>
          <a:noFill/>
        </p:spPr>
        <p:txBody>
          <a:bodyPr wrap="none" rtlCol="0">
            <a:spAutoFit/>
          </a:bodyPr>
          <a:lstStyle/>
          <a:p>
            <a:r>
              <a:rPr lang="en-US">
                <a:solidFill>
                  <a:schemeClr val="tx1">
                    <a:lumMod val="65000"/>
                    <a:lumOff val="35000"/>
                  </a:schemeClr>
                </a:solidFill>
              </a:rPr>
              <a:t>Manajer designer</a:t>
            </a:r>
          </a:p>
        </p:txBody>
      </p:sp>
      <p:sp>
        <p:nvSpPr>
          <p:cNvPr id="6" name="TextBox 5">
            <a:extLst>
              <a:ext uri="{FF2B5EF4-FFF2-40B4-BE49-F238E27FC236}">
                <a16:creationId xmlns:a16="http://schemas.microsoft.com/office/drawing/2014/main" id="{C870DCEE-D977-41BF-B029-308FC82210C2}"/>
              </a:ext>
            </a:extLst>
          </p:cNvPr>
          <p:cNvSpPr txBox="1"/>
          <p:nvPr/>
        </p:nvSpPr>
        <p:spPr>
          <a:xfrm flipH="1">
            <a:off x="673012" y="2763934"/>
            <a:ext cx="5422988" cy="1384815"/>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lectus malesuada libero sit amet commodo magna eros quis lorem</a:t>
            </a:r>
          </a:p>
        </p:txBody>
      </p:sp>
      <p:cxnSp>
        <p:nvCxnSpPr>
          <p:cNvPr id="7" name="Straight Connector 6">
            <a:extLst>
              <a:ext uri="{FF2B5EF4-FFF2-40B4-BE49-F238E27FC236}">
                <a16:creationId xmlns:a16="http://schemas.microsoft.com/office/drawing/2014/main" id="{3A21B798-F7B5-498C-B8BB-426F1D12E880}"/>
              </a:ext>
            </a:extLst>
          </p:cNvPr>
          <p:cNvCxnSpPr>
            <a:cxnSpLocks/>
          </p:cNvCxnSpPr>
          <p:nvPr/>
        </p:nvCxnSpPr>
        <p:spPr>
          <a:xfrm>
            <a:off x="855252" y="5201918"/>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8" name="Straight Connector 7">
            <a:extLst>
              <a:ext uri="{FF2B5EF4-FFF2-40B4-BE49-F238E27FC236}">
                <a16:creationId xmlns:a16="http://schemas.microsoft.com/office/drawing/2014/main" id="{235787E2-20FF-4D67-A983-7DDF399F5B8F}"/>
              </a:ext>
            </a:extLst>
          </p:cNvPr>
          <p:cNvCxnSpPr>
            <a:cxnSpLocks/>
          </p:cNvCxnSpPr>
          <p:nvPr/>
        </p:nvCxnSpPr>
        <p:spPr>
          <a:xfrm>
            <a:off x="855253" y="5201918"/>
            <a:ext cx="3099503"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9" name="Rectangle 8">
            <a:extLst>
              <a:ext uri="{FF2B5EF4-FFF2-40B4-BE49-F238E27FC236}">
                <a16:creationId xmlns:a16="http://schemas.microsoft.com/office/drawing/2014/main" id="{03B7F959-D4F3-4B23-B729-1D36175FAAE3}"/>
              </a:ext>
            </a:extLst>
          </p:cNvPr>
          <p:cNvSpPr/>
          <p:nvPr/>
        </p:nvSpPr>
        <p:spPr>
          <a:xfrm>
            <a:off x="753994" y="4783988"/>
            <a:ext cx="1194402" cy="369284"/>
          </a:xfrm>
          <a:prstGeom prst="rect">
            <a:avLst/>
          </a:prstGeom>
        </p:spPr>
        <p:txBody>
          <a:bodyPr wrap="none">
            <a:spAutoFit/>
          </a:bodyPr>
          <a:lstStyle/>
          <a:p>
            <a:pPr>
              <a:lnSpc>
                <a:spcPct val="150000"/>
              </a:lnSpc>
            </a:pPr>
            <a:r>
              <a:rPr lang="en-US" sz="1200">
                <a:solidFill>
                  <a:schemeClr val="tx1">
                    <a:lumMod val="50000"/>
                    <a:lumOff val="50000"/>
                  </a:schemeClr>
                </a:solidFill>
              </a:rPr>
              <a:t>insert skill here</a:t>
            </a:r>
          </a:p>
        </p:txBody>
      </p:sp>
      <p:sp>
        <p:nvSpPr>
          <p:cNvPr id="10" name="Rectangle 9">
            <a:extLst>
              <a:ext uri="{FF2B5EF4-FFF2-40B4-BE49-F238E27FC236}">
                <a16:creationId xmlns:a16="http://schemas.microsoft.com/office/drawing/2014/main" id="{75B75584-86E9-41D3-9A9E-1572BB489667}"/>
              </a:ext>
            </a:extLst>
          </p:cNvPr>
          <p:cNvSpPr/>
          <p:nvPr/>
        </p:nvSpPr>
        <p:spPr>
          <a:xfrm flipH="1">
            <a:off x="5267269" y="5000138"/>
            <a:ext cx="590149" cy="369284"/>
          </a:xfrm>
          <a:prstGeom prst="rect">
            <a:avLst/>
          </a:prstGeom>
          <a:noFill/>
        </p:spPr>
        <p:txBody>
          <a:bodyPr wrap="none" rtlCol="0">
            <a:spAutoFit/>
          </a:bodyPr>
          <a:lstStyle/>
          <a:p>
            <a:pPr algn="r">
              <a:lnSpc>
                <a:spcPct val="150000"/>
              </a:lnSpc>
            </a:pPr>
            <a:r>
              <a:rPr lang="en-US" sz="1200">
                <a:solidFill>
                  <a:schemeClr val="bg1">
                    <a:lumMod val="65000"/>
                  </a:schemeClr>
                </a:solidFill>
              </a:rPr>
              <a:t>62.8%</a:t>
            </a:r>
          </a:p>
        </p:txBody>
      </p:sp>
      <p:cxnSp>
        <p:nvCxnSpPr>
          <p:cNvPr id="11" name="Straight Connector 10">
            <a:extLst>
              <a:ext uri="{FF2B5EF4-FFF2-40B4-BE49-F238E27FC236}">
                <a16:creationId xmlns:a16="http://schemas.microsoft.com/office/drawing/2014/main" id="{B66426BA-3568-4357-B8EC-A05EDBAE08A2}"/>
              </a:ext>
            </a:extLst>
          </p:cNvPr>
          <p:cNvCxnSpPr>
            <a:cxnSpLocks/>
          </p:cNvCxnSpPr>
          <p:nvPr/>
        </p:nvCxnSpPr>
        <p:spPr>
          <a:xfrm>
            <a:off x="855252" y="5765344"/>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Connector 11">
            <a:extLst>
              <a:ext uri="{FF2B5EF4-FFF2-40B4-BE49-F238E27FC236}">
                <a16:creationId xmlns:a16="http://schemas.microsoft.com/office/drawing/2014/main" id="{8830391D-6448-4361-B6AA-FB784D630130}"/>
              </a:ext>
            </a:extLst>
          </p:cNvPr>
          <p:cNvCxnSpPr>
            <a:cxnSpLocks/>
          </p:cNvCxnSpPr>
          <p:nvPr/>
        </p:nvCxnSpPr>
        <p:spPr>
          <a:xfrm>
            <a:off x="855252" y="5765344"/>
            <a:ext cx="3820263"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13" name="Rectangle 12">
            <a:extLst>
              <a:ext uri="{FF2B5EF4-FFF2-40B4-BE49-F238E27FC236}">
                <a16:creationId xmlns:a16="http://schemas.microsoft.com/office/drawing/2014/main" id="{324255BA-0FCE-4ED2-9ACC-5EC30CFAC9CA}"/>
              </a:ext>
            </a:extLst>
          </p:cNvPr>
          <p:cNvSpPr/>
          <p:nvPr/>
        </p:nvSpPr>
        <p:spPr>
          <a:xfrm>
            <a:off x="753994" y="5347413"/>
            <a:ext cx="1194402" cy="369284"/>
          </a:xfrm>
          <a:prstGeom prst="rect">
            <a:avLst/>
          </a:prstGeom>
        </p:spPr>
        <p:txBody>
          <a:bodyPr wrap="none">
            <a:spAutoFit/>
          </a:bodyPr>
          <a:lstStyle/>
          <a:p>
            <a:pPr>
              <a:lnSpc>
                <a:spcPct val="150000"/>
              </a:lnSpc>
            </a:pPr>
            <a:r>
              <a:rPr lang="en-US" sz="1200">
                <a:solidFill>
                  <a:schemeClr val="tx1">
                    <a:lumMod val="50000"/>
                    <a:lumOff val="50000"/>
                  </a:schemeClr>
                </a:solidFill>
              </a:rPr>
              <a:t>insert skill here</a:t>
            </a:r>
          </a:p>
        </p:txBody>
      </p:sp>
      <p:sp>
        <p:nvSpPr>
          <p:cNvPr id="14" name="Rectangle 13">
            <a:extLst>
              <a:ext uri="{FF2B5EF4-FFF2-40B4-BE49-F238E27FC236}">
                <a16:creationId xmlns:a16="http://schemas.microsoft.com/office/drawing/2014/main" id="{73CAC41C-B9EA-4FD9-8FBD-865D3610C001}"/>
              </a:ext>
            </a:extLst>
          </p:cNvPr>
          <p:cNvSpPr/>
          <p:nvPr/>
        </p:nvSpPr>
        <p:spPr>
          <a:xfrm flipH="1">
            <a:off x="5267269" y="5563564"/>
            <a:ext cx="590149" cy="369284"/>
          </a:xfrm>
          <a:prstGeom prst="rect">
            <a:avLst/>
          </a:prstGeom>
          <a:noFill/>
        </p:spPr>
        <p:txBody>
          <a:bodyPr wrap="none" rtlCol="0">
            <a:spAutoFit/>
          </a:bodyPr>
          <a:lstStyle/>
          <a:p>
            <a:pPr algn="r">
              <a:lnSpc>
                <a:spcPct val="150000"/>
              </a:lnSpc>
            </a:pPr>
            <a:r>
              <a:rPr lang="en-US" sz="1200">
                <a:solidFill>
                  <a:schemeClr val="bg1">
                    <a:lumMod val="65000"/>
                  </a:schemeClr>
                </a:solidFill>
              </a:rPr>
              <a:t>92.4%</a:t>
            </a:r>
          </a:p>
        </p:txBody>
      </p:sp>
      <p:pic>
        <p:nvPicPr>
          <p:cNvPr id="16" name="Picture Placeholder 1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62" r="262"/>
          <a:stretch>
            <a:fillRect/>
          </a:stretch>
        </p:blipFill>
        <p:spPr/>
      </p:pic>
      <p:grpSp>
        <p:nvGrpSpPr>
          <p:cNvPr id="17" name="Group 16"/>
          <p:cNvGrpSpPr/>
          <p:nvPr/>
        </p:nvGrpSpPr>
        <p:grpSpPr>
          <a:xfrm>
            <a:off x="10510261" y="454073"/>
            <a:ext cx="1120989" cy="535453"/>
            <a:chOff x="10510261" y="454073"/>
            <a:chExt cx="1120989" cy="535453"/>
          </a:xfrm>
        </p:grpSpPr>
        <p:sp>
          <p:nvSpPr>
            <p:cNvPr id="18" name="TextBox 17">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9" name="Picture 18"/>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520289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19FC48-A54F-46AD-84AD-3912EA37C488}"/>
              </a:ext>
            </a:extLst>
          </p:cNvPr>
          <p:cNvSpPr/>
          <p:nvPr/>
        </p:nvSpPr>
        <p:spPr>
          <a:xfrm rot="16200000">
            <a:off x="1499110" y="3021950"/>
            <a:ext cx="6857108" cy="81410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3" name="TextBox 2">
            <a:extLst>
              <a:ext uri="{FF2B5EF4-FFF2-40B4-BE49-F238E27FC236}">
                <a16:creationId xmlns:a16="http://schemas.microsoft.com/office/drawing/2014/main" id="{0965EFB5-3720-49A7-854E-97404AF68DED}"/>
              </a:ext>
            </a:extLst>
          </p:cNvPr>
          <p:cNvSpPr txBox="1"/>
          <p:nvPr/>
        </p:nvSpPr>
        <p:spPr>
          <a:xfrm flipH="1">
            <a:off x="6108879" y="1003479"/>
            <a:ext cx="5155933" cy="1107723"/>
          </a:xfrm>
          <a:prstGeom prst="rect">
            <a:avLst/>
          </a:prstGeom>
          <a:noFill/>
        </p:spPr>
        <p:txBody>
          <a:bodyPr wrap="none" rtlCol="0">
            <a:spAutoFit/>
          </a:bodyPr>
          <a:lstStyle/>
          <a:p>
            <a:r>
              <a:rPr lang="en-US" sz="6599" dirty="0">
                <a:solidFill>
                  <a:schemeClr val="tx1">
                    <a:lumMod val="65000"/>
                    <a:lumOff val="35000"/>
                  </a:schemeClr>
                </a:solidFill>
                <a:latin typeface="+mj-lt"/>
              </a:rPr>
              <a:t>Rotary Natali</a:t>
            </a:r>
          </a:p>
        </p:txBody>
      </p:sp>
      <p:sp>
        <p:nvSpPr>
          <p:cNvPr id="4" name="TextBox 3">
            <a:extLst>
              <a:ext uri="{FF2B5EF4-FFF2-40B4-BE49-F238E27FC236}">
                <a16:creationId xmlns:a16="http://schemas.microsoft.com/office/drawing/2014/main" id="{BCB209EE-7594-4C11-ACFB-F398CAFD0CBE}"/>
              </a:ext>
            </a:extLst>
          </p:cNvPr>
          <p:cNvSpPr txBox="1"/>
          <p:nvPr/>
        </p:nvSpPr>
        <p:spPr>
          <a:xfrm flipH="1">
            <a:off x="6108879" y="2111331"/>
            <a:ext cx="2198714" cy="369284"/>
          </a:xfrm>
          <a:prstGeom prst="rect">
            <a:avLst/>
          </a:prstGeom>
          <a:noFill/>
        </p:spPr>
        <p:txBody>
          <a:bodyPr wrap="none" rtlCol="0">
            <a:spAutoFit/>
          </a:bodyPr>
          <a:lstStyle/>
          <a:p>
            <a:r>
              <a:rPr lang="en-US">
                <a:solidFill>
                  <a:schemeClr val="tx1">
                    <a:lumMod val="65000"/>
                    <a:lumOff val="35000"/>
                  </a:schemeClr>
                </a:solidFill>
                <a:latin typeface="+mj-lt"/>
              </a:rPr>
              <a:t>Manager marketing</a:t>
            </a:r>
          </a:p>
        </p:txBody>
      </p:sp>
      <p:cxnSp>
        <p:nvCxnSpPr>
          <p:cNvPr id="5" name="Straight Connector 4">
            <a:extLst>
              <a:ext uri="{FF2B5EF4-FFF2-40B4-BE49-F238E27FC236}">
                <a16:creationId xmlns:a16="http://schemas.microsoft.com/office/drawing/2014/main" id="{3B9F2947-5393-4B54-8B5D-D91AD6ABD306}"/>
              </a:ext>
            </a:extLst>
          </p:cNvPr>
          <p:cNvCxnSpPr>
            <a:cxnSpLocks/>
          </p:cNvCxnSpPr>
          <p:nvPr/>
        </p:nvCxnSpPr>
        <p:spPr>
          <a:xfrm>
            <a:off x="6210467" y="3219182"/>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5">
            <a:extLst>
              <a:ext uri="{FF2B5EF4-FFF2-40B4-BE49-F238E27FC236}">
                <a16:creationId xmlns:a16="http://schemas.microsoft.com/office/drawing/2014/main" id="{B5A53B16-4CCE-4D74-B075-1B50C4934986}"/>
              </a:ext>
            </a:extLst>
          </p:cNvPr>
          <p:cNvCxnSpPr>
            <a:cxnSpLocks/>
          </p:cNvCxnSpPr>
          <p:nvPr/>
        </p:nvCxnSpPr>
        <p:spPr>
          <a:xfrm>
            <a:off x="6210467" y="3219182"/>
            <a:ext cx="3820263"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7" name="Rectangle 6">
            <a:extLst>
              <a:ext uri="{FF2B5EF4-FFF2-40B4-BE49-F238E27FC236}">
                <a16:creationId xmlns:a16="http://schemas.microsoft.com/office/drawing/2014/main" id="{2F89012A-67F0-47BC-BE3B-D8F9812A73D6}"/>
              </a:ext>
            </a:extLst>
          </p:cNvPr>
          <p:cNvSpPr/>
          <p:nvPr/>
        </p:nvSpPr>
        <p:spPr>
          <a:xfrm>
            <a:off x="6109209" y="2801252"/>
            <a:ext cx="1194402" cy="369284"/>
          </a:xfrm>
          <a:prstGeom prst="rect">
            <a:avLst/>
          </a:prstGeom>
        </p:spPr>
        <p:txBody>
          <a:bodyPr wrap="none">
            <a:spAutoFit/>
          </a:bodyPr>
          <a:lstStyle/>
          <a:p>
            <a:pPr>
              <a:lnSpc>
                <a:spcPct val="150000"/>
              </a:lnSpc>
            </a:pPr>
            <a:r>
              <a:rPr lang="en-US" sz="1200">
                <a:solidFill>
                  <a:schemeClr val="tx1">
                    <a:lumMod val="50000"/>
                    <a:lumOff val="50000"/>
                  </a:schemeClr>
                </a:solidFill>
              </a:rPr>
              <a:t>insert skill here</a:t>
            </a:r>
          </a:p>
        </p:txBody>
      </p:sp>
      <p:sp>
        <p:nvSpPr>
          <p:cNvPr id="8" name="Rectangle 7">
            <a:extLst>
              <a:ext uri="{FF2B5EF4-FFF2-40B4-BE49-F238E27FC236}">
                <a16:creationId xmlns:a16="http://schemas.microsoft.com/office/drawing/2014/main" id="{4104B6CD-19D3-44D7-8182-8B72BC587466}"/>
              </a:ext>
            </a:extLst>
          </p:cNvPr>
          <p:cNvSpPr/>
          <p:nvPr/>
        </p:nvSpPr>
        <p:spPr>
          <a:xfrm flipH="1">
            <a:off x="10622484" y="3017403"/>
            <a:ext cx="590149" cy="369284"/>
          </a:xfrm>
          <a:prstGeom prst="rect">
            <a:avLst/>
          </a:prstGeom>
          <a:noFill/>
        </p:spPr>
        <p:txBody>
          <a:bodyPr wrap="none" rtlCol="0">
            <a:spAutoFit/>
          </a:bodyPr>
          <a:lstStyle/>
          <a:p>
            <a:pPr algn="r">
              <a:lnSpc>
                <a:spcPct val="150000"/>
              </a:lnSpc>
            </a:pPr>
            <a:r>
              <a:rPr lang="en-US" sz="1200">
                <a:solidFill>
                  <a:schemeClr val="bg1">
                    <a:lumMod val="65000"/>
                  </a:schemeClr>
                </a:solidFill>
              </a:rPr>
              <a:t>92.4%</a:t>
            </a:r>
          </a:p>
        </p:txBody>
      </p:sp>
      <p:cxnSp>
        <p:nvCxnSpPr>
          <p:cNvPr id="9" name="Straight Connector 8">
            <a:extLst>
              <a:ext uri="{FF2B5EF4-FFF2-40B4-BE49-F238E27FC236}">
                <a16:creationId xmlns:a16="http://schemas.microsoft.com/office/drawing/2014/main" id="{953463F5-0A31-49C4-9306-7B2A2DF4BD20}"/>
              </a:ext>
            </a:extLst>
          </p:cNvPr>
          <p:cNvCxnSpPr>
            <a:cxnSpLocks/>
          </p:cNvCxnSpPr>
          <p:nvPr/>
        </p:nvCxnSpPr>
        <p:spPr>
          <a:xfrm>
            <a:off x="6210467" y="3782608"/>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FB67A06C-D725-4BF9-A71E-5461005828FB}"/>
              </a:ext>
            </a:extLst>
          </p:cNvPr>
          <p:cNvCxnSpPr>
            <a:cxnSpLocks/>
          </p:cNvCxnSpPr>
          <p:nvPr/>
        </p:nvCxnSpPr>
        <p:spPr>
          <a:xfrm>
            <a:off x="6210467" y="3782608"/>
            <a:ext cx="3462169"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11" name="Rectangle 10">
            <a:extLst>
              <a:ext uri="{FF2B5EF4-FFF2-40B4-BE49-F238E27FC236}">
                <a16:creationId xmlns:a16="http://schemas.microsoft.com/office/drawing/2014/main" id="{68A823B6-C0D4-4637-A147-643B6A61900E}"/>
              </a:ext>
            </a:extLst>
          </p:cNvPr>
          <p:cNvSpPr/>
          <p:nvPr/>
        </p:nvSpPr>
        <p:spPr>
          <a:xfrm>
            <a:off x="6109209" y="3364677"/>
            <a:ext cx="1194402" cy="369284"/>
          </a:xfrm>
          <a:prstGeom prst="rect">
            <a:avLst/>
          </a:prstGeom>
        </p:spPr>
        <p:txBody>
          <a:bodyPr wrap="none">
            <a:spAutoFit/>
          </a:bodyPr>
          <a:lstStyle/>
          <a:p>
            <a:pPr>
              <a:lnSpc>
                <a:spcPct val="150000"/>
              </a:lnSpc>
            </a:pPr>
            <a:r>
              <a:rPr lang="en-US" sz="1200" dirty="0">
                <a:solidFill>
                  <a:schemeClr val="tx1">
                    <a:lumMod val="50000"/>
                    <a:lumOff val="50000"/>
                  </a:schemeClr>
                </a:solidFill>
              </a:rPr>
              <a:t>insert skill here</a:t>
            </a:r>
          </a:p>
        </p:txBody>
      </p:sp>
      <p:sp>
        <p:nvSpPr>
          <p:cNvPr id="12" name="Rectangle 11">
            <a:extLst>
              <a:ext uri="{FF2B5EF4-FFF2-40B4-BE49-F238E27FC236}">
                <a16:creationId xmlns:a16="http://schemas.microsoft.com/office/drawing/2014/main" id="{FDC4A848-32DF-410D-A907-3CF41A2E5C85}"/>
              </a:ext>
            </a:extLst>
          </p:cNvPr>
          <p:cNvSpPr/>
          <p:nvPr/>
        </p:nvSpPr>
        <p:spPr>
          <a:xfrm flipH="1">
            <a:off x="10622484" y="3580828"/>
            <a:ext cx="590149" cy="369284"/>
          </a:xfrm>
          <a:prstGeom prst="rect">
            <a:avLst/>
          </a:prstGeom>
          <a:noFill/>
        </p:spPr>
        <p:txBody>
          <a:bodyPr wrap="none" rtlCol="0">
            <a:spAutoFit/>
          </a:bodyPr>
          <a:lstStyle/>
          <a:p>
            <a:pPr algn="r">
              <a:lnSpc>
                <a:spcPct val="150000"/>
              </a:lnSpc>
            </a:pPr>
            <a:r>
              <a:rPr lang="en-US" sz="1200">
                <a:solidFill>
                  <a:schemeClr val="bg1">
                    <a:lumMod val="65000"/>
                  </a:schemeClr>
                </a:solidFill>
              </a:rPr>
              <a:t>82.3%</a:t>
            </a:r>
          </a:p>
        </p:txBody>
      </p:sp>
      <p:sp>
        <p:nvSpPr>
          <p:cNvPr id="13" name="TextBox 12">
            <a:extLst>
              <a:ext uri="{FF2B5EF4-FFF2-40B4-BE49-F238E27FC236}">
                <a16:creationId xmlns:a16="http://schemas.microsoft.com/office/drawing/2014/main" id="{7790C4EA-660C-4B4B-8C87-CC34D455CD7F}"/>
              </a:ext>
            </a:extLst>
          </p:cNvPr>
          <p:cNvSpPr txBox="1"/>
          <p:nvPr/>
        </p:nvSpPr>
        <p:spPr>
          <a:xfrm flipH="1">
            <a:off x="6159412" y="4102014"/>
            <a:ext cx="5422988" cy="1384815"/>
          </a:xfrm>
          <a:prstGeom prst="rect">
            <a:avLst/>
          </a:prstGeom>
          <a:noFill/>
        </p:spPr>
        <p:txBody>
          <a:bodyPr wrap="square" rtlCol="0">
            <a:spAutoFit/>
          </a:bodyPr>
          <a:lstStyle/>
          <a:p>
            <a:pPr algn="just">
              <a:lnSpc>
                <a:spcPct val="150000"/>
              </a:lnSpc>
            </a:pP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r>
              <a:rPr lang="en-US" sz="1400" dirty="0">
                <a:solidFill>
                  <a:schemeClr val="tx1">
                    <a:lumMod val="50000"/>
                    <a:lumOff val="50000"/>
                  </a:schemeClr>
                </a:solidFill>
              </a:rPr>
              <a:t> </a:t>
            </a:r>
            <a:r>
              <a:rPr lang="en-US" sz="1400" dirty="0" err="1">
                <a:solidFill>
                  <a:schemeClr val="tx1">
                    <a:lumMod val="50000"/>
                    <a:lumOff val="50000"/>
                  </a:schemeClr>
                </a:solidFill>
              </a:rPr>
              <a:t>elit</a:t>
            </a:r>
            <a:r>
              <a:rPr lang="en-US" sz="1400" dirty="0">
                <a:solidFill>
                  <a:schemeClr val="tx1">
                    <a:lumMod val="50000"/>
                    <a:lumOff val="50000"/>
                  </a:schemeClr>
                </a:solidFill>
              </a:rPr>
              <a:t> </a:t>
            </a:r>
            <a:r>
              <a:rPr lang="en-US" sz="1400" dirty="0" err="1">
                <a:solidFill>
                  <a:schemeClr val="tx1">
                    <a:lumMod val="50000"/>
                    <a:lumOff val="50000"/>
                  </a:schemeClr>
                </a:solidFill>
              </a:rPr>
              <a:t>maecenas</a:t>
            </a:r>
            <a:r>
              <a:rPr lang="en-US" sz="1400" dirty="0">
                <a:solidFill>
                  <a:schemeClr val="tx1">
                    <a:lumMod val="50000"/>
                    <a:lumOff val="50000"/>
                  </a:schemeClr>
                </a:solidFill>
              </a:rPr>
              <a:t> </a:t>
            </a:r>
            <a:r>
              <a:rPr lang="en-US" sz="1400" dirty="0" err="1">
                <a:solidFill>
                  <a:schemeClr val="tx1">
                    <a:lumMod val="50000"/>
                    <a:lumOff val="50000"/>
                  </a:schemeClr>
                </a:solidFill>
              </a:rPr>
              <a:t>porttitor</a:t>
            </a:r>
            <a:r>
              <a:rPr lang="en-US" sz="1400" dirty="0">
                <a:solidFill>
                  <a:schemeClr val="tx1">
                    <a:lumMod val="50000"/>
                    <a:lumOff val="50000"/>
                  </a:schemeClr>
                </a:solidFill>
              </a:rPr>
              <a:t> </a:t>
            </a:r>
            <a:r>
              <a:rPr lang="en-US" sz="1400" dirty="0" err="1">
                <a:solidFill>
                  <a:schemeClr val="tx1">
                    <a:lumMod val="50000"/>
                    <a:lumOff val="50000"/>
                  </a:schemeClr>
                </a:solidFill>
              </a:rPr>
              <a:t>congue</a:t>
            </a:r>
            <a:r>
              <a:rPr lang="en-US" sz="1400" dirty="0">
                <a:solidFill>
                  <a:schemeClr val="tx1">
                    <a:lumMod val="50000"/>
                    <a:lumOff val="50000"/>
                  </a:schemeClr>
                </a:solidFill>
              </a:rPr>
              <a:t> </a:t>
            </a:r>
            <a:r>
              <a:rPr lang="en-US" sz="1400" dirty="0" err="1">
                <a:solidFill>
                  <a:schemeClr val="tx1">
                    <a:lumMod val="50000"/>
                    <a:lumOff val="50000"/>
                  </a:schemeClr>
                </a:solidFill>
              </a:rPr>
              <a:t>massa</a:t>
            </a:r>
            <a:r>
              <a:rPr lang="en-US" sz="1400" dirty="0">
                <a:solidFill>
                  <a:schemeClr val="tx1">
                    <a:lumMod val="50000"/>
                    <a:lumOff val="50000"/>
                  </a:schemeClr>
                </a:solidFill>
              </a:rPr>
              <a:t> </a:t>
            </a:r>
            <a:r>
              <a:rPr lang="en-US" sz="1400" dirty="0" err="1">
                <a:solidFill>
                  <a:schemeClr val="tx1">
                    <a:lumMod val="50000"/>
                    <a:lumOff val="50000"/>
                  </a:schemeClr>
                </a:solidFill>
              </a:rPr>
              <a:t>fusce</a:t>
            </a:r>
            <a:r>
              <a:rPr lang="en-US" sz="1400" dirty="0">
                <a:solidFill>
                  <a:schemeClr val="tx1">
                    <a:lumMod val="50000"/>
                    <a:lumOff val="50000"/>
                  </a:schemeClr>
                </a:solidFill>
              </a:rPr>
              <a:t> </a:t>
            </a:r>
            <a:r>
              <a:rPr lang="en-US" sz="1400" dirty="0" err="1">
                <a:solidFill>
                  <a:schemeClr val="tx1">
                    <a:lumMod val="50000"/>
                    <a:lumOff val="50000"/>
                  </a:schemeClr>
                </a:solidFill>
              </a:rPr>
              <a:t>posuere</a:t>
            </a:r>
            <a:r>
              <a:rPr lang="en-US" sz="1400" dirty="0">
                <a:solidFill>
                  <a:schemeClr val="tx1">
                    <a:lumMod val="50000"/>
                    <a:lumOff val="50000"/>
                  </a:schemeClr>
                </a:solidFill>
              </a:rPr>
              <a:t> magna </a:t>
            </a:r>
            <a:r>
              <a:rPr lang="en-US" sz="1400" dirty="0" err="1">
                <a:solidFill>
                  <a:schemeClr val="tx1">
                    <a:lumMod val="50000"/>
                    <a:lumOff val="50000"/>
                  </a:schemeClr>
                </a:solidFill>
              </a:rPr>
              <a:t>pulvinar</a:t>
            </a:r>
            <a:r>
              <a:rPr lang="en-US" sz="1400" dirty="0">
                <a:solidFill>
                  <a:schemeClr val="tx1">
                    <a:lumMod val="50000"/>
                    <a:lumOff val="50000"/>
                  </a:schemeClr>
                </a:solidFill>
              </a:rPr>
              <a:t> </a:t>
            </a:r>
            <a:r>
              <a:rPr lang="en-US" sz="1400" dirty="0" err="1">
                <a:solidFill>
                  <a:schemeClr val="tx1">
                    <a:lumMod val="50000"/>
                    <a:lumOff val="50000"/>
                  </a:schemeClr>
                </a:solidFill>
              </a:rPr>
              <a:t>ultricies</a:t>
            </a:r>
            <a:r>
              <a:rPr lang="en-US" sz="1400" dirty="0">
                <a:solidFill>
                  <a:schemeClr val="tx1">
                    <a:lumMod val="50000"/>
                    <a:lumOff val="50000"/>
                  </a:schemeClr>
                </a:solidFill>
              </a:rPr>
              <a:t> </a:t>
            </a:r>
            <a:r>
              <a:rPr lang="en-US" sz="1400" dirty="0" err="1">
                <a:solidFill>
                  <a:schemeClr val="tx1">
                    <a:lumMod val="50000"/>
                    <a:lumOff val="50000"/>
                  </a:schemeClr>
                </a:solidFill>
              </a:rPr>
              <a:t>purus</a:t>
            </a:r>
            <a:r>
              <a:rPr lang="en-US" sz="1400" dirty="0">
                <a:solidFill>
                  <a:schemeClr val="tx1">
                    <a:lumMod val="50000"/>
                    <a:lumOff val="50000"/>
                  </a:schemeClr>
                </a:solidFill>
              </a:rPr>
              <a:t>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a:t>
            </a: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81" r="1681"/>
          <a:stretch>
            <a:fillRect/>
          </a:stretch>
        </p:blipFill>
        <p:spPr/>
      </p:pic>
      <p:grpSp>
        <p:nvGrpSpPr>
          <p:cNvPr id="16" name="Group 15"/>
          <p:cNvGrpSpPr/>
          <p:nvPr/>
        </p:nvGrpSpPr>
        <p:grpSpPr>
          <a:xfrm>
            <a:off x="10510261" y="454073"/>
            <a:ext cx="1120989" cy="535453"/>
            <a:chOff x="10510261" y="454073"/>
            <a:chExt cx="1120989" cy="535453"/>
          </a:xfrm>
        </p:grpSpPr>
        <p:sp>
          <p:nvSpPr>
            <p:cNvPr id="17" name="TextBox 16">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8" name="Picture 17"/>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396890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716" r="2716"/>
          <a:stretch>
            <a:fillRect/>
          </a:stretch>
        </p:blipFill>
        <p:spPr/>
      </p:pic>
      <p:sp>
        <p:nvSpPr>
          <p:cNvPr id="16" name="Rectangle 15">
            <a:extLst>
              <a:ext uri="{FF2B5EF4-FFF2-40B4-BE49-F238E27FC236}">
                <a16:creationId xmlns:a16="http://schemas.microsoft.com/office/drawing/2014/main" id="{C62F8767-726C-4CE2-9FE5-DE51DB46AFEF}"/>
              </a:ext>
            </a:extLst>
          </p:cNvPr>
          <p:cNvSpPr/>
          <p:nvPr/>
        </p:nvSpPr>
        <p:spPr>
          <a:xfrm>
            <a:off x="395236" y="1224250"/>
            <a:ext cx="7071391" cy="440950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TextBox 16">
            <a:extLst>
              <a:ext uri="{FF2B5EF4-FFF2-40B4-BE49-F238E27FC236}">
                <a16:creationId xmlns:a16="http://schemas.microsoft.com/office/drawing/2014/main" id="{D92DDFD6-5DB6-424C-A010-44304D957B05}"/>
              </a:ext>
            </a:extLst>
          </p:cNvPr>
          <p:cNvSpPr txBox="1"/>
          <p:nvPr/>
        </p:nvSpPr>
        <p:spPr>
          <a:xfrm>
            <a:off x="588025" y="1504043"/>
            <a:ext cx="6664319" cy="461665"/>
          </a:xfrm>
          <a:prstGeom prst="rect">
            <a:avLst/>
          </a:prstGeom>
          <a:noFill/>
        </p:spPr>
        <p:txBody>
          <a:bodyPr wrap="square" rtlCol="0">
            <a:spAutoFit/>
          </a:bodyPr>
          <a:lstStyle/>
          <a:p>
            <a:r>
              <a:rPr lang="en-US" sz="2400" dirty="0">
                <a:solidFill>
                  <a:schemeClr val="bg1"/>
                </a:solidFill>
                <a:latin typeface="+mj-lt"/>
              </a:rPr>
              <a:t>Hallo guys, let me introduce to you we are </a:t>
            </a:r>
          </a:p>
        </p:txBody>
      </p:sp>
      <p:sp>
        <p:nvSpPr>
          <p:cNvPr id="18" name="TextBox 17">
            <a:extLst>
              <a:ext uri="{FF2B5EF4-FFF2-40B4-BE49-F238E27FC236}">
                <a16:creationId xmlns:a16="http://schemas.microsoft.com/office/drawing/2014/main" id="{2492C083-070F-4004-8718-5236D6EDF452}"/>
              </a:ext>
            </a:extLst>
          </p:cNvPr>
          <p:cNvSpPr txBox="1"/>
          <p:nvPr/>
        </p:nvSpPr>
        <p:spPr>
          <a:xfrm>
            <a:off x="4468969" y="2312631"/>
            <a:ext cx="2757617" cy="3000821"/>
          </a:xfrm>
          <a:prstGeom prst="rect">
            <a:avLst/>
          </a:prstGeom>
          <a:noFill/>
        </p:spPr>
        <p:txBody>
          <a:bodyPr wrap="square" rtlCol="0">
            <a:spAutoFit/>
          </a:bodyPr>
          <a:lstStyle/>
          <a:p>
            <a:pPr algn="just">
              <a:lnSpc>
                <a:spcPct val="150000"/>
              </a:lnSpc>
            </a:pPr>
            <a:r>
              <a:rPr lang="en-US" sz="1400" dirty="0" err="1">
                <a:solidFill>
                  <a:schemeClr val="bg1"/>
                </a:solidFill>
              </a:rPr>
              <a:t>consectetuer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a:t>
            </a:r>
            <a:r>
              <a:rPr lang="en-US" sz="1400" dirty="0" err="1">
                <a:solidFill>
                  <a:schemeClr val="bg1"/>
                </a:solidFill>
              </a:rPr>
              <a:t>maecenas</a:t>
            </a:r>
            <a:r>
              <a:rPr lang="en-US" sz="1400" dirty="0">
                <a:solidFill>
                  <a:schemeClr val="bg1"/>
                </a:solidFill>
              </a:rPr>
              <a:t> </a:t>
            </a:r>
            <a:r>
              <a:rPr lang="en-US" sz="1400" dirty="0" err="1">
                <a:solidFill>
                  <a:schemeClr val="bg1"/>
                </a:solidFill>
              </a:rPr>
              <a:t>porttitor</a:t>
            </a:r>
            <a:r>
              <a:rPr lang="en-US" sz="1400" dirty="0">
                <a:solidFill>
                  <a:schemeClr val="bg1"/>
                </a:solidFill>
              </a:rPr>
              <a:t> </a:t>
            </a:r>
            <a:r>
              <a:rPr lang="en-US" sz="1400" dirty="0" err="1">
                <a:solidFill>
                  <a:schemeClr val="bg1"/>
                </a:solidFill>
              </a:rPr>
              <a:t>congue</a:t>
            </a:r>
            <a:r>
              <a:rPr lang="en-US" sz="1400" dirty="0">
                <a:solidFill>
                  <a:schemeClr val="bg1"/>
                </a:solidFill>
              </a:rPr>
              <a:t> </a:t>
            </a:r>
            <a:r>
              <a:rPr lang="en-US" sz="1400" dirty="0" err="1">
                <a:solidFill>
                  <a:schemeClr val="bg1"/>
                </a:solidFill>
              </a:rPr>
              <a:t>massa</a:t>
            </a:r>
            <a:r>
              <a:rPr lang="en-US" sz="1400" dirty="0">
                <a:solidFill>
                  <a:schemeClr val="bg1"/>
                </a:solidFill>
              </a:rPr>
              <a:t> </a:t>
            </a:r>
            <a:r>
              <a:rPr lang="en-US" sz="1400" dirty="0" err="1">
                <a:solidFill>
                  <a:schemeClr val="bg1"/>
                </a:solidFill>
              </a:rPr>
              <a:t>fusce</a:t>
            </a:r>
            <a:r>
              <a:rPr lang="en-US" sz="1400" dirty="0">
                <a:solidFill>
                  <a:schemeClr val="bg1"/>
                </a:solidFill>
              </a:rPr>
              <a:t> </a:t>
            </a:r>
            <a:r>
              <a:rPr lang="en-US" sz="1400" dirty="0" err="1">
                <a:solidFill>
                  <a:schemeClr val="bg1"/>
                </a:solidFill>
              </a:rPr>
              <a:t>posuere</a:t>
            </a:r>
            <a:r>
              <a:rPr lang="en-US" sz="1400" dirty="0">
                <a:solidFill>
                  <a:schemeClr val="bg1"/>
                </a:solidFill>
              </a:rPr>
              <a:t> magna </a:t>
            </a:r>
            <a:r>
              <a:rPr lang="en-US" sz="1400" dirty="0" err="1">
                <a:solidFill>
                  <a:schemeClr val="bg1"/>
                </a:solidFill>
              </a:rPr>
              <a:t>pulvinar</a:t>
            </a:r>
            <a:r>
              <a:rPr lang="en-US" sz="1400" dirty="0">
                <a:solidFill>
                  <a:schemeClr val="bg1"/>
                </a:solidFill>
              </a:rPr>
              <a:t> </a:t>
            </a:r>
            <a:r>
              <a:rPr lang="en-US" sz="1400" dirty="0" err="1">
                <a:solidFill>
                  <a:schemeClr val="bg1"/>
                </a:solidFill>
              </a:rPr>
              <a:t>ultricies</a:t>
            </a:r>
            <a:r>
              <a:rPr lang="en-US" sz="1400" dirty="0">
                <a:solidFill>
                  <a:schemeClr val="bg1"/>
                </a:solidFill>
              </a:rPr>
              <a:t> </a:t>
            </a:r>
            <a:r>
              <a:rPr lang="en-US" sz="1400" dirty="0" err="1">
                <a:solidFill>
                  <a:schemeClr val="bg1"/>
                </a:solidFill>
              </a:rPr>
              <a:t>purus</a:t>
            </a:r>
            <a:r>
              <a:rPr lang="en-US" sz="1400" dirty="0">
                <a:solidFill>
                  <a:schemeClr val="bg1"/>
                </a:solidFill>
              </a:rPr>
              <a:t> </a:t>
            </a:r>
            <a:r>
              <a:rPr lang="en-US" sz="1400" dirty="0" err="1">
                <a:solidFill>
                  <a:schemeClr val="bg1"/>
                </a:solidFill>
              </a:rPr>
              <a:t>lectus</a:t>
            </a:r>
            <a:r>
              <a:rPr lang="en-US" sz="1400" dirty="0">
                <a:solidFill>
                  <a:schemeClr val="bg1"/>
                </a:solidFill>
              </a:rPr>
              <a:t> </a:t>
            </a:r>
            <a:r>
              <a:rPr lang="en-US" sz="1400" dirty="0" err="1">
                <a:solidFill>
                  <a:schemeClr val="bg1"/>
                </a:solidFill>
              </a:rPr>
              <a:t>malesuada</a:t>
            </a:r>
            <a:r>
              <a:rPr lang="en-US" sz="1400" dirty="0">
                <a:solidFill>
                  <a:schemeClr val="bg1"/>
                </a:solidFill>
              </a:rPr>
              <a:t> libero sit </a:t>
            </a:r>
            <a:r>
              <a:rPr lang="en-US" sz="1400" dirty="0" err="1">
                <a:solidFill>
                  <a:schemeClr val="bg1"/>
                </a:solidFill>
              </a:rPr>
              <a:t>amet</a:t>
            </a:r>
            <a:r>
              <a:rPr lang="en-US" sz="1400" dirty="0">
                <a:solidFill>
                  <a:schemeClr val="bg1"/>
                </a:solidFill>
              </a:rPr>
              <a:t> </a:t>
            </a:r>
            <a:r>
              <a:rPr lang="en-US" sz="1400" dirty="0" err="1">
                <a:solidFill>
                  <a:schemeClr val="bg1"/>
                </a:solidFill>
              </a:rPr>
              <a:t>commodo</a:t>
            </a:r>
            <a:r>
              <a:rPr lang="en-US" sz="1400" dirty="0">
                <a:solidFill>
                  <a:schemeClr val="bg1"/>
                </a:solidFill>
              </a:rPr>
              <a:t> magna </a:t>
            </a:r>
            <a:r>
              <a:rPr lang="en-US" sz="1400" dirty="0" err="1">
                <a:solidFill>
                  <a:schemeClr val="bg1"/>
                </a:solidFill>
              </a:rPr>
              <a:t>eros</a:t>
            </a:r>
            <a:r>
              <a:rPr lang="en-US" sz="1400" dirty="0">
                <a:solidFill>
                  <a:schemeClr val="bg1"/>
                </a:solidFill>
              </a:rPr>
              <a:t> </a:t>
            </a:r>
            <a:r>
              <a:rPr lang="en-US" sz="1400" dirty="0" err="1">
                <a:solidFill>
                  <a:schemeClr val="bg1"/>
                </a:solidFill>
              </a:rPr>
              <a:t>quis</a:t>
            </a:r>
            <a:r>
              <a:rPr lang="en-US" sz="1400" dirty="0">
                <a:solidFill>
                  <a:schemeClr val="bg1"/>
                </a:solidFill>
              </a:rPr>
              <a:t> 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malesuada</a:t>
            </a:r>
            <a:r>
              <a:rPr lang="en-US" sz="1400" dirty="0">
                <a:solidFill>
                  <a:schemeClr val="bg1"/>
                </a:solidFill>
              </a:rPr>
              <a:t> libero </a:t>
            </a:r>
            <a:r>
              <a:rPr lang="en-US" sz="1400" dirty="0" err="1">
                <a:solidFill>
                  <a:schemeClr val="bg1"/>
                </a:solidFill>
              </a:rPr>
              <a:t>consectetuer</a:t>
            </a:r>
            <a:r>
              <a:rPr lang="en-US" sz="1400" dirty="0">
                <a:solidFill>
                  <a:schemeClr val="bg1"/>
                </a:solidFill>
              </a:rPr>
              <a:t> </a:t>
            </a:r>
            <a:r>
              <a:rPr lang="en-US" sz="1400" dirty="0" err="1">
                <a:solidFill>
                  <a:schemeClr val="bg1"/>
                </a:solidFill>
              </a:rPr>
              <a:t>adipiscing</a:t>
            </a:r>
            <a:endParaRPr lang="en-US" sz="1400" dirty="0">
              <a:solidFill>
                <a:schemeClr val="bg1"/>
              </a:solidFill>
            </a:endParaRPr>
          </a:p>
        </p:txBody>
      </p:sp>
      <p:sp>
        <p:nvSpPr>
          <p:cNvPr id="14" name="TextBox 13">
            <a:extLst>
              <a:ext uri="{FF2B5EF4-FFF2-40B4-BE49-F238E27FC236}">
                <a16:creationId xmlns:a16="http://schemas.microsoft.com/office/drawing/2014/main" id="{D92DDFD6-5DB6-424C-A010-44304D957B05}"/>
              </a:ext>
            </a:extLst>
          </p:cNvPr>
          <p:cNvSpPr txBox="1"/>
          <p:nvPr/>
        </p:nvSpPr>
        <p:spPr>
          <a:xfrm>
            <a:off x="765438" y="2312631"/>
            <a:ext cx="4102776" cy="1569660"/>
          </a:xfrm>
          <a:prstGeom prst="rect">
            <a:avLst/>
          </a:prstGeom>
          <a:noFill/>
        </p:spPr>
        <p:txBody>
          <a:bodyPr wrap="square" rtlCol="0">
            <a:spAutoFit/>
          </a:bodyPr>
          <a:lstStyle/>
          <a:p>
            <a:r>
              <a:rPr lang="en-US" sz="9600" dirty="0">
                <a:solidFill>
                  <a:schemeClr val="bg1"/>
                </a:solidFill>
                <a:latin typeface="+mj-lt"/>
              </a:rPr>
              <a:t>SACAI</a:t>
            </a:r>
          </a:p>
        </p:txBody>
      </p:sp>
      <p:sp>
        <p:nvSpPr>
          <p:cNvPr id="15" name="TextBox 14">
            <a:extLst>
              <a:ext uri="{FF2B5EF4-FFF2-40B4-BE49-F238E27FC236}">
                <a16:creationId xmlns:a16="http://schemas.microsoft.com/office/drawing/2014/main" id="{2492C083-070F-4004-8718-5236D6EDF452}"/>
              </a:ext>
            </a:extLst>
          </p:cNvPr>
          <p:cNvSpPr txBox="1"/>
          <p:nvPr/>
        </p:nvSpPr>
        <p:spPr>
          <a:xfrm>
            <a:off x="765438" y="3928457"/>
            <a:ext cx="3630782" cy="1384995"/>
          </a:xfrm>
          <a:prstGeom prst="rect">
            <a:avLst/>
          </a:prstGeom>
          <a:noFill/>
        </p:spPr>
        <p:txBody>
          <a:bodyPr wrap="square" rtlCol="0">
            <a:spAutoFit/>
          </a:bodyPr>
          <a:lstStyle/>
          <a:p>
            <a:pPr algn="just">
              <a:lnSpc>
                <a:spcPct val="150000"/>
              </a:lnSpc>
            </a:pPr>
            <a:r>
              <a:rPr lang="en-US" sz="1400" dirty="0" err="1">
                <a:solidFill>
                  <a:schemeClr val="bg1"/>
                </a:solidFill>
              </a:rPr>
              <a:t>consectetuer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a:t>
            </a:r>
            <a:r>
              <a:rPr lang="en-US" sz="1400" dirty="0" err="1">
                <a:solidFill>
                  <a:schemeClr val="bg1"/>
                </a:solidFill>
              </a:rPr>
              <a:t>maecenas</a:t>
            </a:r>
            <a:r>
              <a:rPr lang="en-US" sz="1400" dirty="0">
                <a:solidFill>
                  <a:schemeClr val="bg1"/>
                </a:solidFill>
              </a:rPr>
              <a:t> </a:t>
            </a:r>
            <a:r>
              <a:rPr lang="en-US" sz="1400" dirty="0" err="1">
                <a:solidFill>
                  <a:schemeClr val="bg1"/>
                </a:solidFill>
              </a:rPr>
              <a:t>porttitor</a:t>
            </a:r>
            <a:r>
              <a:rPr lang="en-US" sz="1400" dirty="0">
                <a:solidFill>
                  <a:schemeClr val="bg1"/>
                </a:solidFill>
              </a:rPr>
              <a:t> </a:t>
            </a:r>
            <a:r>
              <a:rPr lang="en-US" sz="1400" dirty="0" err="1">
                <a:solidFill>
                  <a:schemeClr val="bg1"/>
                </a:solidFill>
              </a:rPr>
              <a:t>congue</a:t>
            </a:r>
            <a:r>
              <a:rPr lang="en-US" sz="1400" dirty="0">
                <a:solidFill>
                  <a:schemeClr val="bg1"/>
                </a:solidFill>
              </a:rPr>
              <a:t> </a:t>
            </a:r>
            <a:r>
              <a:rPr lang="en-US" sz="1400" dirty="0" err="1">
                <a:solidFill>
                  <a:schemeClr val="bg1"/>
                </a:solidFill>
              </a:rPr>
              <a:t>massa</a:t>
            </a:r>
            <a:r>
              <a:rPr lang="en-US" sz="1400" dirty="0">
                <a:solidFill>
                  <a:schemeClr val="bg1"/>
                </a:solidFill>
              </a:rPr>
              <a:t> </a:t>
            </a:r>
            <a:r>
              <a:rPr lang="en-US" sz="1400" dirty="0" err="1">
                <a:solidFill>
                  <a:schemeClr val="bg1"/>
                </a:solidFill>
              </a:rPr>
              <a:t>fusce</a:t>
            </a:r>
            <a:r>
              <a:rPr lang="en-US" sz="1400" dirty="0">
                <a:solidFill>
                  <a:schemeClr val="bg1"/>
                </a:solidFill>
              </a:rPr>
              <a:t> </a:t>
            </a:r>
            <a:r>
              <a:rPr lang="en-US" sz="1400" dirty="0" err="1">
                <a:solidFill>
                  <a:schemeClr val="bg1"/>
                </a:solidFill>
              </a:rPr>
              <a:t>posuere</a:t>
            </a:r>
            <a:r>
              <a:rPr lang="en-US" sz="1400" dirty="0">
                <a:solidFill>
                  <a:schemeClr val="bg1"/>
                </a:solidFill>
              </a:rPr>
              <a:t> magna </a:t>
            </a:r>
            <a:r>
              <a:rPr lang="en-US" sz="1400" dirty="0" err="1">
                <a:solidFill>
                  <a:schemeClr val="bg1"/>
                </a:solidFill>
              </a:rPr>
              <a:t>pulvinar</a:t>
            </a:r>
            <a:r>
              <a:rPr lang="en-US" sz="1400" dirty="0">
                <a:solidFill>
                  <a:schemeClr val="bg1"/>
                </a:solidFill>
              </a:rPr>
              <a:t> </a:t>
            </a:r>
            <a:r>
              <a:rPr lang="en-US" sz="1400" dirty="0" err="1">
                <a:solidFill>
                  <a:schemeClr val="bg1"/>
                </a:solidFill>
              </a:rPr>
              <a:t>ultricies</a:t>
            </a:r>
            <a:r>
              <a:rPr lang="en-US" sz="1400" dirty="0">
                <a:solidFill>
                  <a:schemeClr val="bg1"/>
                </a:solidFill>
              </a:rPr>
              <a:t> </a:t>
            </a:r>
            <a:r>
              <a:rPr lang="en-US" sz="1400" dirty="0" err="1">
                <a:solidFill>
                  <a:schemeClr val="bg1"/>
                </a:solidFill>
              </a:rPr>
              <a:t>purus</a:t>
            </a:r>
            <a:r>
              <a:rPr lang="en-US" sz="1400" dirty="0">
                <a:solidFill>
                  <a:schemeClr val="bg1"/>
                </a:solidFill>
              </a:rPr>
              <a:t> </a:t>
            </a:r>
            <a:r>
              <a:rPr lang="en-US" sz="1400" dirty="0" err="1">
                <a:solidFill>
                  <a:schemeClr val="bg1"/>
                </a:solidFill>
              </a:rPr>
              <a:t>lectus</a:t>
            </a:r>
            <a:r>
              <a:rPr lang="en-US" sz="1400" dirty="0">
                <a:solidFill>
                  <a:schemeClr val="bg1"/>
                </a:solidFill>
              </a:rPr>
              <a:t> </a:t>
            </a:r>
            <a:r>
              <a:rPr lang="en-US" sz="1400" dirty="0" err="1">
                <a:solidFill>
                  <a:schemeClr val="bg1"/>
                </a:solidFill>
              </a:rPr>
              <a:t>malesuada</a:t>
            </a:r>
            <a:r>
              <a:rPr lang="en-US" sz="1400" dirty="0">
                <a:solidFill>
                  <a:schemeClr val="bg1"/>
                </a:solidFill>
              </a:rPr>
              <a:t> libero sit </a:t>
            </a:r>
            <a:r>
              <a:rPr lang="en-US" sz="1400" dirty="0" err="1">
                <a:solidFill>
                  <a:schemeClr val="bg1"/>
                </a:solidFill>
              </a:rPr>
              <a:t>amet</a:t>
            </a:r>
            <a:r>
              <a:rPr lang="en-US" sz="1400" dirty="0">
                <a:solidFill>
                  <a:schemeClr val="bg1"/>
                </a:solidFill>
              </a:rPr>
              <a:t> </a:t>
            </a:r>
            <a:r>
              <a:rPr lang="en-US" sz="1400" dirty="0" err="1">
                <a:solidFill>
                  <a:schemeClr val="bg1"/>
                </a:solidFill>
              </a:rPr>
              <a:t>commodo</a:t>
            </a:r>
            <a:endParaRPr lang="en-US" sz="1400" dirty="0">
              <a:solidFill>
                <a:schemeClr val="bg1"/>
              </a:solidFill>
            </a:endParaRPr>
          </a:p>
        </p:txBody>
      </p:sp>
      <p:grpSp>
        <p:nvGrpSpPr>
          <p:cNvPr id="3" name="Group 2"/>
          <p:cNvGrpSpPr/>
          <p:nvPr/>
        </p:nvGrpSpPr>
        <p:grpSpPr>
          <a:xfrm>
            <a:off x="10510261" y="454073"/>
            <a:ext cx="1120989" cy="535453"/>
            <a:chOff x="10510261" y="454073"/>
            <a:chExt cx="1120989" cy="535453"/>
          </a:xfrm>
        </p:grpSpPr>
        <p:sp>
          <p:nvSpPr>
            <p:cNvPr id="19" name="TextBox 18">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20" name="Picture 19"/>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325667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B1D138-A23E-499E-92C4-CB5935C793DE}"/>
              </a:ext>
            </a:extLst>
          </p:cNvPr>
          <p:cNvSpPr/>
          <p:nvPr/>
        </p:nvSpPr>
        <p:spPr>
          <a:xfrm>
            <a:off x="609600" y="657586"/>
            <a:ext cx="6768219" cy="176456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TextBox 3">
            <a:extLst>
              <a:ext uri="{FF2B5EF4-FFF2-40B4-BE49-F238E27FC236}">
                <a16:creationId xmlns:a16="http://schemas.microsoft.com/office/drawing/2014/main" id="{FCEC56DB-7402-4526-B46B-E1B6FA26B982}"/>
              </a:ext>
            </a:extLst>
          </p:cNvPr>
          <p:cNvSpPr txBox="1"/>
          <p:nvPr/>
        </p:nvSpPr>
        <p:spPr>
          <a:xfrm>
            <a:off x="630553" y="837106"/>
            <a:ext cx="4008909" cy="1107723"/>
          </a:xfrm>
          <a:prstGeom prst="rect">
            <a:avLst/>
          </a:prstGeom>
          <a:noFill/>
        </p:spPr>
        <p:txBody>
          <a:bodyPr wrap="none" rtlCol="0">
            <a:spAutoFit/>
          </a:bodyPr>
          <a:lstStyle/>
          <a:p>
            <a:r>
              <a:rPr lang="en-US" sz="6599" dirty="0" err="1">
                <a:solidFill>
                  <a:schemeClr val="bg1"/>
                </a:solidFill>
                <a:latin typeface="+mj-lt"/>
              </a:rPr>
              <a:t>Kimi</a:t>
            </a:r>
            <a:r>
              <a:rPr lang="en-US" sz="6599" dirty="0">
                <a:solidFill>
                  <a:schemeClr val="bg1"/>
                </a:solidFill>
                <a:latin typeface="+mj-lt"/>
              </a:rPr>
              <a:t> Maki</a:t>
            </a:r>
          </a:p>
        </p:txBody>
      </p:sp>
      <p:sp>
        <p:nvSpPr>
          <p:cNvPr id="5" name="TextBox 4">
            <a:extLst>
              <a:ext uri="{FF2B5EF4-FFF2-40B4-BE49-F238E27FC236}">
                <a16:creationId xmlns:a16="http://schemas.microsoft.com/office/drawing/2014/main" id="{6EA800FD-8A3B-4807-BE25-D5E91B35842D}"/>
              </a:ext>
            </a:extLst>
          </p:cNvPr>
          <p:cNvSpPr txBox="1"/>
          <p:nvPr/>
        </p:nvSpPr>
        <p:spPr>
          <a:xfrm flipH="1">
            <a:off x="660314" y="1835601"/>
            <a:ext cx="2101583" cy="369284"/>
          </a:xfrm>
          <a:prstGeom prst="rect">
            <a:avLst/>
          </a:prstGeom>
          <a:noFill/>
        </p:spPr>
        <p:txBody>
          <a:bodyPr wrap="none" rtlCol="0">
            <a:spAutoFit/>
          </a:bodyPr>
          <a:lstStyle/>
          <a:p>
            <a:r>
              <a:rPr lang="en-US" dirty="0">
                <a:solidFill>
                  <a:schemeClr val="bg1"/>
                </a:solidFill>
              </a:rPr>
              <a:t>Owner and director</a:t>
            </a:r>
          </a:p>
        </p:txBody>
      </p:sp>
      <p:sp>
        <p:nvSpPr>
          <p:cNvPr id="8" name="TextBox 7">
            <a:extLst>
              <a:ext uri="{FF2B5EF4-FFF2-40B4-BE49-F238E27FC236}">
                <a16:creationId xmlns:a16="http://schemas.microsoft.com/office/drawing/2014/main" id="{E0AE9132-C6A7-440E-9FC5-4F4849718287}"/>
              </a:ext>
            </a:extLst>
          </p:cNvPr>
          <p:cNvSpPr txBox="1"/>
          <p:nvPr/>
        </p:nvSpPr>
        <p:spPr>
          <a:xfrm flipH="1">
            <a:off x="660314" y="2422150"/>
            <a:ext cx="6285682" cy="1384815"/>
          </a:xfrm>
          <a:prstGeom prst="rect">
            <a:avLst/>
          </a:prstGeom>
          <a:noFill/>
        </p:spPr>
        <p:txBody>
          <a:bodyPr wrap="square" rtlCol="0">
            <a:spAutoFit/>
          </a:bodyPr>
          <a:lstStyle/>
          <a:p>
            <a:pPr algn="just">
              <a:lnSpc>
                <a:spcPct val="150000"/>
              </a:lnSpc>
            </a:pP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r>
              <a:rPr lang="en-US" sz="1400" dirty="0">
                <a:solidFill>
                  <a:schemeClr val="tx1">
                    <a:lumMod val="50000"/>
                    <a:lumOff val="50000"/>
                  </a:schemeClr>
                </a:solidFill>
              </a:rPr>
              <a:t> </a:t>
            </a:r>
            <a:r>
              <a:rPr lang="en-US" sz="1400" dirty="0" err="1">
                <a:solidFill>
                  <a:schemeClr val="tx1">
                    <a:lumMod val="50000"/>
                    <a:lumOff val="50000"/>
                  </a:schemeClr>
                </a:solidFill>
              </a:rPr>
              <a:t>elit</a:t>
            </a:r>
            <a:r>
              <a:rPr lang="en-US" sz="1400" dirty="0">
                <a:solidFill>
                  <a:schemeClr val="tx1">
                    <a:lumMod val="50000"/>
                    <a:lumOff val="50000"/>
                  </a:schemeClr>
                </a:solidFill>
              </a:rPr>
              <a:t> </a:t>
            </a:r>
            <a:r>
              <a:rPr lang="en-US" sz="1400" dirty="0" err="1">
                <a:solidFill>
                  <a:schemeClr val="tx1">
                    <a:lumMod val="50000"/>
                    <a:lumOff val="50000"/>
                  </a:schemeClr>
                </a:solidFill>
              </a:rPr>
              <a:t>maecenas</a:t>
            </a:r>
            <a:r>
              <a:rPr lang="en-US" sz="1400" dirty="0">
                <a:solidFill>
                  <a:schemeClr val="tx1">
                    <a:lumMod val="50000"/>
                    <a:lumOff val="50000"/>
                  </a:schemeClr>
                </a:solidFill>
              </a:rPr>
              <a:t> </a:t>
            </a:r>
            <a:r>
              <a:rPr lang="en-US" sz="1400" dirty="0" err="1">
                <a:solidFill>
                  <a:schemeClr val="tx1">
                    <a:lumMod val="50000"/>
                    <a:lumOff val="50000"/>
                  </a:schemeClr>
                </a:solidFill>
              </a:rPr>
              <a:t>porttitor</a:t>
            </a:r>
            <a:r>
              <a:rPr lang="en-US" sz="1400" dirty="0">
                <a:solidFill>
                  <a:schemeClr val="tx1">
                    <a:lumMod val="50000"/>
                    <a:lumOff val="50000"/>
                  </a:schemeClr>
                </a:solidFill>
              </a:rPr>
              <a:t> </a:t>
            </a:r>
            <a:r>
              <a:rPr lang="en-US" sz="1400" dirty="0" err="1">
                <a:solidFill>
                  <a:schemeClr val="tx1">
                    <a:lumMod val="50000"/>
                    <a:lumOff val="50000"/>
                  </a:schemeClr>
                </a:solidFill>
              </a:rPr>
              <a:t>congue</a:t>
            </a:r>
            <a:r>
              <a:rPr lang="en-US" sz="1400" dirty="0">
                <a:solidFill>
                  <a:schemeClr val="tx1">
                    <a:lumMod val="50000"/>
                    <a:lumOff val="50000"/>
                  </a:schemeClr>
                </a:solidFill>
              </a:rPr>
              <a:t> </a:t>
            </a:r>
            <a:r>
              <a:rPr lang="en-US" sz="1400" dirty="0" err="1">
                <a:solidFill>
                  <a:schemeClr val="tx1">
                    <a:lumMod val="50000"/>
                    <a:lumOff val="50000"/>
                  </a:schemeClr>
                </a:solidFill>
              </a:rPr>
              <a:t>massa</a:t>
            </a:r>
            <a:r>
              <a:rPr lang="en-US" sz="1400" dirty="0">
                <a:solidFill>
                  <a:schemeClr val="tx1">
                    <a:lumMod val="50000"/>
                    <a:lumOff val="50000"/>
                  </a:schemeClr>
                </a:solidFill>
              </a:rPr>
              <a:t> </a:t>
            </a:r>
            <a:r>
              <a:rPr lang="en-US" sz="1400" dirty="0" err="1">
                <a:solidFill>
                  <a:schemeClr val="tx1">
                    <a:lumMod val="50000"/>
                    <a:lumOff val="50000"/>
                  </a:schemeClr>
                </a:solidFill>
              </a:rPr>
              <a:t>fusce</a:t>
            </a:r>
            <a:r>
              <a:rPr lang="en-US" sz="1400" dirty="0">
                <a:solidFill>
                  <a:schemeClr val="tx1">
                    <a:lumMod val="50000"/>
                    <a:lumOff val="50000"/>
                  </a:schemeClr>
                </a:solidFill>
              </a:rPr>
              <a:t> </a:t>
            </a:r>
            <a:r>
              <a:rPr lang="en-US" sz="1400" dirty="0" err="1">
                <a:solidFill>
                  <a:schemeClr val="tx1">
                    <a:lumMod val="50000"/>
                    <a:lumOff val="50000"/>
                  </a:schemeClr>
                </a:solidFill>
              </a:rPr>
              <a:t>posuere</a:t>
            </a:r>
            <a:r>
              <a:rPr lang="en-US" sz="1400" dirty="0">
                <a:solidFill>
                  <a:schemeClr val="tx1">
                    <a:lumMod val="50000"/>
                    <a:lumOff val="50000"/>
                  </a:schemeClr>
                </a:solidFill>
              </a:rPr>
              <a:t> magna </a:t>
            </a:r>
            <a:r>
              <a:rPr lang="en-US" sz="1400" dirty="0" err="1">
                <a:solidFill>
                  <a:schemeClr val="tx1">
                    <a:lumMod val="50000"/>
                    <a:lumOff val="50000"/>
                  </a:schemeClr>
                </a:solidFill>
              </a:rPr>
              <a:t>pulvinar</a:t>
            </a:r>
            <a:r>
              <a:rPr lang="en-US" sz="1400" dirty="0">
                <a:solidFill>
                  <a:schemeClr val="tx1">
                    <a:lumMod val="50000"/>
                    <a:lumOff val="50000"/>
                  </a:schemeClr>
                </a:solidFill>
              </a:rPr>
              <a:t> </a:t>
            </a:r>
            <a:r>
              <a:rPr lang="en-US" sz="1400" dirty="0" err="1">
                <a:solidFill>
                  <a:schemeClr val="tx1">
                    <a:lumMod val="50000"/>
                    <a:lumOff val="50000"/>
                  </a:schemeClr>
                </a:solidFill>
              </a:rPr>
              <a:t>ultricies</a:t>
            </a:r>
            <a:r>
              <a:rPr lang="en-US" sz="1400" dirty="0">
                <a:solidFill>
                  <a:schemeClr val="tx1">
                    <a:lumMod val="50000"/>
                    <a:lumOff val="50000"/>
                  </a:schemeClr>
                </a:solidFill>
              </a:rPr>
              <a:t> </a:t>
            </a:r>
            <a:r>
              <a:rPr lang="en-US" sz="1400" dirty="0" err="1">
                <a:solidFill>
                  <a:schemeClr val="tx1">
                    <a:lumMod val="50000"/>
                    <a:lumOff val="50000"/>
                  </a:schemeClr>
                </a:solidFill>
              </a:rPr>
              <a:t>purus</a:t>
            </a:r>
            <a:r>
              <a:rPr lang="en-US" sz="1400" dirty="0">
                <a:solidFill>
                  <a:schemeClr val="tx1">
                    <a:lumMod val="50000"/>
                    <a:lumOff val="50000"/>
                  </a:schemeClr>
                </a:solidFill>
              </a:rPr>
              <a:t>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a:t>
            </a:r>
          </a:p>
        </p:txBody>
      </p:sp>
      <p:sp>
        <p:nvSpPr>
          <p:cNvPr id="9" name="Freeform 13">
            <a:extLst>
              <a:ext uri="{FF2B5EF4-FFF2-40B4-BE49-F238E27FC236}">
                <a16:creationId xmlns:a16="http://schemas.microsoft.com/office/drawing/2014/main" id="{BE83EE93-5DD2-4F81-A516-7A237DC51EAB}"/>
              </a:ext>
            </a:extLst>
          </p:cNvPr>
          <p:cNvSpPr>
            <a:spLocks/>
          </p:cNvSpPr>
          <p:nvPr/>
        </p:nvSpPr>
        <p:spPr bwMode="auto">
          <a:xfrm>
            <a:off x="835317" y="4336536"/>
            <a:ext cx="377032" cy="423040"/>
          </a:xfrm>
          <a:custGeom>
            <a:avLst/>
            <a:gdLst>
              <a:gd name="T0" fmla="*/ 185 w 207"/>
              <a:gd name="T1" fmla="*/ 4 h 232"/>
              <a:gd name="T2" fmla="*/ 87 w 207"/>
              <a:gd name="T3" fmla="*/ 34 h 232"/>
              <a:gd name="T4" fmla="*/ 65 w 207"/>
              <a:gd name="T5" fmla="*/ 61 h 232"/>
              <a:gd name="T6" fmla="*/ 65 w 207"/>
              <a:gd name="T7" fmla="*/ 163 h 232"/>
              <a:gd name="T8" fmla="*/ 65 w 207"/>
              <a:gd name="T9" fmla="*/ 165 h 232"/>
              <a:gd name="T10" fmla="*/ 42 w 207"/>
              <a:gd name="T11" fmla="*/ 162 h 232"/>
              <a:gd name="T12" fmla="*/ 0 w 207"/>
              <a:gd name="T13" fmla="*/ 202 h 232"/>
              <a:gd name="T14" fmla="*/ 42 w 207"/>
              <a:gd name="T15" fmla="*/ 229 h 232"/>
              <a:gd name="T16" fmla="*/ 83 w 207"/>
              <a:gd name="T17" fmla="*/ 190 h 232"/>
              <a:gd name="T18" fmla="*/ 83 w 207"/>
              <a:gd name="T19" fmla="*/ 101 h 232"/>
              <a:gd name="T20" fmla="*/ 93 w 207"/>
              <a:gd name="T21" fmla="*/ 90 h 232"/>
              <a:gd name="T22" fmla="*/ 179 w 207"/>
              <a:gd name="T23" fmla="*/ 62 h 232"/>
              <a:gd name="T24" fmla="*/ 189 w 207"/>
              <a:gd name="T25" fmla="*/ 68 h 232"/>
              <a:gd name="T26" fmla="*/ 189 w 207"/>
              <a:gd name="T27" fmla="*/ 139 h 232"/>
              <a:gd name="T28" fmla="*/ 189 w 207"/>
              <a:gd name="T29" fmla="*/ 139 h 232"/>
              <a:gd name="T30" fmla="*/ 164 w 207"/>
              <a:gd name="T31" fmla="*/ 136 h 232"/>
              <a:gd name="T32" fmla="*/ 122 w 207"/>
              <a:gd name="T33" fmla="*/ 175 h 232"/>
              <a:gd name="T34" fmla="*/ 164 w 207"/>
              <a:gd name="T35" fmla="*/ 203 h 232"/>
              <a:gd name="T36" fmla="*/ 207 w 207"/>
              <a:gd name="T37" fmla="*/ 164 h 232"/>
              <a:gd name="T38" fmla="*/ 207 w 207"/>
              <a:gd name="T39" fmla="*/ 19 h 232"/>
              <a:gd name="T40" fmla="*/ 185 w 207"/>
              <a:gd name="T41" fmla="*/ 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232">
                <a:moveTo>
                  <a:pt x="185" y="4"/>
                </a:moveTo>
                <a:cubicBezTo>
                  <a:pt x="87" y="34"/>
                  <a:pt x="87" y="34"/>
                  <a:pt x="87" y="34"/>
                </a:cubicBezTo>
                <a:cubicBezTo>
                  <a:pt x="75" y="37"/>
                  <a:pt x="65" y="49"/>
                  <a:pt x="65" y="61"/>
                </a:cubicBezTo>
                <a:cubicBezTo>
                  <a:pt x="65" y="163"/>
                  <a:pt x="65" y="163"/>
                  <a:pt x="65" y="163"/>
                </a:cubicBezTo>
                <a:cubicBezTo>
                  <a:pt x="65" y="163"/>
                  <a:pt x="65" y="165"/>
                  <a:pt x="65" y="165"/>
                </a:cubicBezTo>
                <a:cubicBezTo>
                  <a:pt x="65" y="165"/>
                  <a:pt x="58" y="160"/>
                  <a:pt x="42" y="162"/>
                </a:cubicBezTo>
                <a:cubicBezTo>
                  <a:pt x="19" y="166"/>
                  <a:pt x="0" y="183"/>
                  <a:pt x="0" y="202"/>
                </a:cubicBezTo>
                <a:cubicBezTo>
                  <a:pt x="0" y="221"/>
                  <a:pt x="19" y="232"/>
                  <a:pt x="42" y="229"/>
                </a:cubicBezTo>
                <a:cubicBezTo>
                  <a:pt x="66" y="226"/>
                  <a:pt x="83" y="209"/>
                  <a:pt x="83" y="190"/>
                </a:cubicBezTo>
                <a:cubicBezTo>
                  <a:pt x="83" y="190"/>
                  <a:pt x="83" y="110"/>
                  <a:pt x="83" y="101"/>
                </a:cubicBezTo>
                <a:cubicBezTo>
                  <a:pt x="83" y="93"/>
                  <a:pt x="93" y="90"/>
                  <a:pt x="93" y="90"/>
                </a:cubicBezTo>
                <a:cubicBezTo>
                  <a:pt x="179" y="62"/>
                  <a:pt x="179" y="62"/>
                  <a:pt x="179" y="62"/>
                </a:cubicBezTo>
                <a:cubicBezTo>
                  <a:pt x="179" y="62"/>
                  <a:pt x="189" y="59"/>
                  <a:pt x="189" y="68"/>
                </a:cubicBezTo>
                <a:cubicBezTo>
                  <a:pt x="189" y="77"/>
                  <a:pt x="189" y="139"/>
                  <a:pt x="189" y="139"/>
                </a:cubicBezTo>
                <a:cubicBezTo>
                  <a:pt x="189" y="139"/>
                  <a:pt x="189" y="139"/>
                  <a:pt x="189" y="139"/>
                </a:cubicBezTo>
                <a:cubicBezTo>
                  <a:pt x="189" y="139"/>
                  <a:pt x="180" y="134"/>
                  <a:pt x="164" y="136"/>
                </a:cubicBezTo>
                <a:cubicBezTo>
                  <a:pt x="141" y="139"/>
                  <a:pt x="122" y="156"/>
                  <a:pt x="122" y="175"/>
                </a:cubicBezTo>
                <a:cubicBezTo>
                  <a:pt x="122" y="194"/>
                  <a:pt x="141" y="205"/>
                  <a:pt x="164" y="203"/>
                </a:cubicBezTo>
                <a:cubicBezTo>
                  <a:pt x="188" y="200"/>
                  <a:pt x="207" y="182"/>
                  <a:pt x="207" y="164"/>
                </a:cubicBezTo>
                <a:cubicBezTo>
                  <a:pt x="207" y="19"/>
                  <a:pt x="207" y="19"/>
                  <a:pt x="207" y="19"/>
                </a:cubicBezTo>
                <a:cubicBezTo>
                  <a:pt x="207" y="7"/>
                  <a:pt x="197" y="0"/>
                  <a:pt x="185" y="4"/>
                </a:cubicBezTo>
                <a:close/>
              </a:path>
            </a:pathLst>
          </a:custGeom>
          <a:solidFill>
            <a:schemeClr val="accent1"/>
          </a:solidFill>
          <a:ln>
            <a:noFill/>
          </a:ln>
        </p:spPr>
        <p:txBody>
          <a:bodyPr vert="horz" wrap="square" lIns="91428" tIns="45714" rIns="91428" bIns="45714"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79F60E84-1A2B-4F4E-A063-F14DDCE6FAF1}"/>
              </a:ext>
            </a:extLst>
          </p:cNvPr>
          <p:cNvSpPr>
            <a:spLocks noEditPoints="1"/>
          </p:cNvSpPr>
          <p:nvPr/>
        </p:nvSpPr>
        <p:spPr bwMode="auto">
          <a:xfrm>
            <a:off x="819132" y="5379624"/>
            <a:ext cx="116651" cy="234424"/>
          </a:xfrm>
          <a:custGeom>
            <a:avLst/>
            <a:gdLst>
              <a:gd name="T0" fmla="*/ 49 w 64"/>
              <a:gd name="T1" fmla="*/ 15 h 128"/>
              <a:gd name="T2" fmla="*/ 49 w 64"/>
              <a:gd name="T3" fmla="*/ 54 h 128"/>
              <a:gd name="T4" fmla="*/ 15 w 64"/>
              <a:gd name="T5" fmla="*/ 54 h 128"/>
              <a:gd name="T6" fmla="*/ 15 w 64"/>
              <a:gd name="T7" fmla="*/ 15 h 128"/>
              <a:gd name="T8" fmla="*/ 49 w 64"/>
              <a:gd name="T9" fmla="*/ 15 h 128"/>
              <a:gd name="T10" fmla="*/ 59 w 64"/>
              <a:gd name="T11" fmla="*/ 0 h 128"/>
              <a:gd name="T12" fmla="*/ 5 w 64"/>
              <a:gd name="T13" fmla="*/ 0 h 128"/>
              <a:gd name="T14" fmla="*/ 0 w 64"/>
              <a:gd name="T15" fmla="*/ 5 h 128"/>
              <a:gd name="T16" fmla="*/ 0 w 64"/>
              <a:gd name="T17" fmla="*/ 123 h 128"/>
              <a:gd name="T18" fmla="*/ 5 w 64"/>
              <a:gd name="T19" fmla="*/ 128 h 128"/>
              <a:gd name="T20" fmla="*/ 59 w 64"/>
              <a:gd name="T21" fmla="*/ 128 h 128"/>
              <a:gd name="T22" fmla="*/ 64 w 64"/>
              <a:gd name="T23" fmla="*/ 123 h 128"/>
              <a:gd name="T24" fmla="*/ 64 w 64"/>
              <a:gd name="T25" fmla="*/ 5 h 128"/>
              <a:gd name="T26" fmla="*/ 59 w 64"/>
              <a:gd name="T2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8">
                <a:moveTo>
                  <a:pt x="49" y="15"/>
                </a:moveTo>
                <a:cubicBezTo>
                  <a:pt x="49" y="54"/>
                  <a:pt x="49" y="54"/>
                  <a:pt x="49" y="54"/>
                </a:cubicBezTo>
                <a:cubicBezTo>
                  <a:pt x="15" y="54"/>
                  <a:pt x="15" y="54"/>
                  <a:pt x="15" y="54"/>
                </a:cubicBezTo>
                <a:cubicBezTo>
                  <a:pt x="15" y="15"/>
                  <a:pt x="15" y="15"/>
                  <a:pt x="15" y="15"/>
                </a:cubicBezTo>
                <a:cubicBezTo>
                  <a:pt x="49" y="15"/>
                  <a:pt x="49" y="15"/>
                  <a:pt x="49" y="15"/>
                </a:cubicBezTo>
                <a:moveTo>
                  <a:pt x="59" y="0"/>
                </a:moveTo>
                <a:cubicBezTo>
                  <a:pt x="5" y="0"/>
                  <a:pt x="5" y="0"/>
                  <a:pt x="5" y="0"/>
                </a:cubicBezTo>
                <a:cubicBezTo>
                  <a:pt x="2" y="0"/>
                  <a:pt x="0" y="2"/>
                  <a:pt x="0" y="5"/>
                </a:cubicBezTo>
                <a:cubicBezTo>
                  <a:pt x="0" y="123"/>
                  <a:pt x="0" y="123"/>
                  <a:pt x="0" y="123"/>
                </a:cubicBezTo>
                <a:cubicBezTo>
                  <a:pt x="0" y="126"/>
                  <a:pt x="2" y="128"/>
                  <a:pt x="5" y="128"/>
                </a:cubicBezTo>
                <a:cubicBezTo>
                  <a:pt x="59" y="128"/>
                  <a:pt x="59" y="128"/>
                  <a:pt x="59" y="128"/>
                </a:cubicBezTo>
                <a:cubicBezTo>
                  <a:pt x="62" y="128"/>
                  <a:pt x="64" y="126"/>
                  <a:pt x="64" y="123"/>
                </a:cubicBezTo>
                <a:cubicBezTo>
                  <a:pt x="64" y="5"/>
                  <a:pt x="64" y="5"/>
                  <a:pt x="64" y="5"/>
                </a:cubicBezTo>
                <a:cubicBezTo>
                  <a:pt x="64" y="2"/>
                  <a:pt x="62" y="0"/>
                  <a:pt x="59" y="0"/>
                </a:cubicBezTo>
                <a:close/>
              </a:path>
            </a:pathLst>
          </a:custGeom>
          <a:solidFill>
            <a:schemeClr val="accent1"/>
          </a:solidFill>
          <a:ln>
            <a:noFill/>
          </a:ln>
        </p:spPr>
        <p:txBody>
          <a:bodyPr vert="horz" wrap="square" lIns="91428" tIns="45714" rIns="91428" bIns="45714"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433004C5-9682-465F-8BAF-CD2B9E94EF9C}"/>
              </a:ext>
            </a:extLst>
          </p:cNvPr>
          <p:cNvSpPr>
            <a:spLocks noEditPoints="1"/>
          </p:cNvSpPr>
          <p:nvPr/>
        </p:nvSpPr>
        <p:spPr bwMode="auto">
          <a:xfrm>
            <a:off x="964946" y="5323541"/>
            <a:ext cx="116651" cy="290506"/>
          </a:xfrm>
          <a:custGeom>
            <a:avLst/>
            <a:gdLst>
              <a:gd name="T0" fmla="*/ 49 w 64"/>
              <a:gd name="T1" fmla="*/ 15 h 159"/>
              <a:gd name="T2" fmla="*/ 49 w 64"/>
              <a:gd name="T3" fmla="*/ 95 h 159"/>
              <a:gd name="T4" fmla="*/ 15 w 64"/>
              <a:gd name="T5" fmla="*/ 95 h 159"/>
              <a:gd name="T6" fmla="*/ 15 w 64"/>
              <a:gd name="T7" fmla="*/ 15 h 159"/>
              <a:gd name="T8" fmla="*/ 49 w 64"/>
              <a:gd name="T9" fmla="*/ 15 h 159"/>
              <a:gd name="T10" fmla="*/ 59 w 64"/>
              <a:gd name="T11" fmla="*/ 0 h 159"/>
              <a:gd name="T12" fmla="*/ 5 w 64"/>
              <a:gd name="T13" fmla="*/ 0 h 159"/>
              <a:gd name="T14" fmla="*/ 0 w 64"/>
              <a:gd name="T15" fmla="*/ 5 h 159"/>
              <a:gd name="T16" fmla="*/ 0 w 64"/>
              <a:gd name="T17" fmla="*/ 154 h 159"/>
              <a:gd name="T18" fmla="*/ 5 w 64"/>
              <a:gd name="T19" fmla="*/ 159 h 159"/>
              <a:gd name="T20" fmla="*/ 59 w 64"/>
              <a:gd name="T21" fmla="*/ 159 h 159"/>
              <a:gd name="T22" fmla="*/ 64 w 64"/>
              <a:gd name="T23" fmla="*/ 154 h 159"/>
              <a:gd name="T24" fmla="*/ 64 w 64"/>
              <a:gd name="T25" fmla="*/ 5 h 159"/>
              <a:gd name="T26" fmla="*/ 59 w 64"/>
              <a:gd name="T2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59">
                <a:moveTo>
                  <a:pt x="49" y="15"/>
                </a:moveTo>
                <a:cubicBezTo>
                  <a:pt x="49" y="95"/>
                  <a:pt x="49" y="95"/>
                  <a:pt x="49" y="95"/>
                </a:cubicBezTo>
                <a:cubicBezTo>
                  <a:pt x="15" y="95"/>
                  <a:pt x="15" y="95"/>
                  <a:pt x="15" y="95"/>
                </a:cubicBezTo>
                <a:cubicBezTo>
                  <a:pt x="15" y="15"/>
                  <a:pt x="15" y="15"/>
                  <a:pt x="15" y="15"/>
                </a:cubicBezTo>
                <a:cubicBezTo>
                  <a:pt x="49" y="15"/>
                  <a:pt x="49" y="15"/>
                  <a:pt x="49" y="15"/>
                </a:cubicBezTo>
                <a:moveTo>
                  <a:pt x="59" y="0"/>
                </a:moveTo>
                <a:cubicBezTo>
                  <a:pt x="5" y="0"/>
                  <a:pt x="5" y="0"/>
                  <a:pt x="5" y="0"/>
                </a:cubicBezTo>
                <a:cubicBezTo>
                  <a:pt x="2" y="0"/>
                  <a:pt x="0" y="2"/>
                  <a:pt x="0" y="5"/>
                </a:cubicBezTo>
                <a:cubicBezTo>
                  <a:pt x="0" y="154"/>
                  <a:pt x="0" y="154"/>
                  <a:pt x="0" y="154"/>
                </a:cubicBezTo>
                <a:cubicBezTo>
                  <a:pt x="0" y="157"/>
                  <a:pt x="2" y="159"/>
                  <a:pt x="5" y="159"/>
                </a:cubicBezTo>
                <a:cubicBezTo>
                  <a:pt x="59" y="159"/>
                  <a:pt x="59" y="159"/>
                  <a:pt x="59" y="159"/>
                </a:cubicBezTo>
                <a:cubicBezTo>
                  <a:pt x="62" y="159"/>
                  <a:pt x="64" y="157"/>
                  <a:pt x="64" y="154"/>
                </a:cubicBezTo>
                <a:cubicBezTo>
                  <a:pt x="64" y="5"/>
                  <a:pt x="64" y="5"/>
                  <a:pt x="64" y="5"/>
                </a:cubicBezTo>
                <a:cubicBezTo>
                  <a:pt x="64" y="2"/>
                  <a:pt x="62" y="0"/>
                  <a:pt x="59" y="0"/>
                </a:cubicBezTo>
                <a:close/>
              </a:path>
            </a:pathLst>
          </a:custGeom>
          <a:solidFill>
            <a:schemeClr val="accent1"/>
          </a:solidFill>
          <a:ln>
            <a:noFill/>
          </a:ln>
        </p:spPr>
        <p:txBody>
          <a:bodyPr vert="horz" wrap="square" lIns="91428" tIns="45714" rIns="91428" bIns="45714"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E6706A5A-CA1A-43DD-A911-8AEBC01D2E51}"/>
              </a:ext>
            </a:extLst>
          </p:cNvPr>
          <p:cNvSpPr>
            <a:spLocks noEditPoints="1"/>
          </p:cNvSpPr>
          <p:nvPr/>
        </p:nvSpPr>
        <p:spPr bwMode="auto">
          <a:xfrm>
            <a:off x="1110760" y="5224836"/>
            <a:ext cx="117773" cy="389211"/>
          </a:xfrm>
          <a:custGeom>
            <a:avLst/>
            <a:gdLst>
              <a:gd name="T0" fmla="*/ 50 w 65"/>
              <a:gd name="T1" fmla="*/ 16 h 213"/>
              <a:gd name="T2" fmla="*/ 50 w 65"/>
              <a:gd name="T3" fmla="*/ 114 h 213"/>
              <a:gd name="T4" fmla="*/ 16 w 65"/>
              <a:gd name="T5" fmla="*/ 114 h 213"/>
              <a:gd name="T6" fmla="*/ 16 w 65"/>
              <a:gd name="T7" fmla="*/ 16 h 213"/>
              <a:gd name="T8" fmla="*/ 50 w 65"/>
              <a:gd name="T9" fmla="*/ 16 h 213"/>
              <a:gd name="T10" fmla="*/ 60 w 65"/>
              <a:gd name="T11" fmla="*/ 0 h 213"/>
              <a:gd name="T12" fmla="*/ 6 w 65"/>
              <a:gd name="T13" fmla="*/ 0 h 213"/>
              <a:gd name="T14" fmla="*/ 0 w 65"/>
              <a:gd name="T15" fmla="*/ 5 h 213"/>
              <a:gd name="T16" fmla="*/ 0 w 65"/>
              <a:gd name="T17" fmla="*/ 208 h 213"/>
              <a:gd name="T18" fmla="*/ 6 w 65"/>
              <a:gd name="T19" fmla="*/ 213 h 213"/>
              <a:gd name="T20" fmla="*/ 60 w 65"/>
              <a:gd name="T21" fmla="*/ 213 h 213"/>
              <a:gd name="T22" fmla="*/ 65 w 65"/>
              <a:gd name="T23" fmla="*/ 208 h 213"/>
              <a:gd name="T24" fmla="*/ 65 w 65"/>
              <a:gd name="T25" fmla="*/ 5 h 213"/>
              <a:gd name="T26" fmla="*/ 60 w 65"/>
              <a:gd name="T27"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213">
                <a:moveTo>
                  <a:pt x="50" y="16"/>
                </a:moveTo>
                <a:cubicBezTo>
                  <a:pt x="50" y="114"/>
                  <a:pt x="50" y="114"/>
                  <a:pt x="50" y="114"/>
                </a:cubicBezTo>
                <a:cubicBezTo>
                  <a:pt x="16" y="114"/>
                  <a:pt x="16" y="114"/>
                  <a:pt x="16" y="114"/>
                </a:cubicBezTo>
                <a:cubicBezTo>
                  <a:pt x="16" y="16"/>
                  <a:pt x="16" y="16"/>
                  <a:pt x="16" y="16"/>
                </a:cubicBezTo>
                <a:cubicBezTo>
                  <a:pt x="50" y="16"/>
                  <a:pt x="50" y="16"/>
                  <a:pt x="50" y="16"/>
                </a:cubicBezTo>
                <a:moveTo>
                  <a:pt x="60" y="0"/>
                </a:moveTo>
                <a:cubicBezTo>
                  <a:pt x="6" y="0"/>
                  <a:pt x="6" y="0"/>
                  <a:pt x="6" y="0"/>
                </a:cubicBezTo>
                <a:cubicBezTo>
                  <a:pt x="3" y="0"/>
                  <a:pt x="0" y="3"/>
                  <a:pt x="0" y="5"/>
                </a:cubicBezTo>
                <a:cubicBezTo>
                  <a:pt x="0" y="208"/>
                  <a:pt x="0" y="208"/>
                  <a:pt x="0" y="208"/>
                </a:cubicBezTo>
                <a:cubicBezTo>
                  <a:pt x="0" y="210"/>
                  <a:pt x="3" y="213"/>
                  <a:pt x="6" y="213"/>
                </a:cubicBezTo>
                <a:cubicBezTo>
                  <a:pt x="60" y="213"/>
                  <a:pt x="60" y="213"/>
                  <a:pt x="60" y="213"/>
                </a:cubicBezTo>
                <a:cubicBezTo>
                  <a:pt x="63" y="213"/>
                  <a:pt x="65" y="210"/>
                  <a:pt x="65" y="208"/>
                </a:cubicBezTo>
                <a:cubicBezTo>
                  <a:pt x="65" y="5"/>
                  <a:pt x="65" y="5"/>
                  <a:pt x="65" y="5"/>
                </a:cubicBezTo>
                <a:cubicBezTo>
                  <a:pt x="65" y="3"/>
                  <a:pt x="63" y="0"/>
                  <a:pt x="60" y="0"/>
                </a:cubicBezTo>
                <a:close/>
              </a:path>
            </a:pathLst>
          </a:custGeom>
          <a:solidFill>
            <a:schemeClr val="accent1"/>
          </a:solidFill>
          <a:ln>
            <a:noFill/>
          </a:ln>
        </p:spPr>
        <p:txBody>
          <a:bodyPr vert="horz" wrap="square" lIns="91428" tIns="45714" rIns="91428" bIns="45714" numCol="1" anchor="t" anchorCtr="0" compatLnSpc="1">
            <a:prstTxWarp prst="textNoShape">
              <a:avLst/>
            </a:prstTxWarp>
          </a:bodyPr>
          <a:lstStyle/>
          <a:p>
            <a:endParaRPr lang="en-US"/>
          </a:p>
        </p:txBody>
      </p:sp>
      <p:cxnSp>
        <p:nvCxnSpPr>
          <p:cNvPr id="14" name="Straight Connector 13">
            <a:extLst>
              <a:ext uri="{FF2B5EF4-FFF2-40B4-BE49-F238E27FC236}">
                <a16:creationId xmlns:a16="http://schemas.microsoft.com/office/drawing/2014/main" id="{DA2FA31A-2F6B-418E-8791-1E58E328065E}"/>
              </a:ext>
            </a:extLst>
          </p:cNvPr>
          <p:cNvCxnSpPr>
            <a:cxnSpLocks/>
          </p:cNvCxnSpPr>
          <p:nvPr/>
        </p:nvCxnSpPr>
        <p:spPr>
          <a:xfrm>
            <a:off x="1577894" y="4548055"/>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812F27CA-72DE-4B48-A5D4-24078AEC634E}"/>
              </a:ext>
            </a:extLst>
          </p:cNvPr>
          <p:cNvCxnSpPr>
            <a:cxnSpLocks/>
          </p:cNvCxnSpPr>
          <p:nvPr/>
        </p:nvCxnSpPr>
        <p:spPr>
          <a:xfrm>
            <a:off x="1577894" y="4548055"/>
            <a:ext cx="3820263"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16" name="Rectangle 15">
            <a:extLst>
              <a:ext uri="{FF2B5EF4-FFF2-40B4-BE49-F238E27FC236}">
                <a16:creationId xmlns:a16="http://schemas.microsoft.com/office/drawing/2014/main" id="{FE87D555-9A6D-4BBE-A88E-191FF8EF2945}"/>
              </a:ext>
            </a:extLst>
          </p:cNvPr>
          <p:cNvSpPr/>
          <p:nvPr/>
        </p:nvSpPr>
        <p:spPr>
          <a:xfrm flipH="1">
            <a:off x="5989912" y="4378031"/>
            <a:ext cx="590148" cy="369284"/>
          </a:xfrm>
          <a:prstGeom prst="rect">
            <a:avLst/>
          </a:prstGeom>
          <a:noFill/>
        </p:spPr>
        <p:txBody>
          <a:bodyPr wrap="none" rtlCol="0">
            <a:spAutoFit/>
          </a:bodyPr>
          <a:lstStyle/>
          <a:p>
            <a:pPr algn="r">
              <a:lnSpc>
                <a:spcPct val="150000"/>
              </a:lnSpc>
            </a:pPr>
            <a:r>
              <a:rPr lang="en-US" sz="1200">
                <a:solidFill>
                  <a:schemeClr val="bg1">
                    <a:lumMod val="65000"/>
                  </a:schemeClr>
                </a:solidFill>
              </a:rPr>
              <a:t>91.4%</a:t>
            </a:r>
          </a:p>
        </p:txBody>
      </p:sp>
      <p:cxnSp>
        <p:nvCxnSpPr>
          <p:cNvPr id="19" name="Straight Connector 18">
            <a:extLst>
              <a:ext uri="{FF2B5EF4-FFF2-40B4-BE49-F238E27FC236}">
                <a16:creationId xmlns:a16="http://schemas.microsoft.com/office/drawing/2014/main" id="{9DFA0BBF-942C-4F72-B6F8-8DC3B0D61BC3}"/>
              </a:ext>
            </a:extLst>
          </p:cNvPr>
          <p:cNvCxnSpPr>
            <a:cxnSpLocks/>
          </p:cNvCxnSpPr>
          <p:nvPr/>
        </p:nvCxnSpPr>
        <p:spPr>
          <a:xfrm>
            <a:off x="1577894" y="5419441"/>
            <a:ext cx="4302801" cy="0"/>
          </a:xfrm>
          <a:prstGeom prst="line">
            <a:avLst/>
          </a:prstGeom>
          <a:solidFill>
            <a:schemeClr val="bg1"/>
          </a:solidFill>
          <a:ln w="63500" cap="rnd">
            <a:solidFill>
              <a:schemeClr val="bg1">
                <a:lumMod val="95000"/>
              </a:schemeClr>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ED337362-410A-4C84-8D74-4D2E00DA76BE}"/>
              </a:ext>
            </a:extLst>
          </p:cNvPr>
          <p:cNvCxnSpPr>
            <a:cxnSpLocks/>
          </p:cNvCxnSpPr>
          <p:nvPr/>
        </p:nvCxnSpPr>
        <p:spPr>
          <a:xfrm>
            <a:off x="1577894" y="5419441"/>
            <a:ext cx="4060171" cy="0"/>
          </a:xfrm>
          <a:prstGeom prst="line">
            <a:avLst/>
          </a:prstGeom>
          <a:solidFill>
            <a:schemeClr val="bg1"/>
          </a:solidFill>
          <a:ln w="63500"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cxnSp>
      <p:sp>
        <p:nvSpPr>
          <p:cNvPr id="21" name="Rectangle 20">
            <a:extLst>
              <a:ext uri="{FF2B5EF4-FFF2-40B4-BE49-F238E27FC236}">
                <a16:creationId xmlns:a16="http://schemas.microsoft.com/office/drawing/2014/main" id="{71931429-9078-4C44-9106-2D9F574EBCFD}"/>
              </a:ext>
            </a:extLst>
          </p:cNvPr>
          <p:cNvSpPr/>
          <p:nvPr/>
        </p:nvSpPr>
        <p:spPr>
          <a:xfrm flipH="1">
            <a:off x="5989911" y="5249417"/>
            <a:ext cx="590149" cy="369284"/>
          </a:xfrm>
          <a:prstGeom prst="rect">
            <a:avLst/>
          </a:prstGeom>
          <a:noFill/>
        </p:spPr>
        <p:txBody>
          <a:bodyPr wrap="none" rtlCol="0">
            <a:spAutoFit/>
          </a:bodyPr>
          <a:lstStyle/>
          <a:p>
            <a:pPr algn="r">
              <a:lnSpc>
                <a:spcPct val="150000"/>
              </a:lnSpc>
            </a:pPr>
            <a:r>
              <a:rPr lang="en-US" sz="1200">
                <a:solidFill>
                  <a:schemeClr val="bg1">
                    <a:lumMod val="65000"/>
                  </a:schemeClr>
                </a:solidFill>
              </a:rPr>
              <a:t>92.4%</a:t>
            </a: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3003" b="3003"/>
          <a:stretch>
            <a:fillRect/>
          </a:stretch>
        </p:blipFill>
        <p:spPr/>
      </p:pic>
      <p:grpSp>
        <p:nvGrpSpPr>
          <p:cNvPr id="18" name="Group 17"/>
          <p:cNvGrpSpPr/>
          <p:nvPr/>
        </p:nvGrpSpPr>
        <p:grpSpPr>
          <a:xfrm>
            <a:off x="10510261" y="454073"/>
            <a:ext cx="1120989" cy="535453"/>
            <a:chOff x="10510261" y="454073"/>
            <a:chExt cx="1120989" cy="535453"/>
          </a:xfrm>
        </p:grpSpPr>
        <p:sp>
          <p:nvSpPr>
            <p:cNvPr id="22" name="TextBox 21">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chemeClr val="bg1"/>
                  </a:solidFill>
                  <a:latin typeface="+mj-lt"/>
                </a:rPr>
                <a:t>SACAI</a:t>
              </a:r>
            </a:p>
          </p:txBody>
        </p:sp>
        <p:pic>
          <p:nvPicPr>
            <p:cNvPr id="23" name="Picture 22"/>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2769365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E56FE32-B577-449B-987A-24DC100F81C8}"/>
              </a:ext>
            </a:extLst>
          </p:cNvPr>
          <p:cNvSpPr/>
          <p:nvPr/>
        </p:nvSpPr>
        <p:spPr>
          <a:xfrm>
            <a:off x="0" y="4862100"/>
            <a:ext cx="1480265" cy="108589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TextBox 1">
            <a:extLst>
              <a:ext uri="{FF2B5EF4-FFF2-40B4-BE49-F238E27FC236}">
                <a16:creationId xmlns:a16="http://schemas.microsoft.com/office/drawing/2014/main" id="{1B400882-3FD0-4EF3-AFC5-699EF5479B72}"/>
              </a:ext>
            </a:extLst>
          </p:cNvPr>
          <p:cNvSpPr txBox="1"/>
          <p:nvPr/>
        </p:nvSpPr>
        <p:spPr>
          <a:xfrm>
            <a:off x="4384849" y="908934"/>
            <a:ext cx="4863832" cy="3785139"/>
          </a:xfrm>
          <a:prstGeom prst="rect">
            <a:avLst/>
          </a:prstGeom>
          <a:noFill/>
        </p:spPr>
        <p:txBody>
          <a:bodyPr wrap="none" rtlCol="0">
            <a:spAutoFit/>
          </a:bodyPr>
          <a:lstStyle/>
          <a:p>
            <a:r>
              <a:rPr lang="en-US" sz="5999" dirty="0">
                <a:solidFill>
                  <a:schemeClr val="tx1">
                    <a:lumMod val="65000"/>
                    <a:lumOff val="35000"/>
                  </a:schemeClr>
                </a:solidFill>
                <a:latin typeface="+mj-lt"/>
              </a:rPr>
              <a:t>More </a:t>
            </a:r>
            <a:r>
              <a:rPr lang="en-US" sz="5999" dirty="0" err="1">
                <a:solidFill>
                  <a:schemeClr val="tx1">
                    <a:lumMod val="65000"/>
                    <a:lumOff val="35000"/>
                  </a:schemeClr>
                </a:solidFill>
                <a:latin typeface="+mj-lt"/>
              </a:rPr>
              <a:t>poeple</a:t>
            </a:r>
            <a:endParaRPr lang="en-US" sz="5999" dirty="0">
              <a:solidFill>
                <a:schemeClr val="tx1">
                  <a:lumMod val="65000"/>
                  <a:lumOff val="35000"/>
                </a:schemeClr>
              </a:solidFill>
              <a:latin typeface="+mj-lt"/>
            </a:endParaRPr>
          </a:p>
          <a:p>
            <a:r>
              <a:rPr lang="en-US" sz="5999" dirty="0">
                <a:solidFill>
                  <a:schemeClr val="tx1">
                    <a:lumMod val="65000"/>
                    <a:lumOff val="35000"/>
                  </a:schemeClr>
                </a:solidFill>
                <a:latin typeface="+mj-lt"/>
              </a:rPr>
              <a:t>Sponsor</a:t>
            </a:r>
          </a:p>
          <a:p>
            <a:r>
              <a:rPr lang="en-US" sz="5999" dirty="0">
                <a:solidFill>
                  <a:schemeClr val="tx1">
                    <a:lumMod val="65000"/>
                    <a:lumOff val="35000"/>
                  </a:schemeClr>
                </a:solidFill>
                <a:latin typeface="+mj-lt"/>
              </a:rPr>
              <a:t>Corner</a:t>
            </a:r>
          </a:p>
          <a:p>
            <a:r>
              <a:rPr lang="en-US" sz="5999" dirty="0">
                <a:solidFill>
                  <a:schemeClr val="tx1">
                    <a:lumMod val="65000"/>
                    <a:lumOff val="35000"/>
                  </a:schemeClr>
                </a:solidFill>
                <a:latin typeface="+mj-lt"/>
              </a:rPr>
              <a:t>2022</a:t>
            </a:r>
          </a:p>
        </p:txBody>
      </p:sp>
      <p:sp>
        <p:nvSpPr>
          <p:cNvPr id="5" name="TextBox 4">
            <a:extLst>
              <a:ext uri="{FF2B5EF4-FFF2-40B4-BE49-F238E27FC236}">
                <a16:creationId xmlns:a16="http://schemas.microsoft.com/office/drawing/2014/main" id="{F1E3635E-2499-4994-A648-976FA240468F}"/>
              </a:ext>
            </a:extLst>
          </p:cNvPr>
          <p:cNvSpPr txBox="1"/>
          <p:nvPr/>
        </p:nvSpPr>
        <p:spPr>
          <a:xfrm flipH="1">
            <a:off x="1777768" y="4694073"/>
            <a:ext cx="6285682" cy="1384815"/>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lectus malesuada libero sit amet commodo magna eros quis lorem</a:t>
            </a:r>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2387" b="12387"/>
          <a:stretch>
            <a:fillRect/>
          </a:stretch>
        </p:blipFill>
        <p:spPr/>
      </p:pic>
      <p:pic>
        <p:nvPicPr>
          <p:cNvPr id="7" name="Picture Placeholder 6"/>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3243" b="13243"/>
          <a:stretch>
            <a:fillRect/>
          </a:stretch>
        </p:blipFill>
        <p:spPr/>
      </p:pic>
      <p:grpSp>
        <p:nvGrpSpPr>
          <p:cNvPr id="9" name="Group 8"/>
          <p:cNvGrpSpPr/>
          <p:nvPr/>
        </p:nvGrpSpPr>
        <p:grpSpPr>
          <a:xfrm>
            <a:off x="10510261" y="454073"/>
            <a:ext cx="1120989" cy="535453"/>
            <a:chOff x="10510261" y="454073"/>
            <a:chExt cx="1120989" cy="535453"/>
          </a:xfrm>
        </p:grpSpPr>
        <p:sp>
          <p:nvSpPr>
            <p:cNvPr id="10" name="TextBox 9">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1" name="Picture 10"/>
            <p:cNvPicPr>
              <a:picLocks noChangeAspect="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231769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2D5F5-5F66-4CE0-AC24-38D0439B65A0}"/>
              </a:ext>
            </a:extLst>
          </p:cNvPr>
          <p:cNvSpPr txBox="1"/>
          <p:nvPr/>
        </p:nvSpPr>
        <p:spPr>
          <a:xfrm flipH="1">
            <a:off x="7080675" y="3867444"/>
            <a:ext cx="3884340" cy="2123126"/>
          </a:xfrm>
          <a:prstGeom prst="rect">
            <a:avLst/>
          </a:prstGeom>
          <a:noFill/>
        </p:spPr>
        <p:txBody>
          <a:bodyPr wrap="none" rtlCol="0">
            <a:spAutoFit/>
          </a:bodyPr>
          <a:lstStyle/>
          <a:p>
            <a:pPr algn="r"/>
            <a:r>
              <a:rPr lang="en-US" sz="6599" dirty="0">
                <a:solidFill>
                  <a:schemeClr val="tx1">
                    <a:lumMod val="65000"/>
                    <a:lumOff val="35000"/>
                  </a:schemeClr>
                </a:solidFill>
                <a:latin typeface="+mj-lt"/>
              </a:rPr>
              <a:t>Welcome</a:t>
            </a:r>
          </a:p>
          <a:p>
            <a:pPr algn="r"/>
            <a:r>
              <a:rPr lang="en-US" sz="6599" dirty="0">
                <a:solidFill>
                  <a:schemeClr val="tx1">
                    <a:lumMod val="65000"/>
                    <a:lumOff val="35000"/>
                  </a:schemeClr>
                </a:solidFill>
                <a:latin typeface="+mj-lt"/>
              </a:rPr>
              <a:t>To gallery</a:t>
            </a:r>
          </a:p>
        </p:txBody>
      </p:sp>
      <p:sp>
        <p:nvSpPr>
          <p:cNvPr id="4" name="Rectangle 3">
            <a:extLst>
              <a:ext uri="{FF2B5EF4-FFF2-40B4-BE49-F238E27FC236}">
                <a16:creationId xmlns:a16="http://schemas.microsoft.com/office/drawing/2014/main" id="{96B574E2-CB18-42E0-BC96-8A9A0501D321}"/>
              </a:ext>
            </a:extLst>
          </p:cNvPr>
          <p:cNvSpPr/>
          <p:nvPr/>
        </p:nvSpPr>
        <p:spPr>
          <a:xfrm rot="16200000">
            <a:off x="9016744" y="5350485"/>
            <a:ext cx="657139" cy="235699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5" name="TextBox 4">
            <a:extLst>
              <a:ext uri="{FF2B5EF4-FFF2-40B4-BE49-F238E27FC236}">
                <a16:creationId xmlns:a16="http://schemas.microsoft.com/office/drawing/2014/main" id="{5BBF7B5A-9222-45FF-A6BF-E36B359119F9}"/>
              </a:ext>
            </a:extLst>
          </p:cNvPr>
          <p:cNvSpPr txBox="1"/>
          <p:nvPr/>
        </p:nvSpPr>
        <p:spPr>
          <a:xfrm flipH="1">
            <a:off x="609600" y="4254865"/>
            <a:ext cx="5435686" cy="1384815"/>
          </a:xfrm>
          <a:prstGeom prst="rect">
            <a:avLst/>
          </a:prstGeom>
          <a:noFill/>
        </p:spPr>
        <p:txBody>
          <a:bodyPr wrap="square" rtlCol="0">
            <a:spAutoFit/>
          </a:bodyPr>
          <a:lstStyle/>
          <a:p>
            <a:pPr algn="just">
              <a:lnSpc>
                <a:spcPct val="150000"/>
              </a:lnSpc>
            </a:pPr>
            <a:r>
              <a:rPr lang="en-US" sz="1400" dirty="0" err="1">
                <a:solidFill>
                  <a:schemeClr val="tx1">
                    <a:lumMod val="50000"/>
                    <a:lumOff val="50000"/>
                  </a:schemeClr>
                </a:solidFill>
              </a:rPr>
              <a:t>consectetuer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r>
              <a:rPr lang="en-US" sz="1400" dirty="0">
                <a:solidFill>
                  <a:schemeClr val="tx1">
                    <a:lumMod val="50000"/>
                    <a:lumOff val="50000"/>
                  </a:schemeClr>
                </a:solidFill>
              </a:rPr>
              <a:t> </a:t>
            </a:r>
            <a:r>
              <a:rPr lang="en-US" sz="1400" dirty="0" err="1">
                <a:solidFill>
                  <a:schemeClr val="tx1">
                    <a:lumMod val="50000"/>
                    <a:lumOff val="50000"/>
                  </a:schemeClr>
                </a:solidFill>
              </a:rPr>
              <a:t>elit</a:t>
            </a:r>
            <a:r>
              <a:rPr lang="en-US" sz="1400" dirty="0">
                <a:solidFill>
                  <a:schemeClr val="tx1">
                    <a:lumMod val="50000"/>
                    <a:lumOff val="50000"/>
                  </a:schemeClr>
                </a:solidFill>
              </a:rPr>
              <a:t> </a:t>
            </a:r>
            <a:r>
              <a:rPr lang="en-US" sz="1400" dirty="0" err="1">
                <a:solidFill>
                  <a:schemeClr val="tx1">
                    <a:lumMod val="50000"/>
                    <a:lumOff val="50000"/>
                  </a:schemeClr>
                </a:solidFill>
              </a:rPr>
              <a:t>maecenas</a:t>
            </a:r>
            <a:r>
              <a:rPr lang="en-US" sz="1400" dirty="0">
                <a:solidFill>
                  <a:schemeClr val="tx1">
                    <a:lumMod val="50000"/>
                    <a:lumOff val="50000"/>
                  </a:schemeClr>
                </a:solidFill>
              </a:rPr>
              <a:t> </a:t>
            </a:r>
            <a:r>
              <a:rPr lang="en-US" sz="1400" dirty="0" err="1">
                <a:solidFill>
                  <a:schemeClr val="tx1">
                    <a:lumMod val="50000"/>
                    <a:lumOff val="50000"/>
                  </a:schemeClr>
                </a:solidFill>
              </a:rPr>
              <a:t>porttitor</a:t>
            </a:r>
            <a:r>
              <a:rPr lang="en-US" sz="1400" dirty="0">
                <a:solidFill>
                  <a:schemeClr val="tx1">
                    <a:lumMod val="50000"/>
                    <a:lumOff val="50000"/>
                  </a:schemeClr>
                </a:solidFill>
              </a:rPr>
              <a:t> </a:t>
            </a:r>
            <a:r>
              <a:rPr lang="en-US" sz="1400" dirty="0" err="1">
                <a:solidFill>
                  <a:schemeClr val="tx1">
                    <a:lumMod val="50000"/>
                    <a:lumOff val="50000"/>
                  </a:schemeClr>
                </a:solidFill>
              </a:rPr>
              <a:t>congue</a:t>
            </a:r>
            <a:r>
              <a:rPr lang="en-US" sz="1400" dirty="0">
                <a:solidFill>
                  <a:schemeClr val="tx1">
                    <a:lumMod val="50000"/>
                    <a:lumOff val="50000"/>
                  </a:schemeClr>
                </a:solidFill>
              </a:rPr>
              <a:t> </a:t>
            </a:r>
            <a:r>
              <a:rPr lang="en-US" sz="1400" dirty="0" err="1">
                <a:solidFill>
                  <a:schemeClr val="tx1">
                    <a:lumMod val="50000"/>
                    <a:lumOff val="50000"/>
                  </a:schemeClr>
                </a:solidFill>
              </a:rPr>
              <a:t>massa</a:t>
            </a:r>
            <a:r>
              <a:rPr lang="en-US" sz="1400" dirty="0">
                <a:solidFill>
                  <a:schemeClr val="tx1">
                    <a:lumMod val="50000"/>
                    <a:lumOff val="50000"/>
                  </a:schemeClr>
                </a:solidFill>
              </a:rPr>
              <a:t> </a:t>
            </a:r>
            <a:r>
              <a:rPr lang="en-US" sz="1400" dirty="0" err="1">
                <a:solidFill>
                  <a:schemeClr val="tx1">
                    <a:lumMod val="50000"/>
                    <a:lumOff val="50000"/>
                  </a:schemeClr>
                </a:solidFill>
              </a:rPr>
              <a:t>fusce</a:t>
            </a:r>
            <a:r>
              <a:rPr lang="en-US" sz="1400" dirty="0">
                <a:solidFill>
                  <a:schemeClr val="tx1">
                    <a:lumMod val="50000"/>
                    <a:lumOff val="50000"/>
                  </a:schemeClr>
                </a:solidFill>
              </a:rPr>
              <a:t> </a:t>
            </a:r>
            <a:r>
              <a:rPr lang="en-US" sz="1400" dirty="0" err="1">
                <a:solidFill>
                  <a:schemeClr val="tx1">
                    <a:lumMod val="50000"/>
                    <a:lumOff val="50000"/>
                  </a:schemeClr>
                </a:solidFill>
              </a:rPr>
              <a:t>posuere</a:t>
            </a:r>
            <a:r>
              <a:rPr lang="en-US" sz="1400" dirty="0">
                <a:solidFill>
                  <a:schemeClr val="tx1">
                    <a:lumMod val="50000"/>
                    <a:lumOff val="50000"/>
                  </a:schemeClr>
                </a:solidFill>
              </a:rPr>
              <a:t> magna </a:t>
            </a:r>
            <a:r>
              <a:rPr lang="en-US" sz="1400" dirty="0" err="1">
                <a:solidFill>
                  <a:schemeClr val="tx1">
                    <a:lumMod val="50000"/>
                    <a:lumOff val="50000"/>
                  </a:schemeClr>
                </a:solidFill>
              </a:rPr>
              <a:t>pulvinar</a:t>
            </a:r>
            <a:r>
              <a:rPr lang="en-US" sz="1400" dirty="0">
                <a:solidFill>
                  <a:schemeClr val="tx1">
                    <a:lumMod val="50000"/>
                    <a:lumOff val="50000"/>
                  </a:schemeClr>
                </a:solidFill>
              </a:rPr>
              <a:t> </a:t>
            </a:r>
            <a:r>
              <a:rPr lang="en-US" sz="1400" dirty="0" err="1">
                <a:solidFill>
                  <a:schemeClr val="tx1">
                    <a:lumMod val="50000"/>
                    <a:lumOff val="50000"/>
                  </a:schemeClr>
                </a:solidFill>
              </a:rPr>
              <a:t>ultricies</a:t>
            </a:r>
            <a:r>
              <a:rPr lang="en-US" sz="1400" dirty="0">
                <a:solidFill>
                  <a:schemeClr val="tx1">
                    <a:lumMod val="50000"/>
                    <a:lumOff val="50000"/>
                  </a:schemeClr>
                </a:solidFill>
              </a:rPr>
              <a:t> </a:t>
            </a:r>
            <a:r>
              <a:rPr lang="en-US" sz="1400" dirty="0" err="1">
                <a:solidFill>
                  <a:schemeClr val="tx1">
                    <a:lumMod val="50000"/>
                    <a:lumOff val="50000"/>
                  </a:schemeClr>
                </a:solidFill>
              </a:rPr>
              <a:t>purus</a:t>
            </a:r>
            <a:r>
              <a:rPr lang="en-US" sz="1400" dirty="0">
                <a:solidFill>
                  <a:schemeClr val="tx1">
                    <a:lumMod val="50000"/>
                    <a:lumOff val="50000"/>
                  </a:schemeClr>
                </a:solidFill>
              </a:rPr>
              <a:t>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malesuada</a:t>
            </a:r>
            <a:r>
              <a:rPr lang="en-US" sz="1400" dirty="0">
                <a:solidFill>
                  <a:schemeClr val="tx1">
                    <a:lumMod val="50000"/>
                    <a:lumOff val="50000"/>
                  </a:schemeClr>
                </a:solidFill>
              </a:rPr>
              <a:t> libero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commodo</a:t>
            </a:r>
            <a:r>
              <a:rPr lang="en-US" sz="1400" dirty="0">
                <a:solidFill>
                  <a:schemeClr val="tx1">
                    <a:lumMod val="50000"/>
                    <a:lumOff val="50000"/>
                  </a:schemeClr>
                </a:solidFill>
              </a:rPr>
              <a:t> magna </a:t>
            </a:r>
            <a:r>
              <a:rPr lang="en-US" sz="1400" dirty="0" err="1">
                <a:solidFill>
                  <a:schemeClr val="tx1">
                    <a:lumMod val="50000"/>
                    <a:lumOff val="50000"/>
                  </a:schemeClr>
                </a:solidFill>
              </a:rPr>
              <a:t>eros</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lorem</a:t>
            </a:r>
          </a:p>
        </p:txBody>
      </p:sp>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7500" b="27500"/>
          <a:stretch>
            <a:fillRect/>
          </a:stretch>
        </p:blipFill>
        <p:spPr/>
      </p:pic>
      <p:grpSp>
        <p:nvGrpSpPr>
          <p:cNvPr id="7" name="Group 6"/>
          <p:cNvGrpSpPr/>
          <p:nvPr/>
        </p:nvGrpSpPr>
        <p:grpSpPr>
          <a:xfrm>
            <a:off x="10510261" y="454073"/>
            <a:ext cx="1120989" cy="535453"/>
            <a:chOff x="10510261" y="454073"/>
            <a:chExt cx="1120989" cy="535453"/>
          </a:xfrm>
        </p:grpSpPr>
        <p:sp>
          <p:nvSpPr>
            <p:cNvPr id="8" name="TextBox 7">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9" name="Picture 8"/>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1019910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CADBF7-A1EE-4899-8A25-BA82D04ACA48}"/>
              </a:ext>
            </a:extLst>
          </p:cNvPr>
          <p:cNvSpPr/>
          <p:nvPr/>
        </p:nvSpPr>
        <p:spPr>
          <a:xfrm flipH="1">
            <a:off x="0" y="1053834"/>
            <a:ext cx="660314" cy="21233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6" name="TextBox 5">
            <a:extLst>
              <a:ext uri="{FF2B5EF4-FFF2-40B4-BE49-F238E27FC236}">
                <a16:creationId xmlns:a16="http://schemas.microsoft.com/office/drawing/2014/main" id="{6AA9A3A8-98EC-4EDD-AE7D-1492E076D782}"/>
              </a:ext>
            </a:extLst>
          </p:cNvPr>
          <p:cNvSpPr txBox="1"/>
          <p:nvPr/>
        </p:nvSpPr>
        <p:spPr>
          <a:xfrm>
            <a:off x="694947" y="1053834"/>
            <a:ext cx="3884340" cy="2123126"/>
          </a:xfrm>
          <a:prstGeom prst="rect">
            <a:avLst/>
          </a:prstGeom>
          <a:noFill/>
        </p:spPr>
        <p:txBody>
          <a:bodyPr wrap="none" rtlCol="0">
            <a:spAutoFit/>
          </a:bodyPr>
          <a:lstStyle/>
          <a:p>
            <a:r>
              <a:rPr lang="en-US" sz="6599">
                <a:solidFill>
                  <a:schemeClr val="tx1">
                    <a:lumMod val="65000"/>
                    <a:lumOff val="35000"/>
                  </a:schemeClr>
                </a:solidFill>
                <a:latin typeface="+mj-lt"/>
              </a:rPr>
              <a:t>Audience</a:t>
            </a:r>
          </a:p>
          <a:p>
            <a:r>
              <a:rPr lang="en-US" sz="6599">
                <a:solidFill>
                  <a:schemeClr val="tx1">
                    <a:lumMod val="65000"/>
                    <a:lumOff val="35000"/>
                  </a:schemeClr>
                </a:solidFill>
                <a:latin typeface="+mj-lt"/>
              </a:rPr>
              <a:t>To gallery</a:t>
            </a:r>
          </a:p>
        </p:txBody>
      </p:sp>
      <p:sp>
        <p:nvSpPr>
          <p:cNvPr id="7" name="TextBox 6">
            <a:extLst>
              <a:ext uri="{FF2B5EF4-FFF2-40B4-BE49-F238E27FC236}">
                <a16:creationId xmlns:a16="http://schemas.microsoft.com/office/drawing/2014/main" id="{AF16F796-A969-4A7E-B4C8-0BE5123FBEA2}"/>
              </a:ext>
            </a:extLst>
          </p:cNvPr>
          <p:cNvSpPr txBox="1"/>
          <p:nvPr/>
        </p:nvSpPr>
        <p:spPr>
          <a:xfrm flipH="1">
            <a:off x="838238" y="3429000"/>
            <a:ext cx="4095976" cy="2031061"/>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lectus malesuada libero sit amet commodo magna eros quis</a:t>
            </a:r>
          </a:p>
        </p:txBody>
      </p:sp>
      <p:sp>
        <p:nvSpPr>
          <p:cNvPr id="8" name="Rectangle 7">
            <a:extLst>
              <a:ext uri="{FF2B5EF4-FFF2-40B4-BE49-F238E27FC236}">
                <a16:creationId xmlns:a16="http://schemas.microsoft.com/office/drawing/2014/main" id="{DBDEFFC4-9B55-4E2F-A353-0071D21141F8}"/>
              </a:ext>
            </a:extLst>
          </p:cNvPr>
          <p:cNvSpPr/>
          <p:nvPr/>
        </p:nvSpPr>
        <p:spPr>
          <a:xfrm flipH="1">
            <a:off x="5435686" y="1053834"/>
            <a:ext cx="660314" cy="212338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pic>
        <p:nvPicPr>
          <p:cNvPr id="4" name="Picture Placeholder 3"/>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t="29639" b="29639"/>
          <a:stretch>
            <a:fillRect/>
          </a:stretch>
        </p:blipFill>
        <p:spPr/>
      </p:pic>
      <p:pic>
        <p:nvPicPr>
          <p:cNvPr id="2" name="Picture Placeholder 1"/>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13840" b="13840"/>
          <a:stretch>
            <a:fillRect/>
          </a:stretch>
        </p:blipFill>
        <p:spPr/>
      </p:pic>
      <p:grpSp>
        <p:nvGrpSpPr>
          <p:cNvPr id="10" name="Group 9"/>
          <p:cNvGrpSpPr/>
          <p:nvPr/>
        </p:nvGrpSpPr>
        <p:grpSpPr>
          <a:xfrm>
            <a:off x="10510261" y="454073"/>
            <a:ext cx="1120989" cy="535453"/>
            <a:chOff x="10510261" y="454073"/>
            <a:chExt cx="1120989" cy="535453"/>
          </a:xfrm>
        </p:grpSpPr>
        <p:sp>
          <p:nvSpPr>
            <p:cNvPr id="11" name="TextBox 10">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2" name="Picture 11"/>
            <p:cNvPicPr>
              <a:picLocks noChangeAspect="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775557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7032E-11BD-4414-AC2D-AC600AC19871}"/>
              </a:ext>
            </a:extLst>
          </p:cNvPr>
          <p:cNvSpPr/>
          <p:nvPr/>
        </p:nvSpPr>
        <p:spPr>
          <a:xfrm rot="16200000">
            <a:off x="9749392" y="-633120"/>
            <a:ext cx="1148726" cy="24158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4" name="TextBox 3">
            <a:extLst>
              <a:ext uri="{FF2B5EF4-FFF2-40B4-BE49-F238E27FC236}">
                <a16:creationId xmlns:a16="http://schemas.microsoft.com/office/drawing/2014/main" id="{D96D4881-5B31-45F8-AFD5-5B9EC8E7D2F5}"/>
              </a:ext>
            </a:extLst>
          </p:cNvPr>
          <p:cNvSpPr txBox="1"/>
          <p:nvPr/>
        </p:nvSpPr>
        <p:spPr>
          <a:xfrm>
            <a:off x="8319430" y="1148877"/>
            <a:ext cx="3212256" cy="1938484"/>
          </a:xfrm>
          <a:prstGeom prst="rect">
            <a:avLst/>
          </a:prstGeom>
          <a:noFill/>
        </p:spPr>
        <p:txBody>
          <a:bodyPr wrap="none" rtlCol="0">
            <a:spAutoFit/>
          </a:bodyPr>
          <a:lstStyle/>
          <a:p>
            <a:pPr algn="r"/>
            <a:r>
              <a:rPr lang="en-US" sz="5999" dirty="0">
                <a:solidFill>
                  <a:schemeClr val="tx1">
                    <a:lumMod val="65000"/>
                    <a:lumOff val="35000"/>
                  </a:schemeClr>
                </a:solidFill>
                <a:latin typeface="+mj-lt"/>
              </a:rPr>
              <a:t>Our</a:t>
            </a:r>
          </a:p>
          <a:p>
            <a:pPr algn="r"/>
            <a:r>
              <a:rPr lang="en-US" sz="5999" dirty="0">
                <a:solidFill>
                  <a:schemeClr val="tx1">
                    <a:lumMod val="65000"/>
                    <a:lumOff val="35000"/>
                  </a:schemeClr>
                </a:solidFill>
                <a:latin typeface="+mj-lt"/>
              </a:rPr>
              <a:t>Portfolio</a:t>
            </a:r>
          </a:p>
        </p:txBody>
      </p:sp>
      <p:sp>
        <p:nvSpPr>
          <p:cNvPr id="5" name="TextBox 4">
            <a:extLst>
              <a:ext uri="{FF2B5EF4-FFF2-40B4-BE49-F238E27FC236}">
                <a16:creationId xmlns:a16="http://schemas.microsoft.com/office/drawing/2014/main" id="{ED196760-DE91-468E-8167-9515FE07CCA4}"/>
              </a:ext>
            </a:extLst>
          </p:cNvPr>
          <p:cNvSpPr txBox="1"/>
          <p:nvPr/>
        </p:nvSpPr>
        <p:spPr>
          <a:xfrm>
            <a:off x="6414255" y="3515812"/>
            <a:ext cx="4992867" cy="1707938"/>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ipsum dolor sit amet malesuada libero consectetuer adipiscing</a:t>
            </a:r>
          </a:p>
        </p:txBody>
      </p:sp>
      <p:sp>
        <p:nvSpPr>
          <p:cNvPr id="6" name="Rectangle 5">
            <a:extLst>
              <a:ext uri="{FF2B5EF4-FFF2-40B4-BE49-F238E27FC236}">
                <a16:creationId xmlns:a16="http://schemas.microsoft.com/office/drawing/2014/main" id="{7FB1409A-22DF-4998-8849-16A681C3D11A}"/>
              </a:ext>
            </a:extLst>
          </p:cNvPr>
          <p:cNvSpPr/>
          <p:nvPr/>
        </p:nvSpPr>
        <p:spPr>
          <a:xfrm rot="16200000">
            <a:off x="9749393" y="5079295"/>
            <a:ext cx="1148726" cy="24158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2581" r="12581"/>
          <a:stretch>
            <a:fillRect/>
          </a:stretch>
        </p:blipFill>
        <p:spPr>
          <a:xfrm>
            <a:off x="609600" y="1149350"/>
            <a:ext cx="5118100" cy="4559300"/>
          </a:xfrm>
        </p:spPr>
      </p:pic>
      <p:grpSp>
        <p:nvGrpSpPr>
          <p:cNvPr id="8" name="Group 7"/>
          <p:cNvGrpSpPr/>
          <p:nvPr/>
        </p:nvGrpSpPr>
        <p:grpSpPr>
          <a:xfrm>
            <a:off x="10510261" y="454073"/>
            <a:ext cx="1120989" cy="535453"/>
            <a:chOff x="10510261" y="454073"/>
            <a:chExt cx="1120989" cy="535453"/>
          </a:xfrm>
        </p:grpSpPr>
        <p:sp>
          <p:nvSpPr>
            <p:cNvPr id="9" name="TextBox 8">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chemeClr val="bg1"/>
                  </a:solidFill>
                  <a:latin typeface="+mj-lt"/>
                </a:rPr>
                <a:t>SACAI</a:t>
              </a:r>
            </a:p>
          </p:txBody>
        </p:sp>
        <p:pic>
          <p:nvPicPr>
            <p:cNvPr id="10" name="Picture 9"/>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3667790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813" b="7813"/>
          <a:stretch>
            <a:fillRect/>
          </a:stretch>
        </p:blipFill>
        <p:spPr/>
      </p:pic>
      <p:sp>
        <p:nvSpPr>
          <p:cNvPr id="15" name="Rectangle 14">
            <a:extLst>
              <a:ext uri="{FF2B5EF4-FFF2-40B4-BE49-F238E27FC236}">
                <a16:creationId xmlns:a16="http://schemas.microsoft.com/office/drawing/2014/main" id="{ED7BD3DD-3C41-40F2-BD36-86472C058F0D}"/>
              </a:ext>
            </a:extLst>
          </p:cNvPr>
          <p:cNvSpPr/>
          <p:nvPr/>
        </p:nvSpPr>
        <p:spPr>
          <a:xfrm rot="5400000" flipV="1">
            <a:off x="6053767" y="3089488"/>
            <a:ext cx="6857107" cy="679022"/>
          </a:xfrm>
          <a:prstGeom prst="rect">
            <a:avLst/>
          </a:prstGeom>
          <a:solidFill>
            <a:schemeClr val="accent1">
              <a:lumMod val="40000"/>
              <a:lumOff val="6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grpSp>
        <p:nvGrpSpPr>
          <p:cNvPr id="5" name="Group 4"/>
          <p:cNvGrpSpPr/>
          <p:nvPr/>
        </p:nvGrpSpPr>
        <p:grpSpPr>
          <a:xfrm>
            <a:off x="609600" y="2180589"/>
            <a:ext cx="6472489" cy="2496822"/>
            <a:chOff x="609600" y="2770509"/>
            <a:chExt cx="6472489" cy="2496822"/>
          </a:xfrm>
        </p:grpSpPr>
        <p:sp>
          <p:nvSpPr>
            <p:cNvPr id="6" name="TextBox 5">
              <a:extLst>
                <a:ext uri="{FF2B5EF4-FFF2-40B4-BE49-F238E27FC236}">
                  <a16:creationId xmlns:a16="http://schemas.microsoft.com/office/drawing/2014/main" id="{D92DDFD6-5DB6-424C-A010-44304D957B05}"/>
                </a:ext>
              </a:extLst>
            </p:cNvPr>
            <p:cNvSpPr txBox="1"/>
            <p:nvPr/>
          </p:nvSpPr>
          <p:spPr>
            <a:xfrm>
              <a:off x="609600" y="4067002"/>
              <a:ext cx="6472489" cy="1200329"/>
            </a:xfrm>
            <a:prstGeom prst="rect">
              <a:avLst/>
            </a:prstGeom>
            <a:noFill/>
          </p:spPr>
          <p:txBody>
            <a:bodyPr wrap="square" rtlCol="0">
              <a:spAutoFit/>
            </a:bodyPr>
            <a:lstStyle/>
            <a:p>
              <a:r>
                <a:rPr lang="en-US" sz="7200" dirty="0">
                  <a:solidFill>
                    <a:srgbClr val="EEA6A5"/>
                  </a:solidFill>
                  <a:latin typeface="+mj-lt"/>
                </a:rPr>
                <a:t>Thank You</a:t>
              </a:r>
            </a:p>
          </p:txBody>
        </p:sp>
        <p:pic>
          <p:nvPicPr>
            <p:cNvPr id="8" name="Picture 7"/>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09600" y="2770509"/>
              <a:ext cx="1734355" cy="1734355"/>
            </a:xfrm>
            <a:prstGeom prst="rect">
              <a:avLst/>
            </a:prstGeom>
          </p:spPr>
        </p:pic>
      </p:grpSp>
    </p:spTree>
    <p:extLst>
      <p:ext uri="{BB962C8B-B14F-4D97-AF65-F5344CB8AC3E}">
        <p14:creationId xmlns:p14="http://schemas.microsoft.com/office/powerpoint/2010/main" val="208871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6271" r="6271"/>
          <a:stretch>
            <a:fillRect/>
          </a:stretch>
        </p:blipFill>
        <p:spPr/>
      </p:pic>
      <p:sp>
        <p:nvSpPr>
          <p:cNvPr id="3" name="Rectangle 2">
            <a:extLst>
              <a:ext uri="{FF2B5EF4-FFF2-40B4-BE49-F238E27FC236}">
                <a16:creationId xmlns:a16="http://schemas.microsoft.com/office/drawing/2014/main" id="{E08DCAEB-AFEE-4D28-AA61-B04BC7349F47}"/>
              </a:ext>
            </a:extLst>
          </p:cNvPr>
          <p:cNvSpPr/>
          <p:nvPr/>
        </p:nvSpPr>
        <p:spPr>
          <a:xfrm>
            <a:off x="5561875" y="657586"/>
            <a:ext cx="6630125" cy="281268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4" name="TextBox 3">
            <a:extLst>
              <a:ext uri="{FF2B5EF4-FFF2-40B4-BE49-F238E27FC236}">
                <a16:creationId xmlns:a16="http://schemas.microsoft.com/office/drawing/2014/main" id="{A9BA03C3-0FD0-4729-A805-A4C3D7EFE0D9}"/>
              </a:ext>
            </a:extLst>
          </p:cNvPr>
          <p:cNvSpPr txBox="1"/>
          <p:nvPr/>
        </p:nvSpPr>
        <p:spPr>
          <a:xfrm>
            <a:off x="6095999" y="1094561"/>
            <a:ext cx="5301163" cy="1938736"/>
          </a:xfrm>
          <a:prstGeom prst="rect">
            <a:avLst/>
          </a:prstGeom>
          <a:noFill/>
        </p:spPr>
        <p:txBody>
          <a:bodyPr wrap="square" rtlCol="0">
            <a:spAutoFit/>
          </a:bodyPr>
          <a:lstStyle/>
          <a:p>
            <a:r>
              <a:rPr lang="en-US" sz="5999" dirty="0">
                <a:solidFill>
                  <a:schemeClr val="bg1"/>
                </a:solidFill>
                <a:latin typeface="+mj-lt"/>
              </a:rPr>
              <a:t>Welcome to</a:t>
            </a:r>
          </a:p>
          <a:p>
            <a:r>
              <a:rPr lang="en-US" sz="5999" dirty="0">
                <a:solidFill>
                  <a:schemeClr val="bg1"/>
                </a:solidFill>
                <a:latin typeface="+mj-lt"/>
              </a:rPr>
              <a:t>We are SACAI</a:t>
            </a:r>
          </a:p>
        </p:txBody>
      </p:sp>
      <p:sp>
        <p:nvSpPr>
          <p:cNvPr id="5" name="TextBox 4">
            <a:extLst>
              <a:ext uri="{FF2B5EF4-FFF2-40B4-BE49-F238E27FC236}">
                <a16:creationId xmlns:a16="http://schemas.microsoft.com/office/drawing/2014/main" id="{B56AC236-FEEE-4D5F-8B0F-51E4FCB076C4}"/>
              </a:ext>
            </a:extLst>
          </p:cNvPr>
          <p:cNvSpPr txBox="1"/>
          <p:nvPr/>
        </p:nvSpPr>
        <p:spPr>
          <a:xfrm>
            <a:off x="6356713" y="3721388"/>
            <a:ext cx="5040450" cy="1707938"/>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ipsum dolor sit amet malesuada libero consectetuer adipiscing</a:t>
            </a:r>
          </a:p>
        </p:txBody>
      </p:sp>
      <p:sp>
        <p:nvSpPr>
          <p:cNvPr id="6" name="TextBox 5">
            <a:extLst>
              <a:ext uri="{FF2B5EF4-FFF2-40B4-BE49-F238E27FC236}">
                <a16:creationId xmlns:a16="http://schemas.microsoft.com/office/drawing/2014/main" id="{1F432147-7673-4052-8BE3-1E9ECA866D53}"/>
              </a:ext>
            </a:extLst>
          </p:cNvPr>
          <p:cNvSpPr txBox="1"/>
          <p:nvPr/>
        </p:nvSpPr>
        <p:spPr>
          <a:xfrm>
            <a:off x="794837" y="4997072"/>
            <a:ext cx="5040450" cy="784728"/>
          </a:xfrm>
          <a:prstGeom prst="rect">
            <a:avLst/>
          </a:prstGeom>
          <a:noFill/>
        </p:spPr>
        <p:txBody>
          <a:bodyPr wrap="square" rtlCol="0">
            <a:spAutoFit/>
          </a:bodyPr>
          <a:lstStyle/>
          <a:p>
            <a:pPr algn="just">
              <a:lnSpc>
                <a:spcPct val="150000"/>
              </a:lnSpc>
            </a:pPr>
            <a:r>
              <a:rPr lang="en-US" sz="1000">
                <a:solidFill>
                  <a:schemeClr val="tx1">
                    <a:lumMod val="50000"/>
                    <a:lumOff val="50000"/>
                  </a:schemeClr>
                </a:solidFill>
              </a:rPr>
              <a:t>consectetuer adipiscing elit maecenas porttitor congue massa fusce posuere magna pulvinar ultricies purus lectus malesuada libero sit amet commodo magna eros quis lorem ipsum dolor sit amet malesuada libero consectetuer adipiscing</a:t>
            </a:r>
          </a:p>
        </p:txBody>
      </p:sp>
      <p:grpSp>
        <p:nvGrpSpPr>
          <p:cNvPr id="8" name="Group 7"/>
          <p:cNvGrpSpPr/>
          <p:nvPr/>
        </p:nvGrpSpPr>
        <p:grpSpPr>
          <a:xfrm>
            <a:off x="10510261" y="454073"/>
            <a:ext cx="1120989" cy="535453"/>
            <a:chOff x="10510261" y="454073"/>
            <a:chExt cx="1120989" cy="535453"/>
          </a:xfrm>
        </p:grpSpPr>
        <p:sp>
          <p:nvSpPr>
            <p:cNvPr id="9" name="TextBox 8">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chemeClr val="bg1"/>
                  </a:solidFill>
                  <a:latin typeface="+mj-lt"/>
                </a:rPr>
                <a:t>SACAI</a:t>
              </a:r>
            </a:p>
          </p:txBody>
        </p:sp>
        <p:pic>
          <p:nvPicPr>
            <p:cNvPr id="10" name="Picture 9"/>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638652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813" b="7813"/>
          <a:stretch>
            <a:fillRect/>
          </a:stretch>
        </p:blipFill>
        <p:spPr/>
      </p:pic>
      <p:sp>
        <p:nvSpPr>
          <p:cNvPr id="3" name="Rectangle 2">
            <a:extLst>
              <a:ext uri="{FF2B5EF4-FFF2-40B4-BE49-F238E27FC236}">
                <a16:creationId xmlns:a16="http://schemas.microsoft.com/office/drawing/2014/main" id="{7F5578EB-C822-48BC-992C-5E6ABA283710}"/>
              </a:ext>
            </a:extLst>
          </p:cNvPr>
          <p:cNvSpPr/>
          <p:nvPr/>
        </p:nvSpPr>
        <p:spPr>
          <a:xfrm>
            <a:off x="609600" y="657585"/>
            <a:ext cx="10972799" cy="3431728"/>
          </a:xfrm>
          <a:prstGeom prst="rect">
            <a:avLst/>
          </a:prstGeom>
          <a:solidFill>
            <a:schemeClr val="accent1">
              <a:lumMod val="40000"/>
              <a:lumOff val="6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4" name="TextBox 3">
            <a:extLst>
              <a:ext uri="{FF2B5EF4-FFF2-40B4-BE49-F238E27FC236}">
                <a16:creationId xmlns:a16="http://schemas.microsoft.com/office/drawing/2014/main" id="{E6B544E3-9DDC-4B35-86B2-AF37129CB6A2}"/>
              </a:ext>
            </a:extLst>
          </p:cNvPr>
          <p:cNvSpPr txBox="1"/>
          <p:nvPr/>
        </p:nvSpPr>
        <p:spPr>
          <a:xfrm>
            <a:off x="3627537" y="990600"/>
            <a:ext cx="4936927" cy="646247"/>
          </a:xfrm>
          <a:prstGeom prst="rect">
            <a:avLst/>
          </a:prstGeom>
          <a:noFill/>
        </p:spPr>
        <p:txBody>
          <a:bodyPr wrap="square" rtlCol="0">
            <a:spAutoFit/>
          </a:bodyPr>
          <a:lstStyle/>
          <a:p>
            <a:pPr algn="ctr"/>
            <a:r>
              <a:rPr lang="en-US" sz="3600" dirty="0">
                <a:solidFill>
                  <a:schemeClr val="bg1"/>
                </a:solidFill>
                <a:latin typeface="+mj-lt"/>
              </a:rPr>
              <a:t>A greats for halls</a:t>
            </a:r>
          </a:p>
        </p:txBody>
      </p:sp>
      <p:sp>
        <p:nvSpPr>
          <p:cNvPr id="5" name="TextBox 4">
            <a:extLst>
              <a:ext uri="{FF2B5EF4-FFF2-40B4-BE49-F238E27FC236}">
                <a16:creationId xmlns:a16="http://schemas.microsoft.com/office/drawing/2014/main" id="{92432015-BCA1-4D16-809B-9E5320DB424B}"/>
              </a:ext>
            </a:extLst>
          </p:cNvPr>
          <p:cNvSpPr txBox="1"/>
          <p:nvPr/>
        </p:nvSpPr>
        <p:spPr>
          <a:xfrm>
            <a:off x="1069880" y="2004165"/>
            <a:ext cx="10016570" cy="738568"/>
          </a:xfrm>
          <a:prstGeom prst="rect">
            <a:avLst/>
          </a:prstGeom>
          <a:noFill/>
        </p:spPr>
        <p:txBody>
          <a:bodyPr wrap="square" rtlCol="0">
            <a:spAutoFit/>
          </a:bodyPr>
          <a:lstStyle/>
          <a:p>
            <a:pPr algn="ctr">
              <a:lnSpc>
                <a:spcPct val="150000"/>
              </a:lnSpc>
            </a:pPr>
            <a:r>
              <a:rPr lang="en-US" sz="1400" dirty="0" err="1">
                <a:solidFill>
                  <a:schemeClr val="bg1"/>
                </a:solidFill>
              </a:rPr>
              <a:t>consectetuer</a:t>
            </a:r>
            <a:r>
              <a:rPr lang="en-US" sz="1400" dirty="0">
                <a:solidFill>
                  <a:schemeClr val="bg1"/>
                </a:solidFill>
              </a:rPr>
              <a:t> </a:t>
            </a:r>
            <a:r>
              <a:rPr lang="en-US" sz="1400" dirty="0" err="1">
                <a:solidFill>
                  <a:schemeClr val="bg1"/>
                </a:solidFill>
              </a:rPr>
              <a:t>adipiscing</a:t>
            </a:r>
            <a:r>
              <a:rPr lang="en-US" sz="1400" dirty="0">
                <a:solidFill>
                  <a:schemeClr val="bg1"/>
                </a:solidFill>
              </a:rPr>
              <a:t> </a:t>
            </a:r>
            <a:r>
              <a:rPr lang="en-US" sz="1400" dirty="0" err="1">
                <a:solidFill>
                  <a:schemeClr val="bg1"/>
                </a:solidFill>
              </a:rPr>
              <a:t>elit</a:t>
            </a:r>
            <a:r>
              <a:rPr lang="en-US" sz="1400" dirty="0">
                <a:solidFill>
                  <a:schemeClr val="bg1"/>
                </a:solidFill>
              </a:rPr>
              <a:t> </a:t>
            </a:r>
            <a:r>
              <a:rPr lang="en-US" sz="1400" dirty="0" err="1">
                <a:solidFill>
                  <a:schemeClr val="bg1"/>
                </a:solidFill>
              </a:rPr>
              <a:t>maecenas</a:t>
            </a:r>
            <a:r>
              <a:rPr lang="en-US" sz="1400" dirty="0">
                <a:solidFill>
                  <a:schemeClr val="bg1"/>
                </a:solidFill>
              </a:rPr>
              <a:t> </a:t>
            </a:r>
            <a:r>
              <a:rPr lang="en-US" sz="1400" dirty="0" err="1">
                <a:solidFill>
                  <a:schemeClr val="bg1"/>
                </a:solidFill>
              </a:rPr>
              <a:t>porttitor</a:t>
            </a:r>
            <a:r>
              <a:rPr lang="en-US" sz="1400" dirty="0">
                <a:solidFill>
                  <a:schemeClr val="bg1"/>
                </a:solidFill>
              </a:rPr>
              <a:t> </a:t>
            </a:r>
            <a:r>
              <a:rPr lang="en-US" sz="1400" dirty="0" err="1">
                <a:solidFill>
                  <a:schemeClr val="bg1"/>
                </a:solidFill>
              </a:rPr>
              <a:t>congue</a:t>
            </a:r>
            <a:r>
              <a:rPr lang="en-US" sz="1400" dirty="0">
                <a:solidFill>
                  <a:schemeClr val="bg1"/>
                </a:solidFill>
              </a:rPr>
              <a:t> </a:t>
            </a:r>
            <a:r>
              <a:rPr lang="en-US" sz="1400" dirty="0" err="1">
                <a:solidFill>
                  <a:schemeClr val="bg1"/>
                </a:solidFill>
              </a:rPr>
              <a:t>massa</a:t>
            </a:r>
            <a:r>
              <a:rPr lang="en-US" sz="1400" dirty="0">
                <a:solidFill>
                  <a:schemeClr val="bg1"/>
                </a:solidFill>
              </a:rPr>
              <a:t> </a:t>
            </a:r>
            <a:r>
              <a:rPr lang="en-US" sz="1400" dirty="0" err="1">
                <a:solidFill>
                  <a:schemeClr val="bg1"/>
                </a:solidFill>
              </a:rPr>
              <a:t>fusce</a:t>
            </a:r>
            <a:r>
              <a:rPr lang="en-US" sz="1400" dirty="0">
                <a:solidFill>
                  <a:schemeClr val="bg1"/>
                </a:solidFill>
              </a:rPr>
              <a:t> </a:t>
            </a:r>
            <a:r>
              <a:rPr lang="en-US" sz="1400" dirty="0" err="1">
                <a:solidFill>
                  <a:schemeClr val="bg1"/>
                </a:solidFill>
              </a:rPr>
              <a:t>posuere</a:t>
            </a:r>
            <a:r>
              <a:rPr lang="en-US" sz="1400" dirty="0">
                <a:solidFill>
                  <a:schemeClr val="bg1"/>
                </a:solidFill>
              </a:rPr>
              <a:t> magna </a:t>
            </a:r>
            <a:r>
              <a:rPr lang="en-US" sz="1400" dirty="0" err="1">
                <a:solidFill>
                  <a:schemeClr val="bg1"/>
                </a:solidFill>
              </a:rPr>
              <a:t>pulvinar</a:t>
            </a:r>
            <a:r>
              <a:rPr lang="en-US" sz="1400" dirty="0">
                <a:solidFill>
                  <a:schemeClr val="bg1"/>
                </a:solidFill>
              </a:rPr>
              <a:t> </a:t>
            </a:r>
            <a:r>
              <a:rPr lang="en-US" sz="1400" dirty="0" err="1">
                <a:solidFill>
                  <a:schemeClr val="bg1"/>
                </a:solidFill>
              </a:rPr>
              <a:t>ultricies</a:t>
            </a:r>
            <a:r>
              <a:rPr lang="en-US" sz="1400" dirty="0">
                <a:solidFill>
                  <a:schemeClr val="bg1"/>
                </a:solidFill>
              </a:rPr>
              <a:t> </a:t>
            </a:r>
            <a:r>
              <a:rPr lang="en-US" sz="1400" dirty="0" err="1">
                <a:solidFill>
                  <a:schemeClr val="bg1"/>
                </a:solidFill>
              </a:rPr>
              <a:t>purus</a:t>
            </a:r>
            <a:r>
              <a:rPr lang="en-US" sz="1400" dirty="0">
                <a:solidFill>
                  <a:schemeClr val="bg1"/>
                </a:solidFill>
              </a:rPr>
              <a:t> </a:t>
            </a:r>
            <a:r>
              <a:rPr lang="en-US" sz="1400" dirty="0" err="1">
                <a:solidFill>
                  <a:schemeClr val="bg1"/>
                </a:solidFill>
              </a:rPr>
              <a:t>lectus</a:t>
            </a:r>
            <a:r>
              <a:rPr lang="en-US" sz="1400" dirty="0">
                <a:solidFill>
                  <a:schemeClr val="bg1"/>
                </a:solidFill>
              </a:rPr>
              <a:t> </a:t>
            </a:r>
            <a:r>
              <a:rPr lang="en-US" sz="1400" dirty="0" err="1">
                <a:solidFill>
                  <a:schemeClr val="bg1"/>
                </a:solidFill>
              </a:rPr>
              <a:t>malesuada</a:t>
            </a:r>
            <a:r>
              <a:rPr lang="en-US" sz="1400" dirty="0">
                <a:solidFill>
                  <a:schemeClr val="bg1"/>
                </a:solidFill>
              </a:rPr>
              <a:t> libero sit </a:t>
            </a:r>
            <a:r>
              <a:rPr lang="en-US" sz="1400" dirty="0" err="1">
                <a:solidFill>
                  <a:schemeClr val="bg1"/>
                </a:solidFill>
              </a:rPr>
              <a:t>amet</a:t>
            </a:r>
            <a:r>
              <a:rPr lang="en-US" sz="1400" dirty="0">
                <a:solidFill>
                  <a:schemeClr val="bg1"/>
                </a:solidFill>
              </a:rPr>
              <a:t> </a:t>
            </a:r>
            <a:r>
              <a:rPr lang="en-US" sz="1400" dirty="0" err="1">
                <a:solidFill>
                  <a:schemeClr val="bg1"/>
                </a:solidFill>
              </a:rPr>
              <a:t>commodo</a:t>
            </a:r>
            <a:r>
              <a:rPr lang="en-US" sz="1400" dirty="0">
                <a:solidFill>
                  <a:schemeClr val="bg1"/>
                </a:solidFill>
              </a:rPr>
              <a:t> magna </a:t>
            </a:r>
            <a:r>
              <a:rPr lang="en-US" sz="1400" dirty="0" err="1">
                <a:solidFill>
                  <a:schemeClr val="bg1"/>
                </a:solidFill>
              </a:rPr>
              <a:t>eros</a:t>
            </a:r>
            <a:r>
              <a:rPr lang="en-US" sz="1400" dirty="0">
                <a:solidFill>
                  <a:schemeClr val="bg1"/>
                </a:solidFill>
              </a:rPr>
              <a:t> </a:t>
            </a:r>
            <a:r>
              <a:rPr lang="en-US" sz="1400" dirty="0" err="1">
                <a:solidFill>
                  <a:schemeClr val="bg1"/>
                </a:solidFill>
              </a:rPr>
              <a:t>quis</a:t>
            </a:r>
            <a:r>
              <a:rPr lang="en-US" sz="1400" dirty="0">
                <a:solidFill>
                  <a:schemeClr val="bg1"/>
                </a:solidFill>
              </a:rPr>
              <a:t> lorem ipsum dolor sit </a:t>
            </a:r>
            <a:r>
              <a:rPr lang="en-US" sz="1400" dirty="0" err="1">
                <a:solidFill>
                  <a:schemeClr val="bg1"/>
                </a:solidFill>
              </a:rPr>
              <a:t>amet</a:t>
            </a:r>
            <a:r>
              <a:rPr lang="en-US" sz="1400" dirty="0">
                <a:solidFill>
                  <a:schemeClr val="bg1"/>
                </a:solidFill>
              </a:rPr>
              <a:t> </a:t>
            </a:r>
            <a:r>
              <a:rPr lang="en-US" sz="1400" dirty="0" err="1">
                <a:solidFill>
                  <a:schemeClr val="bg1"/>
                </a:solidFill>
              </a:rPr>
              <a:t>malesuada</a:t>
            </a:r>
            <a:r>
              <a:rPr lang="en-US" sz="1400" dirty="0">
                <a:solidFill>
                  <a:schemeClr val="bg1"/>
                </a:solidFill>
              </a:rPr>
              <a:t> libero </a:t>
            </a:r>
            <a:r>
              <a:rPr lang="en-US" sz="1400" dirty="0" err="1">
                <a:solidFill>
                  <a:schemeClr val="bg1"/>
                </a:solidFill>
              </a:rPr>
              <a:t>consectetuer</a:t>
            </a:r>
            <a:r>
              <a:rPr lang="en-US" sz="1400" dirty="0">
                <a:solidFill>
                  <a:schemeClr val="bg1"/>
                </a:solidFill>
              </a:rPr>
              <a:t> </a:t>
            </a:r>
            <a:r>
              <a:rPr lang="en-US" sz="1400" dirty="0" err="1">
                <a:solidFill>
                  <a:schemeClr val="bg1"/>
                </a:solidFill>
              </a:rPr>
              <a:t>adipiscing</a:t>
            </a:r>
            <a:endParaRPr lang="en-US" sz="1400" dirty="0">
              <a:solidFill>
                <a:schemeClr val="bg1"/>
              </a:solidFill>
            </a:endParaRPr>
          </a:p>
        </p:txBody>
      </p:sp>
      <p:grpSp>
        <p:nvGrpSpPr>
          <p:cNvPr id="7" name="Group 6"/>
          <p:cNvGrpSpPr/>
          <p:nvPr/>
        </p:nvGrpSpPr>
        <p:grpSpPr>
          <a:xfrm>
            <a:off x="10510261" y="454073"/>
            <a:ext cx="1120989" cy="535453"/>
            <a:chOff x="10510261" y="454073"/>
            <a:chExt cx="1120989" cy="535453"/>
          </a:xfrm>
        </p:grpSpPr>
        <p:sp>
          <p:nvSpPr>
            <p:cNvPr id="8" name="TextBox 7">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chemeClr val="bg1"/>
                  </a:solidFill>
                  <a:latin typeface="+mj-lt"/>
                </a:rPr>
                <a:t>SACAI</a:t>
              </a:r>
            </a:p>
          </p:txBody>
        </p:sp>
        <p:pic>
          <p:nvPicPr>
            <p:cNvPr id="9" name="Picture 8"/>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37417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8025" r="28025"/>
          <a:stretch>
            <a:fillRect/>
          </a:stretch>
        </p:blipFill>
        <p:spPr/>
      </p:pic>
      <p:sp>
        <p:nvSpPr>
          <p:cNvPr id="4" name="Rectangle 3">
            <a:extLst>
              <a:ext uri="{FF2B5EF4-FFF2-40B4-BE49-F238E27FC236}">
                <a16:creationId xmlns:a16="http://schemas.microsoft.com/office/drawing/2014/main" id="{1C3EAA5D-E54A-4C9F-882E-3BCCBF67254F}"/>
              </a:ext>
            </a:extLst>
          </p:cNvPr>
          <p:cNvSpPr/>
          <p:nvPr/>
        </p:nvSpPr>
        <p:spPr>
          <a:xfrm>
            <a:off x="4165057" y="3387729"/>
            <a:ext cx="8026943" cy="24158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5" name="TextBox 4">
            <a:extLst>
              <a:ext uri="{FF2B5EF4-FFF2-40B4-BE49-F238E27FC236}">
                <a16:creationId xmlns:a16="http://schemas.microsoft.com/office/drawing/2014/main" id="{567BEA0F-689B-4D04-8264-FC731C4A18BC}"/>
              </a:ext>
            </a:extLst>
          </p:cNvPr>
          <p:cNvSpPr txBox="1"/>
          <p:nvPr/>
        </p:nvSpPr>
        <p:spPr>
          <a:xfrm>
            <a:off x="4807912" y="990600"/>
            <a:ext cx="6074736" cy="1754326"/>
          </a:xfrm>
          <a:prstGeom prst="rect">
            <a:avLst/>
          </a:prstGeom>
          <a:noFill/>
        </p:spPr>
        <p:txBody>
          <a:bodyPr wrap="square" rtlCol="0">
            <a:spAutoFit/>
          </a:bodyPr>
          <a:lstStyle/>
          <a:p>
            <a:r>
              <a:rPr lang="en-US" sz="5400" dirty="0">
                <a:solidFill>
                  <a:schemeClr val="tx1">
                    <a:lumMod val="65000"/>
                    <a:lumOff val="35000"/>
                  </a:schemeClr>
                </a:solidFill>
                <a:latin typeface="+mj-lt"/>
              </a:rPr>
              <a:t>More company</a:t>
            </a:r>
          </a:p>
          <a:p>
            <a:r>
              <a:rPr lang="en-US" sz="5400" dirty="0">
                <a:solidFill>
                  <a:schemeClr val="tx1">
                    <a:lumMod val="65000"/>
                    <a:lumOff val="35000"/>
                  </a:schemeClr>
                </a:solidFill>
                <a:latin typeface="+mj-lt"/>
              </a:rPr>
              <a:t>Profile</a:t>
            </a:r>
          </a:p>
        </p:txBody>
      </p:sp>
      <p:sp>
        <p:nvSpPr>
          <p:cNvPr id="6" name="TextBox 5">
            <a:extLst>
              <a:ext uri="{FF2B5EF4-FFF2-40B4-BE49-F238E27FC236}">
                <a16:creationId xmlns:a16="http://schemas.microsoft.com/office/drawing/2014/main" id="{C4C5B2D1-F07A-40EE-8EE6-0B201BF3CAF7}"/>
              </a:ext>
            </a:extLst>
          </p:cNvPr>
          <p:cNvSpPr txBox="1"/>
          <p:nvPr/>
        </p:nvSpPr>
        <p:spPr>
          <a:xfrm>
            <a:off x="4807912" y="3756949"/>
            <a:ext cx="5040450" cy="1707938"/>
          </a:xfrm>
          <a:prstGeom prst="rect">
            <a:avLst/>
          </a:prstGeom>
          <a:noFill/>
        </p:spPr>
        <p:txBody>
          <a:bodyPr wrap="square" rtlCol="0">
            <a:spAutoFit/>
          </a:bodyPr>
          <a:lstStyle/>
          <a:p>
            <a:pPr algn="just">
              <a:lnSpc>
                <a:spcPct val="150000"/>
              </a:lnSpc>
            </a:pPr>
            <a:r>
              <a:rPr lang="en-US" sz="1400">
                <a:solidFill>
                  <a:schemeClr val="bg1"/>
                </a:solidFill>
              </a:rPr>
              <a:t>consectetuer adipiscing elit maecenas porttitor congue massa fusce posuere magna pulvinar ultricies purus lectus malesuada libero sit amet commodo magna eros quis lorem ipsum dolor sit amet malesuada libero consectetuer adipiscing</a:t>
            </a:r>
          </a:p>
        </p:txBody>
      </p:sp>
      <p:grpSp>
        <p:nvGrpSpPr>
          <p:cNvPr id="7" name="Group 6"/>
          <p:cNvGrpSpPr/>
          <p:nvPr/>
        </p:nvGrpSpPr>
        <p:grpSpPr>
          <a:xfrm>
            <a:off x="10510261" y="454073"/>
            <a:ext cx="1120989" cy="535453"/>
            <a:chOff x="10510261" y="454073"/>
            <a:chExt cx="1120989" cy="535453"/>
          </a:xfrm>
        </p:grpSpPr>
        <p:sp>
          <p:nvSpPr>
            <p:cNvPr id="8" name="TextBox 7">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9" name="Picture 8"/>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016087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043FFF-D371-4303-8EE9-4E2AEE8BD7C5}"/>
              </a:ext>
            </a:extLst>
          </p:cNvPr>
          <p:cNvSpPr txBox="1"/>
          <p:nvPr/>
        </p:nvSpPr>
        <p:spPr>
          <a:xfrm>
            <a:off x="609601" y="990600"/>
            <a:ext cx="4444740" cy="2123126"/>
          </a:xfrm>
          <a:prstGeom prst="rect">
            <a:avLst/>
          </a:prstGeom>
          <a:noFill/>
        </p:spPr>
        <p:txBody>
          <a:bodyPr wrap="none" rtlCol="0">
            <a:spAutoFit/>
          </a:bodyPr>
          <a:lstStyle/>
          <a:p>
            <a:r>
              <a:rPr lang="en-US" sz="6599" dirty="0">
                <a:solidFill>
                  <a:schemeClr val="tx1">
                    <a:lumMod val="65000"/>
                    <a:lumOff val="35000"/>
                  </a:schemeClr>
                </a:solidFill>
                <a:latin typeface="+mj-lt"/>
              </a:rPr>
              <a:t>Our feature</a:t>
            </a:r>
          </a:p>
          <a:p>
            <a:r>
              <a:rPr lang="en-US" sz="6599" dirty="0">
                <a:solidFill>
                  <a:schemeClr val="tx1">
                    <a:lumMod val="65000"/>
                    <a:lumOff val="35000"/>
                  </a:schemeClr>
                </a:solidFill>
                <a:latin typeface="+mj-lt"/>
              </a:rPr>
              <a:t>Company</a:t>
            </a:r>
          </a:p>
        </p:txBody>
      </p:sp>
      <p:sp>
        <p:nvSpPr>
          <p:cNvPr id="5" name="TextBox 4">
            <a:extLst>
              <a:ext uri="{FF2B5EF4-FFF2-40B4-BE49-F238E27FC236}">
                <a16:creationId xmlns:a16="http://schemas.microsoft.com/office/drawing/2014/main" id="{FBE234EB-F379-48AE-B653-170A630FA381}"/>
              </a:ext>
            </a:extLst>
          </p:cNvPr>
          <p:cNvSpPr txBox="1"/>
          <p:nvPr/>
        </p:nvSpPr>
        <p:spPr>
          <a:xfrm>
            <a:off x="609600" y="3214331"/>
            <a:ext cx="5040450" cy="1707938"/>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ipsum dolor sit amet malesuada libero consectetuer adipiscing</a:t>
            </a:r>
          </a:p>
        </p:txBody>
      </p:sp>
      <p:sp>
        <p:nvSpPr>
          <p:cNvPr id="3" name="Rectangle 2">
            <a:extLst>
              <a:ext uri="{FF2B5EF4-FFF2-40B4-BE49-F238E27FC236}">
                <a16:creationId xmlns:a16="http://schemas.microsoft.com/office/drawing/2014/main" id="{6C06F264-6AA0-4791-9314-9B8623349BC9}"/>
              </a:ext>
            </a:extLst>
          </p:cNvPr>
          <p:cNvSpPr/>
          <p:nvPr/>
        </p:nvSpPr>
        <p:spPr>
          <a:xfrm rot="5400000">
            <a:off x="7276946" y="291715"/>
            <a:ext cx="3555537" cy="62745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681" r="1681"/>
          <a:stretch>
            <a:fillRect/>
          </a:stretch>
        </p:blipFill>
        <p:spPr/>
      </p:pic>
      <p:grpSp>
        <p:nvGrpSpPr>
          <p:cNvPr id="7" name="Group 6"/>
          <p:cNvGrpSpPr/>
          <p:nvPr/>
        </p:nvGrpSpPr>
        <p:grpSpPr>
          <a:xfrm>
            <a:off x="10510261" y="454073"/>
            <a:ext cx="1120989" cy="535453"/>
            <a:chOff x="10510261" y="454073"/>
            <a:chExt cx="1120989" cy="535453"/>
          </a:xfrm>
        </p:grpSpPr>
        <p:sp>
          <p:nvSpPr>
            <p:cNvPr id="8" name="TextBox 7">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9" name="Picture 8"/>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3149619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58375E-4CD2-4AF8-8C4C-BBC36776C293}"/>
              </a:ext>
            </a:extLst>
          </p:cNvPr>
          <p:cNvSpPr/>
          <p:nvPr/>
        </p:nvSpPr>
        <p:spPr>
          <a:xfrm rot="16200000">
            <a:off x="2667447" y="2221069"/>
            <a:ext cx="6857107" cy="241586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3" name="TextBox 2">
            <a:extLst>
              <a:ext uri="{FF2B5EF4-FFF2-40B4-BE49-F238E27FC236}">
                <a16:creationId xmlns:a16="http://schemas.microsoft.com/office/drawing/2014/main" id="{0CEF7FB6-2835-4BE9-B5AD-65F3F28CF765}"/>
              </a:ext>
            </a:extLst>
          </p:cNvPr>
          <p:cNvSpPr txBox="1"/>
          <p:nvPr/>
        </p:nvSpPr>
        <p:spPr>
          <a:xfrm>
            <a:off x="6433816" y="990600"/>
            <a:ext cx="5097870" cy="1938736"/>
          </a:xfrm>
          <a:prstGeom prst="rect">
            <a:avLst/>
          </a:prstGeom>
          <a:noFill/>
        </p:spPr>
        <p:txBody>
          <a:bodyPr wrap="none" rtlCol="0">
            <a:spAutoFit/>
          </a:bodyPr>
          <a:lstStyle/>
          <a:p>
            <a:pPr algn="r"/>
            <a:r>
              <a:rPr lang="en-US" sz="5999" dirty="0">
                <a:solidFill>
                  <a:schemeClr val="tx1">
                    <a:lumMod val="65000"/>
                    <a:lumOff val="35000"/>
                  </a:schemeClr>
                </a:solidFill>
                <a:latin typeface="+mj-lt"/>
              </a:rPr>
              <a:t>We are</a:t>
            </a:r>
          </a:p>
          <a:p>
            <a:pPr algn="r"/>
            <a:r>
              <a:rPr lang="en-US" sz="5999" dirty="0">
                <a:solidFill>
                  <a:schemeClr val="tx1">
                    <a:lumMod val="65000"/>
                    <a:lumOff val="35000"/>
                  </a:schemeClr>
                </a:solidFill>
                <a:latin typeface="+mj-lt"/>
              </a:rPr>
              <a:t>Working now</a:t>
            </a:r>
          </a:p>
        </p:txBody>
      </p:sp>
      <p:sp>
        <p:nvSpPr>
          <p:cNvPr id="4" name="TextBox 3">
            <a:extLst>
              <a:ext uri="{FF2B5EF4-FFF2-40B4-BE49-F238E27FC236}">
                <a16:creationId xmlns:a16="http://schemas.microsoft.com/office/drawing/2014/main" id="{686620B0-5FB8-43E1-A0C2-E5BEB966B739}"/>
              </a:ext>
            </a:extLst>
          </p:cNvPr>
          <p:cNvSpPr txBox="1"/>
          <p:nvPr/>
        </p:nvSpPr>
        <p:spPr>
          <a:xfrm>
            <a:off x="6538819" y="3357535"/>
            <a:ext cx="4992867" cy="1707938"/>
          </a:xfrm>
          <a:prstGeom prst="rect">
            <a:avLst/>
          </a:prstGeom>
          <a:noFill/>
        </p:spPr>
        <p:txBody>
          <a:bodyPr wrap="square" rtlCol="0">
            <a:spAutoFit/>
          </a:bodyPr>
          <a:lstStyle/>
          <a:p>
            <a:pPr algn="just">
              <a:lnSpc>
                <a:spcPct val="150000"/>
              </a:lnSpc>
            </a:pPr>
            <a:r>
              <a:rPr lang="en-US" sz="1400">
                <a:solidFill>
                  <a:schemeClr val="tx1">
                    <a:lumMod val="50000"/>
                    <a:lumOff val="50000"/>
                  </a:schemeClr>
                </a:solidFill>
              </a:rPr>
              <a:t>consectetuer adipiscing elit maecenas porttitor congue massa fusce posuere magna pulvinar ultricies purus lectus malesuada libero sit amet commodo magna eros quis lorem ipsum dolor sit amet malesuada libero consectetuer adipiscing</a:t>
            </a: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20598" b="20598"/>
          <a:stretch>
            <a:fillRect/>
          </a:stretch>
        </p:blipFill>
        <p:spPr/>
      </p:pic>
      <p:grpSp>
        <p:nvGrpSpPr>
          <p:cNvPr id="7" name="Group 6"/>
          <p:cNvGrpSpPr/>
          <p:nvPr/>
        </p:nvGrpSpPr>
        <p:grpSpPr>
          <a:xfrm>
            <a:off x="10510261" y="454073"/>
            <a:ext cx="1120989" cy="535453"/>
            <a:chOff x="10510261" y="454073"/>
            <a:chExt cx="1120989" cy="535453"/>
          </a:xfrm>
        </p:grpSpPr>
        <p:sp>
          <p:nvSpPr>
            <p:cNvPr id="8" name="TextBox 7">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9" name="Picture 8"/>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3226388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0445E0-3252-4307-AED3-0624238A0581}"/>
              </a:ext>
            </a:extLst>
          </p:cNvPr>
          <p:cNvSpPr/>
          <p:nvPr/>
        </p:nvSpPr>
        <p:spPr>
          <a:xfrm rot="5400000">
            <a:off x="4605832" y="-4157169"/>
            <a:ext cx="2980337" cy="12192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2" name="TextBox 1">
            <a:extLst>
              <a:ext uri="{FF2B5EF4-FFF2-40B4-BE49-F238E27FC236}">
                <a16:creationId xmlns:a16="http://schemas.microsoft.com/office/drawing/2014/main" id="{5136BCD4-DA4E-400A-A428-924E8230CBF0}"/>
              </a:ext>
            </a:extLst>
          </p:cNvPr>
          <p:cNvSpPr txBox="1"/>
          <p:nvPr/>
        </p:nvSpPr>
        <p:spPr>
          <a:xfrm>
            <a:off x="609600" y="825690"/>
            <a:ext cx="4678621" cy="2123126"/>
          </a:xfrm>
          <a:prstGeom prst="rect">
            <a:avLst/>
          </a:prstGeom>
          <a:noFill/>
        </p:spPr>
        <p:txBody>
          <a:bodyPr wrap="none" rtlCol="0">
            <a:spAutoFit/>
          </a:bodyPr>
          <a:lstStyle/>
          <a:p>
            <a:r>
              <a:rPr lang="en-US" sz="6599" dirty="0">
                <a:solidFill>
                  <a:schemeClr val="bg1"/>
                </a:solidFill>
                <a:latin typeface="+mj-lt"/>
              </a:rPr>
              <a:t>How about</a:t>
            </a:r>
          </a:p>
          <a:p>
            <a:r>
              <a:rPr lang="en-US" sz="6599" dirty="0">
                <a:solidFill>
                  <a:schemeClr val="tx1">
                    <a:lumMod val="65000"/>
                    <a:lumOff val="35000"/>
                  </a:schemeClr>
                </a:solidFill>
                <a:latin typeface="+mj-lt"/>
              </a:rPr>
              <a:t>Our product</a:t>
            </a:r>
          </a:p>
        </p:txBody>
      </p:sp>
      <p:sp>
        <p:nvSpPr>
          <p:cNvPr id="5" name="TextBox 4">
            <a:extLst>
              <a:ext uri="{FF2B5EF4-FFF2-40B4-BE49-F238E27FC236}">
                <a16:creationId xmlns:a16="http://schemas.microsoft.com/office/drawing/2014/main" id="{33251800-6372-4704-A170-006C7D098D31}"/>
              </a:ext>
            </a:extLst>
          </p:cNvPr>
          <p:cNvSpPr txBox="1"/>
          <p:nvPr/>
        </p:nvSpPr>
        <p:spPr>
          <a:xfrm>
            <a:off x="660393" y="3593016"/>
            <a:ext cx="5040450" cy="1219436"/>
          </a:xfrm>
          <a:prstGeom prst="rect">
            <a:avLst/>
          </a:prstGeom>
          <a:noFill/>
        </p:spPr>
        <p:txBody>
          <a:bodyPr wrap="square" rtlCol="0">
            <a:spAutoFit/>
          </a:bodyPr>
          <a:lstStyle/>
          <a:p>
            <a:pPr algn="just">
              <a:lnSpc>
                <a:spcPct val="150000"/>
              </a:lnSpc>
            </a:pPr>
            <a:r>
              <a:rPr lang="en-US" sz="1000" dirty="0">
                <a:solidFill>
                  <a:schemeClr val="tx1">
                    <a:lumMod val="50000"/>
                    <a:lumOff val="50000"/>
                  </a:schemeClr>
                </a:solidFill>
              </a:rPr>
              <a:t>Lorem ipsum dolor sit </a:t>
            </a:r>
            <a:r>
              <a:rPr lang="en-US" sz="1000" dirty="0" err="1">
                <a:solidFill>
                  <a:schemeClr val="tx1">
                    <a:lumMod val="50000"/>
                    <a:lumOff val="50000"/>
                  </a:schemeClr>
                </a:solidFill>
              </a:rPr>
              <a:t>amet</a:t>
            </a:r>
            <a:r>
              <a:rPr lang="en-US" sz="1000" dirty="0">
                <a:solidFill>
                  <a:schemeClr val="tx1">
                    <a:lumMod val="50000"/>
                    <a:lumOff val="50000"/>
                  </a:schemeClr>
                </a:solidFill>
              </a:rPr>
              <a:t>, </a:t>
            </a:r>
            <a:r>
              <a:rPr lang="en-US" sz="1000" dirty="0" err="1">
                <a:solidFill>
                  <a:schemeClr val="tx1">
                    <a:lumMod val="50000"/>
                    <a:lumOff val="50000"/>
                  </a:schemeClr>
                </a:solidFill>
              </a:rPr>
              <a:t>consectetur</a:t>
            </a:r>
            <a:r>
              <a:rPr lang="en-US" sz="1000" dirty="0">
                <a:solidFill>
                  <a:schemeClr val="tx1">
                    <a:lumMod val="50000"/>
                    <a:lumOff val="50000"/>
                  </a:schemeClr>
                </a:solidFill>
              </a:rPr>
              <a:t> </a:t>
            </a:r>
            <a:r>
              <a:rPr lang="en-US" sz="1000" dirty="0" err="1">
                <a:solidFill>
                  <a:schemeClr val="tx1">
                    <a:lumMod val="50000"/>
                    <a:lumOff val="50000"/>
                  </a:schemeClr>
                </a:solidFill>
              </a:rPr>
              <a:t>adipiscing</a:t>
            </a:r>
            <a:r>
              <a:rPr lang="en-US" sz="1000" dirty="0">
                <a:solidFill>
                  <a:schemeClr val="tx1">
                    <a:lumMod val="50000"/>
                    <a:lumOff val="50000"/>
                  </a:schemeClr>
                </a:solidFill>
              </a:rPr>
              <a:t> </a:t>
            </a:r>
            <a:r>
              <a:rPr lang="en-US" sz="1000" dirty="0" err="1">
                <a:solidFill>
                  <a:schemeClr val="tx1">
                    <a:lumMod val="50000"/>
                    <a:lumOff val="50000"/>
                  </a:schemeClr>
                </a:solidFill>
              </a:rPr>
              <a:t>elit</a:t>
            </a:r>
            <a:r>
              <a:rPr lang="en-US" sz="1000" dirty="0">
                <a:solidFill>
                  <a:schemeClr val="tx1">
                    <a:lumMod val="50000"/>
                    <a:lumOff val="50000"/>
                  </a:schemeClr>
                </a:solidFill>
              </a:rPr>
              <a:t>. </a:t>
            </a:r>
            <a:r>
              <a:rPr lang="en-US" sz="1000" dirty="0" err="1">
                <a:solidFill>
                  <a:schemeClr val="tx1">
                    <a:lumMod val="50000"/>
                    <a:lumOff val="50000"/>
                  </a:schemeClr>
                </a:solidFill>
              </a:rPr>
              <a:t>Vestibulum</a:t>
            </a:r>
            <a:r>
              <a:rPr lang="en-US" sz="1000" dirty="0">
                <a:solidFill>
                  <a:schemeClr val="tx1">
                    <a:lumMod val="50000"/>
                    <a:lumOff val="50000"/>
                  </a:schemeClr>
                </a:solidFill>
              </a:rPr>
              <a:t> </a:t>
            </a:r>
            <a:r>
              <a:rPr lang="en-US" sz="1000" dirty="0" err="1">
                <a:solidFill>
                  <a:schemeClr val="tx1">
                    <a:lumMod val="50000"/>
                    <a:lumOff val="50000"/>
                  </a:schemeClr>
                </a:solidFill>
              </a:rPr>
              <a:t>volutpat</a:t>
            </a:r>
            <a:r>
              <a:rPr lang="en-US" sz="1000" dirty="0">
                <a:solidFill>
                  <a:schemeClr val="tx1">
                    <a:lumMod val="50000"/>
                    <a:lumOff val="50000"/>
                  </a:schemeClr>
                </a:solidFill>
              </a:rPr>
              <a:t> </a:t>
            </a:r>
            <a:r>
              <a:rPr lang="en-US" sz="1000" dirty="0" err="1">
                <a:solidFill>
                  <a:schemeClr val="tx1">
                    <a:lumMod val="50000"/>
                    <a:lumOff val="50000"/>
                  </a:schemeClr>
                </a:solidFill>
              </a:rPr>
              <a:t>rhoncus</a:t>
            </a:r>
            <a:r>
              <a:rPr lang="en-US" sz="1000" dirty="0">
                <a:solidFill>
                  <a:schemeClr val="tx1">
                    <a:lumMod val="50000"/>
                    <a:lumOff val="50000"/>
                  </a:schemeClr>
                </a:solidFill>
              </a:rPr>
              <a:t> </a:t>
            </a:r>
            <a:r>
              <a:rPr lang="en-US" sz="1000" dirty="0" err="1">
                <a:solidFill>
                  <a:schemeClr val="tx1">
                    <a:lumMod val="50000"/>
                    <a:lumOff val="50000"/>
                  </a:schemeClr>
                </a:solidFill>
              </a:rPr>
              <a:t>lectus</a:t>
            </a:r>
            <a:r>
              <a:rPr lang="en-US" sz="1000" dirty="0">
                <a:solidFill>
                  <a:schemeClr val="tx1">
                    <a:lumMod val="50000"/>
                    <a:lumOff val="50000"/>
                  </a:schemeClr>
                </a:solidFill>
              </a:rPr>
              <a:t>, </a:t>
            </a:r>
            <a:r>
              <a:rPr lang="en-US" sz="1000" dirty="0" err="1">
                <a:solidFill>
                  <a:schemeClr val="tx1">
                    <a:lumMod val="50000"/>
                    <a:lumOff val="50000"/>
                  </a:schemeClr>
                </a:solidFill>
              </a:rPr>
              <a:t>ut</a:t>
            </a:r>
            <a:r>
              <a:rPr lang="en-US" sz="1000" dirty="0">
                <a:solidFill>
                  <a:schemeClr val="tx1">
                    <a:lumMod val="50000"/>
                    <a:lumOff val="50000"/>
                  </a:schemeClr>
                </a:solidFill>
              </a:rPr>
              <a:t> tempus nisi. </a:t>
            </a:r>
            <a:r>
              <a:rPr lang="en-US" sz="1000" dirty="0" err="1">
                <a:solidFill>
                  <a:schemeClr val="tx1">
                    <a:lumMod val="50000"/>
                    <a:lumOff val="50000"/>
                  </a:schemeClr>
                </a:solidFill>
              </a:rPr>
              <a:t>Praesent</a:t>
            </a:r>
            <a:r>
              <a:rPr lang="en-US" sz="1000" dirty="0">
                <a:solidFill>
                  <a:schemeClr val="tx1">
                    <a:lumMod val="50000"/>
                    <a:lumOff val="50000"/>
                  </a:schemeClr>
                </a:solidFill>
              </a:rPr>
              <a:t> sit </a:t>
            </a:r>
            <a:r>
              <a:rPr lang="en-US" sz="1000" dirty="0" err="1">
                <a:solidFill>
                  <a:schemeClr val="tx1">
                    <a:lumMod val="50000"/>
                    <a:lumOff val="50000"/>
                  </a:schemeClr>
                </a:solidFill>
              </a:rPr>
              <a:t>amet</a:t>
            </a:r>
            <a:r>
              <a:rPr lang="en-US" sz="1000" dirty="0">
                <a:solidFill>
                  <a:schemeClr val="tx1">
                    <a:lumMod val="50000"/>
                    <a:lumOff val="50000"/>
                  </a:schemeClr>
                </a:solidFill>
              </a:rPr>
              <a:t> </a:t>
            </a:r>
            <a:r>
              <a:rPr lang="en-US" sz="1000" dirty="0" err="1">
                <a:solidFill>
                  <a:schemeClr val="tx1">
                    <a:lumMod val="50000"/>
                    <a:lumOff val="50000"/>
                  </a:schemeClr>
                </a:solidFill>
              </a:rPr>
              <a:t>tellus</a:t>
            </a:r>
            <a:r>
              <a:rPr lang="en-US" sz="1000" dirty="0">
                <a:solidFill>
                  <a:schemeClr val="tx1">
                    <a:lumMod val="50000"/>
                    <a:lumOff val="50000"/>
                  </a:schemeClr>
                </a:solidFill>
              </a:rPr>
              <a:t> </a:t>
            </a:r>
            <a:r>
              <a:rPr lang="en-US" sz="1000" dirty="0" err="1">
                <a:solidFill>
                  <a:schemeClr val="tx1">
                    <a:lumMod val="50000"/>
                    <a:lumOff val="50000"/>
                  </a:schemeClr>
                </a:solidFill>
              </a:rPr>
              <a:t>accumsan</a:t>
            </a:r>
            <a:r>
              <a:rPr lang="en-US" sz="1000" dirty="0">
                <a:solidFill>
                  <a:schemeClr val="tx1">
                    <a:lumMod val="50000"/>
                    <a:lumOff val="50000"/>
                  </a:schemeClr>
                </a:solidFill>
              </a:rPr>
              <a:t>, </a:t>
            </a:r>
            <a:r>
              <a:rPr lang="en-US" sz="1000" dirty="0" err="1">
                <a:solidFill>
                  <a:schemeClr val="tx1">
                    <a:lumMod val="50000"/>
                    <a:lumOff val="50000"/>
                  </a:schemeClr>
                </a:solidFill>
              </a:rPr>
              <a:t>rutrum</a:t>
            </a:r>
            <a:r>
              <a:rPr lang="en-US" sz="1000" dirty="0">
                <a:solidFill>
                  <a:schemeClr val="tx1">
                    <a:lumMod val="50000"/>
                    <a:lumOff val="50000"/>
                  </a:schemeClr>
                </a:solidFill>
              </a:rPr>
              <a:t> </a:t>
            </a:r>
            <a:r>
              <a:rPr lang="en-US" sz="1000" dirty="0" err="1">
                <a:solidFill>
                  <a:schemeClr val="tx1">
                    <a:lumMod val="50000"/>
                    <a:lumOff val="50000"/>
                  </a:schemeClr>
                </a:solidFill>
              </a:rPr>
              <a:t>mauris</a:t>
            </a:r>
            <a:r>
              <a:rPr lang="en-US" sz="1000" dirty="0">
                <a:solidFill>
                  <a:schemeClr val="tx1">
                    <a:lumMod val="50000"/>
                    <a:lumOff val="50000"/>
                  </a:schemeClr>
                </a:solidFill>
              </a:rPr>
              <a:t> </a:t>
            </a:r>
            <a:r>
              <a:rPr lang="en-US" sz="1000" dirty="0" err="1">
                <a:solidFill>
                  <a:schemeClr val="tx1">
                    <a:lumMod val="50000"/>
                    <a:lumOff val="50000"/>
                  </a:schemeClr>
                </a:solidFill>
              </a:rPr>
              <a:t>eget</a:t>
            </a:r>
            <a:r>
              <a:rPr lang="en-US" sz="1000" dirty="0">
                <a:solidFill>
                  <a:schemeClr val="tx1">
                    <a:lumMod val="50000"/>
                    <a:lumOff val="50000"/>
                  </a:schemeClr>
                </a:solidFill>
              </a:rPr>
              <a:t>, </a:t>
            </a:r>
            <a:r>
              <a:rPr lang="en-US" sz="1000" dirty="0" err="1">
                <a:solidFill>
                  <a:schemeClr val="tx1">
                    <a:lumMod val="50000"/>
                    <a:lumOff val="50000"/>
                  </a:schemeClr>
                </a:solidFill>
              </a:rPr>
              <a:t>finibus</a:t>
            </a:r>
            <a:r>
              <a:rPr lang="en-US" sz="1000" dirty="0">
                <a:solidFill>
                  <a:schemeClr val="tx1">
                    <a:lumMod val="50000"/>
                    <a:lumOff val="50000"/>
                  </a:schemeClr>
                </a:solidFill>
              </a:rPr>
              <a:t> </a:t>
            </a:r>
            <a:r>
              <a:rPr lang="en-US" sz="1000" dirty="0" err="1">
                <a:solidFill>
                  <a:schemeClr val="tx1">
                    <a:lumMod val="50000"/>
                    <a:lumOff val="50000"/>
                  </a:schemeClr>
                </a:solidFill>
              </a:rPr>
              <a:t>massa</a:t>
            </a:r>
            <a:r>
              <a:rPr lang="en-US" sz="1000" dirty="0">
                <a:solidFill>
                  <a:schemeClr val="tx1">
                    <a:lumMod val="50000"/>
                    <a:lumOff val="50000"/>
                  </a:schemeClr>
                </a:solidFill>
              </a:rPr>
              <a:t>. </a:t>
            </a:r>
            <a:r>
              <a:rPr lang="en-US" sz="1000" dirty="0" err="1">
                <a:solidFill>
                  <a:schemeClr val="tx1">
                    <a:lumMod val="50000"/>
                    <a:lumOff val="50000"/>
                  </a:schemeClr>
                </a:solidFill>
              </a:rPr>
              <a:t>Fusce</a:t>
            </a:r>
            <a:r>
              <a:rPr lang="en-US" sz="1000" dirty="0">
                <a:solidFill>
                  <a:schemeClr val="tx1">
                    <a:lumMod val="50000"/>
                    <a:lumOff val="50000"/>
                  </a:schemeClr>
                </a:solidFill>
              </a:rPr>
              <a:t> </a:t>
            </a:r>
            <a:r>
              <a:rPr lang="en-US" sz="1000" dirty="0" err="1">
                <a:solidFill>
                  <a:schemeClr val="tx1">
                    <a:lumMod val="50000"/>
                    <a:lumOff val="50000"/>
                  </a:schemeClr>
                </a:solidFill>
              </a:rPr>
              <a:t>ultrices</a:t>
            </a:r>
            <a:r>
              <a:rPr lang="en-US" sz="1000" dirty="0">
                <a:solidFill>
                  <a:schemeClr val="tx1">
                    <a:lumMod val="50000"/>
                    <a:lumOff val="50000"/>
                  </a:schemeClr>
                </a:solidFill>
              </a:rPr>
              <a:t> a nisi a </a:t>
            </a:r>
            <a:r>
              <a:rPr lang="en-US" sz="1000" dirty="0" err="1">
                <a:solidFill>
                  <a:schemeClr val="tx1">
                    <a:lumMod val="50000"/>
                    <a:lumOff val="50000"/>
                  </a:schemeClr>
                </a:solidFill>
              </a:rPr>
              <a:t>blandit</a:t>
            </a:r>
            <a:r>
              <a:rPr lang="en-US" sz="1000" dirty="0">
                <a:solidFill>
                  <a:schemeClr val="tx1">
                    <a:lumMod val="50000"/>
                    <a:lumOff val="50000"/>
                  </a:schemeClr>
                </a:solidFill>
              </a:rPr>
              <a:t>. </a:t>
            </a:r>
            <a:r>
              <a:rPr lang="en-US" sz="1000" dirty="0" err="1">
                <a:solidFill>
                  <a:schemeClr val="tx1">
                    <a:lumMod val="50000"/>
                    <a:lumOff val="50000"/>
                  </a:schemeClr>
                </a:solidFill>
              </a:rPr>
              <a:t>Morbi</a:t>
            </a:r>
            <a:r>
              <a:rPr lang="en-US" sz="1000" dirty="0">
                <a:solidFill>
                  <a:schemeClr val="tx1">
                    <a:lumMod val="50000"/>
                    <a:lumOff val="50000"/>
                  </a:schemeClr>
                </a:solidFill>
              </a:rPr>
              <a:t> </a:t>
            </a:r>
            <a:r>
              <a:rPr lang="en-US" sz="1000" dirty="0" err="1">
                <a:solidFill>
                  <a:schemeClr val="tx1">
                    <a:lumMod val="50000"/>
                    <a:lumOff val="50000"/>
                  </a:schemeClr>
                </a:solidFill>
              </a:rPr>
              <a:t>scelerisque</a:t>
            </a:r>
            <a:r>
              <a:rPr lang="en-US" sz="1000" dirty="0">
                <a:solidFill>
                  <a:schemeClr val="tx1">
                    <a:lumMod val="50000"/>
                    <a:lumOff val="50000"/>
                  </a:schemeClr>
                </a:solidFill>
              </a:rPr>
              <a:t> in </a:t>
            </a:r>
            <a:r>
              <a:rPr lang="en-US" sz="1000" dirty="0" err="1">
                <a:solidFill>
                  <a:schemeClr val="tx1">
                    <a:lumMod val="50000"/>
                    <a:lumOff val="50000"/>
                  </a:schemeClr>
                </a:solidFill>
              </a:rPr>
              <a:t>tellus</a:t>
            </a:r>
            <a:r>
              <a:rPr lang="en-US" sz="1000" dirty="0">
                <a:solidFill>
                  <a:schemeClr val="tx1">
                    <a:lumMod val="50000"/>
                    <a:lumOff val="50000"/>
                  </a:schemeClr>
                </a:solidFill>
              </a:rPr>
              <a:t> </a:t>
            </a:r>
            <a:r>
              <a:rPr lang="en-US" sz="1000" dirty="0" err="1">
                <a:solidFill>
                  <a:schemeClr val="tx1">
                    <a:lumMod val="50000"/>
                    <a:lumOff val="50000"/>
                  </a:schemeClr>
                </a:solidFill>
              </a:rPr>
              <a:t>sed</a:t>
            </a:r>
            <a:r>
              <a:rPr lang="en-US" sz="1000" dirty="0">
                <a:solidFill>
                  <a:schemeClr val="tx1">
                    <a:lumMod val="50000"/>
                    <a:lumOff val="50000"/>
                  </a:schemeClr>
                </a:solidFill>
              </a:rPr>
              <a:t> </a:t>
            </a:r>
            <a:r>
              <a:rPr lang="en-US" sz="1000" dirty="0" err="1">
                <a:solidFill>
                  <a:schemeClr val="tx1">
                    <a:lumMod val="50000"/>
                    <a:lumOff val="50000"/>
                  </a:schemeClr>
                </a:solidFill>
              </a:rPr>
              <a:t>eleifend</a:t>
            </a:r>
            <a:r>
              <a:rPr lang="en-US" sz="1000" dirty="0">
                <a:solidFill>
                  <a:schemeClr val="tx1">
                    <a:lumMod val="50000"/>
                    <a:lumOff val="50000"/>
                  </a:schemeClr>
                </a:solidFill>
              </a:rPr>
              <a:t>. </a:t>
            </a:r>
            <a:r>
              <a:rPr lang="en-US" sz="1000" dirty="0" err="1">
                <a:solidFill>
                  <a:schemeClr val="tx1">
                    <a:lumMod val="50000"/>
                    <a:lumOff val="50000"/>
                  </a:schemeClr>
                </a:solidFill>
              </a:rPr>
              <a:t>Vestibulum</a:t>
            </a:r>
            <a:r>
              <a:rPr lang="en-US" sz="1000" dirty="0">
                <a:solidFill>
                  <a:schemeClr val="tx1">
                    <a:lumMod val="50000"/>
                    <a:lumOff val="50000"/>
                  </a:schemeClr>
                </a:solidFill>
              </a:rPr>
              <a:t> </a:t>
            </a:r>
            <a:r>
              <a:rPr lang="en-US" sz="1000" dirty="0" err="1">
                <a:solidFill>
                  <a:schemeClr val="tx1">
                    <a:lumMod val="50000"/>
                    <a:lumOff val="50000"/>
                  </a:schemeClr>
                </a:solidFill>
              </a:rPr>
              <a:t>pellentesque</a:t>
            </a:r>
            <a:r>
              <a:rPr lang="en-US" sz="1000" dirty="0">
                <a:solidFill>
                  <a:schemeClr val="tx1">
                    <a:lumMod val="50000"/>
                    <a:lumOff val="50000"/>
                  </a:schemeClr>
                </a:solidFill>
              </a:rPr>
              <a:t>, </a:t>
            </a:r>
            <a:r>
              <a:rPr lang="en-US" sz="1000" dirty="0" err="1">
                <a:solidFill>
                  <a:schemeClr val="tx1">
                    <a:lumMod val="50000"/>
                    <a:lumOff val="50000"/>
                  </a:schemeClr>
                </a:solidFill>
              </a:rPr>
              <a:t>orci</a:t>
            </a:r>
            <a:r>
              <a:rPr lang="en-US" sz="1000" dirty="0">
                <a:solidFill>
                  <a:schemeClr val="tx1">
                    <a:lumMod val="50000"/>
                    <a:lumOff val="50000"/>
                  </a:schemeClr>
                </a:solidFill>
              </a:rPr>
              <a:t> </a:t>
            </a:r>
            <a:r>
              <a:rPr lang="en-US" sz="1000" dirty="0" err="1">
                <a:solidFill>
                  <a:schemeClr val="tx1">
                    <a:lumMod val="50000"/>
                    <a:lumOff val="50000"/>
                  </a:schemeClr>
                </a:solidFill>
              </a:rPr>
              <a:t>quis</a:t>
            </a:r>
            <a:r>
              <a:rPr lang="en-US" sz="1000" dirty="0">
                <a:solidFill>
                  <a:schemeClr val="tx1">
                    <a:lumMod val="50000"/>
                    <a:lumOff val="50000"/>
                  </a:schemeClr>
                </a:solidFill>
              </a:rPr>
              <a:t> </a:t>
            </a:r>
            <a:r>
              <a:rPr lang="en-US" sz="1000" dirty="0" err="1">
                <a:solidFill>
                  <a:schemeClr val="tx1">
                    <a:lumMod val="50000"/>
                    <a:lumOff val="50000"/>
                  </a:schemeClr>
                </a:solidFill>
              </a:rPr>
              <a:t>iaculis</a:t>
            </a:r>
            <a:r>
              <a:rPr lang="en-US" sz="1000" dirty="0">
                <a:solidFill>
                  <a:schemeClr val="tx1">
                    <a:lumMod val="50000"/>
                    <a:lumOff val="50000"/>
                  </a:schemeClr>
                </a:solidFill>
              </a:rPr>
              <a:t> dictum, </a:t>
            </a:r>
            <a:r>
              <a:rPr lang="en-US" sz="1000" dirty="0" err="1">
                <a:solidFill>
                  <a:schemeClr val="tx1">
                    <a:lumMod val="50000"/>
                    <a:lumOff val="50000"/>
                  </a:schemeClr>
                </a:solidFill>
              </a:rPr>
              <a:t>velit</a:t>
            </a:r>
            <a:r>
              <a:rPr lang="en-US" sz="1000" dirty="0">
                <a:solidFill>
                  <a:schemeClr val="tx1">
                    <a:lumMod val="50000"/>
                    <a:lumOff val="50000"/>
                  </a:schemeClr>
                </a:solidFill>
              </a:rPr>
              <a:t> </a:t>
            </a:r>
            <a:r>
              <a:rPr lang="en-US" sz="1000" dirty="0" err="1">
                <a:solidFill>
                  <a:schemeClr val="tx1">
                    <a:lumMod val="50000"/>
                    <a:lumOff val="50000"/>
                  </a:schemeClr>
                </a:solidFill>
              </a:rPr>
              <a:t>nulla</a:t>
            </a:r>
            <a:r>
              <a:rPr lang="en-US" sz="1000" dirty="0">
                <a:solidFill>
                  <a:schemeClr val="tx1">
                    <a:lumMod val="50000"/>
                    <a:lumOff val="50000"/>
                  </a:schemeClr>
                </a:solidFill>
              </a:rPr>
              <a:t> </a:t>
            </a:r>
            <a:r>
              <a:rPr lang="en-US" sz="1000" dirty="0" err="1">
                <a:solidFill>
                  <a:schemeClr val="tx1">
                    <a:lumMod val="50000"/>
                    <a:lumOff val="50000"/>
                  </a:schemeClr>
                </a:solidFill>
              </a:rPr>
              <a:t>sodales</a:t>
            </a:r>
            <a:r>
              <a:rPr lang="en-US" sz="1000" dirty="0">
                <a:solidFill>
                  <a:schemeClr val="tx1">
                    <a:lumMod val="50000"/>
                    <a:lumOff val="50000"/>
                  </a:schemeClr>
                </a:solidFill>
              </a:rPr>
              <a:t> dolor</a:t>
            </a:r>
          </a:p>
        </p:txBody>
      </p:sp>
      <p:pic>
        <p:nvPicPr>
          <p:cNvPr id="3" name="Picture Placeholder 2"/>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5131" r="25131"/>
          <a:stretch>
            <a:fillRect/>
          </a:stretch>
        </p:blipFill>
        <p:spPr/>
      </p:pic>
      <p:grpSp>
        <p:nvGrpSpPr>
          <p:cNvPr id="7" name="Group 6"/>
          <p:cNvGrpSpPr/>
          <p:nvPr/>
        </p:nvGrpSpPr>
        <p:grpSpPr>
          <a:xfrm>
            <a:off x="10510261" y="454073"/>
            <a:ext cx="1120989" cy="535453"/>
            <a:chOff x="10510261" y="454073"/>
            <a:chExt cx="1120989" cy="535453"/>
          </a:xfrm>
        </p:grpSpPr>
        <p:sp>
          <p:nvSpPr>
            <p:cNvPr id="8" name="TextBox 7">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chemeClr val="bg1"/>
                  </a:solidFill>
                  <a:latin typeface="+mj-lt"/>
                </a:rPr>
                <a:t>SACAI</a:t>
              </a:r>
            </a:p>
          </p:txBody>
        </p:sp>
        <p:pic>
          <p:nvPicPr>
            <p:cNvPr id="9" name="Picture 8"/>
            <p:cNvPicPr>
              <a:picLocks noChangeAspect="1"/>
            </p:cNvPicPr>
            <p:nvPr/>
          </p:nvPicPr>
          <p:blipFill>
            <a:blip r:embed="rId3"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166177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B99193-2CDF-49E8-87D4-A66FA2F0A1CA}"/>
              </a:ext>
            </a:extLst>
          </p:cNvPr>
          <p:cNvSpPr/>
          <p:nvPr/>
        </p:nvSpPr>
        <p:spPr>
          <a:xfrm>
            <a:off x="7471392" y="1010690"/>
            <a:ext cx="1544435" cy="9752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sp>
        <p:nvSpPr>
          <p:cNvPr id="2" name="TextBox 1">
            <a:extLst>
              <a:ext uri="{FF2B5EF4-FFF2-40B4-BE49-F238E27FC236}">
                <a16:creationId xmlns:a16="http://schemas.microsoft.com/office/drawing/2014/main" id="{58874AE3-BE45-420C-AED9-15E9E801506F}"/>
              </a:ext>
            </a:extLst>
          </p:cNvPr>
          <p:cNvSpPr txBox="1"/>
          <p:nvPr/>
        </p:nvSpPr>
        <p:spPr>
          <a:xfrm>
            <a:off x="7773487" y="990600"/>
            <a:ext cx="3821691" cy="1015402"/>
          </a:xfrm>
          <a:prstGeom prst="rect">
            <a:avLst/>
          </a:prstGeom>
          <a:noFill/>
        </p:spPr>
        <p:txBody>
          <a:bodyPr wrap="square" rtlCol="0">
            <a:spAutoFit/>
          </a:bodyPr>
          <a:lstStyle/>
          <a:p>
            <a:pPr algn="r"/>
            <a:r>
              <a:rPr lang="en-US" sz="5999" dirty="0">
                <a:solidFill>
                  <a:schemeClr val="accent1"/>
                </a:solidFill>
                <a:latin typeface="+mj-lt"/>
              </a:rPr>
              <a:t>Our Mode</a:t>
            </a:r>
          </a:p>
        </p:txBody>
      </p:sp>
      <p:sp>
        <p:nvSpPr>
          <p:cNvPr id="7" name="TextBox 6">
            <a:extLst>
              <a:ext uri="{FF2B5EF4-FFF2-40B4-BE49-F238E27FC236}">
                <a16:creationId xmlns:a16="http://schemas.microsoft.com/office/drawing/2014/main" id="{DDEA99B2-D744-4893-B49F-97177921B4E0}"/>
              </a:ext>
            </a:extLst>
          </p:cNvPr>
          <p:cNvSpPr txBox="1"/>
          <p:nvPr/>
        </p:nvSpPr>
        <p:spPr>
          <a:xfrm>
            <a:off x="7920592" y="2395146"/>
            <a:ext cx="3611094" cy="2962991"/>
          </a:xfrm>
          <a:prstGeom prst="rect">
            <a:avLst/>
          </a:prstGeom>
          <a:noFill/>
        </p:spPr>
        <p:txBody>
          <a:bodyPr wrap="square" rtlCol="0">
            <a:spAutoFit/>
          </a:bodyPr>
          <a:lstStyle/>
          <a:p>
            <a:pPr algn="just">
              <a:lnSpc>
                <a:spcPct val="150000"/>
              </a:lnSpc>
            </a:pPr>
            <a:r>
              <a:rPr lang="en-US" sz="1400" dirty="0">
                <a:solidFill>
                  <a:schemeClr val="tx1">
                    <a:lumMod val="50000"/>
                    <a:lumOff val="50000"/>
                  </a:schemeClr>
                </a:solidFill>
              </a:rPr>
              <a:t>Lorem ipsum dolor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consectetur</a:t>
            </a:r>
            <a:r>
              <a:rPr lang="en-US" sz="1400" dirty="0">
                <a:solidFill>
                  <a:schemeClr val="tx1">
                    <a:lumMod val="50000"/>
                    <a:lumOff val="50000"/>
                  </a:schemeClr>
                </a:solidFill>
              </a:rPr>
              <a:t> </a:t>
            </a:r>
            <a:r>
              <a:rPr lang="en-US" sz="1400" dirty="0" err="1">
                <a:solidFill>
                  <a:schemeClr val="tx1">
                    <a:lumMod val="50000"/>
                    <a:lumOff val="50000"/>
                  </a:schemeClr>
                </a:solidFill>
              </a:rPr>
              <a:t>adipiscing</a:t>
            </a:r>
            <a:r>
              <a:rPr lang="en-US" sz="1400" dirty="0">
                <a:solidFill>
                  <a:schemeClr val="tx1">
                    <a:lumMod val="50000"/>
                    <a:lumOff val="50000"/>
                  </a:schemeClr>
                </a:solidFill>
              </a:rPr>
              <a:t> </a:t>
            </a:r>
            <a:r>
              <a:rPr lang="en-US" sz="1400" dirty="0" err="1">
                <a:solidFill>
                  <a:schemeClr val="tx1">
                    <a:lumMod val="50000"/>
                    <a:lumOff val="50000"/>
                  </a:schemeClr>
                </a:solidFill>
              </a:rPr>
              <a:t>elit</a:t>
            </a:r>
            <a:r>
              <a:rPr lang="en-US" sz="1400" dirty="0">
                <a:solidFill>
                  <a:schemeClr val="tx1">
                    <a:lumMod val="50000"/>
                    <a:lumOff val="50000"/>
                  </a:schemeClr>
                </a:solidFill>
              </a:rPr>
              <a:t>. </a:t>
            </a:r>
            <a:r>
              <a:rPr lang="en-US" sz="1400" dirty="0" err="1">
                <a:solidFill>
                  <a:schemeClr val="tx1">
                    <a:lumMod val="50000"/>
                    <a:lumOff val="50000"/>
                  </a:schemeClr>
                </a:solidFill>
              </a:rPr>
              <a:t>Vestibulum</a:t>
            </a:r>
            <a:r>
              <a:rPr lang="en-US" sz="1400" dirty="0">
                <a:solidFill>
                  <a:schemeClr val="tx1">
                    <a:lumMod val="50000"/>
                    <a:lumOff val="50000"/>
                  </a:schemeClr>
                </a:solidFill>
              </a:rPr>
              <a:t> </a:t>
            </a:r>
            <a:r>
              <a:rPr lang="en-US" sz="1400" dirty="0" err="1">
                <a:solidFill>
                  <a:schemeClr val="tx1">
                    <a:lumMod val="50000"/>
                    <a:lumOff val="50000"/>
                  </a:schemeClr>
                </a:solidFill>
              </a:rPr>
              <a:t>volutpat</a:t>
            </a:r>
            <a:r>
              <a:rPr lang="en-US" sz="1400" dirty="0">
                <a:solidFill>
                  <a:schemeClr val="tx1">
                    <a:lumMod val="50000"/>
                    <a:lumOff val="50000"/>
                  </a:schemeClr>
                </a:solidFill>
              </a:rPr>
              <a:t> </a:t>
            </a:r>
            <a:r>
              <a:rPr lang="en-US" sz="1400" dirty="0" err="1">
                <a:solidFill>
                  <a:schemeClr val="tx1">
                    <a:lumMod val="50000"/>
                    <a:lumOff val="50000"/>
                  </a:schemeClr>
                </a:solidFill>
              </a:rPr>
              <a:t>rhoncus</a:t>
            </a:r>
            <a:r>
              <a:rPr lang="en-US" sz="1400" dirty="0">
                <a:solidFill>
                  <a:schemeClr val="tx1">
                    <a:lumMod val="50000"/>
                    <a:lumOff val="50000"/>
                  </a:schemeClr>
                </a:solidFill>
              </a:rPr>
              <a:t> </a:t>
            </a:r>
            <a:r>
              <a:rPr lang="en-US" sz="1400" dirty="0" err="1">
                <a:solidFill>
                  <a:schemeClr val="tx1">
                    <a:lumMod val="50000"/>
                    <a:lumOff val="50000"/>
                  </a:schemeClr>
                </a:solidFill>
              </a:rPr>
              <a:t>lectus</a:t>
            </a:r>
            <a:r>
              <a:rPr lang="en-US" sz="1400" dirty="0">
                <a:solidFill>
                  <a:schemeClr val="tx1">
                    <a:lumMod val="50000"/>
                    <a:lumOff val="50000"/>
                  </a:schemeClr>
                </a:solidFill>
              </a:rPr>
              <a:t>, </a:t>
            </a:r>
            <a:r>
              <a:rPr lang="en-US" sz="1400" dirty="0" err="1">
                <a:solidFill>
                  <a:schemeClr val="tx1">
                    <a:lumMod val="50000"/>
                    <a:lumOff val="50000"/>
                  </a:schemeClr>
                </a:solidFill>
              </a:rPr>
              <a:t>ut</a:t>
            </a:r>
            <a:r>
              <a:rPr lang="en-US" sz="1400" dirty="0">
                <a:solidFill>
                  <a:schemeClr val="tx1">
                    <a:lumMod val="50000"/>
                    <a:lumOff val="50000"/>
                  </a:schemeClr>
                </a:solidFill>
              </a:rPr>
              <a:t> tempus nisi. </a:t>
            </a:r>
            <a:r>
              <a:rPr lang="en-US" sz="1400" dirty="0" err="1">
                <a:solidFill>
                  <a:schemeClr val="tx1">
                    <a:lumMod val="50000"/>
                    <a:lumOff val="50000"/>
                  </a:schemeClr>
                </a:solidFill>
              </a:rPr>
              <a:t>Praesent</a:t>
            </a:r>
            <a:r>
              <a:rPr lang="en-US" sz="1400" dirty="0">
                <a:solidFill>
                  <a:schemeClr val="tx1">
                    <a:lumMod val="50000"/>
                    <a:lumOff val="50000"/>
                  </a:schemeClr>
                </a:solidFill>
              </a:rPr>
              <a:t> sit </a:t>
            </a:r>
            <a:r>
              <a:rPr lang="en-US" sz="1400" dirty="0" err="1">
                <a:solidFill>
                  <a:schemeClr val="tx1">
                    <a:lumMod val="50000"/>
                    <a:lumOff val="50000"/>
                  </a:schemeClr>
                </a:solidFill>
              </a:rPr>
              <a:t>amet</a:t>
            </a:r>
            <a:r>
              <a:rPr lang="en-US" sz="1400" dirty="0">
                <a:solidFill>
                  <a:schemeClr val="tx1">
                    <a:lumMod val="50000"/>
                    <a:lumOff val="50000"/>
                  </a:schemeClr>
                </a:solidFill>
              </a:rPr>
              <a:t> </a:t>
            </a:r>
            <a:r>
              <a:rPr lang="en-US" sz="1400" dirty="0" err="1">
                <a:solidFill>
                  <a:schemeClr val="tx1">
                    <a:lumMod val="50000"/>
                    <a:lumOff val="50000"/>
                  </a:schemeClr>
                </a:solidFill>
              </a:rPr>
              <a:t>tellus</a:t>
            </a:r>
            <a:r>
              <a:rPr lang="en-US" sz="1400" dirty="0">
                <a:solidFill>
                  <a:schemeClr val="tx1">
                    <a:lumMod val="50000"/>
                    <a:lumOff val="50000"/>
                  </a:schemeClr>
                </a:solidFill>
              </a:rPr>
              <a:t> </a:t>
            </a:r>
            <a:r>
              <a:rPr lang="en-US" sz="1400" dirty="0" err="1">
                <a:solidFill>
                  <a:schemeClr val="tx1">
                    <a:lumMod val="50000"/>
                    <a:lumOff val="50000"/>
                  </a:schemeClr>
                </a:solidFill>
              </a:rPr>
              <a:t>accumsan</a:t>
            </a:r>
            <a:r>
              <a:rPr lang="en-US" sz="1400" dirty="0">
                <a:solidFill>
                  <a:schemeClr val="tx1">
                    <a:lumMod val="50000"/>
                    <a:lumOff val="50000"/>
                  </a:schemeClr>
                </a:solidFill>
              </a:rPr>
              <a:t>, </a:t>
            </a:r>
            <a:r>
              <a:rPr lang="en-US" sz="1400" dirty="0" err="1">
                <a:solidFill>
                  <a:schemeClr val="tx1">
                    <a:lumMod val="50000"/>
                    <a:lumOff val="50000"/>
                  </a:schemeClr>
                </a:solidFill>
              </a:rPr>
              <a:t>rutrum</a:t>
            </a:r>
            <a:r>
              <a:rPr lang="en-US" sz="1400" dirty="0">
                <a:solidFill>
                  <a:schemeClr val="tx1">
                    <a:lumMod val="50000"/>
                    <a:lumOff val="50000"/>
                  </a:schemeClr>
                </a:solidFill>
              </a:rPr>
              <a:t> </a:t>
            </a:r>
            <a:r>
              <a:rPr lang="en-US" sz="1400" dirty="0" err="1">
                <a:solidFill>
                  <a:schemeClr val="tx1">
                    <a:lumMod val="50000"/>
                    <a:lumOff val="50000"/>
                  </a:schemeClr>
                </a:solidFill>
              </a:rPr>
              <a:t>mauris</a:t>
            </a:r>
            <a:r>
              <a:rPr lang="en-US" sz="1400" dirty="0">
                <a:solidFill>
                  <a:schemeClr val="tx1">
                    <a:lumMod val="50000"/>
                    <a:lumOff val="50000"/>
                  </a:schemeClr>
                </a:solidFill>
              </a:rPr>
              <a:t> </a:t>
            </a:r>
            <a:r>
              <a:rPr lang="en-US" sz="1400" dirty="0" err="1">
                <a:solidFill>
                  <a:schemeClr val="tx1">
                    <a:lumMod val="50000"/>
                    <a:lumOff val="50000"/>
                  </a:schemeClr>
                </a:solidFill>
              </a:rPr>
              <a:t>eget</a:t>
            </a:r>
            <a:r>
              <a:rPr lang="en-US" sz="1400" dirty="0">
                <a:solidFill>
                  <a:schemeClr val="tx1">
                    <a:lumMod val="50000"/>
                    <a:lumOff val="50000"/>
                  </a:schemeClr>
                </a:solidFill>
              </a:rPr>
              <a:t>, </a:t>
            </a:r>
            <a:r>
              <a:rPr lang="en-US" sz="1400" dirty="0" err="1">
                <a:solidFill>
                  <a:schemeClr val="tx1">
                    <a:lumMod val="50000"/>
                    <a:lumOff val="50000"/>
                  </a:schemeClr>
                </a:solidFill>
              </a:rPr>
              <a:t>finibus</a:t>
            </a:r>
            <a:r>
              <a:rPr lang="en-US" sz="1400" dirty="0">
                <a:solidFill>
                  <a:schemeClr val="tx1">
                    <a:lumMod val="50000"/>
                    <a:lumOff val="50000"/>
                  </a:schemeClr>
                </a:solidFill>
              </a:rPr>
              <a:t> </a:t>
            </a:r>
            <a:r>
              <a:rPr lang="en-US" sz="1400" dirty="0" err="1">
                <a:solidFill>
                  <a:schemeClr val="tx1">
                    <a:lumMod val="50000"/>
                    <a:lumOff val="50000"/>
                  </a:schemeClr>
                </a:solidFill>
              </a:rPr>
              <a:t>massa</a:t>
            </a:r>
            <a:r>
              <a:rPr lang="en-US" sz="1400" dirty="0">
                <a:solidFill>
                  <a:schemeClr val="tx1">
                    <a:lumMod val="50000"/>
                    <a:lumOff val="50000"/>
                  </a:schemeClr>
                </a:solidFill>
              </a:rPr>
              <a:t>. </a:t>
            </a:r>
            <a:r>
              <a:rPr lang="en-US" sz="1400" dirty="0" err="1">
                <a:solidFill>
                  <a:schemeClr val="tx1">
                    <a:lumMod val="50000"/>
                    <a:lumOff val="50000"/>
                  </a:schemeClr>
                </a:solidFill>
              </a:rPr>
              <a:t>Fusce</a:t>
            </a:r>
            <a:r>
              <a:rPr lang="en-US" sz="1400" dirty="0">
                <a:solidFill>
                  <a:schemeClr val="tx1">
                    <a:lumMod val="50000"/>
                    <a:lumOff val="50000"/>
                  </a:schemeClr>
                </a:solidFill>
              </a:rPr>
              <a:t> </a:t>
            </a:r>
            <a:r>
              <a:rPr lang="en-US" sz="1400" dirty="0" err="1">
                <a:solidFill>
                  <a:schemeClr val="tx1">
                    <a:lumMod val="50000"/>
                    <a:lumOff val="50000"/>
                  </a:schemeClr>
                </a:solidFill>
              </a:rPr>
              <a:t>ultrices</a:t>
            </a:r>
            <a:r>
              <a:rPr lang="en-US" sz="1400" dirty="0">
                <a:solidFill>
                  <a:schemeClr val="tx1">
                    <a:lumMod val="50000"/>
                    <a:lumOff val="50000"/>
                  </a:schemeClr>
                </a:solidFill>
              </a:rPr>
              <a:t> a nisi a </a:t>
            </a:r>
            <a:r>
              <a:rPr lang="en-US" sz="1400" dirty="0" err="1">
                <a:solidFill>
                  <a:schemeClr val="tx1">
                    <a:lumMod val="50000"/>
                    <a:lumOff val="50000"/>
                  </a:schemeClr>
                </a:solidFill>
              </a:rPr>
              <a:t>blandit</a:t>
            </a:r>
            <a:r>
              <a:rPr lang="en-US" sz="1400" dirty="0">
                <a:solidFill>
                  <a:schemeClr val="tx1">
                    <a:lumMod val="50000"/>
                    <a:lumOff val="50000"/>
                  </a:schemeClr>
                </a:solidFill>
              </a:rPr>
              <a:t>. </a:t>
            </a:r>
            <a:r>
              <a:rPr lang="en-US" sz="1400" dirty="0" err="1">
                <a:solidFill>
                  <a:schemeClr val="tx1">
                    <a:lumMod val="50000"/>
                    <a:lumOff val="50000"/>
                  </a:schemeClr>
                </a:solidFill>
              </a:rPr>
              <a:t>Morbi</a:t>
            </a:r>
            <a:r>
              <a:rPr lang="en-US" sz="1400" dirty="0">
                <a:solidFill>
                  <a:schemeClr val="tx1">
                    <a:lumMod val="50000"/>
                    <a:lumOff val="50000"/>
                  </a:schemeClr>
                </a:solidFill>
              </a:rPr>
              <a:t> </a:t>
            </a:r>
            <a:r>
              <a:rPr lang="en-US" sz="1400" dirty="0" err="1">
                <a:solidFill>
                  <a:schemeClr val="tx1">
                    <a:lumMod val="50000"/>
                    <a:lumOff val="50000"/>
                  </a:schemeClr>
                </a:solidFill>
              </a:rPr>
              <a:t>scelerisque</a:t>
            </a:r>
            <a:r>
              <a:rPr lang="en-US" sz="1400" dirty="0">
                <a:solidFill>
                  <a:schemeClr val="tx1">
                    <a:lumMod val="50000"/>
                    <a:lumOff val="50000"/>
                  </a:schemeClr>
                </a:solidFill>
              </a:rPr>
              <a:t> in </a:t>
            </a:r>
            <a:r>
              <a:rPr lang="en-US" sz="1400" dirty="0" err="1">
                <a:solidFill>
                  <a:schemeClr val="tx1">
                    <a:lumMod val="50000"/>
                    <a:lumOff val="50000"/>
                  </a:schemeClr>
                </a:solidFill>
              </a:rPr>
              <a:t>tellus</a:t>
            </a:r>
            <a:r>
              <a:rPr lang="en-US" sz="1400" dirty="0">
                <a:solidFill>
                  <a:schemeClr val="tx1">
                    <a:lumMod val="50000"/>
                    <a:lumOff val="50000"/>
                  </a:schemeClr>
                </a:solidFill>
              </a:rPr>
              <a:t> </a:t>
            </a:r>
            <a:r>
              <a:rPr lang="en-US" sz="1400" dirty="0" err="1">
                <a:solidFill>
                  <a:schemeClr val="tx1">
                    <a:lumMod val="50000"/>
                    <a:lumOff val="50000"/>
                  </a:schemeClr>
                </a:solidFill>
              </a:rPr>
              <a:t>sed</a:t>
            </a:r>
            <a:r>
              <a:rPr lang="en-US" sz="1400" dirty="0">
                <a:solidFill>
                  <a:schemeClr val="tx1">
                    <a:lumMod val="50000"/>
                    <a:lumOff val="50000"/>
                  </a:schemeClr>
                </a:solidFill>
              </a:rPr>
              <a:t> </a:t>
            </a:r>
            <a:r>
              <a:rPr lang="en-US" sz="1400" dirty="0" err="1">
                <a:solidFill>
                  <a:schemeClr val="tx1">
                    <a:lumMod val="50000"/>
                    <a:lumOff val="50000"/>
                  </a:schemeClr>
                </a:solidFill>
              </a:rPr>
              <a:t>eleifend</a:t>
            </a:r>
            <a:r>
              <a:rPr lang="en-US" sz="1400" dirty="0">
                <a:solidFill>
                  <a:schemeClr val="tx1">
                    <a:lumMod val="50000"/>
                    <a:lumOff val="50000"/>
                  </a:schemeClr>
                </a:solidFill>
              </a:rPr>
              <a:t>. </a:t>
            </a:r>
            <a:r>
              <a:rPr lang="en-US" sz="1400" dirty="0" err="1">
                <a:solidFill>
                  <a:schemeClr val="tx1">
                    <a:lumMod val="50000"/>
                    <a:lumOff val="50000"/>
                  </a:schemeClr>
                </a:solidFill>
              </a:rPr>
              <a:t>Vestibulum</a:t>
            </a:r>
            <a:r>
              <a:rPr lang="en-US" sz="1400" dirty="0">
                <a:solidFill>
                  <a:schemeClr val="tx1">
                    <a:lumMod val="50000"/>
                    <a:lumOff val="50000"/>
                  </a:schemeClr>
                </a:solidFill>
              </a:rPr>
              <a:t> </a:t>
            </a:r>
            <a:r>
              <a:rPr lang="en-US" sz="1400" dirty="0" err="1">
                <a:solidFill>
                  <a:schemeClr val="tx1">
                    <a:lumMod val="50000"/>
                    <a:lumOff val="50000"/>
                  </a:schemeClr>
                </a:solidFill>
              </a:rPr>
              <a:t>pellentesque</a:t>
            </a:r>
            <a:r>
              <a:rPr lang="en-US" sz="1400" dirty="0">
                <a:solidFill>
                  <a:schemeClr val="tx1">
                    <a:lumMod val="50000"/>
                    <a:lumOff val="50000"/>
                  </a:schemeClr>
                </a:solidFill>
              </a:rPr>
              <a:t>, </a:t>
            </a:r>
            <a:r>
              <a:rPr lang="en-US" sz="1400" dirty="0" err="1">
                <a:solidFill>
                  <a:schemeClr val="tx1">
                    <a:lumMod val="50000"/>
                    <a:lumOff val="50000"/>
                  </a:schemeClr>
                </a:solidFill>
              </a:rPr>
              <a:t>orci</a:t>
            </a:r>
            <a:r>
              <a:rPr lang="en-US" sz="1400" dirty="0">
                <a:solidFill>
                  <a:schemeClr val="tx1">
                    <a:lumMod val="50000"/>
                    <a:lumOff val="50000"/>
                  </a:schemeClr>
                </a:solidFill>
              </a:rPr>
              <a:t> </a:t>
            </a:r>
            <a:r>
              <a:rPr lang="en-US" sz="1400" dirty="0" err="1">
                <a:solidFill>
                  <a:schemeClr val="tx1">
                    <a:lumMod val="50000"/>
                    <a:lumOff val="50000"/>
                  </a:schemeClr>
                </a:solidFill>
              </a:rPr>
              <a:t>quis</a:t>
            </a:r>
            <a:r>
              <a:rPr lang="en-US" sz="1400" dirty="0">
                <a:solidFill>
                  <a:schemeClr val="tx1">
                    <a:lumMod val="50000"/>
                    <a:lumOff val="50000"/>
                  </a:schemeClr>
                </a:solidFill>
              </a:rPr>
              <a:t> </a:t>
            </a:r>
            <a:r>
              <a:rPr lang="en-US" sz="1400" dirty="0" err="1">
                <a:solidFill>
                  <a:schemeClr val="tx1">
                    <a:lumMod val="50000"/>
                    <a:lumOff val="50000"/>
                  </a:schemeClr>
                </a:solidFill>
              </a:rPr>
              <a:t>iaculis</a:t>
            </a:r>
            <a:r>
              <a:rPr lang="en-US" sz="1400" dirty="0">
                <a:solidFill>
                  <a:schemeClr val="tx1">
                    <a:lumMod val="50000"/>
                    <a:lumOff val="50000"/>
                  </a:schemeClr>
                </a:solidFill>
              </a:rPr>
              <a:t> dictum, </a:t>
            </a:r>
            <a:r>
              <a:rPr lang="en-US" sz="1400" dirty="0" err="1">
                <a:solidFill>
                  <a:schemeClr val="tx1">
                    <a:lumMod val="50000"/>
                    <a:lumOff val="50000"/>
                  </a:schemeClr>
                </a:solidFill>
              </a:rPr>
              <a:t>velit</a:t>
            </a:r>
            <a:r>
              <a:rPr lang="en-US" sz="1400" dirty="0">
                <a:solidFill>
                  <a:schemeClr val="tx1">
                    <a:lumMod val="50000"/>
                    <a:lumOff val="50000"/>
                  </a:schemeClr>
                </a:solidFill>
              </a:rPr>
              <a:t> </a:t>
            </a:r>
            <a:r>
              <a:rPr lang="en-US" sz="1400" dirty="0" err="1">
                <a:solidFill>
                  <a:schemeClr val="tx1">
                    <a:lumMod val="50000"/>
                    <a:lumOff val="50000"/>
                  </a:schemeClr>
                </a:solidFill>
              </a:rPr>
              <a:t>nulla</a:t>
            </a:r>
            <a:r>
              <a:rPr lang="en-US" sz="1400" dirty="0">
                <a:solidFill>
                  <a:schemeClr val="tx1">
                    <a:lumMod val="50000"/>
                    <a:lumOff val="50000"/>
                  </a:schemeClr>
                </a:solidFill>
              </a:rPr>
              <a:t> </a:t>
            </a:r>
            <a:r>
              <a:rPr lang="en-US" sz="1400" dirty="0" err="1">
                <a:solidFill>
                  <a:schemeClr val="tx1">
                    <a:lumMod val="50000"/>
                    <a:lumOff val="50000"/>
                  </a:schemeClr>
                </a:solidFill>
              </a:rPr>
              <a:t>sodales</a:t>
            </a:r>
            <a:r>
              <a:rPr lang="en-US" sz="1400" dirty="0">
                <a:solidFill>
                  <a:schemeClr val="tx1">
                    <a:lumMod val="50000"/>
                    <a:lumOff val="50000"/>
                  </a:schemeClr>
                </a:solidFill>
              </a:rPr>
              <a:t> dolor</a:t>
            </a:r>
          </a:p>
        </p:txBody>
      </p:sp>
      <p:sp>
        <p:nvSpPr>
          <p:cNvPr id="14" name="Rectangle 13">
            <a:extLst>
              <a:ext uri="{FF2B5EF4-FFF2-40B4-BE49-F238E27FC236}">
                <a16:creationId xmlns:a16="http://schemas.microsoft.com/office/drawing/2014/main" id="{DE921B1C-C45E-4A82-919B-B134BA58D766}"/>
              </a:ext>
            </a:extLst>
          </p:cNvPr>
          <p:cNvSpPr/>
          <p:nvPr/>
        </p:nvSpPr>
        <p:spPr>
          <a:xfrm>
            <a:off x="11712640" y="1010690"/>
            <a:ext cx="479361" cy="97522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D"/>
          </a:p>
        </p:txBody>
      </p:sp>
      <p:pic>
        <p:nvPicPr>
          <p:cNvPr id="3" name="Picture Placeholder 2"/>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31847" r="31847"/>
          <a:stretch>
            <a:fillRect/>
          </a:stretch>
        </p:blipFill>
        <p:spPr/>
      </p:pic>
      <p:pic>
        <p:nvPicPr>
          <p:cNvPr id="5" name="Picture Placeholder 4"/>
          <p:cNvPicPr>
            <a:picLocks noGrp="1" noChangeAspect="1"/>
          </p:cNvPicPr>
          <p:nvPr>
            <p:ph type="pic" sz="quarter" idx="12"/>
          </p:nvPr>
        </p:nvPicPr>
        <p:blipFill>
          <a:blip r:embed="rId3" cstate="hqprint">
            <a:extLst>
              <a:ext uri="{28A0092B-C50C-407E-A947-70E740481C1C}">
                <a14:useLocalDpi xmlns:a14="http://schemas.microsoft.com/office/drawing/2010/main" val="0"/>
              </a:ext>
            </a:extLst>
          </a:blip>
          <a:srcRect l="10521" r="10521"/>
          <a:stretch>
            <a:fillRect/>
          </a:stretch>
        </p:blipFill>
        <p:spPr/>
      </p:pic>
      <p:grpSp>
        <p:nvGrpSpPr>
          <p:cNvPr id="10" name="Group 9"/>
          <p:cNvGrpSpPr/>
          <p:nvPr/>
        </p:nvGrpSpPr>
        <p:grpSpPr>
          <a:xfrm>
            <a:off x="10510261" y="454073"/>
            <a:ext cx="1120989" cy="535453"/>
            <a:chOff x="10510261" y="454073"/>
            <a:chExt cx="1120989" cy="535453"/>
          </a:xfrm>
        </p:grpSpPr>
        <p:sp>
          <p:nvSpPr>
            <p:cNvPr id="11" name="TextBox 10">
              <a:extLst>
                <a:ext uri="{FF2B5EF4-FFF2-40B4-BE49-F238E27FC236}">
                  <a16:creationId xmlns:a16="http://schemas.microsoft.com/office/drawing/2014/main" id="{D92DDFD6-5DB6-424C-A010-44304D957B05}"/>
                </a:ext>
              </a:extLst>
            </p:cNvPr>
            <p:cNvSpPr txBox="1"/>
            <p:nvPr/>
          </p:nvSpPr>
          <p:spPr>
            <a:xfrm>
              <a:off x="11034612" y="590995"/>
              <a:ext cx="596638" cy="261610"/>
            </a:xfrm>
            <a:prstGeom prst="rect">
              <a:avLst/>
            </a:prstGeom>
            <a:noFill/>
          </p:spPr>
          <p:txBody>
            <a:bodyPr wrap="none" rtlCol="0">
              <a:spAutoFit/>
            </a:bodyPr>
            <a:lstStyle/>
            <a:p>
              <a:r>
                <a:rPr lang="en-US" sz="1100" dirty="0">
                  <a:solidFill>
                    <a:srgbClr val="EEA6A5"/>
                  </a:solidFill>
                  <a:latin typeface="+mj-lt"/>
                </a:rPr>
                <a:t>SACAI</a:t>
              </a:r>
            </a:p>
          </p:txBody>
        </p:sp>
        <p:pic>
          <p:nvPicPr>
            <p:cNvPr id="13" name="Picture 12"/>
            <p:cNvPicPr>
              <a:picLocks noChangeAspect="1"/>
            </p:cNvPicPr>
            <p:nvPr/>
          </p:nvPicPr>
          <p:blipFill>
            <a:blip r:embed="rId4"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510261" y="454073"/>
              <a:ext cx="535453" cy="535453"/>
            </a:xfrm>
            <a:prstGeom prst="rect">
              <a:avLst/>
            </a:prstGeom>
          </p:spPr>
        </p:pic>
      </p:grpSp>
    </p:spTree>
    <p:extLst>
      <p:ext uri="{BB962C8B-B14F-4D97-AF65-F5344CB8AC3E}">
        <p14:creationId xmlns:p14="http://schemas.microsoft.com/office/powerpoint/2010/main" val="328284548"/>
      </p:ext>
    </p:extLst>
  </p:cSld>
  <p:clrMapOvr>
    <a:masterClrMapping/>
  </p:clrMapOvr>
</p:sld>
</file>

<file path=ppt/theme/theme1.xml><?xml version="1.0" encoding="utf-8"?>
<a:theme xmlns:a="http://schemas.openxmlformats.org/drawingml/2006/main" name="Office Theme">
  <a:themeElements>
    <a:clrScheme name="Japanese">
      <a:dk1>
        <a:sysClr val="windowText" lastClr="000000"/>
      </a:dk1>
      <a:lt1>
        <a:sysClr val="window" lastClr="FFFFFF"/>
      </a:lt1>
      <a:dk2>
        <a:srgbClr val="394656"/>
      </a:dk2>
      <a:lt2>
        <a:srgbClr val="B4B3B2"/>
      </a:lt2>
      <a:accent1>
        <a:srgbClr val="CC2927"/>
      </a:accent1>
      <a:accent2>
        <a:srgbClr val="D2382F"/>
      </a:accent2>
      <a:accent3>
        <a:srgbClr val="D8453B"/>
      </a:accent3>
      <a:accent4>
        <a:srgbClr val="DF5349"/>
      </a:accent4>
      <a:accent5>
        <a:srgbClr val="E75F57"/>
      </a:accent5>
      <a:accent6>
        <a:srgbClr val="F26C65"/>
      </a:accent6>
      <a:hlink>
        <a:srgbClr val="0563C1"/>
      </a:hlink>
      <a:folHlink>
        <a:srgbClr val="954F72"/>
      </a:folHlink>
    </a:clrScheme>
    <a:fontScheme name="Bike">
      <a:majorFont>
        <a:latin typeface="Raleway Bold"/>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1248</TotalTime>
  <Words>995</Words>
  <Application>Microsoft Office PowerPoint</Application>
  <PresentationFormat>Widescreen</PresentationFormat>
  <Paragraphs>118</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Raleway Bold</vt:lpstr>
      <vt:lpstr>Arial</vt:lpstr>
      <vt:lpstr>Poppins Medium</vt:lpstr>
      <vt:lpstr>Raleway</vt:lpstr>
      <vt:lpstr>Calibri</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L J</cp:lastModifiedBy>
  <cp:revision>264</cp:revision>
  <dcterms:created xsi:type="dcterms:W3CDTF">2021-03-24T04:46:24Z</dcterms:created>
  <dcterms:modified xsi:type="dcterms:W3CDTF">2022-06-16T08:02:23Z</dcterms:modified>
</cp:coreProperties>
</file>