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80" r:id="rId21"/>
    <p:sldId id="274" r:id="rId22"/>
    <p:sldId id="276" r:id="rId23"/>
    <p:sldId id="275" r:id="rId24"/>
    <p:sldId id="279" r:id="rId25"/>
    <p:sldId id="277" r:id="rId26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906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707757" y="542441"/>
            <a:ext cx="10776488" cy="57586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330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1107832" y="-1107831"/>
            <a:ext cx="6362002" cy="6362002"/>
          </a:xfrm>
          <a:custGeom>
            <a:avLst/>
            <a:gdLst>
              <a:gd name="connsiteX0" fmla="*/ 3181001 w 6362002"/>
              <a:gd name="connsiteY0" fmla="*/ 0 h 6362002"/>
              <a:gd name="connsiteX1" fmla="*/ 6362002 w 6362002"/>
              <a:gd name="connsiteY1" fmla="*/ 3181001 h 6362002"/>
              <a:gd name="connsiteX2" fmla="*/ 3181001 w 6362002"/>
              <a:gd name="connsiteY2" fmla="*/ 6362002 h 6362002"/>
              <a:gd name="connsiteX3" fmla="*/ 0 w 6362002"/>
              <a:gd name="connsiteY3" fmla="*/ 3181001 h 6362002"/>
              <a:gd name="connsiteX4" fmla="*/ 3181001 w 6362002"/>
              <a:gd name="connsiteY4" fmla="*/ 0 h 6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002" h="6362002">
                <a:moveTo>
                  <a:pt x="3181001" y="0"/>
                </a:moveTo>
                <a:cubicBezTo>
                  <a:pt x="4937819" y="0"/>
                  <a:pt x="6362002" y="1424183"/>
                  <a:pt x="6362002" y="3181001"/>
                </a:cubicBezTo>
                <a:cubicBezTo>
                  <a:pt x="6362002" y="4937819"/>
                  <a:pt x="4937819" y="6362002"/>
                  <a:pt x="3181001" y="6362002"/>
                </a:cubicBezTo>
                <a:cubicBezTo>
                  <a:pt x="1424183" y="6362002"/>
                  <a:pt x="0" y="4937819"/>
                  <a:pt x="0" y="3181001"/>
                </a:cubicBezTo>
                <a:cubicBezTo>
                  <a:pt x="0" y="1424183"/>
                  <a:pt x="1424183" y="0"/>
                  <a:pt x="318100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751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420368" y="-1246630"/>
            <a:ext cx="9351264" cy="9351260"/>
          </a:xfrm>
          <a:custGeom>
            <a:avLst/>
            <a:gdLst>
              <a:gd name="connsiteX0" fmla="*/ 997315 w 1994630"/>
              <a:gd name="connsiteY0" fmla="*/ 0 h 1994630"/>
              <a:gd name="connsiteX1" fmla="*/ 1994630 w 1994630"/>
              <a:gd name="connsiteY1" fmla="*/ 997315 h 1994630"/>
              <a:gd name="connsiteX2" fmla="*/ 997315 w 1994630"/>
              <a:gd name="connsiteY2" fmla="*/ 1994630 h 1994630"/>
              <a:gd name="connsiteX3" fmla="*/ 0 w 1994630"/>
              <a:gd name="connsiteY3" fmla="*/ 997315 h 1994630"/>
              <a:gd name="connsiteX4" fmla="*/ 997315 w 1994630"/>
              <a:gd name="connsiteY4" fmla="*/ 0 h 19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630" h="1994630">
                <a:moveTo>
                  <a:pt x="997315" y="0"/>
                </a:moveTo>
                <a:cubicBezTo>
                  <a:pt x="1548117" y="0"/>
                  <a:pt x="1994630" y="446513"/>
                  <a:pt x="1994630" y="997315"/>
                </a:cubicBezTo>
                <a:cubicBezTo>
                  <a:pt x="1994630" y="1548117"/>
                  <a:pt x="1548117" y="1994630"/>
                  <a:pt x="997315" y="1994630"/>
                </a:cubicBezTo>
                <a:cubicBezTo>
                  <a:pt x="446513" y="1994630"/>
                  <a:pt x="0" y="1548117"/>
                  <a:pt x="0" y="997315"/>
                </a:cubicBezTo>
                <a:cubicBezTo>
                  <a:pt x="0" y="446513"/>
                  <a:pt x="446513" y="0"/>
                  <a:pt x="99731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982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52757" y="0"/>
            <a:ext cx="2869809" cy="48463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591140" y="0"/>
            <a:ext cx="2869809" cy="48463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693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805534" y="3612630"/>
            <a:ext cx="5386466" cy="32453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9702800" y="0"/>
            <a:ext cx="2489200" cy="32453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6805534" y="0"/>
            <a:ext cx="2489200" cy="32453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5247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1107832" y="-1107831"/>
            <a:ext cx="5240920" cy="5240920"/>
          </a:xfrm>
          <a:custGeom>
            <a:avLst/>
            <a:gdLst>
              <a:gd name="connsiteX0" fmla="*/ 3181001 w 6362002"/>
              <a:gd name="connsiteY0" fmla="*/ 0 h 6362002"/>
              <a:gd name="connsiteX1" fmla="*/ 6362002 w 6362002"/>
              <a:gd name="connsiteY1" fmla="*/ 3181001 h 6362002"/>
              <a:gd name="connsiteX2" fmla="*/ 3181001 w 6362002"/>
              <a:gd name="connsiteY2" fmla="*/ 6362002 h 6362002"/>
              <a:gd name="connsiteX3" fmla="*/ 0 w 6362002"/>
              <a:gd name="connsiteY3" fmla="*/ 3181001 h 6362002"/>
              <a:gd name="connsiteX4" fmla="*/ 3181001 w 6362002"/>
              <a:gd name="connsiteY4" fmla="*/ 0 h 6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002" h="6362002">
                <a:moveTo>
                  <a:pt x="3181001" y="0"/>
                </a:moveTo>
                <a:cubicBezTo>
                  <a:pt x="4937819" y="0"/>
                  <a:pt x="6362002" y="1424183"/>
                  <a:pt x="6362002" y="3181001"/>
                </a:cubicBezTo>
                <a:cubicBezTo>
                  <a:pt x="6362002" y="4937819"/>
                  <a:pt x="4937819" y="6362002"/>
                  <a:pt x="3181001" y="6362002"/>
                </a:cubicBezTo>
                <a:cubicBezTo>
                  <a:pt x="1424183" y="6362002"/>
                  <a:pt x="0" y="4937819"/>
                  <a:pt x="0" y="3181001"/>
                </a:cubicBezTo>
                <a:cubicBezTo>
                  <a:pt x="0" y="1424183"/>
                  <a:pt x="1424183" y="0"/>
                  <a:pt x="318100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324473" y="4133090"/>
            <a:ext cx="3979048" cy="3979048"/>
          </a:xfrm>
          <a:custGeom>
            <a:avLst/>
            <a:gdLst>
              <a:gd name="connsiteX0" fmla="*/ 3181001 w 6362002"/>
              <a:gd name="connsiteY0" fmla="*/ 0 h 6362002"/>
              <a:gd name="connsiteX1" fmla="*/ 6362002 w 6362002"/>
              <a:gd name="connsiteY1" fmla="*/ 3181001 h 6362002"/>
              <a:gd name="connsiteX2" fmla="*/ 3181001 w 6362002"/>
              <a:gd name="connsiteY2" fmla="*/ 6362002 h 6362002"/>
              <a:gd name="connsiteX3" fmla="*/ 0 w 6362002"/>
              <a:gd name="connsiteY3" fmla="*/ 3181001 h 6362002"/>
              <a:gd name="connsiteX4" fmla="*/ 3181001 w 6362002"/>
              <a:gd name="connsiteY4" fmla="*/ 0 h 6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002" h="6362002">
                <a:moveTo>
                  <a:pt x="3181001" y="0"/>
                </a:moveTo>
                <a:cubicBezTo>
                  <a:pt x="4937819" y="0"/>
                  <a:pt x="6362002" y="1424183"/>
                  <a:pt x="6362002" y="3181001"/>
                </a:cubicBezTo>
                <a:cubicBezTo>
                  <a:pt x="6362002" y="4937819"/>
                  <a:pt x="4937819" y="6362002"/>
                  <a:pt x="3181001" y="6362002"/>
                </a:cubicBezTo>
                <a:cubicBezTo>
                  <a:pt x="1424183" y="6362002"/>
                  <a:pt x="0" y="4937819"/>
                  <a:pt x="0" y="3181001"/>
                </a:cubicBezTo>
                <a:cubicBezTo>
                  <a:pt x="0" y="1424183"/>
                  <a:pt x="1424183" y="0"/>
                  <a:pt x="318100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133088" y="1233029"/>
            <a:ext cx="3749040" cy="3749040"/>
          </a:xfrm>
          <a:custGeom>
            <a:avLst/>
            <a:gdLst>
              <a:gd name="connsiteX0" fmla="*/ 3181001 w 6362002"/>
              <a:gd name="connsiteY0" fmla="*/ 0 h 6362002"/>
              <a:gd name="connsiteX1" fmla="*/ 6362002 w 6362002"/>
              <a:gd name="connsiteY1" fmla="*/ 3181001 h 6362002"/>
              <a:gd name="connsiteX2" fmla="*/ 3181001 w 6362002"/>
              <a:gd name="connsiteY2" fmla="*/ 6362002 h 6362002"/>
              <a:gd name="connsiteX3" fmla="*/ 0 w 6362002"/>
              <a:gd name="connsiteY3" fmla="*/ 3181001 h 6362002"/>
              <a:gd name="connsiteX4" fmla="*/ 3181001 w 6362002"/>
              <a:gd name="connsiteY4" fmla="*/ 0 h 6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002" h="6362002">
                <a:moveTo>
                  <a:pt x="3181001" y="0"/>
                </a:moveTo>
                <a:cubicBezTo>
                  <a:pt x="4937819" y="0"/>
                  <a:pt x="6362002" y="1424183"/>
                  <a:pt x="6362002" y="3181001"/>
                </a:cubicBezTo>
                <a:cubicBezTo>
                  <a:pt x="6362002" y="4937819"/>
                  <a:pt x="4937819" y="6362002"/>
                  <a:pt x="3181001" y="6362002"/>
                </a:cubicBezTo>
                <a:cubicBezTo>
                  <a:pt x="1424183" y="6362002"/>
                  <a:pt x="0" y="4937819"/>
                  <a:pt x="0" y="3181001"/>
                </a:cubicBezTo>
                <a:cubicBezTo>
                  <a:pt x="0" y="1424183"/>
                  <a:pt x="1424183" y="0"/>
                  <a:pt x="318100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2460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3693377" cy="3052689"/>
          </a:xfrm>
          <a:custGeom>
            <a:avLst/>
            <a:gdLst>
              <a:gd name="connsiteX0" fmla="*/ 0 w 1955409"/>
              <a:gd name="connsiteY0" fmla="*/ 0 h 1955409"/>
              <a:gd name="connsiteX1" fmla="*/ 1955409 w 1955409"/>
              <a:gd name="connsiteY1" fmla="*/ 0 h 1955409"/>
              <a:gd name="connsiteX2" fmla="*/ 1955409 w 1955409"/>
              <a:gd name="connsiteY2" fmla="*/ 1955409 h 1955409"/>
              <a:gd name="connsiteX3" fmla="*/ 0 w 19554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409" h="1955409">
                <a:moveTo>
                  <a:pt x="0" y="0"/>
                </a:moveTo>
                <a:lnTo>
                  <a:pt x="1955409" y="0"/>
                </a:lnTo>
                <a:lnTo>
                  <a:pt x="1955409" y="1955409"/>
                </a:lnTo>
                <a:lnTo>
                  <a:pt x="0" y="195540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3693377" y="2729132"/>
            <a:ext cx="4016762" cy="3319976"/>
          </a:xfrm>
          <a:custGeom>
            <a:avLst/>
            <a:gdLst>
              <a:gd name="connsiteX0" fmla="*/ 0 w 1955409"/>
              <a:gd name="connsiteY0" fmla="*/ 0 h 1955409"/>
              <a:gd name="connsiteX1" fmla="*/ 1955409 w 1955409"/>
              <a:gd name="connsiteY1" fmla="*/ 0 h 1955409"/>
              <a:gd name="connsiteX2" fmla="*/ 1955409 w 1955409"/>
              <a:gd name="connsiteY2" fmla="*/ 1955409 h 1955409"/>
              <a:gd name="connsiteX3" fmla="*/ 0 w 19554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409" h="1955409">
                <a:moveTo>
                  <a:pt x="0" y="0"/>
                </a:moveTo>
                <a:lnTo>
                  <a:pt x="1955409" y="0"/>
                </a:lnTo>
                <a:lnTo>
                  <a:pt x="1955409" y="1955409"/>
                </a:lnTo>
                <a:lnTo>
                  <a:pt x="0" y="195540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7970823" y="576776"/>
            <a:ext cx="3438075" cy="2841674"/>
          </a:xfrm>
          <a:custGeom>
            <a:avLst/>
            <a:gdLst>
              <a:gd name="connsiteX0" fmla="*/ 0 w 1955409"/>
              <a:gd name="connsiteY0" fmla="*/ 0 h 1955409"/>
              <a:gd name="connsiteX1" fmla="*/ 1955409 w 1955409"/>
              <a:gd name="connsiteY1" fmla="*/ 0 h 1955409"/>
              <a:gd name="connsiteX2" fmla="*/ 1955409 w 1955409"/>
              <a:gd name="connsiteY2" fmla="*/ 1955409 h 1955409"/>
              <a:gd name="connsiteX3" fmla="*/ 0 w 19554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5409" h="1955409">
                <a:moveTo>
                  <a:pt x="0" y="0"/>
                </a:moveTo>
                <a:lnTo>
                  <a:pt x="1955409" y="0"/>
                </a:lnTo>
                <a:lnTo>
                  <a:pt x="1955409" y="1955409"/>
                </a:lnTo>
                <a:lnTo>
                  <a:pt x="0" y="195540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339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316394" y="731520"/>
            <a:ext cx="5008098" cy="53949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557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94363" cy="466881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1581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63722" y="558800"/>
            <a:ext cx="2864811" cy="6299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7867" y="4521200"/>
            <a:ext cx="6824133" cy="2336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808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7726" y="-1"/>
            <a:ext cx="3914274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227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267201" y="946484"/>
            <a:ext cx="3657600" cy="591151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261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193143" y="1787228"/>
            <a:ext cx="5805714" cy="3606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26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02629" y="0"/>
            <a:ext cx="7489372" cy="342537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744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60505" y="0"/>
            <a:ext cx="5299331" cy="68579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175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88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CBAB372-03DD-4BF8-A178-4E383481A6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3A4279-9558-455E-9624-A4B6F929D9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accent1">
              <a:alpha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5"/>
          <p:cNvSpPr/>
          <p:nvPr/>
        </p:nvSpPr>
        <p:spPr>
          <a:xfrm>
            <a:off x="3252537" y="2258061"/>
            <a:ext cx="5686926" cy="234187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C1FC09-8BF7-4BB6-9791-77C7240FBBD4}"/>
              </a:ext>
            </a:extLst>
          </p:cNvPr>
          <p:cNvSpPr/>
          <p:nvPr/>
        </p:nvSpPr>
        <p:spPr>
          <a:xfrm>
            <a:off x="4363237" y="3054388"/>
            <a:ext cx="3483255" cy="763524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4E8D0B9-93D4-42EB-8619-954C3BD26A2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6" b="9946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FD5F65-F905-4385-95B5-5E292E3F6217}"/>
              </a:ext>
            </a:extLst>
          </p:cNvPr>
          <p:cNvSpPr/>
          <p:nvPr/>
        </p:nvSpPr>
        <p:spPr>
          <a:xfrm>
            <a:off x="1256616" y="988248"/>
            <a:ext cx="9678769" cy="4920455"/>
          </a:xfrm>
          <a:prstGeom prst="rect">
            <a:avLst/>
          </a:prstGeom>
          <a:solidFill>
            <a:schemeClr val="accent1">
              <a:alpha val="48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74183" y="2494812"/>
            <a:ext cx="9443634" cy="2796839"/>
            <a:chOff x="-1027591" y="1467609"/>
            <a:chExt cx="9443634" cy="27968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1217713" y="1467609"/>
              <a:ext cx="4953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Unique Fashion</a:t>
              </a: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-1027591" y="2213450"/>
              <a:ext cx="9443634" cy="2050998"/>
              <a:chOff x="4045035" y="1708623"/>
              <a:chExt cx="9443634" cy="205099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7E560-4E0C-EA4F-873A-E18BD359620A}"/>
                  </a:ext>
                </a:extLst>
              </p:cNvPr>
              <p:cNvSpPr/>
              <p:nvPr userDrawn="1"/>
            </p:nvSpPr>
            <p:spPr>
              <a:xfrm>
                <a:off x="4045035" y="1708623"/>
                <a:ext cx="944363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Then, think about every level of brand management, which is another way of saying: every point at which consumers interact with your brand. Most people think of social media and website</a:t>
                </a:r>
                <a:r>
                  <a:rPr lang="id-ID" sz="1200" dirty="0">
                    <a:solidFill>
                      <a:schemeClr val="bg1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Most people think of social media Then, think about every level of brand management, which is another way of saying: every point at which consumers interact with your brand. Most people think of social media and website</a:t>
                </a:r>
                <a:r>
                  <a:rPr lang="id-ID" sz="1200" dirty="0">
                    <a:solidFill>
                      <a:schemeClr val="bg1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Most people think of social media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33BC6-D505-614C-A83F-DFCF427A5EA2}"/>
                  </a:ext>
                </a:extLst>
              </p:cNvPr>
              <p:cNvSpPr txBox="1"/>
              <p:nvPr userDrawn="1"/>
            </p:nvSpPr>
            <p:spPr>
              <a:xfrm>
                <a:off x="6821019" y="3421067"/>
                <a:ext cx="38916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chemeClr val="bg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Y</a:t>
                </a:r>
                <a:r>
                  <a:rPr lang="id-ID" sz="1600" b="0" dirty="0">
                    <a:solidFill>
                      <a:schemeClr val="bg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our Text Here</a:t>
                </a:r>
                <a:endParaRPr lang="en-US" sz="16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" name="Oval 7"/>
          <p:cNvSpPr/>
          <p:nvPr/>
        </p:nvSpPr>
        <p:spPr>
          <a:xfrm>
            <a:off x="1158536" y="875434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10602170" y="5590224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B3E9569-A99B-482B-A79B-61CF97FC0B4F}"/>
              </a:ext>
            </a:extLst>
          </p:cNvPr>
          <p:cNvSpPr/>
          <p:nvPr/>
        </p:nvSpPr>
        <p:spPr>
          <a:xfrm>
            <a:off x="5540169" y="1935585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817337" y="-781258"/>
            <a:ext cx="6362002" cy="6362002"/>
          </a:xfrm>
          <a:custGeom>
            <a:avLst/>
            <a:gdLst>
              <a:gd name="connsiteX0" fmla="*/ 3181001 w 6362002"/>
              <a:gd name="connsiteY0" fmla="*/ 0 h 6362002"/>
              <a:gd name="connsiteX1" fmla="*/ 6362002 w 6362002"/>
              <a:gd name="connsiteY1" fmla="*/ 3181001 h 6362002"/>
              <a:gd name="connsiteX2" fmla="*/ 3181001 w 6362002"/>
              <a:gd name="connsiteY2" fmla="*/ 6362002 h 6362002"/>
              <a:gd name="connsiteX3" fmla="*/ 0 w 6362002"/>
              <a:gd name="connsiteY3" fmla="*/ 3181001 h 6362002"/>
              <a:gd name="connsiteX4" fmla="*/ 3181001 w 6362002"/>
              <a:gd name="connsiteY4" fmla="*/ 0 h 6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002" h="6362002">
                <a:moveTo>
                  <a:pt x="3181001" y="0"/>
                </a:moveTo>
                <a:cubicBezTo>
                  <a:pt x="4937819" y="0"/>
                  <a:pt x="6362002" y="1424183"/>
                  <a:pt x="6362002" y="3181001"/>
                </a:cubicBezTo>
                <a:cubicBezTo>
                  <a:pt x="6362002" y="4937819"/>
                  <a:pt x="4937819" y="6362002"/>
                  <a:pt x="3181001" y="6362002"/>
                </a:cubicBezTo>
                <a:cubicBezTo>
                  <a:pt x="1424183" y="6362002"/>
                  <a:pt x="0" y="4937819"/>
                  <a:pt x="0" y="3181001"/>
                </a:cubicBezTo>
                <a:cubicBezTo>
                  <a:pt x="0" y="1424183"/>
                  <a:pt x="1424183" y="0"/>
                  <a:pt x="3181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5" name="Group 4"/>
          <p:cNvGrpSpPr/>
          <p:nvPr/>
        </p:nvGrpSpPr>
        <p:grpSpPr>
          <a:xfrm>
            <a:off x="5788693" y="2215641"/>
            <a:ext cx="5851762" cy="3515287"/>
            <a:chOff x="6248953" y="1768123"/>
            <a:chExt cx="4681409" cy="35152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/>
          </p:nvSpPr>
          <p:spPr>
            <a:xfrm>
              <a:off x="6248953" y="1768123"/>
              <a:ext cx="468140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High Style Exceptional Service</a:t>
              </a:r>
              <a:r>
                <a:rPr lang="en-US" sz="40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 Matching style and class with luxury and comfort.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/>
          </p:nvSpPr>
          <p:spPr>
            <a:xfrm>
              <a:off x="7336204" y="4944856"/>
              <a:ext cx="2496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 b="0" dirty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10990681" y="5982656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6445006" y="653649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142508" y="6302169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40D4191-0FA4-489B-96E8-9E1EA84BCCE9}"/>
              </a:ext>
            </a:extLst>
          </p:cNvPr>
          <p:cNvSpPr/>
          <p:nvPr/>
        </p:nvSpPr>
        <p:spPr>
          <a:xfrm>
            <a:off x="8158743" y="1464063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CCBC53F-D103-4A25-AE19-8FB33611AC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-11468" r="4162" b="45611"/>
          <a:stretch/>
        </p:blipFill>
        <p:spPr>
          <a:xfrm>
            <a:off x="-1107832" y="-1107831"/>
            <a:ext cx="6362002" cy="6362002"/>
          </a:xfrm>
        </p:spPr>
      </p:pic>
    </p:spTree>
    <p:extLst>
      <p:ext uri="{BB962C8B-B14F-4D97-AF65-F5344CB8AC3E}">
        <p14:creationId xmlns:p14="http://schemas.microsoft.com/office/powerpoint/2010/main" val="411818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255776" y="-1411223"/>
            <a:ext cx="9680448" cy="9680444"/>
          </a:xfrm>
          <a:custGeom>
            <a:avLst/>
            <a:gdLst>
              <a:gd name="connsiteX0" fmla="*/ 4675632 w 9351264"/>
              <a:gd name="connsiteY0" fmla="*/ 0 h 9351260"/>
              <a:gd name="connsiteX1" fmla="*/ 9351264 w 9351264"/>
              <a:gd name="connsiteY1" fmla="*/ 4675630 h 9351260"/>
              <a:gd name="connsiteX2" fmla="*/ 4675632 w 9351264"/>
              <a:gd name="connsiteY2" fmla="*/ 9351260 h 9351260"/>
              <a:gd name="connsiteX3" fmla="*/ 0 w 9351264"/>
              <a:gd name="connsiteY3" fmla="*/ 4675630 h 9351260"/>
              <a:gd name="connsiteX4" fmla="*/ 4675632 w 9351264"/>
              <a:gd name="connsiteY4" fmla="*/ 0 h 935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1264" h="9351260">
                <a:moveTo>
                  <a:pt x="4675632" y="0"/>
                </a:moveTo>
                <a:cubicBezTo>
                  <a:pt x="7257913" y="0"/>
                  <a:pt x="9351264" y="2093350"/>
                  <a:pt x="9351264" y="4675630"/>
                </a:cubicBezTo>
                <a:cubicBezTo>
                  <a:pt x="9351264" y="7257910"/>
                  <a:pt x="7257913" y="9351260"/>
                  <a:pt x="4675632" y="9351260"/>
                </a:cubicBezTo>
                <a:cubicBezTo>
                  <a:pt x="2093351" y="9351260"/>
                  <a:pt x="0" y="7257910"/>
                  <a:pt x="0" y="4675630"/>
                </a:cubicBezTo>
                <a:cubicBezTo>
                  <a:pt x="0" y="2093350"/>
                  <a:pt x="2093351" y="0"/>
                  <a:pt x="4675632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FCFC44C-9E39-405D-AA9E-433E04D8C5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2777672" y="110672"/>
            <a:ext cx="6636657" cy="6636657"/>
          </a:xfrm>
          <a:prstGeom prst="ellipse">
            <a:avLst/>
          </a:prstGeom>
          <a:solidFill>
            <a:schemeClr val="accent1">
              <a:alpha val="54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3173186" y="2459504"/>
            <a:ext cx="5845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Luxury, </a:t>
            </a:r>
          </a:p>
          <a:p>
            <a:pPr algn="ctr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 the Woman </a:t>
            </a:r>
          </a:p>
          <a:p>
            <a:pPr algn="ctr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Who Deserves It.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4847835" y="4971462"/>
            <a:ext cx="249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3CF0C19-57F2-449F-BFA5-A88648DA7EFC}"/>
              </a:ext>
            </a:extLst>
          </p:cNvPr>
          <p:cNvSpPr/>
          <p:nvPr/>
        </p:nvSpPr>
        <p:spPr>
          <a:xfrm>
            <a:off x="5540169" y="1655168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64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79797" y="2135603"/>
            <a:ext cx="4242331" cy="2688393"/>
            <a:chOff x="3944838" y="2561879"/>
            <a:chExt cx="4658334" cy="26883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57E560-4E0C-EA4F-873A-E18BD359620A}"/>
                </a:ext>
              </a:extLst>
            </p:cNvPr>
            <p:cNvSpPr/>
            <p:nvPr userDrawn="1"/>
          </p:nvSpPr>
          <p:spPr>
            <a:xfrm>
              <a:off x="3955298" y="3806030"/>
              <a:ext cx="3278731" cy="1444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Then, think about every level of brand management, which is another way of saying: every point at which consumers interact with your brand. Most people think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3955298" y="3498240"/>
              <a:ext cx="2330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3944838" y="2561879"/>
              <a:ext cx="46583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Keep it simple.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5331654" y="5023174"/>
            <a:ext cx="286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Michael Arjuna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5331654" y="5413148"/>
            <a:ext cx="2890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8591139" y="5023174"/>
            <a:ext cx="286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Nabila Jeniver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8591140" y="5413148"/>
            <a:ext cx="2869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</a:t>
            </a:r>
          </a:p>
        </p:txBody>
      </p:sp>
      <p:sp>
        <p:nvSpPr>
          <p:cNvPr id="12" name="Oval 11"/>
          <p:cNvSpPr/>
          <p:nvPr/>
        </p:nvSpPr>
        <p:spPr>
          <a:xfrm>
            <a:off x="-555831" y="0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2038859" y="5736313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4549039" y="1155818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373108-303A-4A07-B6CE-80D071D81945}"/>
              </a:ext>
            </a:extLst>
          </p:cNvPr>
          <p:cNvSpPr/>
          <p:nvPr/>
        </p:nvSpPr>
        <p:spPr>
          <a:xfrm>
            <a:off x="1196136" y="1698422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7238CCF-AF25-4345-9F73-7F677F114F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5589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B702253-1BBF-454E-AB4B-94BD4F54F1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r="5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055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5;p21"/>
          <p:cNvSpPr/>
          <p:nvPr/>
        </p:nvSpPr>
        <p:spPr>
          <a:xfrm>
            <a:off x="4661091" y="2122436"/>
            <a:ext cx="2913647" cy="4008428"/>
          </a:xfrm>
          <a:prstGeom prst="roundRect">
            <a:avLst>
              <a:gd name="adj" fmla="val 7628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325;p21"/>
          <p:cNvSpPr/>
          <p:nvPr/>
        </p:nvSpPr>
        <p:spPr>
          <a:xfrm>
            <a:off x="8189781" y="2322286"/>
            <a:ext cx="2913647" cy="3554208"/>
          </a:xfrm>
          <a:prstGeom prst="roundRect">
            <a:avLst>
              <a:gd name="adj" fmla="val 7628"/>
            </a:avLst>
          </a:pr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325;p21"/>
          <p:cNvSpPr/>
          <p:nvPr/>
        </p:nvSpPr>
        <p:spPr>
          <a:xfrm>
            <a:off x="1132113" y="2322286"/>
            <a:ext cx="2913647" cy="3554208"/>
          </a:xfrm>
          <a:prstGeom prst="roundRect">
            <a:avLst>
              <a:gd name="adj" fmla="val 7628"/>
            </a:avLst>
          </a:pr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329;p21"/>
          <p:cNvSpPr txBox="1"/>
          <p:nvPr/>
        </p:nvSpPr>
        <p:spPr>
          <a:xfrm>
            <a:off x="5419347" y="3436761"/>
            <a:ext cx="1429439" cy="57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4000" i="0" u="none" strike="noStrike" cap="none" dirty="0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35$</a:t>
            </a:r>
            <a:endParaRPr sz="4000" i="0" u="none" strike="noStrike" cap="none" dirty="0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30;p21"/>
          <p:cNvSpPr txBox="1"/>
          <p:nvPr/>
        </p:nvSpPr>
        <p:spPr>
          <a:xfrm>
            <a:off x="1793446" y="3436761"/>
            <a:ext cx="1547441" cy="57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4000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20</a:t>
            </a:r>
            <a:r>
              <a:rPr lang="en-GB" sz="4000" i="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$</a:t>
            </a:r>
            <a:endParaRPr sz="4000" i="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331;p21"/>
          <p:cNvSpPr txBox="1"/>
          <p:nvPr/>
        </p:nvSpPr>
        <p:spPr>
          <a:xfrm>
            <a:off x="8903735" y="3436775"/>
            <a:ext cx="1442199" cy="57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4000" i="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50$</a:t>
            </a:r>
            <a:endParaRPr sz="4000" i="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335;p21"/>
          <p:cNvSpPr txBox="1"/>
          <p:nvPr/>
        </p:nvSpPr>
        <p:spPr>
          <a:xfrm>
            <a:off x="1505244" y="2768154"/>
            <a:ext cx="2123844" cy="57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b="1">
                <a:solidFill>
                  <a:schemeClr val="accent1"/>
                </a:solidFill>
                <a:ea typeface="Montserrat"/>
                <a:cs typeface="Montserrat"/>
                <a:sym typeface="Montserrat"/>
              </a:rPr>
              <a:t>Your Text Here</a:t>
            </a:r>
            <a:endParaRPr sz="1600" b="1" u="none" strike="noStrike" cap="none">
              <a:solidFill>
                <a:schemeClr val="accent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336;p21"/>
          <p:cNvSpPr txBox="1"/>
          <p:nvPr/>
        </p:nvSpPr>
        <p:spPr>
          <a:xfrm>
            <a:off x="5032096" y="2768154"/>
            <a:ext cx="2203940" cy="57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n-GB" sz="1600" b="1">
                <a:solidFill>
                  <a:schemeClr val="accent1"/>
                </a:solidFill>
                <a:ea typeface="Montserrat"/>
                <a:cs typeface="Montserrat"/>
                <a:sym typeface="Montserrat"/>
              </a:rPr>
              <a:t>Your Text Here</a:t>
            </a:r>
            <a:endParaRPr lang="en-GB" sz="1600" b="1" u="none" strike="noStrike" cap="none">
              <a:solidFill>
                <a:schemeClr val="accent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337;p21"/>
          <p:cNvSpPr txBox="1"/>
          <p:nvPr/>
        </p:nvSpPr>
        <p:spPr>
          <a:xfrm>
            <a:off x="8717741" y="2768154"/>
            <a:ext cx="1814188" cy="57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en-GB" sz="1600" b="1">
                <a:solidFill>
                  <a:schemeClr val="accent1"/>
                </a:solidFill>
                <a:ea typeface="Montserrat"/>
                <a:cs typeface="Montserrat"/>
                <a:sym typeface="Montserrat"/>
              </a:rPr>
              <a:t>Your Text Here</a:t>
            </a:r>
            <a:endParaRPr lang="en-GB" sz="1600" b="1" u="none" strike="noStrike" cap="none">
              <a:solidFill>
                <a:schemeClr val="accent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1236501" y="4510703"/>
            <a:ext cx="266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4803399" y="4510703"/>
            <a:ext cx="266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8294169" y="4510703"/>
            <a:ext cx="266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2667" y="1282482"/>
            <a:ext cx="2106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bg1"/>
                </a:solidFill>
                <a:latin typeface="+mj-lt"/>
              </a:rPr>
              <a:t>Pricing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1D01BA3-5AF0-4273-893B-CA3E3283310A}"/>
              </a:ext>
            </a:extLst>
          </p:cNvPr>
          <p:cNvSpPr/>
          <p:nvPr/>
        </p:nvSpPr>
        <p:spPr>
          <a:xfrm>
            <a:off x="5540169" y="882597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6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1192" y="1414865"/>
            <a:ext cx="3449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Info</a:t>
            </a:r>
            <a:r>
              <a:rPr lang="id-ID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Graphic</a:t>
            </a:r>
          </a:p>
        </p:txBody>
      </p:sp>
      <p:sp>
        <p:nvSpPr>
          <p:cNvPr id="4" name="Google Shape;407;p25"/>
          <p:cNvSpPr/>
          <p:nvPr/>
        </p:nvSpPr>
        <p:spPr>
          <a:xfrm>
            <a:off x="6967546" y="2659068"/>
            <a:ext cx="1198355" cy="1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17;p25"/>
          <p:cNvSpPr txBox="1"/>
          <p:nvPr/>
        </p:nvSpPr>
        <p:spPr>
          <a:xfrm>
            <a:off x="6507171" y="4493213"/>
            <a:ext cx="2119104" cy="76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</a:t>
            </a:r>
          </a:p>
        </p:txBody>
      </p:sp>
      <p:sp>
        <p:nvSpPr>
          <p:cNvPr id="6" name="Google Shape;418;p25"/>
          <p:cNvSpPr txBox="1"/>
          <p:nvPr/>
        </p:nvSpPr>
        <p:spPr>
          <a:xfrm>
            <a:off x="6773217" y="4157006"/>
            <a:ext cx="1587012" cy="38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Text Here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408;p25"/>
          <p:cNvSpPr/>
          <p:nvPr/>
        </p:nvSpPr>
        <p:spPr>
          <a:xfrm>
            <a:off x="4311260" y="2659062"/>
            <a:ext cx="1198355" cy="11983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17;p25"/>
          <p:cNvSpPr txBox="1"/>
          <p:nvPr/>
        </p:nvSpPr>
        <p:spPr>
          <a:xfrm>
            <a:off x="3850885" y="4493212"/>
            <a:ext cx="2119104" cy="76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</a:t>
            </a:r>
          </a:p>
        </p:txBody>
      </p:sp>
      <p:sp>
        <p:nvSpPr>
          <p:cNvPr id="10" name="Google Shape;418;p25"/>
          <p:cNvSpPr txBox="1"/>
          <p:nvPr/>
        </p:nvSpPr>
        <p:spPr>
          <a:xfrm>
            <a:off x="4116931" y="4157005"/>
            <a:ext cx="1587012" cy="38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Text Here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10;p25"/>
          <p:cNvSpPr/>
          <p:nvPr/>
        </p:nvSpPr>
        <p:spPr>
          <a:xfrm>
            <a:off x="9623833" y="2664776"/>
            <a:ext cx="1198355" cy="11983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17;p25"/>
          <p:cNvSpPr txBox="1"/>
          <p:nvPr/>
        </p:nvSpPr>
        <p:spPr>
          <a:xfrm>
            <a:off x="9163458" y="4493213"/>
            <a:ext cx="2119104" cy="76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</a:t>
            </a:r>
          </a:p>
        </p:txBody>
      </p:sp>
      <p:sp>
        <p:nvSpPr>
          <p:cNvPr id="14" name="Google Shape;418;p25"/>
          <p:cNvSpPr txBox="1"/>
          <p:nvPr/>
        </p:nvSpPr>
        <p:spPr>
          <a:xfrm>
            <a:off x="9429504" y="4157006"/>
            <a:ext cx="1587012" cy="38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Text Here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409;p25"/>
          <p:cNvSpPr/>
          <p:nvPr/>
        </p:nvSpPr>
        <p:spPr>
          <a:xfrm>
            <a:off x="1618528" y="2613792"/>
            <a:ext cx="1271246" cy="127124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17;p25"/>
          <p:cNvSpPr txBox="1"/>
          <p:nvPr/>
        </p:nvSpPr>
        <p:spPr>
          <a:xfrm>
            <a:off x="1194599" y="4493212"/>
            <a:ext cx="2119104" cy="76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chemeClr val="bg1">
                    <a:lumMod val="85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</a:t>
            </a:r>
          </a:p>
        </p:txBody>
      </p:sp>
      <p:sp>
        <p:nvSpPr>
          <p:cNvPr id="18" name="Google Shape;418;p25"/>
          <p:cNvSpPr txBox="1"/>
          <p:nvPr/>
        </p:nvSpPr>
        <p:spPr>
          <a:xfrm>
            <a:off x="1460645" y="4157005"/>
            <a:ext cx="1587012" cy="38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Text Here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C56CFB4-7D6D-44ED-A118-079D19BD5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4446" y="2958034"/>
            <a:ext cx="610069" cy="61006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B4B642F-56B2-4B81-BFC0-57944D4C6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5403" y="2942980"/>
            <a:ext cx="610069" cy="61006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795C060-86E5-4ECC-A921-8444DE538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1688" y="2942981"/>
            <a:ext cx="610069" cy="61006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1065589-76F3-4C5D-9493-E8554F91B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7975" y="2944379"/>
            <a:ext cx="610069" cy="61006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582FC3B-FD22-4A20-8C07-944CE6E8ADD5}"/>
              </a:ext>
            </a:extLst>
          </p:cNvPr>
          <p:cNvSpPr/>
          <p:nvPr/>
        </p:nvSpPr>
        <p:spPr>
          <a:xfrm>
            <a:off x="5540169" y="957614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63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827063" y="1270924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Info Graphic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8745" y="2393781"/>
            <a:ext cx="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spc="300" dirty="0">
                <a:solidFill>
                  <a:schemeClr val="bg1"/>
                </a:solidFill>
                <a:latin typeface="+mj-lt"/>
              </a:rPr>
              <a:t>1.</a:t>
            </a:r>
            <a:endParaRPr lang="en-US" sz="40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3444979" y="2365747"/>
            <a:ext cx="4784475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8745" y="3299321"/>
            <a:ext cx="102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spc="300">
                <a:solidFill>
                  <a:schemeClr val="bg1"/>
                </a:solidFill>
                <a:latin typeface="+mj-lt"/>
              </a:rPr>
              <a:t>2.</a:t>
            </a:r>
            <a:endParaRPr lang="en-US" sz="4000" spc="3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3444979" y="3273323"/>
            <a:ext cx="4784475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58745" y="4217561"/>
            <a:ext cx="9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spc="300">
                <a:solidFill>
                  <a:schemeClr val="bg1"/>
                </a:solidFill>
                <a:latin typeface="+mj-lt"/>
              </a:rPr>
              <a:t>3.</a:t>
            </a:r>
            <a:endParaRPr lang="en-US" sz="4000" spc="3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3505503" y="4180892"/>
            <a:ext cx="4607255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8745" y="5148500"/>
            <a:ext cx="102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spc="300" dirty="0">
                <a:solidFill>
                  <a:schemeClr val="bg1"/>
                </a:solidFill>
                <a:latin typeface="+mj-lt"/>
              </a:rPr>
              <a:t>4.</a:t>
            </a:r>
            <a:endParaRPr lang="en-US" sz="40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765EB-2FBE-4D87-845D-92635586BBCF}"/>
              </a:ext>
            </a:extLst>
          </p:cNvPr>
          <p:cNvSpPr txBox="1"/>
          <p:nvPr/>
        </p:nvSpPr>
        <p:spPr>
          <a:xfrm>
            <a:off x="3505503" y="5126600"/>
            <a:ext cx="4607255" cy="60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263893-F0E4-4C64-B692-5BE50C98B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394" y="2389661"/>
            <a:ext cx="617861" cy="61786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74EC8C0-E7E2-4FC0-8BA9-E2EB1C3AB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394" y="3302393"/>
            <a:ext cx="617861" cy="61786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9D8E0DE-3CA1-4EAF-A3A0-A76EB748B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394" y="4215125"/>
            <a:ext cx="617861" cy="61786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D4E1A3D-D92C-4604-AD84-EEDC18BB6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394" y="5127856"/>
            <a:ext cx="617861" cy="617861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0827784-5AA7-4EC9-B947-B84649CB1AF8}"/>
              </a:ext>
            </a:extLst>
          </p:cNvPr>
          <p:cNvSpPr/>
          <p:nvPr/>
        </p:nvSpPr>
        <p:spPr>
          <a:xfrm>
            <a:off x="5540169" y="839946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tial Circle 25">
            <a:extLst>
              <a:ext uri="{FF2B5EF4-FFF2-40B4-BE49-F238E27FC236}">
                <a16:creationId xmlns:a16="http://schemas.microsoft.com/office/drawing/2014/main" id="{4FF4C40F-2DED-469B-B012-97DA0A4D7109}"/>
              </a:ext>
            </a:extLst>
          </p:cNvPr>
          <p:cNvSpPr/>
          <p:nvPr/>
        </p:nvSpPr>
        <p:spPr>
          <a:xfrm>
            <a:off x="4029358" y="3115650"/>
            <a:ext cx="1273033" cy="1273033"/>
          </a:xfrm>
          <a:prstGeom prst="pie">
            <a:avLst>
              <a:gd name="adj1" fmla="val 16202734"/>
              <a:gd name="adj2" fmla="val 5452605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Partial Circle 26">
            <a:extLst>
              <a:ext uri="{FF2B5EF4-FFF2-40B4-BE49-F238E27FC236}">
                <a16:creationId xmlns:a16="http://schemas.microsoft.com/office/drawing/2014/main" id="{3F850D2E-55EB-47D6-B38C-677C269C7A92}"/>
              </a:ext>
            </a:extLst>
          </p:cNvPr>
          <p:cNvSpPr/>
          <p:nvPr/>
        </p:nvSpPr>
        <p:spPr>
          <a:xfrm>
            <a:off x="6796918" y="3115642"/>
            <a:ext cx="1273033" cy="1273033"/>
          </a:xfrm>
          <a:prstGeom prst="pie">
            <a:avLst>
              <a:gd name="adj1" fmla="val 16202734"/>
              <a:gd name="adj2" fmla="val 10888534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Partial Circle 27">
            <a:extLst>
              <a:ext uri="{FF2B5EF4-FFF2-40B4-BE49-F238E27FC236}">
                <a16:creationId xmlns:a16="http://schemas.microsoft.com/office/drawing/2014/main" id="{DFA58238-3742-4D59-B394-606F4DE2BF1B}"/>
              </a:ext>
            </a:extLst>
          </p:cNvPr>
          <p:cNvSpPr/>
          <p:nvPr/>
        </p:nvSpPr>
        <p:spPr>
          <a:xfrm>
            <a:off x="9564478" y="3115634"/>
            <a:ext cx="1273033" cy="1273033"/>
          </a:xfrm>
          <a:prstGeom prst="pie">
            <a:avLst>
              <a:gd name="adj1" fmla="val 16202734"/>
              <a:gd name="adj2" fmla="val 15139727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Partial Circle 24">
            <a:extLst>
              <a:ext uri="{FF2B5EF4-FFF2-40B4-BE49-F238E27FC236}">
                <a16:creationId xmlns:a16="http://schemas.microsoft.com/office/drawing/2014/main" id="{50117320-41EA-4D02-87CF-8DE471626696}"/>
              </a:ext>
            </a:extLst>
          </p:cNvPr>
          <p:cNvSpPr/>
          <p:nvPr/>
        </p:nvSpPr>
        <p:spPr>
          <a:xfrm>
            <a:off x="1261798" y="3115658"/>
            <a:ext cx="1273033" cy="1273033"/>
          </a:xfrm>
          <a:prstGeom prst="pie">
            <a:avLst>
              <a:gd name="adj1" fmla="val 16202734"/>
              <a:gd name="adj2" fmla="val 21589284"/>
            </a:avLst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oogle Shape;492;p28"/>
          <p:cNvSpPr txBox="1"/>
          <p:nvPr/>
        </p:nvSpPr>
        <p:spPr>
          <a:xfrm>
            <a:off x="658093" y="4929238"/>
            <a:ext cx="2567734" cy="76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0" i="0" u="none" strike="noStrike" cap="none">
                <a:solidFill>
                  <a:schemeClr val="bg1">
                    <a:lumMod val="95000"/>
                  </a:schemeClr>
                </a:solidFill>
                <a:ea typeface="Muli"/>
                <a:cs typeface="Muli"/>
                <a:sym typeface="Muli"/>
              </a:rPr>
              <a:t>Lorem ipsum dolor sit amet, consectetur adipiscing elit, sed do eiusmod</a:t>
            </a:r>
            <a:endParaRPr sz="1000" b="0" i="0" u="none" strike="noStrike" cap="none">
              <a:solidFill>
                <a:schemeClr val="bg1">
                  <a:lumMod val="95000"/>
                </a:schemeClr>
              </a:solidFill>
              <a:ea typeface="Muli"/>
              <a:cs typeface="Muli"/>
              <a:sym typeface="Muli"/>
            </a:endParaRPr>
          </a:p>
        </p:txBody>
      </p:sp>
      <p:sp>
        <p:nvSpPr>
          <p:cNvPr id="6" name="Google Shape;493;p28"/>
          <p:cNvSpPr txBox="1"/>
          <p:nvPr/>
        </p:nvSpPr>
        <p:spPr>
          <a:xfrm>
            <a:off x="1236964" y="2414559"/>
            <a:ext cx="1341372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Lowest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494;p28"/>
          <p:cNvSpPr txBox="1"/>
          <p:nvPr/>
        </p:nvSpPr>
        <p:spPr>
          <a:xfrm>
            <a:off x="1305548" y="4603079"/>
            <a:ext cx="1273033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 u="none" strike="noStrike" cap="none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Text Here</a:t>
            </a:r>
            <a:endParaRPr sz="1200" b="1" u="none" strike="noStrike" cap="none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495;p28"/>
          <p:cNvSpPr txBox="1"/>
          <p:nvPr/>
        </p:nvSpPr>
        <p:spPr>
          <a:xfrm>
            <a:off x="3382229" y="4929238"/>
            <a:ext cx="2635657" cy="76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0" i="0" u="none" strike="noStrike" cap="none">
                <a:solidFill>
                  <a:schemeClr val="bg1">
                    <a:lumMod val="95000"/>
                  </a:schemeClr>
                </a:solidFill>
                <a:ea typeface="Muli"/>
                <a:cs typeface="Muli"/>
                <a:sym typeface="Muli"/>
              </a:rPr>
              <a:t>Lorem ipsum dolor sit amet, consectetur adipiscing elit, sed do eiusmod</a:t>
            </a:r>
            <a:endParaRPr sz="800" b="0" i="0" u="none" strike="noStrike" cap="none">
              <a:solidFill>
                <a:schemeClr val="bg1">
                  <a:lumMod val="95000"/>
                </a:schemeClr>
              </a:solidFill>
              <a:ea typeface="Muli"/>
              <a:cs typeface="Muli"/>
              <a:sym typeface="Muli"/>
            </a:endParaRPr>
          </a:p>
        </p:txBody>
      </p:sp>
      <p:sp>
        <p:nvSpPr>
          <p:cNvPr id="9" name="Google Shape;496;p28"/>
          <p:cNvSpPr txBox="1"/>
          <p:nvPr/>
        </p:nvSpPr>
        <p:spPr>
          <a:xfrm>
            <a:off x="4063578" y="4603063"/>
            <a:ext cx="1273033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 u="none" strike="noStrike" cap="none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Text Here</a:t>
            </a:r>
            <a:endParaRPr sz="1200" b="1" u="none" strike="noStrike" cap="none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497;p28"/>
          <p:cNvSpPr txBox="1"/>
          <p:nvPr/>
        </p:nvSpPr>
        <p:spPr>
          <a:xfrm>
            <a:off x="6174167" y="4929238"/>
            <a:ext cx="2567734" cy="76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0" i="0" u="none" strike="noStrike" cap="none">
                <a:solidFill>
                  <a:schemeClr val="bg1">
                    <a:lumMod val="95000"/>
                  </a:schemeClr>
                </a:solidFill>
                <a:ea typeface="Muli"/>
                <a:cs typeface="Muli"/>
                <a:sym typeface="Muli"/>
              </a:rPr>
              <a:t>Lorem ipsum dolor sit amet, consectetur adipiscing elit, sed do eiusmod</a:t>
            </a:r>
            <a:endParaRPr sz="800" b="0" i="0" u="none" strike="noStrike" cap="none">
              <a:solidFill>
                <a:schemeClr val="bg1">
                  <a:lumMod val="95000"/>
                </a:schemeClr>
              </a:solidFill>
              <a:ea typeface="Muli"/>
              <a:cs typeface="Muli"/>
              <a:sym typeface="Muli"/>
            </a:endParaRPr>
          </a:p>
        </p:txBody>
      </p:sp>
      <p:sp>
        <p:nvSpPr>
          <p:cNvPr id="11" name="Google Shape;498;p28"/>
          <p:cNvSpPr txBox="1"/>
          <p:nvPr/>
        </p:nvSpPr>
        <p:spPr>
          <a:xfrm>
            <a:off x="6821560" y="4603061"/>
            <a:ext cx="1273033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 u="none" strike="noStrike" cap="none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Text Here</a:t>
            </a:r>
            <a:endParaRPr sz="1200" b="1" u="none" strike="noStrike" cap="none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499;p28"/>
          <p:cNvSpPr txBox="1"/>
          <p:nvPr/>
        </p:nvSpPr>
        <p:spPr>
          <a:xfrm>
            <a:off x="8898254" y="4925681"/>
            <a:ext cx="2635657" cy="762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b="0" i="0" u="none" strike="noStrike" cap="none">
                <a:solidFill>
                  <a:schemeClr val="bg1">
                    <a:lumMod val="95000"/>
                  </a:schemeClr>
                </a:solidFill>
                <a:ea typeface="Muli"/>
                <a:cs typeface="Muli"/>
                <a:sym typeface="Muli"/>
              </a:rPr>
              <a:t>Lorem ipsum dolor sit amet, consectetur adipiscing elit, sed do eiusmod</a:t>
            </a:r>
            <a:endParaRPr sz="800" b="0" i="0" u="none" strike="noStrike" cap="none">
              <a:solidFill>
                <a:schemeClr val="bg1">
                  <a:lumMod val="95000"/>
                </a:schemeClr>
              </a:solidFill>
              <a:ea typeface="Muli"/>
              <a:cs typeface="Muli"/>
              <a:sym typeface="Muli"/>
            </a:endParaRPr>
          </a:p>
        </p:txBody>
      </p:sp>
      <p:sp>
        <p:nvSpPr>
          <p:cNvPr id="14" name="Google Shape;501;p28"/>
          <p:cNvSpPr txBox="1"/>
          <p:nvPr/>
        </p:nvSpPr>
        <p:spPr>
          <a:xfrm>
            <a:off x="9579576" y="4603061"/>
            <a:ext cx="1273033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 u="none" strike="noStrike" cap="none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Text Here</a:t>
            </a:r>
            <a:endParaRPr sz="1200" b="1" u="none" strike="noStrike" cap="none">
              <a:solidFill>
                <a:schemeClr val="bg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503;p28"/>
          <p:cNvSpPr txBox="1"/>
          <p:nvPr/>
        </p:nvSpPr>
        <p:spPr>
          <a:xfrm>
            <a:off x="4029358" y="2414559"/>
            <a:ext cx="1341372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Normal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505;p28"/>
          <p:cNvSpPr txBox="1"/>
          <p:nvPr/>
        </p:nvSpPr>
        <p:spPr>
          <a:xfrm>
            <a:off x="6821750" y="2414559"/>
            <a:ext cx="1386368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Standart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506;p28"/>
          <p:cNvSpPr txBox="1"/>
          <p:nvPr/>
        </p:nvSpPr>
        <p:spPr>
          <a:xfrm>
            <a:off x="9545386" y="2414559"/>
            <a:ext cx="1341372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6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Highest</a:t>
            </a:r>
            <a:endParaRPr sz="16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507;p28"/>
          <p:cNvSpPr txBox="1"/>
          <p:nvPr/>
        </p:nvSpPr>
        <p:spPr>
          <a:xfrm>
            <a:off x="4313357" y="3528590"/>
            <a:ext cx="806324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i="0" u="none" strike="noStrike" cap="none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50%</a:t>
            </a:r>
            <a:endParaRPr sz="2000" i="0" u="none" strike="noStrike" cap="none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508;p28"/>
          <p:cNvSpPr txBox="1"/>
          <p:nvPr/>
        </p:nvSpPr>
        <p:spPr>
          <a:xfrm>
            <a:off x="7075516" y="3527305"/>
            <a:ext cx="773404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i="0" u="none" strike="noStrike" cap="none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75%</a:t>
            </a:r>
            <a:endParaRPr sz="2000" i="0" u="none" strike="noStrike" cap="none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509;p28"/>
          <p:cNvSpPr txBox="1"/>
          <p:nvPr/>
        </p:nvSpPr>
        <p:spPr>
          <a:xfrm>
            <a:off x="9796427" y="3528555"/>
            <a:ext cx="806324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90%</a:t>
            </a:r>
            <a:endParaRPr sz="2000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513;p28"/>
          <p:cNvSpPr txBox="1"/>
          <p:nvPr/>
        </p:nvSpPr>
        <p:spPr>
          <a:xfrm>
            <a:off x="1555328" y="3528588"/>
            <a:ext cx="773404" cy="48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2000" i="0" u="none" strike="noStrike" cap="none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25%</a:t>
            </a:r>
            <a:endParaRPr sz="2000" i="0" u="none" strike="noStrike" cap="none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2028" y="1616548"/>
            <a:ext cx="2787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Info Graphic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7F14EB4-8941-4D97-B7F9-EC94EC2356F8}"/>
              </a:ext>
            </a:extLst>
          </p:cNvPr>
          <p:cNvSpPr/>
          <p:nvPr/>
        </p:nvSpPr>
        <p:spPr>
          <a:xfrm>
            <a:off x="5540168" y="1160647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6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4822" y="1382305"/>
            <a:ext cx="10042358" cy="1430679"/>
            <a:chOff x="-2254658" y="1607553"/>
            <a:chExt cx="10042358" cy="14306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5765EB-2FBE-4D87-845D-92635586BBCF}"/>
                </a:ext>
              </a:extLst>
            </p:cNvPr>
            <p:cNvSpPr txBox="1"/>
            <p:nvPr/>
          </p:nvSpPr>
          <p:spPr>
            <a:xfrm>
              <a:off x="-2254658" y="2391901"/>
              <a:ext cx="10042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>
                  <a:solidFill>
                    <a:schemeClr val="bg1">
                      <a:lumMod val="95000"/>
                    </a:schemeClr>
                  </a:solidFill>
                  <a:ea typeface="Lato" panose="020F0502020204030203" pitchFamily="34" charset="0"/>
                  <a:cs typeface="Circular Std Book" panose="020B0604020101020102" pitchFamily="34" charset="0"/>
                </a:rPr>
                <a:t>Then, think about every level of brand management, which is another way of saying: every point at which consumers interact with your brand. Most people think of social media and website, because those are the obvious points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85885" y="1607553"/>
              <a:ext cx="13612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+mj-lt"/>
                </a:rPr>
                <a:t>Chart</a:t>
              </a:r>
            </a:p>
          </p:txBody>
        </p:sp>
      </p:grpSp>
      <p:sp>
        <p:nvSpPr>
          <p:cNvPr id="9" name="Google Shape;523;p29"/>
          <p:cNvSpPr txBox="1"/>
          <p:nvPr/>
        </p:nvSpPr>
        <p:spPr>
          <a:xfrm>
            <a:off x="3497069" y="5512663"/>
            <a:ext cx="769273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u="none" strike="noStrike" cap="none" dirty="0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Chart 1</a:t>
            </a:r>
            <a:endParaRPr sz="1200" u="none" strike="noStrike" cap="none" dirty="0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524;p29"/>
          <p:cNvSpPr txBox="1"/>
          <p:nvPr/>
        </p:nvSpPr>
        <p:spPr>
          <a:xfrm>
            <a:off x="4930594" y="5512663"/>
            <a:ext cx="815598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Chart 2</a:t>
            </a:r>
            <a:endParaRPr sz="12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525;p29"/>
          <p:cNvSpPr txBox="1"/>
          <p:nvPr/>
        </p:nvSpPr>
        <p:spPr>
          <a:xfrm>
            <a:off x="6452243" y="5512663"/>
            <a:ext cx="815598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u="none" strike="noStrike" cap="none" dirty="0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Chart 3</a:t>
            </a:r>
            <a:endParaRPr sz="1200" u="none" strike="noStrike" cap="none" dirty="0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526;p29"/>
          <p:cNvSpPr txBox="1"/>
          <p:nvPr/>
        </p:nvSpPr>
        <p:spPr>
          <a:xfrm>
            <a:off x="7932083" y="5512663"/>
            <a:ext cx="815598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u="none" strike="noStrike" cap="none">
                <a:solidFill>
                  <a:schemeClr val="accent2"/>
                </a:solidFill>
                <a:latin typeface="+mj-lt"/>
                <a:ea typeface="Montserrat"/>
                <a:cs typeface="Montserrat"/>
                <a:sym typeface="Montserrat"/>
              </a:rPr>
              <a:t>Chart 4</a:t>
            </a:r>
            <a:endParaRPr sz="1200" u="none" strike="noStrike" cap="none">
              <a:solidFill>
                <a:schemeClr val="accent2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EEB241-C1AA-4E11-95A8-68DED48B7998}"/>
              </a:ext>
            </a:extLst>
          </p:cNvPr>
          <p:cNvSpPr/>
          <p:nvPr/>
        </p:nvSpPr>
        <p:spPr>
          <a:xfrm>
            <a:off x="3497069" y="3429000"/>
            <a:ext cx="769273" cy="1883229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F6474C-95D8-48ED-9387-1CABD36B51E5}"/>
              </a:ext>
            </a:extLst>
          </p:cNvPr>
          <p:cNvSpPr/>
          <p:nvPr/>
        </p:nvSpPr>
        <p:spPr>
          <a:xfrm>
            <a:off x="4976919" y="4045017"/>
            <a:ext cx="769273" cy="1267212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2F697-8F91-45D0-B693-276B295E85A1}"/>
              </a:ext>
            </a:extLst>
          </p:cNvPr>
          <p:cNvSpPr/>
          <p:nvPr/>
        </p:nvSpPr>
        <p:spPr>
          <a:xfrm>
            <a:off x="6456769" y="3657600"/>
            <a:ext cx="769273" cy="1654629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0B0DAE-B9FA-416C-93FE-B0D35339C194}"/>
              </a:ext>
            </a:extLst>
          </p:cNvPr>
          <p:cNvSpPr/>
          <p:nvPr/>
        </p:nvSpPr>
        <p:spPr>
          <a:xfrm>
            <a:off x="7936619" y="3875314"/>
            <a:ext cx="769273" cy="1436915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621051-7094-49F6-89C2-5A488AA786A7}"/>
              </a:ext>
            </a:extLst>
          </p:cNvPr>
          <p:cNvSpPr/>
          <p:nvPr/>
        </p:nvSpPr>
        <p:spPr>
          <a:xfrm>
            <a:off x="5540169" y="977716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52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8800"/>
            <a:ext cx="1063722" cy="6299200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5269512" y="1393506"/>
            <a:ext cx="5321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Get to know us!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 userDrawn="1"/>
        </p:nvSpPr>
        <p:spPr>
          <a:xfrm>
            <a:off x="5269513" y="2345915"/>
            <a:ext cx="6262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 website</a:t>
            </a: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Most people think of social media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5269512" y="3684157"/>
            <a:ext cx="389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324492" y="274479"/>
            <a:ext cx="422030" cy="422030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 rot="16200000">
            <a:off x="-1256363" y="3477568"/>
            <a:ext cx="357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 Are The Unique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29C7EBF-9C52-4B9D-A5DF-0F4F42C319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r="15883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9A1AB1-3D83-4AB7-A833-A42EAEA09E9B}"/>
              </a:ext>
            </a:extLst>
          </p:cNvPr>
          <p:cNvSpPr/>
          <p:nvPr userDrawn="1"/>
        </p:nvSpPr>
        <p:spPr>
          <a:xfrm>
            <a:off x="5380567" y="961706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1E1F663-49CF-49D6-9319-D43788CF42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5418" r="179" b="48183"/>
          <a:stretch/>
        </p:blipFill>
        <p:spPr>
          <a:xfrm>
            <a:off x="5367867" y="4521200"/>
            <a:ext cx="6824133" cy="2336800"/>
          </a:xfrm>
        </p:spPr>
      </p:pic>
    </p:spTree>
    <p:extLst>
      <p:ext uri="{BB962C8B-B14F-4D97-AF65-F5344CB8AC3E}">
        <p14:creationId xmlns:p14="http://schemas.microsoft.com/office/powerpoint/2010/main" val="79718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700133" y="2910563"/>
            <a:ext cx="6252212" cy="6699964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1065577" y="2202677"/>
            <a:ext cx="3992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d-ID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ntroduction</a:t>
            </a:r>
            <a:endParaRPr lang="en-US" sz="4000" b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065578" y="3242172"/>
            <a:ext cx="4294214" cy="2208381"/>
            <a:chOff x="6138204" y="1378614"/>
            <a:chExt cx="4294214" cy="22083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57E560-4E0C-EA4F-873A-E18BD359620A}"/>
                </a:ext>
              </a:extLst>
            </p:cNvPr>
            <p:cNvSpPr/>
            <p:nvPr userDrawn="1"/>
          </p:nvSpPr>
          <p:spPr>
            <a:xfrm>
              <a:off x="6138204" y="1378614"/>
              <a:ext cx="429421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Then, think about every level of brand management, which is another way of saying: every point at which consumers interact with your brand. Most people think of social media and website</a:t>
              </a:r>
              <a:r>
                <a:rPr lang="id-ID" sz="1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Most people think of social media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6139664" y="3248441"/>
              <a:ext cx="38916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 dirty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 b="0" dirty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365761" y="6042078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4121520" y="-555831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A5C526A-F50B-4F7A-9500-6CF19FBE38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4704"/>
          <a:stretch/>
        </p:blipFill>
        <p:spPr>
          <a:xfrm>
            <a:off x="6316394" y="731520"/>
            <a:ext cx="5008098" cy="5394962"/>
          </a:xfr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872794-212F-4E75-9387-20FF9DCC1218}"/>
              </a:ext>
            </a:extLst>
          </p:cNvPr>
          <p:cNvSpPr/>
          <p:nvPr/>
        </p:nvSpPr>
        <p:spPr>
          <a:xfrm>
            <a:off x="1175538" y="1655168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0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427375" y="6042078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938904" y="-898358"/>
            <a:ext cx="1796716" cy="1796716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AEDC286-ED17-49CD-991E-DB31F13AA7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7195"/>
          <a:stretch>
            <a:fillRect/>
          </a:stretch>
        </p:blipFill>
        <p:spPr/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A6255E-C041-4B8A-8061-78E55C7D7188}"/>
              </a:ext>
            </a:extLst>
          </p:cNvPr>
          <p:cNvSpPr/>
          <p:nvPr/>
        </p:nvSpPr>
        <p:spPr>
          <a:xfrm>
            <a:off x="1213638" y="1933661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09070-46C1-45AB-8CDF-6742051B479B}"/>
              </a:ext>
            </a:extLst>
          </p:cNvPr>
          <p:cNvSpPr txBox="1"/>
          <p:nvPr/>
        </p:nvSpPr>
        <p:spPr>
          <a:xfrm>
            <a:off x="1099282" y="2824013"/>
            <a:ext cx="52062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Style for any woman’s Inner Goddess.</a:t>
            </a:r>
            <a:endParaRPr lang="en-US" sz="4000" b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38E96-2591-4A5D-94B7-4CDABC42E862}"/>
              </a:ext>
            </a:extLst>
          </p:cNvPr>
          <p:cNvSpPr txBox="1"/>
          <p:nvPr/>
        </p:nvSpPr>
        <p:spPr>
          <a:xfrm>
            <a:off x="1099282" y="5111855"/>
            <a:ext cx="3120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12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1097103" y="2095386"/>
            <a:ext cx="350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Gallery</a:t>
            </a:r>
            <a:endParaRPr lang="en-US" sz="4000" b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1097102" y="3182779"/>
            <a:ext cx="4260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 website</a:t>
            </a:r>
            <a:r>
              <a:rPr lang="id-ID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Most people think of social media Then, think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1098563" y="5010972"/>
            <a:ext cx="389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-555831" y="6302169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490400" y="503520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5800447" y="5836306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72C922F-9F1A-4B44-A076-2E05AE16687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2030" b="16114"/>
          <a:stretch/>
        </p:blipFill>
        <p:spPr>
          <a:xfrm>
            <a:off x="9702800" y="0"/>
            <a:ext cx="2489200" cy="3245369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C829793-8A80-422D-8657-B212A323A4A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r="11644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581D8F-BB5C-4F35-AB26-5D2EE1AD0188}"/>
              </a:ext>
            </a:extLst>
          </p:cNvPr>
          <p:cNvSpPr/>
          <p:nvPr/>
        </p:nvSpPr>
        <p:spPr>
          <a:xfrm>
            <a:off x="1235455" y="1094140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851C38AC-EADB-467F-AD48-FC2F98D98C2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9" b="27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5416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7970823" y="4294782"/>
            <a:ext cx="3432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 website</a:t>
            </a:r>
            <a:r>
              <a:rPr lang="id-ID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Most people think of social media Then, think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4434317" y="1664305"/>
            <a:ext cx="3323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Showcase</a:t>
            </a:r>
            <a:endParaRPr lang="en-US" sz="4000" b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6477" y="3622430"/>
            <a:ext cx="2074985" cy="2074985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937740" y="4182869"/>
            <a:ext cx="1852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BEST </a:t>
            </a:r>
            <a:r>
              <a:rPr lang="en-US" sz="2800" b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FASHION</a:t>
            </a:r>
          </a:p>
        </p:txBody>
      </p:sp>
      <p:sp>
        <p:nvSpPr>
          <p:cNvPr id="11" name="Oval 10"/>
          <p:cNvSpPr/>
          <p:nvPr/>
        </p:nvSpPr>
        <p:spPr>
          <a:xfrm>
            <a:off x="11613475" y="6203496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4232996" y="353387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158750E-73EB-4CE1-912E-82CFA1AA4D1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4622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B97D1BE-07A4-4571-A1D8-FD7E1F9B042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r="8636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C708674-8781-4FFE-8956-05E152B0145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22868" r="-127" b="23452"/>
          <a:stretch/>
        </p:blipFill>
        <p:spPr>
          <a:xfrm>
            <a:off x="7970823" y="576776"/>
            <a:ext cx="3438075" cy="2841674"/>
          </a:xfr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AFA2E0-2CE7-4D42-BE81-F7A6C5C5E03A}"/>
              </a:ext>
            </a:extLst>
          </p:cNvPr>
          <p:cNvSpPr/>
          <p:nvPr/>
        </p:nvSpPr>
        <p:spPr>
          <a:xfrm>
            <a:off x="5540169" y="1185526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53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88919" y="2342810"/>
            <a:ext cx="4185973" cy="3315440"/>
            <a:chOff x="8088919" y="2707727"/>
            <a:chExt cx="4185973" cy="33154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/>
          </p:nvSpPr>
          <p:spPr>
            <a:xfrm>
              <a:off x="8088919" y="2707727"/>
              <a:ext cx="4185973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It’s not </a:t>
              </a:r>
            </a:p>
            <a:p>
              <a:pPr algn="ctr"/>
              <a:r>
                <a:rPr lang="en-US" sz="38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about brand, it’s about </a:t>
              </a:r>
            </a:p>
            <a:p>
              <a:pPr algn="ctr"/>
              <a:r>
                <a:rPr lang="en-US" sz="38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style.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/>
          </p:nvSpPr>
          <p:spPr>
            <a:xfrm>
              <a:off x="8976706" y="5684613"/>
              <a:ext cx="2496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 b="0" dirty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7001161" y="5493115"/>
            <a:ext cx="721734" cy="721730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11661601" y="283960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753514" y="529172"/>
            <a:ext cx="377774" cy="377774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510A703-89D5-4906-AC84-7108022536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07" t="-868" b="21463"/>
          <a:stretch/>
        </p:blipFill>
        <p:spPr>
          <a:xfrm>
            <a:off x="-1107832" y="-1107831"/>
            <a:ext cx="5240920" cy="5240920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A5AC51C-09D7-4E88-B417-B1C0253E00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8" b="9998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1315DCD-7F58-49DF-9121-E7071A9BE2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0" b="16680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4DEFB8-4757-45A6-BADC-E01E61BE4D7E}"/>
              </a:ext>
            </a:extLst>
          </p:cNvPr>
          <p:cNvSpPr/>
          <p:nvPr/>
        </p:nvSpPr>
        <p:spPr>
          <a:xfrm>
            <a:off x="9626074" y="1605027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2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817337" y="-781258"/>
            <a:ext cx="6362002" cy="6362002"/>
          </a:xfrm>
          <a:custGeom>
            <a:avLst/>
            <a:gdLst>
              <a:gd name="connsiteX0" fmla="*/ 3181001 w 6362002"/>
              <a:gd name="connsiteY0" fmla="*/ 0 h 6362002"/>
              <a:gd name="connsiteX1" fmla="*/ 6362002 w 6362002"/>
              <a:gd name="connsiteY1" fmla="*/ 3181001 h 6362002"/>
              <a:gd name="connsiteX2" fmla="*/ 3181001 w 6362002"/>
              <a:gd name="connsiteY2" fmla="*/ 6362002 h 6362002"/>
              <a:gd name="connsiteX3" fmla="*/ 0 w 6362002"/>
              <a:gd name="connsiteY3" fmla="*/ 3181001 h 6362002"/>
              <a:gd name="connsiteX4" fmla="*/ 3181001 w 6362002"/>
              <a:gd name="connsiteY4" fmla="*/ 0 h 636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002" h="6362002">
                <a:moveTo>
                  <a:pt x="3181001" y="0"/>
                </a:moveTo>
                <a:cubicBezTo>
                  <a:pt x="4937819" y="0"/>
                  <a:pt x="6362002" y="1424183"/>
                  <a:pt x="6362002" y="3181001"/>
                </a:cubicBezTo>
                <a:cubicBezTo>
                  <a:pt x="6362002" y="4937819"/>
                  <a:pt x="4937819" y="6362002"/>
                  <a:pt x="3181001" y="6362002"/>
                </a:cubicBezTo>
                <a:cubicBezTo>
                  <a:pt x="1424183" y="6362002"/>
                  <a:pt x="0" y="4937819"/>
                  <a:pt x="0" y="3181001"/>
                </a:cubicBezTo>
                <a:cubicBezTo>
                  <a:pt x="0" y="1424183"/>
                  <a:pt x="1424183" y="0"/>
                  <a:pt x="3181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10990681" y="5982656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6445006" y="653649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142508" y="6302169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E9779A0-9FC3-4092-B42D-E03476259F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13" t="-4107" r="1" b="24094"/>
          <a:stretch/>
        </p:blipFill>
        <p:spPr>
          <a:xfrm>
            <a:off x="-1107832" y="-1107831"/>
            <a:ext cx="6362002" cy="6362002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2EEE503-BFC5-4402-B2BC-7CF5E7523985}"/>
              </a:ext>
            </a:extLst>
          </p:cNvPr>
          <p:cNvGrpSpPr/>
          <p:nvPr/>
        </p:nvGrpSpPr>
        <p:grpSpPr>
          <a:xfrm>
            <a:off x="7025666" y="2512976"/>
            <a:ext cx="3743934" cy="2519918"/>
            <a:chOff x="3955298" y="2460280"/>
            <a:chExt cx="3743934" cy="25199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E82D57-3C6A-4805-9F0B-3209E04626A2}"/>
                </a:ext>
              </a:extLst>
            </p:cNvPr>
            <p:cNvSpPr/>
            <p:nvPr userDrawn="1"/>
          </p:nvSpPr>
          <p:spPr>
            <a:xfrm>
              <a:off x="3955298" y="3806030"/>
              <a:ext cx="3743934" cy="1174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Then, think about every level of brand management, which is another way of saying: every point at which consumers interact with your brand. Most people think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C45F3B-4956-4F01-B3C8-81EC339A0847}"/>
                </a:ext>
              </a:extLst>
            </p:cNvPr>
            <p:cNvSpPr txBox="1"/>
            <p:nvPr userDrawn="1"/>
          </p:nvSpPr>
          <p:spPr>
            <a:xfrm>
              <a:off x="3955298" y="3498240"/>
              <a:ext cx="2330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1B958E-C4C9-469A-A466-F418716B28AC}"/>
                </a:ext>
              </a:extLst>
            </p:cNvPr>
            <p:cNvSpPr txBox="1"/>
            <p:nvPr userDrawn="1"/>
          </p:nvSpPr>
          <p:spPr>
            <a:xfrm>
              <a:off x="3955298" y="2460280"/>
              <a:ext cx="3600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Stay classy.</a:t>
              </a: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31B2AA8-5CDA-4BD6-BF3E-65B71727EE16}"/>
              </a:ext>
            </a:extLst>
          </p:cNvPr>
          <p:cNvSpPr/>
          <p:nvPr/>
        </p:nvSpPr>
        <p:spPr>
          <a:xfrm>
            <a:off x="7164227" y="1993569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755581F-ECDE-40B5-B611-DBD77896DB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3598496" y="931497"/>
            <a:ext cx="4995009" cy="4995007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51C2A-EB11-DF48-AFA0-22C3E212AF6D}"/>
              </a:ext>
            </a:extLst>
          </p:cNvPr>
          <p:cNvSpPr txBox="1"/>
          <p:nvPr/>
        </p:nvSpPr>
        <p:spPr>
          <a:xfrm>
            <a:off x="3708031" y="2921169"/>
            <a:ext cx="477593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6000" b="1" baseline="0" dirty="0">
                <a:ln w="19050">
                  <a:noFill/>
                </a:ln>
                <a:solidFill>
                  <a:schemeClr val="accent2"/>
                </a:solidFill>
                <a:latin typeface="+mj-lt"/>
                <a:ea typeface="EB Garamond" pitchFamily="2" charset="0"/>
                <a:cs typeface="EB Garamond" pitchFamily="2" charset="0"/>
              </a:rPr>
              <a:t>Thank</a:t>
            </a:r>
            <a:r>
              <a:rPr lang="en-US" sz="6000" b="1" baseline="0" dirty="0">
                <a:ln w="19050">
                  <a:noFill/>
                </a:ln>
                <a:solidFill>
                  <a:schemeClr val="accent2"/>
                </a:solidFill>
                <a:latin typeface="+mj-lt"/>
                <a:ea typeface="EB Garamond" pitchFamily="2" charset="0"/>
                <a:cs typeface="EB Garamond" pitchFamily="2" charset="0"/>
              </a:rPr>
              <a:t> </a:t>
            </a:r>
            <a:r>
              <a:rPr lang="id-ID" sz="6000" b="1" baseline="0" dirty="0">
                <a:ln w="19050">
                  <a:noFill/>
                </a:ln>
                <a:solidFill>
                  <a:schemeClr val="accent2"/>
                </a:solidFill>
                <a:latin typeface="+mj-lt"/>
                <a:ea typeface="EB Garamond" pitchFamily="2" charset="0"/>
                <a:cs typeface="EB Garamond" pitchFamily="2" charset="0"/>
              </a:rPr>
              <a:t>You</a:t>
            </a:r>
            <a:endParaRPr lang="en-US" sz="6000" b="1" baseline="0" dirty="0">
              <a:ln w="19050">
                <a:noFill/>
              </a:ln>
              <a:solidFill>
                <a:schemeClr val="accent2"/>
              </a:solidFill>
              <a:latin typeface="+mj-lt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93505" y="5341361"/>
            <a:ext cx="780498" cy="780498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2999309" y="926503"/>
            <a:ext cx="553151" cy="553151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128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" y="0"/>
            <a:ext cx="6105378" cy="4867422"/>
          </a:xfrm>
          <a:custGeom>
            <a:avLst/>
            <a:gdLst>
              <a:gd name="connsiteX0" fmla="*/ 0 w 6105378"/>
              <a:gd name="connsiteY0" fmla="*/ 0 h 4867422"/>
              <a:gd name="connsiteX1" fmla="*/ 6105378 w 6105378"/>
              <a:gd name="connsiteY1" fmla="*/ 0 h 4867422"/>
              <a:gd name="connsiteX2" fmla="*/ 6105378 w 6105378"/>
              <a:gd name="connsiteY2" fmla="*/ 4867422 h 4867422"/>
              <a:gd name="connsiteX3" fmla="*/ 0 w 6105378"/>
              <a:gd name="connsiteY3" fmla="*/ 4867422 h 486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378" h="4867422">
                <a:moveTo>
                  <a:pt x="0" y="0"/>
                </a:moveTo>
                <a:lnTo>
                  <a:pt x="6105378" y="0"/>
                </a:lnTo>
                <a:lnTo>
                  <a:pt x="6105378" y="4867422"/>
                </a:lnTo>
                <a:lnTo>
                  <a:pt x="0" y="4867422"/>
                </a:ln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6833331" y="2446562"/>
            <a:ext cx="3576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Welcome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 userDrawn="1"/>
        </p:nvSpPr>
        <p:spPr>
          <a:xfrm>
            <a:off x="6833331" y="3398971"/>
            <a:ext cx="43057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 website</a:t>
            </a: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Most people think of social media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6834792" y="5138170"/>
            <a:ext cx="389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1158957" y="5476724"/>
            <a:ext cx="419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 Are Unique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84085" y="6042078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 userDrawn="1"/>
        </p:nvSpPr>
        <p:spPr>
          <a:xfrm>
            <a:off x="10601923" y="-1590077"/>
            <a:ext cx="3180154" cy="3180154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03229B-38CE-40AA-958E-821D680FF2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4"/>
          <a:stretch/>
        </p:blipFill>
        <p:spPr>
          <a:xfrm>
            <a:off x="0" y="0"/>
            <a:ext cx="5894363" cy="4668819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1D3986-FF88-4CC5-B797-D919562C146F}"/>
              </a:ext>
            </a:extLst>
          </p:cNvPr>
          <p:cNvSpPr/>
          <p:nvPr userDrawn="1"/>
        </p:nvSpPr>
        <p:spPr>
          <a:xfrm>
            <a:off x="6960331" y="1883768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4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8800"/>
            <a:ext cx="1063722" cy="6299200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5269512" y="1393506"/>
            <a:ext cx="5321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Unique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 userDrawn="1"/>
        </p:nvSpPr>
        <p:spPr>
          <a:xfrm>
            <a:off x="5269513" y="2345915"/>
            <a:ext cx="6262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 website</a:t>
            </a: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Most people think of social media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5269512" y="3684157"/>
            <a:ext cx="389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324492" y="274479"/>
            <a:ext cx="422030" cy="422030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 rot="16200000">
            <a:off x="-1256363" y="3477568"/>
            <a:ext cx="357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 Are The Unique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DAE5D09-A394-41CD-B4DA-5BC9B82F3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1343" r="26753" b="21611"/>
          <a:stretch/>
        </p:blipFill>
        <p:spPr>
          <a:xfrm>
            <a:off x="1063722" y="558800"/>
            <a:ext cx="2864811" cy="629920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958B8F8-FEA5-4320-BA6D-F5F393D79B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8" b="36672"/>
          <a:stretch/>
        </p:blipFill>
        <p:spPr>
          <a:xfrm>
            <a:off x="5367867" y="4521200"/>
            <a:ext cx="6824133" cy="2336800"/>
          </a:xfr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9A1AB1-3D83-4AB7-A833-A42EAEA09E9B}"/>
              </a:ext>
            </a:extLst>
          </p:cNvPr>
          <p:cNvSpPr/>
          <p:nvPr userDrawn="1"/>
        </p:nvSpPr>
        <p:spPr>
          <a:xfrm>
            <a:off x="5380567" y="961706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8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97102" y="2161219"/>
            <a:ext cx="6458730" cy="3310263"/>
            <a:chOff x="464861" y="1313846"/>
            <a:chExt cx="6458730" cy="33102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464861" y="1313846"/>
              <a:ext cx="39142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0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Fashion</a:t>
              </a: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464861" y="2213450"/>
              <a:ext cx="6458730" cy="2410659"/>
              <a:chOff x="5537487" y="1708623"/>
              <a:chExt cx="6458730" cy="241065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7E560-4E0C-EA4F-873A-E18BD359620A}"/>
                  </a:ext>
                </a:extLst>
              </p:cNvPr>
              <p:cNvSpPr/>
              <p:nvPr userDrawn="1"/>
            </p:nvSpPr>
            <p:spPr>
              <a:xfrm>
                <a:off x="5537487" y="1708623"/>
                <a:ext cx="6458730" cy="1721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Then, think about every level of brand management, which is another way of saying: every point at which consumers interact with your brand. Most people think of social media and website</a:t>
                </a:r>
                <a:r>
                  <a:rPr lang="id-ID" sz="12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2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Most people think of social media Then, think about every level of brand management, which is another way of saying: every point at which consumers interact with your brand. Most people think of social media and website</a:t>
                </a:r>
                <a:r>
                  <a:rPr lang="id-ID" sz="12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2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Most people think of social media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33BC6-D505-614C-A83F-DFCF427A5EA2}"/>
                  </a:ext>
                </a:extLst>
              </p:cNvPr>
              <p:cNvSpPr txBox="1"/>
              <p:nvPr userDrawn="1"/>
            </p:nvSpPr>
            <p:spPr>
              <a:xfrm>
                <a:off x="5538948" y="3780728"/>
                <a:ext cx="38916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0">
                    <a:solidFill>
                      <a:schemeClr val="accent2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Y</a:t>
                </a:r>
                <a:r>
                  <a:rPr lang="id-ID" sz="1600" b="0">
                    <a:solidFill>
                      <a:schemeClr val="accent2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our Text Here</a:t>
                </a:r>
                <a:endParaRPr lang="en-US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" name="Oval 7"/>
          <p:cNvSpPr/>
          <p:nvPr/>
        </p:nvSpPr>
        <p:spPr>
          <a:xfrm>
            <a:off x="7427375" y="6042078"/>
            <a:ext cx="281352" cy="2813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938904" y="-898358"/>
            <a:ext cx="1796716" cy="1796716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859C5F3-3493-408E-8281-41C308E273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r="30972"/>
          <a:stretch>
            <a:fillRect/>
          </a:stretch>
        </p:blipFill>
        <p:spPr/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A6255E-C041-4B8A-8061-78E55C7D7188}"/>
              </a:ext>
            </a:extLst>
          </p:cNvPr>
          <p:cNvSpPr/>
          <p:nvPr/>
        </p:nvSpPr>
        <p:spPr>
          <a:xfrm>
            <a:off x="1213638" y="1655168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2092" y="2071460"/>
            <a:ext cx="2769045" cy="3351895"/>
            <a:chOff x="79851" y="1175961"/>
            <a:chExt cx="2769045" cy="33518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79851" y="1175961"/>
              <a:ext cx="2769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000" b="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About us</a:t>
              </a: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79851" y="2228155"/>
              <a:ext cx="2640708" cy="2299701"/>
              <a:chOff x="5152477" y="1723328"/>
              <a:chExt cx="2640708" cy="229970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7E560-4E0C-EA4F-873A-E18BD359620A}"/>
                  </a:ext>
                </a:extLst>
              </p:cNvPr>
              <p:cNvSpPr/>
              <p:nvPr userDrawn="1"/>
            </p:nvSpPr>
            <p:spPr>
              <a:xfrm>
                <a:off x="5152477" y="1723328"/>
                <a:ext cx="2640708" cy="1451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Then, think about every level of brand management, which is another way of saying: every point at which consumers interact with your brand.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33BC6-D505-614C-A83F-DFCF427A5EA2}"/>
                  </a:ext>
                </a:extLst>
              </p:cNvPr>
              <p:cNvSpPr txBox="1"/>
              <p:nvPr userDrawn="1"/>
            </p:nvSpPr>
            <p:spPr>
              <a:xfrm>
                <a:off x="5152478" y="3684475"/>
                <a:ext cx="24963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0">
                    <a:solidFill>
                      <a:schemeClr val="accent2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Y</a:t>
                </a:r>
                <a:r>
                  <a:rPr lang="id-ID" sz="1600" b="0">
                    <a:solidFill>
                      <a:schemeClr val="accent2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our Text Here</a:t>
                </a:r>
                <a:endParaRPr lang="en-US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8513520" y="1336776"/>
            <a:ext cx="2750743" cy="4184449"/>
            <a:chOff x="8513520" y="1889520"/>
            <a:chExt cx="2750743" cy="4184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57E560-4E0C-EA4F-873A-E18BD359620A}"/>
                </a:ext>
              </a:extLst>
            </p:cNvPr>
            <p:cNvSpPr/>
            <p:nvPr userDrawn="1"/>
          </p:nvSpPr>
          <p:spPr>
            <a:xfrm>
              <a:off x="8513521" y="4596641"/>
              <a:ext cx="275074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Then, think about every level of brand management, which is another way of saying: every point at which consumers interact with your brand.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8513522" y="4185257"/>
              <a:ext cx="2496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57E560-4E0C-EA4F-873A-E18BD359620A}"/>
                </a:ext>
              </a:extLst>
            </p:cNvPr>
            <p:cNvSpPr/>
            <p:nvPr userDrawn="1"/>
          </p:nvSpPr>
          <p:spPr>
            <a:xfrm>
              <a:off x="8513520" y="2300904"/>
              <a:ext cx="275074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>
                      <a:lumMod val="95000"/>
                    </a:schemeClr>
                  </a:solidFill>
                  <a:latin typeface="+mn-lt"/>
                  <a:ea typeface="Lato" panose="020F0502020204030203" pitchFamily="34" charset="0"/>
                  <a:cs typeface="Lato" panose="020F0502020204030203" pitchFamily="34" charset="0"/>
                </a:rPr>
                <a:t>Then, think about every level of brand management, which is another way of saying: every point at which consumers interact with your brand.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8513522" y="1889520"/>
              <a:ext cx="2496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Y</a:t>
              </a:r>
              <a:r>
                <a:rPr lang="id-ID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our Text Here</a:t>
              </a:r>
              <a:endPara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496445" y="5969506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11266045" y="396020"/>
            <a:ext cx="431293" cy="431293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1CBA7AD-5CA2-4CA2-8DA4-C4142A7E56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16390" r="16675"/>
          <a:stretch/>
        </p:blipFill>
        <p:spPr>
          <a:xfrm>
            <a:off x="4267201" y="946484"/>
            <a:ext cx="3657600" cy="5911516"/>
          </a:xfr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EC86A1-86AA-4D9F-BBA4-DDC5EDDE7956}"/>
              </a:ext>
            </a:extLst>
          </p:cNvPr>
          <p:cNvSpPr/>
          <p:nvPr/>
        </p:nvSpPr>
        <p:spPr>
          <a:xfrm>
            <a:off x="823196" y="1396915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0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4111652" y="1014384"/>
            <a:ext cx="3968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Make waves.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741120" y="2159467"/>
            <a:ext cx="1755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9695543" y="2159467"/>
            <a:ext cx="1755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4150167" y="5852885"/>
            <a:ext cx="3891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-1107831" y="-1107831"/>
            <a:ext cx="2215662" cy="2215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>
            <a:off x="11084169" y="5750169"/>
            <a:ext cx="2215662" cy="2215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65761" y="6042078"/>
            <a:ext cx="281352" cy="28135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11310204" y="479809"/>
            <a:ext cx="281352" cy="28135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6BCEAD0-779E-44BB-BCDF-63B0A106E592}"/>
              </a:ext>
            </a:extLst>
          </p:cNvPr>
          <p:cNvSpPr/>
          <p:nvPr/>
        </p:nvSpPr>
        <p:spPr>
          <a:xfrm>
            <a:off x="5540169" y="649050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F05540C-A7E4-44A3-81B2-4ECD5254E3B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 b="3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229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967825" y="0"/>
            <a:ext cx="1444452" cy="144445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1097102" y="1289916"/>
            <a:ext cx="3512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Unique Fashion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 userDrawn="1"/>
        </p:nvSpPr>
        <p:spPr>
          <a:xfrm>
            <a:off x="1097102" y="2767281"/>
            <a:ext cx="27690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 your brand. Most people think of social media and website</a:t>
            </a:r>
            <a:r>
              <a:rPr lang="id-ID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Most people think of social media Then, think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 userDrawn="1"/>
        </p:nvSpPr>
        <p:spPr>
          <a:xfrm>
            <a:off x="1098564" y="5426470"/>
            <a:ext cx="276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4702628" y="4615911"/>
            <a:ext cx="2829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 interact with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4702630" y="4204527"/>
            <a:ext cx="249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7E560-4E0C-EA4F-873A-E18BD359620A}"/>
              </a:ext>
            </a:extLst>
          </p:cNvPr>
          <p:cNvSpPr/>
          <p:nvPr/>
        </p:nvSpPr>
        <p:spPr>
          <a:xfrm>
            <a:off x="8368225" y="4615911"/>
            <a:ext cx="27595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Then, think about every level of brand management, which is another way of saying: every point at which consumers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33BC6-D505-614C-A83F-DFCF427A5EA2}"/>
              </a:ext>
            </a:extLst>
          </p:cNvPr>
          <p:cNvSpPr txBox="1"/>
          <p:nvPr/>
        </p:nvSpPr>
        <p:spPr>
          <a:xfrm>
            <a:off x="8368226" y="4204527"/>
            <a:ext cx="2496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id-ID" sz="1600" b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Text Here</a:t>
            </a:r>
            <a:endParaRPr lang="en-US" sz="1600" b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4763" y="6104073"/>
            <a:ext cx="405217" cy="405217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/>
          <p:cNvSpPr/>
          <p:nvPr/>
        </p:nvSpPr>
        <p:spPr>
          <a:xfrm>
            <a:off x="11628605" y="3968587"/>
            <a:ext cx="405217" cy="405217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CF3CE68-AA6A-4276-89F9-5E35874CA5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21968" r="-168" b="9422"/>
          <a:stretch/>
        </p:blipFill>
        <p:spPr>
          <a:xfrm>
            <a:off x="4702629" y="0"/>
            <a:ext cx="7489372" cy="3425371"/>
          </a:xfr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D09B78-5AFA-4CA6-8DC5-F8F38CEC4A04}"/>
              </a:ext>
            </a:extLst>
          </p:cNvPr>
          <p:cNvSpPr/>
          <p:nvPr/>
        </p:nvSpPr>
        <p:spPr>
          <a:xfrm>
            <a:off x="1209645" y="924992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2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504005" y="0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3"/>
          <p:cNvGrpSpPr/>
          <p:nvPr/>
        </p:nvGrpSpPr>
        <p:grpSpPr>
          <a:xfrm>
            <a:off x="6820341" y="1908419"/>
            <a:ext cx="4338439" cy="3708820"/>
            <a:chOff x="2188714" y="539146"/>
            <a:chExt cx="4338439" cy="37088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C33BC6-D505-614C-A83F-DFCF427A5EA2}"/>
                </a:ext>
              </a:extLst>
            </p:cNvPr>
            <p:cNvSpPr txBox="1"/>
            <p:nvPr userDrawn="1"/>
          </p:nvSpPr>
          <p:spPr>
            <a:xfrm>
              <a:off x="2973411" y="539146"/>
              <a:ext cx="2769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About us</a:t>
              </a:r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2188714" y="1491555"/>
              <a:ext cx="4338439" cy="2756411"/>
              <a:chOff x="7261340" y="986728"/>
              <a:chExt cx="4338439" cy="275641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257E560-4E0C-EA4F-873A-E18BD359620A}"/>
                  </a:ext>
                </a:extLst>
              </p:cNvPr>
              <p:cNvSpPr/>
              <p:nvPr userDrawn="1"/>
            </p:nvSpPr>
            <p:spPr>
              <a:xfrm>
                <a:off x="7261340" y="986728"/>
                <a:ext cx="4338439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Then, think about every level of brand management, which is another way of saying: every point at which consumers interact with your brand. Most people think of social media and website</a:t>
                </a:r>
                <a:r>
                  <a:rPr lang="id-ID" sz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20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rPr>
                  <a:t>Most people think of social media Then, Then, think about every level of brand management, which is another way of saying: every point at which consumers 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C33BC6-D505-614C-A83F-DFCF427A5EA2}"/>
                  </a:ext>
                </a:extLst>
              </p:cNvPr>
              <p:cNvSpPr txBox="1"/>
              <p:nvPr userDrawn="1"/>
            </p:nvSpPr>
            <p:spPr>
              <a:xfrm>
                <a:off x="8182394" y="3404585"/>
                <a:ext cx="24963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>
                    <a:solidFill>
                      <a:schemeClr val="accent2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Y</a:t>
                </a:r>
                <a:r>
                  <a:rPr lang="id-ID" sz="1600" b="0">
                    <a:solidFill>
                      <a:schemeClr val="accent2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our Text Here</a:t>
                </a:r>
                <a:endParaRPr lang="en-US" sz="1600" b="0">
                  <a:solidFill>
                    <a:schemeClr val="accent2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" name="Oval 8"/>
          <p:cNvSpPr/>
          <p:nvPr/>
        </p:nvSpPr>
        <p:spPr>
          <a:xfrm>
            <a:off x="11080338" y="6302169"/>
            <a:ext cx="1111662" cy="111166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60505" cy="6857999"/>
          </a:xfrm>
          <a:prstGeom prst="rect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1C781AC-5288-464B-87B6-452709BDE1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1707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B3B54C-D216-420D-B849-6252512E6C45}"/>
              </a:ext>
            </a:extLst>
          </p:cNvPr>
          <p:cNvSpPr/>
          <p:nvPr/>
        </p:nvSpPr>
        <p:spPr>
          <a:xfrm>
            <a:off x="8433729" y="1349641"/>
            <a:ext cx="1111662" cy="243675"/>
          </a:xfrm>
          <a:custGeom>
            <a:avLst/>
            <a:gdLst/>
            <a:ahLst/>
            <a:cxnLst/>
            <a:rect l="l" t="t" r="r" b="b"/>
            <a:pathLst>
              <a:path w="3483255" h="763524">
                <a:moveTo>
                  <a:pt x="1986001" y="187452"/>
                </a:moveTo>
                <a:cubicBezTo>
                  <a:pt x="1945158" y="187452"/>
                  <a:pt x="1913764" y="200406"/>
                  <a:pt x="1891818" y="226314"/>
                </a:cubicBezTo>
                <a:cubicBezTo>
                  <a:pt x="1869873" y="252222"/>
                  <a:pt x="1858900" y="287427"/>
                  <a:pt x="1858900" y="331927"/>
                </a:cubicBezTo>
                <a:cubicBezTo>
                  <a:pt x="1858900" y="375819"/>
                  <a:pt x="1869873" y="410718"/>
                  <a:pt x="1891818" y="436626"/>
                </a:cubicBezTo>
                <a:cubicBezTo>
                  <a:pt x="1913764" y="462534"/>
                  <a:pt x="1945158" y="475488"/>
                  <a:pt x="1986001" y="475488"/>
                </a:cubicBezTo>
                <a:cubicBezTo>
                  <a:pt x="2026235" y="475488"/>
                  <a:pt x="2057324" y="462534"/>
                  <a:pt x="2079270" y="436626"/>
                </a:cubicBezTo>
                <a:cubicBezTo>
                  <a:pt x="2101216" y="410718"/>
                  <a:pt x="2112189" y="375819"/>
                  <a:pt x="2112189" y="331927"/>
                </a:cubicBezTo>
                <a:cubicBezTo>
                  <a:pt x="2112189" y="287427"/>
                  <a:pt x="2101216" y="252222"/>
                  <a:pt x="2079270" y="226314"/>
                </a:cubicBezTo>
                <a:cubicBezTo>
                  <a:pt x="2057324" y="200406"/>
                  <a:pt x="2026235" y="187452"/>
                  <a:pt x="1986001" y="187452"/>
                </a:cubicBezTo>
                <a:close/>
                <a:moveTo>
                  <a:pt x="3051658" y="10973"/>
                </a:moveTo>
                <a:lnTo>
                  <a:pt x="3483255" y="10973"/>
                </a:lnTo>
                <a:lnTo>
                  <a:pt x="3483255" y="172822"/>
                </a:lnTo>
                <a:lnTo>
                  <a:pt x="3254655" y="172822"/>
                </a:lnTo>
                <a:lnTo>
                  <a:pt x="3254655" y="252375"/>
                </a:lnTo>
                <a:lnTo>
                  <a:pt x="3455823" y="252375"/>
                </a:lnTo>
                <a:lnTo>
                  <a:pt x="3455823" y="405079"/>
                </a:lnTo>
                <a:lnTo>
                  <a:pt x="3254655" y="405079"/>
                </a:lnTo>
                <a:lnTo>
                  <a:pt x="3254655" y="496519"/>
                </a:lnTo>
                <a:lnTo>
                  <a:pt x="3483255" y="496519"/>
                </a:lnTo>
                <a:lnTo>
                  <a:pt x="3483255" y="658368"/>
                </a:lnTo>
                <a:lnTo>
                  <a:pt x="3051658" y="658368"/>
                </a:lnTo>
                <a:close/>
                <a:moveTo>
                  <a:pt x="2390775" y="10973"/>
                </a:moveTo>
                <a:lnTo>
                  <a:pt x="2592858" y="10973"/>
                </a:lnTo>
                <a:lnTo>
                  <a:pt x="2592858" y="375819"/>
                </a:lnTo>
                <a:cubicBezTo>
                  <a:pt x="2592858" y="405689"/>
                  <a:pt x="2599411" y="429311"/>
                  <a:pt x="2612517" y="446685"/>
                </a:cubicBezTo>
                <a:cubicBezTo>
                  <a:pt x="2625624" y="464058"/>
                  <a:pt x="2646807" y="472745"/>
                  <a:pt x="2676068" y="472745"/>
                </a:cubicBezTo>
                <a:cubicBezTo>
                  <a:pt x="2705329" y="472745"/>
                  <a:pt x="2726970" y="464058"/>
                  <a:pt x="2740991" y="446685"/>
                </a:cubicBezTo>
                <a:cubicBezTo>
                  <a:pt x="2755012" y="429311"/>
                  <a:pt x="2762022" y="405689"/>
                  <a:pt x="2762022" y="375819"/>
                </a:cubicBezTo>
                <a:lnTo>
                  <a:pt x="2762022" y="10973"/>
                </a:lnTo>
                <a:lnTo>
                  <a:pt x="2964104" y="10973"/>
                </a:lnTo>
                <a:lnTo>
                  <a:pt x="2964104" y="375819"/>
                </a:lnTo>
                <a:cubicBezTo>
                  <a:pt x="2964104" y="437388"/>
                  <a:pt x="2951302" y="489966"/>
                  <a:pt x="2925699" y="533553"/>
                </a:cubicBezTo>
                <a:cubicBezTo>
                  <a:pt x="2900096" y="577139"/>
                  <a:pt x="2865044" y="609905"/>
                  <a:pt x="2820543" y="631851"/>
                </a:cubicBezTo>
                <a:cubicBezTo>
                  <a:pt x="2776043" y="653796"/>
                  <a:pt x="2726360" y="664769"/>
                  <a:pt x="2671496" y="664769"/>
                </a:cubicBezTo>
                <a:cubicBezTo>
                  <a:pt x="2616632" y="664769"/>
                  <a:pt x="2568017" y="653796"/>
                  <a:pt x="2525649" y="631851"/>
                </a:cubicBezTo>
                <a:cubicBezTo>
                  <a:pt x="2483282" y="609905"/>
                  <a:pt x="2450212" y="577291"/>
                  <a:pt x="2426437" y="534010"/>
                </a:cubicBezTo>
                <a:cubicBezTo>
                  <a:pt x="2402663" y="490728"/>
                  <a:pt x="2390775" y="437998"/>
                  <a:pt x="2390775" y="375819"/>
                </a:cubicBezTo>
                <a:close/>
                <a:moveTo>
                  <a:pt x="1375258" y="10973"/>
                </a:moveTo>
                <a:lnTo>
                  <a:pt x="1578255" y="10973"/>
                </a:lnTo>
                <a:lnTo>
                  <a:pt x="1578255" y="658368"/>
                </a:lnTo>
                <a:lnTo>
                  <a:pt x="1375258" y="658368"/>
                </a:lnTo>
                <a:close/>
                <a:moveTo>
                  <a:pt x="660883" y="10973"/>
                </a:moveTo>
                <a:lnTo>
                  <a:pt x="863880" y="10973"/>
                </a:lnTo>
                <a:lnTo>
                  <a:pt x="1078764" y="341986"/>
                </a:lnTo>
                <a:lnTo>
                  <a:pt x="1078764" y="10973"/>
                </a:lnTo>
                <a:lnTo>
                  <a:pt x="1281760" y="10973"/>
                </a:lnTo>
                <a:lnTo>
                  <a:pt x="1281760" y="658368"/>
                </a:lnTo>
                <a:lnTo>
                  <a:pt x="1078764" y="658368"/>
                </a:lnTo>
                <a:lnTo>
                  <a:pt x="863880" y="332842"/>
                </a:lnTo>
                <a:lnTo>
                  <a:pt x="863880" y="658368"/>
                </a:lnTo>
                <a:lnTo>
                  <a:pt x="660883" y="658368"/>
                </a:lnTo>
                <a:close/>
                <a:moveTo>
                  <a:pt x="0" y="10973"/>
                </a:moveTo>
                <a:lnTo>
                  <a:pt x="202083" y="10973"/>
                </a:lnTo>
                <a:lnTo>
                  <a:pt x="202083" y="375819"/>
                </a:lnTo>
                <a:cubicBezTo>
                  <a:pt x="202083" y="405689"/>
                  <a:pt x="208636" y="429311"/>
                  <a:pt x="221742" y="446685"/>
                </a:cubicBezTo>
                <a:cubicBezTo>
                  <a:pt x="234849" y="464058"/>
                  <a:pt x="256032" y="472745"/>
                  <a:pt x="285293" y="472745"/>
                </a:cubicBezTo>
                <a:cubicBezTo>
                  <a:pt x="314554" y="472745"/>
                  <a:pt x="336195" y="464058"/>
                  <a:pt x="350215" y="446685"/>
                </a:cubicBezTo>
                <a:cubicBezTo>
                  <a:pt x="364236" y="429311"/>
                  <a:pt x="371247" y="405689"/>
                  <a:pt x="371247" y="375819"/>
                </a:cubicBezTo>
                <a:lnTo>
                  <a:pt x="371247" y="10973"/>
                </a:lnTo>
                <a:lnTo>
                  <a:pt x="573329" y="10973"/>
                </a:lnTo>
                <a:lnTo>
                  <a:pt x="573329" y="375819"/>
                </a:lnTo>
                <a:cubicBezTo>
                  <a:pt x="573329" y="437388"/>
                  <a:pt x="560527" y="489966"/>
                  <a:pt x="534924" y="533553"/>
                </a:cubicBezTo>
                <a:cubicBezTo>
                  <a:pt x="509321" y="577139"/>
                  <a:pt x="474269" y="609905"/>
                  <a:pt x="429768" y="631851"/>
                </a:cubicBezTo>
                <a:cubicBezTo>
                  <a:pt x="385267" y="653796"/>
                  <a:pt x="335585" y="664769"/>
                  <a:pt x="280721" y="664769"/>
                </a:cubicBezTo>
                <a:cubicBezTo>
                  <a:pt x="225857" y="664769"/>
                  <a:pt x="177241" y="653796"/>
                  <a:pt x="134874" y="631851"/>
                </a:cubicBezTo>
                <a:cubicBezTo>
                  <a:pt x="92507" y="609905"/>
                  <a:pt x="59436" y="577291"/>
                  <a:pt x="35662" y="534010"/>
                </a:cubicBezTo>
                <a:cubicBezTo>
                  <a:pt x="11887" y="490728"/>
                  <a:pt x="0" y="437998"/>
                  <a:pt x="0" y="375819"/>
                </a:cubicBezTo>
                <a:close/>
                <a:moveTo>
                  <a:pt x="1986001" y="0"/>
                </a:moveTo>
                <a:cubicBezTo>
                  <a:pt x="2046961" y="0"/>
                  <a:pt x="2102739" y="14173"/>
                  <a:pt x="2153336" y="42519"/>
                </a:cubicBezTo>
                <a:cubicBezTo>
                  <a:pt x="2203933" y="70866"/>
                  <a:pt x="2244014" y="110338"/>
                  <a:pt x="2273580" y="160935"/>
                </a:cubicBezTo>
                <a:cubicBezTo>
                  <a:pt x="2303146" y="211531"/>
                  <a:pt x="2317928" y="268529"/>
                  <a:pt x="2317928" y="331927"/>
                </a:cubicBezTo>
                <a:cubicBezTo>
                  <a:pt x="2317928" y="383743"/>
                  <a:pt x="2307870" y="431445"/>
                  <a:pt x="2287753" y="475031"/>
                </a:cubicBezTo>
                <a:cubicBezTo>
                  <a:pt x="2267636" y="518617"/>
                  <a:pt x="2239899" y="555651"/>
                  <a:pt x="2204543" y="586131"/>
                </a:cubicBezTo>
                <a:lnTo>
                  <a:pt x="2336216" y="763524"/>
                </a:lnTo>
                <a:lnTo>
                  <a:pt x="2096644" y="763524"/>
                </a:lnTo>
                <a:lnTo>
                  <a:pt x="2034465" y="661111"/>
                </a:lnTo>
                <a:cubicBezTo>
                  <a:pt x="2020444" y="663550"/>
                  <a:pt x="2004289" y="664769"/>
                  <a:pt x="1986001" y="664769"/>
                </a:cubicBezTo>
                <a:cubicBezTo>
                  <a:pt x="1925041" y="664769"/>
                  <a:pt x="1869110" y="650443"/>
                  <a:pt x="1818209" y="621792"/>
                </a:cubicBezTo>
                <a:cubicBezTo>
                  <a:pt x="1767307" y="593141"/>
                  <a:pt x="1726921" y="553517"/>
                  <a:pt x="1697051" y="502920"/>
                </a:cubicBezTo>
                <a:cubicBezTo>
                  <a:pt x="1667180" y="452323"/>
                  <a:pt x="1652245" y="395326"/>
                  <a:pt x="1652245" y="331927"/>
                </a:cubicBezTo>
                <a:cubicBezTo>
                  <a:pt x="1652245" y="268529"/>
                  <a:pt x="1667180" y="211531"/>
                  <a:pt x="1697051" y="160935"/>
                </a:cubicBezTo>
                <a:cubicBezTo>
                  <a:pt x="1726921" y="110338"/>
                  <a:pt x="1767307" y="70866"/>
                  <a:pt x="1818209" y="42519"/>
                </a:cubicBezTo>
                <a:cubicBezTo>
                  <a:pt x="1869110" y="14173"/>
                  <a:pt x="1925041" y="0"/>
                  <a:pt x="1986001" y="0"/>
                </a:cubicBezTo>
                <a:close/>
              </a:path>
            </a:pathLst>
          </a:cu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un and tropical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897D8"/>
      </a:accent1>
      <a:accent2>
        <a:srgbClr val="FFDB5C"/>
      </a:accent2>
      <a:accent3>
        <a:srgbClr val="FA6E59"/>
      </a:accent3>
      <a:accent4>
        <a:srgbClr val="F8A055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1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38100"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1317</Words>
  <Application>Microsoft Office PowerPoint</Application>
  <PresentationFormat>Widescreen</PresentationFormat>
  <Paragraphs>122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Lato</vt:lpstr>
      <vt:lpstr>Poppins</vt:lpstr>
      <vt:lpstr>Poppins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Partha Pratim Chanda</cp:lastModifiedBy>
  <cp:revision>44</cp:revision>
  <dcterms:created xsi:type="dcterms:W3CDTF">2020-04-28T07:52:06Z</dcterms:created>
  <dcterms:modified xsi:type="dcterms:W3CDTF">2021-06-22T18:42:16Z</dcterms:modified>
</cp:coreProperties>
</file>