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754" r:id="rId2"/>
    <p:sldId id="752" r:id="rId3"/>
    <p:sldId id="733" r:id="rId4"/>
    <p:sldId id="734" r:id="rId5"/>
    <p:sldId id="625" r:id="rId6"/>
    <p:sldId id="630" r:id="rId7"/>
    <p:sldId id="743" r:id="rId8"/>
    <p:sldId id="741" r:id="rId9"/>
    <p:sldId id="744" r:id="rId10"/>
    <p:sldId id="738" r:id="rId11"/>
    <p:sldId id="758" r:id="rId12"/>
    <p:sldId id="624" r:id="rId13"/>
    <p:sldId id="756" r:id="rId14"/>
    <p:sldId id="757" r:id="rId15"/>
    <p:sldId id="740" r:id="rId16"/>
    <p:sldId id="755" r:id="rId17"/>
    <p:sldId id="739" r:id="rId18"/>
    <p:sldId id="737" r:id="rId19"/>
    <p:sldId id="732" r:id="rId20"/>
    <p:sldId id="731" r:id="rId21"/>
    <p:sldId id="748" r:id="rId22"/>
    <p:sldId id="749" r:id="rId23"/>
    <p:sldId id="751" r:id="rId24"/>
    <p:sldId id="750" r:id="rId25"/>
    <p:sldId id="7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orient="horz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0" y="186"/>
      </p:cViewPr>
      <p:guideLst>
        <p:guide orient="horz" pos="3720"/>
        <p:guide pos="600"/>
        <p:guide pos="7104"/>
        <p:guide orient="horz"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99A26-771D-4642-882B-694BA4E02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760" y="350427"/>
            <a:ext cx="5907961" cy="6157149"/>
          </a:xfrm>
          <a:custGeom>
            <a:avLst/>
            <a:gdLst>
              <a:gd name="connsiteX0" fmla="*/ 445220 w 5907961"/>
              <a:gd name="connsiteY0" fmla="*/ 2993728 h 6157149"/>
              <a:gd name="connsiteX1" fmla="*/ 742064 w 5907961"/>
              <a:gd name="connsiteY1" fmla="*/ 3116686 h 6157149"/>
              <a:gd name="connsiteX2" fmla="*/ 3065879 w 5907961"/>
              <a:gd name="connsiteY2" fmla="*/ 5440500 h 6157149"/>
              <a:gd name="connsiteX3" fmla="*/ 3065879 w 5907961"/>
              <a:gd name="connsiteY3" fmla="*/ 6034191 h 6157149"/>
              <a:gd name="connsiteX4" fmla="*/ 2472188 w 5907961"/>
              <a:gd name="connsiteY4" fmla="*/ 6034191 h 6157149"/>
              <a:gd name="connsiteX5" fmla="*/ 148373 w 5907961"/>
              <a:gd name="connsiteY5" fmla="*/ 3710377 h 6157149"/>
              <a:gd name="connsiteX6" fmla="*/ 148373 w 5907961"/>
              <a:gd name="connsiteY6" fmla="*/ 3116686 h 6157149"/>
              <a:gd name="connsiteX7" fmla="*/ 445220 w 5907961"/>
              <a:gd name="connsiteY7" fmla="*/ 2993728 h 6157149"/>
              <a:gd name="connsiteX8" fmla="*/ 419804 w 5907961"/>
              <a:gd name="connsiteY8" fmla="*/ 1629799 h 6157149"/>
              <a:gd name="connsiteX9" fmla="*/ 716649 w 5907961"/>
              <a:gd name="connsiteY9" fmla="*/ 1752757 h 6157149"/>
              <a:gd name="connsiteX10" fmla="*/ 3065880 w 5907961"/>
              <a:gd name="connsiteY10" fmla="*/ 4101988 h 6157149"/>
              <a:gd name="connsiteX11" fmla="*/ 3065880 w 5907961"/>
              <a:gd name="connsiteY11" fmla="*/ 4695679 h 6157149"/>
              <a:gd name="connsiteX12" fmla="*/ 2472189 w 5907961"/>
              <a:gd name="connsiteY12" fmla="*/ 4695679 h 6157149"/>
              <a:gd name="connsiteX13" fmla="*/ 122958 w 5907961"/>
              <a:gd name="connsiteY13" fmla="*/ 2346448 h 6157149"/>
              <a:gd name="connsiteX14" fmla="*/ 122958 w 5907961"/>
              <a:gd name="connsiteY14" fmla="*/ 1752757 h 6157149"/>
              <a:gd name="connsiteX15" fmla="*/ 419804 w 5907961"/>
              <a:gd name="connsiteY15" fmla="*/ 1629799 h 6157149"/>
              <a:gd name="connsiteX16" fmla="*/ 1522841 w 5907961"/>
              <a:gd name="connsiteY16" fmla="*/ 1370823 h 6157149"/>
              <a:gd name="connsiteX17" fmla="*/ 1819687 w 5907961"/>
              <a:gd name="connsiteY17" fmla="*/ 1493780 h 6157149"/>
              <a:gd name="connsiteX18" fmla="*/ 4572793 w 5907961"/>
              <a:gd name="connsiteY18" fmla="*/ 4246886 h 6157149"/>
              <a:gd name="connsiteX19" fmla="*/ 4572793 w 5907961"/>
              <a:gd name="connsiteY19" fmla="*/ 4840577 h 6157149"/>
              <a:gd name="connsiteX20" fmla="*/ 3979102 w 5907961"/>
              <a:gd name="connsiteY20" fmla="*/ 4840577 h 6157149"/>
              <a:gd name="connsiteX21" fmla="*/ 1225996 w 5907961"/>
              <a:gd name="connsiteY21" fmla="*/ 2087471 h 6157149"/>
              <a:gd name="connsiteX22" fmla="*/ 1225996 w 5907961"/>
              <a:gd name="connsiteY22" fmla="*/ 1493780 h 6157149"/>
              <a:gd name="connsiteX23" fmla="*/ 1522841 w 5907961"/>
              <a:gd name="connsiteY23" fmla="*/ 1370823 h 6157149"/>
              <a:gd name="connsiteX24" fmla="*/ 3179626 w 5907961"/>
              <a:gd name="connsiteY24" fmla="*/ 335558 h 6157149"/>
              <a:gd name="connsiteX25" fmla="*/ 3476471 w 5907961"/>
              <a:gd name="connsiteY25" fmla="*/ 458516 h 6157149"/>
              <a:gd name="connsiteX26" fmla="*/ 5785003 w 5907961"/>
              <a:gd name="connsiteY26" fmla="*/ 2767048 h 6157149"/>
              <a:gd name="connsiteX27" fmla="*/ 5785003 w 5907961"/>
              <a:gd name="connsiteY27" fmla="*/ 3360739 h 6157149"/>
              <a:gd name="connsiteX28" fmla="*/ 5191312 w 5907961"/>
              <a:gd name="connsiteY28" fmla="*/ 3360739 h 6157149"/>
              <a:gd name="connsiteX29" fmla="*/ 2882780 w 5907961"/>
              <a:gd name="connsiteY29" fmla="*/ 1052208 h 6157149"/>
              <a:gd name="connsiteX30" fmla="*/ 2882780 w 5907961"/>
              <a:gd name="connsiteY30" fmla="*/ 458516 h 6157149"/>
              <a:gd name="connsiteX31" fmla="*/ 3179626 w 5907961"/>
              <a:gd name="connsiteY31" fmla="*/ 335558 h 6157149"/>
              <a:gd name="connsiteX32" fmla="*/ 1501827 w 5907961"/>
              <a:gd name="connsiteY32" fmla="*/ 0 h 6157149"/>
              <a:gd name="connsiteX33" fmla="*/ 1798674 w 5907961"/>
              <a:gd name="connsiteY33" fmla="*/ 122958 h 6157149"/>
              <a:gd name="connsiteX34" fmla="*/ 4665073 w 5907961"/>
              <a:gd name="connsiteY34" fmla="*/ 2989356 h 6157149"/>
              <a:gd name="connsiteX35" fmla="*/ 4665073 w 5907961"/>
              <a:gd name="connsiteY35" fmla="*/ 3583047 h 6157149"/>
              <a:gd name="connsiteX36" fmla="*/ 4071381 w 5907961"/>
              <a:gd name="connsiteY36" fmla="*/ 3583047 h 6157149"/>
              <a:gd name="connsiteX37" fmla="*/ 1204983 w 5907961"/>
              <a:gd name="connsiteY37" fmla="*/ 716649 h 6157149"/>
              <a:gd name="connsiteX38" fmla="*/ 1204983 w 5907961"/>
              <a:gd name="connsiteY38" fmla="*/ 122958 h 6157149"/>
              <a:gd name="connsiteX39" fmla="*/ 1501827 w 5907961"/>
              <a:gd name="connsiteY39" fmla="*/ 0 h 615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07961" h="6157149">
                <a:moveTo>
                  <a:pt x="445220" y="2993728"/>
                </a:moveTo>
                <a:cubicBezTo>
                  <a:pt x="552656" y="2993728"/>
                  <a:pt x="660093" y="3034714"/>
                  <a:pt x="742064" y="3116686"/>
                </a:cubicBezTo>
                <a:lnTo>
                  <a:pt x="3065879" y="5440500"/>
                </a:lnTo>
                <a:cubicBezTo>
                  <a:pt x="3229822" y="5604444"/>
                  <a:pt x="3229822" y="5870248"/>
                  <a:pt x="3065879" y="6034191"/>
                </a:cubicBezTo>
                <a:cubicBezTo>
                  <a:pt x="2901935" y="6198135"/>
                  <a:pt x="2636131" y="6198135"/>
                  <a:pt x="2472188" y="6034191"/>
                </a:cubicBezTo>
                <a:lnTo>
                  <a:pt x="148373" y="3710377"/>
                </a:lnTo>
                <a:cubicBezTo>
                  <a:pt x="-15570" y="3546433"/>
                  <a:pt x="-15570" y="3280629"/>
                  <a:pt x="148373" y="3116686"/>
                </a:cubicBezTo>
                <a:cubicBezTo>
                  <a:pt x="230345" y="3034714"/>
                  <a:pt x="337782" y="2993728"/>
                  <a:pt x="445220" y="2993728"/>
                </a:cubicBezTo>
                <a:close/>
                <a:moveTo>
                  <a:pt x="419804" y="1629799"/>
                </a:moveTo>
                <a:cubicBezTo>
                  <a:pt x="527240" y="1629799"/>
                  <a:pt x="634677" y="1670785"/>
                  <a:pt x="716649" y="1752757"/>
                </a:cubicBezTo>
                <a:lnTo>
                  <a:pt x="3065880" y="4101988"/>
                </a:lnTo>
                <a:cubicBezTo>
                  <a:pt x="3229823" y="4265931"/>
                  <a:pt x="3229823" y="4531735"/>
                  <a:pt x="3065880" y="4695679"/>
                </a:cubicBezTo>
                <a:cubicBezTo>
                  <a:pt x="2901937" y="4859623"/>
                  <a:pt x="2636132" y="4859622"/>
                  <a:pt x="2472189" y="4695679"/>
                </a:cubicBezTo>
                <a:lnTo>
                  <a:pt x="122958" y="2346448"/>
                </a:lnTo>
                <a:cubicBezTo>
                  <a:pt x="-40986" y="2182504"/>
                  <a:pt x="-40986" y="1916700"/>
                  <a:pt x="122958" y="1752757"/>
                </a:cubicBezTo>
                <a:cubicBezTo>
                  <a:pt x="204931" y="1670785"/>
                  <a:pt x="312368" y="1629799"/>
                  <a:pt x="419804" y="1629799"/>
                </a:cubicBezTo>
                <a:close/>
                <a:moveTo>
                  <a:pt x="1522841" y="1370823"/>
                </a:moveTo>
                <a:cubicBezTo>
                  <a:pt x="1630278" y="1370822"/>
                  <a:pt x="1737716" y="1411808"/>
                  <a:pt x="1819687" y="1493780"/>
                </a:cubicBezTo>
                <a:lnTo>
                  <a:pt x="4572793" y="4246886"/>
                </a:lnTo>
                <a:cubicBezTo>
                  <a:pt x="4736736" y="4410829"/>
                  <a:pt x="4736736" y="4676633"/>
                  <a:pt x="4572793" y="4840577"/>
                </a:cubicBezTo>
                <a:cubicBezTo>
                  <a:pt x="4408849" y="5004520"/>
                  <a:pt x="4143046" y="5004520"/>
                  <a:pt x="3979102" y="4840577"/>
                </a:cubicBezTo>
                <a:lnTo>
                  <a:pt x="1225996" y="2087471"/>
                </a:lnTo>
                <a:cubicBezTo>
                  <a:pt x="1062052" y="1923527"/>
                  <a:pt x="1062053" y="1657724"/>
                  <a:pt x="1225996" y="1493780"/>
                </a:cubicBezTo>
                <a:cubicBezTo>
                  <a:pt x="1307968" y="1411809"/>
                  <a:pt x="1415404" y="1370822"/>
                  <a:pt x="1522841" y="1370823"/>
                </a:cubicBezTo>
                <a:close/>
                <a:moveTo>
                  <a:pt x="3179626" y="335558"/>
                </a:moveTo>
                <a:cubicBezTo>
                  <a:pt x="3287063" y="335559"/>
                  <a:pt x="3394499" y="376544"/>
                  <a:pt x="3476471" y="458516"/>
                </a:cubicBezTo>
                <a:lnTo>
                  <a:pt x="5785003" y="2767048"/>
                </a:lnTo>
                <a:cubicBezTo>
                  <a:pt x="5948947" y="2930991"/>
                  <a:pt x="5948947" y="3196795"/>
                  <a:pt x="5785003" y="3360739"/>
                </a:cubicBezTo>
                <a:cubicBezTo>
                  <a:pt x="5621060" y="3524683"/>
                  <a:pt x="5355256" y="3524682"/>
                  <a:pt x="5191312" y="3360739"/>
                </a:cubicBezTo>
                <a:lnTo>
                  <a:pt x="2882780" y="1052208"/>
                </a:lnTo>
                <a:cubicBezTo>
                  <a:pt x="2718837" y="888264"/>
                  <a:pt x="2718837" y="622460"/>
                  <a:pt x="2882780" y="458516"/>
                </a:cubicBezTo>
                <a:cubicBezTo>
                  <a:pt x="2964752" y="376544"/>
                  <a:pt x="3072189" y="335558"/>
                  <a:pt x="3179626" y="335558"/>
                </a:cubicBezTo>
                <a:close/>
                <a:moveTo>
                  <a:pt x="1501827" y="0"/>
                </a:moveTo>
                <a:cubicBezTo>
                  <a:pt x="1609265" y="0"/>
                  <a:pt x="1716702" y="40986"/>
                  <a:pt x="1798674" y="122958"/>
                </a:cubicBezTo>
                <a:lnTo>
                  <a:pt x="4665073" y="2989356"/>
                </a:lnTo>
                <a:cubicBezTo>
                  <a:pt x="4829016" y="3153300"/>
                  <a:pt x="4829016" y="3419104"/>
                  <a:pt x="4665073" y="3583047"/>
                </a:cubicBezTo>
                <a:cubicBezTo>
                  <a:pt x="4501129" y="3746991"/>
                  <a:pt x="4235325" y="3746991"/>
                  <a:pt x="4071381" y="3583047"/>
                </a:cubicBezTo>
                <a:lnTo>
                  <a:pt x="1204983" y="716649"/>
                </a:lnTo>
                <a:cubicBezTo>
                  <a:pt x="1041039" y="552705"/>
                  <a:pt x="1041039" y="286901"/>
                  <a:pt x="1204983" y="122958"/>
                </a:cubicBezTo>
                <a:cubicBezTo>
                  <a:pt x="1286954" y="40986"/>
                  <a:pt x="1394391" y="0"/>
                  <a:pt x="15018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9991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51B636-3B7F-44A2-A71A-1C4845A2D0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6783" y="962016"/>
            <a:ext cx="4624232" cy="1911565"/>
          </a:xfrm>
          <a:custGeom>
            <a:avLst/>
            <a:gdLst>
              <a:gd name="connsiteX0" fmla="*/ 158278 w 4624232"/>
              <a:gd name="connsiteY0" fmla="*/ 0 h 1911565"/>
              <a:gd name="connsiteX1" fmla="*/ 4465954 w 4624232"/>
              <a:gd name="connsiteY1" fmla="*/ 0 h 1911565"/>
              <a:gd name="connsiteX2" fmla="*/ 4624232 w 4624232"/>
              <a:gd name="connsiteY2" fmla="*/ 158278 h 1911565"/>
              <a:gd name="connsiteX3" fmla="*/ 4624232 w 4624232"/>
              <a:gd name="connsiteY3" fmla="*/ 1753287 h 1911565"/>
              <a:gd name="connsiteX4" fmla="*/ 4465954 w 4624232"/>
              <a:gd name="connsiteY4" fmla="*/ 1911565 h 1911565"/>
              <a:gd name="connsiteX5" fmla="*/ 158278 w 4624232"/>
              <a:gd name="connsiteY5" fmla="*/ 1911565 h 1911565"/>
              <a:gd name="connsiteX6" fmla="*/ 0 w 4624232"/>
              <a:gd name="connsiteY6" fmla="*/ 1753287 h 1911565"/>
              <a:gd name="connsiteX7" fmla="*/ 0 w 4624232"/>
              <a:gd name="connsiteY7" fmla="*/ 158278 h 1911565"/>
              <a:gd name="connsiteX8" fmla="*/ 158278 w 4624232"/>
              <a:gd name="connsiteY8" fmla="*/ 0 h 19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4232" h="1911565">
                <a:moveTo>
                  <a:pt x="158278" y="0"/>
                </a:moveTo>
                <a:lnTo>
                  <a:pt x="4465954" y="0"/>
                </a:lnTo>
                <a:cubicBezTo>
                  <a:pt x="4553369" y="0"/>
                  <a:pt x="4624232" y="70863"/>
                  <a:pt x="4624232" y="158278"/>
                </a:cubicBezTo>
                <a:lnTo>
                  <a:pt x="4624232" y="1753287"/>
                </a:lnTo>
                <a:cubicBezTo>
                  <a:pt x="4624232" y="1840702"/>
                  <a:pt x="4553369" y="1911565"/>
                  <a:pt x="4465954" y="1911565"/>
                </a:cubicBezTo>
                <a:lnTo>
                  <a:pt x="158278" y="1911565"/>
                </a:lnTo>
                <a:cubicBezTo>
                  <a:pt x="70863" y="1911565"/>
                  <a:pt x="0" y="1840702"/>
                  <a:pt x="0" y="1753287"/>
                </a:cubicBezTo>
                <a:lnTo>
                  <a:pt x="0" y="158278"/>
                </a:lnTo>
                <a:cubicBezTo>
                  <a:pt x="0" y="70863"/>
                  <a:pt x="70863" y="0"/>
                  <a:pt x="1582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523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4596AF-E193-41D1-BC09-9694669811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5538" y="952500"/>
            <a:ext cx="5033962" cy="2362200"/>
          </a:xfrm>
          <a:custGeom>
            <a:avLst/>
            <a:gdLst>
              <a:gd name="connsiteX0" fmla="*/ 176551 w 5033962"/>
              <a:gd name="connsiteY0" fmla="*/ 0 h 2362200"/>
              <a:gd name="connsiteX1" fmla="*/ 4857411 w 5033962"/>
              <a:gd name="connsiteY1" fmla="*/ 0 h 2362200"/>
              <a:gd name="connsiteX2" fmla="*/ 5033962 w 5033962"/>
              <a:gd name="connsiteY2" fmla="*/ 176551 h 2362200"/>
              <a:gd name="connsiteX3" fmla="*/ 5033962 w 5033962"/>
              <a:gd name="connsiteY3" fmla="*/ 2185649 h 2362200"/>
              <a:gd name="connsiteX4" fmla="*/ 4857411 w 5033962"/>
              <a:gd name="connsiteY4" fmla="*/ 2362200 h 2362200"/>
              <a:gd name="connsiteX5" fmla="*/ 176551 w 5033962"/>
              <a:gd name="connsiteY5" fmla="*/ 2362200 h 2362200"/>
              <a:gd name="connsiteX6" fmla="*/ 0 w 5033962"/>
              <a:gd name="connsiteY6" fmla="*/ 2185649 h 2362200"/>
              <a:gd name="connsiteX7" fmla="*/ 0 w 5033962"/>
              <a:gd name="connsiteY7" fmla="*/ 176551 h 2362200"/>
              <a:gd name="connsiteX8" fmla="*/ 176551 w 5033962"/>
              <a:gd name="connsiteY8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3962" h="2362200">
                <a:moveTo>
                  <a:pt x="176551" y="0"/>
                </a:moveTo>
                <a:lnTo>
                  <a:pt x="4857411" y="0"/>
                </a:lnTo>
                <a:cubicBezTo>
                  <a:pt x="4954917" y="0"/>
                  <a:pt x="5033962" y="79045"/>
                  <a:pt x="5033962" y="176551"/>
                </a:cubicBezTo>
                <a:lnTo>
                  <a:pt x="5033962" y="2185649"/>
                </a:lnTo>
                <a:cubicBezTo>
                  <a:pt x="5033962" y="2283155"/>
                  <a:pt x="4954917" y="2362200"/>
                  <a:pt x="4857411" y="2362200"/>
                </a:cubicBezTo>
                <a:lnTo>
                  <a:pt x="176551" y="2362200"/>
                </a:lnTo>
                <a:cubicBezTo>
                  <a:pt x="79045" y="2362200"/>
                  <a:pt x="0" y="2283155"/>
                  <a:pt x="0" y="2185649"/>
                </a:cubicBezTo>
                <a:lnTo>
                  <a:pt x="0" y="176551"/>
                </a:lnTo>
                <a:cubicBezTo>
                  <a:pt x="0" y="79045"/>
                  <a:pt x="79045" y="0"/>
                  <a:pt x="1765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CC952D-A880-481E-982E-B261092BB6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2500" y="952500"/>
            <a:ext cx="5033962" cy="2362200"/>
          </a:xfrm>
          <a:custGeom>
            <a:avLst/>
            <a:gdLst>
              <a:gd name="connsiteX0" fmla="*/ 176551 w 5033962"/>
              <a:gd name="connsiteY0" fmla="*/ 0 h 2362200"/>
              <a:gd name="connsiteX1" fmla="*/ 4857411 w 5033962"/>
              <a:gd name="connsiteY1" fmla="*/ 0 h 2362200"/>
              <a:gd name="connsiteX2" fmla="*/ 5033962 w 5033962"/>
              <a:gd name="connsiteY2" fmla="*/ 176551 h 2362200"/>
              <a:gd name="connsiteX3" fmla="*/ 5033962 w 5033962"/>
              <a:gd name="connsiteY3" fmla="*/ 2185649 h 2362200"/>
              <a:gd name="connsiteX4" fmla="*/ 4857411 w 5033962"/>
              <a:gd name="connsiteY4" fmla="*/ 2362200 h 2362200"/>
              <a:gd name="connsiteX5" fmla="*/ 176551 w 5033962"/>
              <a:gd name="connsiteY5" fmla="*/ 2362200 h 2362200"/>
              <a:gd name="connsiteX6" fmla="*/ 0 w 5033962"/>
              <a:gd name="connsiteY6" fmla="*/ 2185649 h 2362200"/>
              <a:gd name="connsiteX7" fmla="*/ 0 w 5033962"/>
              <a:gd name="connsiteY7" fmla="*/ 176551 h 2362200"/>
              <a:gd name="connsiteX8" fmla="*/ 176551 w 5033962"/>
              <a:gd name="connsiteY8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3962" h="2362200">
                <a:moveTo>
                  <a:pt x="176551" y="0"/>
                </a:moveTo>
                <a:lnTo>
                  <a:pt x="4857411" y="0"/>
                </a:lnTo>
                <a:cubicBezTo>
                  <a:pt x="4954917" y="0"/>
                  <a:pt x="5033962" y="79045"/>
                  <a:pt x="5033962" y="176551"/>
                </a:cubicBezTo>
                <a:lnTo>
                  <a:pt x="5033962" y="2185649"/>
                </a:lnTo>
                <a:cubicBezTo>
                  <a:pt x="5033962" y="2283155"/>
                  <a:pt x="4954917" y="2362200"/>
                  <a:pt x="4857411" y="2362200"/>
                </a:cubicBezTo>
                <a:lnTo>
                  <a:pt x="176551" y="2362200"/>
                </a:lnTo>
                <a:cubicBezTo>
                  <a:pt x="79045" y="2362200"/>
                  <a:pt x="0" y="2283155"/>
                  <a:pt x="0" y="2185649"/>
                </a:cubicBezTo>
                <a:lnTo>
                  <a:pt x="0" y="176551"/>
                </a:lnTo>
                <a:cubicBezTo>
                  <a:pt x="0" y="79045"/>
                  <a:pt x="79045" y="0"/>
                  <a:pt x="1765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1211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88F57A-D0FE-4D32-81A8-23CE5E4A3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2968" y="1704966"/>
            <a:ext cx="10306067" cy="5153034"/>
          </a:xfrm>
          <a:custGeom>
            <a:avLst/>
            <a:gdLst>
              <a:gd name="connsiteX0" fmla="*/ 5153033 w 10306067"/>
              <a:gd name="connsiteY0" fmla="*/ 0 h 5153034"/>
              <a:gd name="connsiteX1" fmla="*/ 10306067 w 10306067"/>
              <a:gd name="connsiteY1" fmla="*/ 5153034 h 5153034"/>
              <a:gd name="connsiteX2" fmla="*/ 1561526 w 10306067"/>
              <a:gd name="connsiteY2" fmla="*/ 5153034 h 5153034"/>
              <a:gd name="connsiteX3" fmla="*/ 0 w 10306067"/>
              <a:gd name="connsiteY3" fmla="*/ 5153033 h 51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6067" h="5153034">
                <a:moveTo>
                  <a:pt x="5153033" y="0"/>
                </a:moveTo>
                <a:lnTo>
                  <a:pt x="10306067" y="5153034"/>
                </a:lnTo>
                <a:lnTo>
                  <a:pt x="1561526" y="5153034"/>
                </a:lnTo>
                <a:lnTo>
                  <a:pt x="0" y="5153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7424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EC1FD6-40CC-4BF3-AB62-B89E7C776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2968" y="0"/>
            <a:ext cx="10306067" cy="5153034"/>
          </a:xfrm>
          <a:custGeom>
            <a:avLst/>
            <a:gdLst>
              <a:gd name="connsiteX0" fmla="*/ 0 w 10306067"/>
              <a:gd name="connsiteY0" fmla="*/ 0 h 5153034"/>
              <a:gd name="connsiteX1" fmla="*/ 8744541 w 10306067"/>
              <a:gd name="connsiteY1" fmla="*/ 0 h 5153034"/>
              <a:gd name="connsiteX2" fmla="*/ 10306067 w 10306067"/>
              <a:gd name="connsiteY2" fmla="*/ 1 h 5153034"/>
              <a:gd name="connsiteX3" fmla="*/ 5153034 w 10306067"/>
              <a:gd name="connsiteY3" fmla="*/ 5153034 h 51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6067" h="5153034">
                <a:moveTo>
                  <a:pt x="0" y="0"/>
                </a:moveTo>
                <a:lnTo>
                  <a:pt x="8744541" y="0"/>
                </a:lnTo>
                <a:lnTo>
                  <a:pt x="10306067" y="1"/>
                </a:lnTo>
                <a:lnTo>
                  <a:pt x="5153034" y="51530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1192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216DF1-A2A2-4D9F-90BC-13A225E312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91075" y="5029198"/>
            <a:ext cx="4658508" cy="1828802"/>
          </a:xfrm>
          <a:custGeom>
            <a:avLst/>
            <a:gdLst>
              <a:gd name="connsiteX0" fmla="*/ 0 w 4658508"/>
              <a:gd name="connsiteY0" fmla="*/ 0 h 1828802"/>
              <a:gd name="connsiteX1" fmla="*/ 4658508 w 4658508"/>
              <a:gd name="connsiteY1" fmla="*/ 0 h 1828802"/>
              <a:gd name="connsiteX2" fmla="*/ 4658508 w 4658508"/>
              <a:gd name="connsiteY2" fmla="*/ 1828802 h 1828802"/>
              <a:gd name="connsiteX3" fmla="*/ 0 w 4658508"/>
              <a:gd name="connsiteY3" fmla="*/ 1828802 h 182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8508" h="1828802">
                <a:moveTo>
                  <a:pt x="0" y="0"/>
                </a:moveTo>
                <a:lnTo>
                  <a:pt x="4658508" y="0"/>
                </a:lnTo>
                <a:lnTo>
                  <a:pt x="4658508" y="1828802"/>
                </a:lnTo>
                <a:lnTo>
                  <a:pt x="0" y="1828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AF71AB-9107-408B-9984-19D8518E8C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1077" y="-1"/>
            <a:ext cx="2219274" cy="4895851"/>
          </a:xfrm>
          <a:custGeom>
            <a:avLst/>
            <a:gdLst>
              <a:gd name="connsiteX0" fmla="*/ 0 w 2324833"/>
              <a:gd name="connsiteY0" fmla="*/ 0 h 4895851"/>
              <a:gd name="connsiteX1" fmla="*/ 2324833 w 2324833"/>
              <a:gd name="connsiteY1" fmla="*/ 0 h 4895851"/>
              <a:gd name="connsiteX2" fmla="*/ 2324833 w 2324833"/>
              <a:gd name="connsiteY2" fmla="*/ 4895851 h 4895851"/>
              <a:gd name="connsiteX3" fmla="*/ 0 w 2324833"/>
              <a:gd name="connsiteY3" fmla="*/ 4895851 h 48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833" h="4895851">
                <a:moveTo>
                  <a:pt x="0" y="0"/>
                </a:moveTo>
                <a:lnTo>
                  <a:pt x="2324833" y="0"/>
                </a:lnTo>
                <a:lnTo>
                  <a:pt x="2324833" y="4895851"/>
                </a:lnTo>
                <a:lnTo>
                  <a:pt x="0" y="4895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D9EC01-43ED-481F-BDA2-8E5BA8F4DE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9000"/>
            <a:ext cx="4658508" cy="1828802"/>
          </a:xfrm>
          <a:custGeom>
            <a:avLst/>
            <a:gdLst>
              <a:gd name="connsiteX0" fmla="*/ 0 w 4658508"/>
              <a:gd name="connsiteY0" fmla="*/ 0 h 1828802"/>
              <a:gd name="connsiteX1" fmla="*/ 4658508 w 4658508"/>
              <a:gd name="connsiteY1" fmla="*/ 0 h 1828802"/>
              <a:gd name="connsiteX2" fmla="*/ 4658508 w 4658508"/>
              <a:gd name="connsiteY2" fmla="*/ 1828802 h 1828802"/>
              <a:gd name="connsiteX3" fmla="*/ 0 w 4658508"/>
              <a:gd name="connsiteY3" fmla="*/ 1828802 h 182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8508" h="1828802">
                <a:moveTo>
                  <a:pt x="0" y="0"/>
                </a:moveTo>
                <a:lnTo>
                  <a:pt x="4658508" y="0"/>
                </a:lnTo>
                <a:lnTo>
                  <a:pt x="4658508" y="1828802"/>
                </a:lnTo>
                <a:lnTo>
                  <a:pt x="0" y="1828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7001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3A25611-9658-4C7B-8B70-7768AA34084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661778" y="1"/>
            <a:ext cx="3832548" cy="4114802"/>
          </a:xfrm>
          <a:custGeom>
            <a:avLst/>
            <a:gdLst>
              <a:gd name="connsiteX0" fmla="*/ 0 w 3832548"/>
              <a:gd name="connsiteY0" fmla="*/ 0 h 4114802"/>
              <a:gd name="connsiteX1" fmla="*/ 2103149 w 3832548"/>
              <a:gd name="connsiteY1" fmla="*/ 0 h 4114802"/>
              <a:gd name="connsiteX2" fmla="*/ 3832548 w 3832548"/>
              <a:gd name="connsiteY2" fmla="*/ 4114802 h 4114802"/>
              <a:gd name="connsiteX3" fmla="*/ 1729399 w 3832548"/>
              <a:gd name="connsiteY3" fmla="*/ 4114802 h 411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548" h="4114802">
                <a:moveTo>
                  <a:pt x="0" y="0"/>
                </a:moveTo>
                <a:lnTo>
                  <a:pt x="2103149" y="0"/>
                </a:lnTo>
                <a:lnTo>
                  <a:pt x="3832548" y="4114802"/>
                </a:lnTo>
                <a:lnTo>
                  <a:pt x="1729399" y="41148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9CF020-3BAE-4D0E-A591-9B779FA145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736822" y="2743200"/>
            <a:ext cx="3832547" cy="4114800"/>
          </a:xfrm>
          <a:custGeom>
            <a:avLst/>
            <a:gdLst>
              <a:gd name="connsiteX0" fmla="*/ 0 w 3832547"/>
              <a:gd name="connsiteY0" fmla="*/ 0 h 4114800"/>
              <a:gd name="connsiteX1" fmla="*/ 2103149 w 3832547"/>
              <a:gd name="connsiteY1" fmla="*/ 0 h 4114800"/>
              <a:gd name="connsiteX2" fmla="*/ 3832547 w 3832547"/>
              <a:gd name="connsiteY2" fmla="*/ 4114800 h 4114800"/>
              <a:gd name="connsiteX3" fmla="*/ 1729398 w 3832547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2547" h="4114800">
                <a:moveTo>
                  <a:pt x="0" y="0"/>
                </a:moveTo>
                <a:lnTo>
                  <a:pt x="2103149" y="0"/>
                </a:lnTo>
                <a:lnTo>
                  <a:pt x="3832547" y="4114800"/>
                </a:lnTo>
                <a:lnTo>
                  <a:pt x="1729398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38695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EDE214-922D-43DD-A12E-7A015BCF21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7783" y="1686551"/>
            <a:ext cx="2332337" cy="3684973"/>
          </a:xfrm>
          <a:custGeom>
            <a:avLst/>
            <a:gdLst>
              <a:gd name="connsiteX0" fmla="*/ 233172 w 2188997"/>
              <a:gd name="connsiteY0" fmla="*/ 0 h 3541632"/>
              <a:gd name="connsiteX1" fmla="*/ 1955825 w 2188997"/>
              <a:gd name="connsiteY1" fmla="*/ 0 h 3541632"/>
              <a:gd name="connsiteX2" fmla="*/ 2188997 w 2188997"/>
              <a:gd name="connsiteY2" fmla="*/ 233172 h 3541632"/>
              <a:gd name="connsiteX3" fmla="*/ 2188997 w 2188997"/>
              <a:gd name="connsiteY3" fmla="*/ 3308460 h 3541632"/>
              <a:gd name="connsiteX4" fmla="*/ 1955825 w 2188997"/>
              <a:gd name="connsiteY4" fmla="*/ 3541632 h 3541632"/>
              <a:gd name="connsiteX5" fmla="*/ 233172 w 2188997"/>
              <a:gd name="connsiteY5" fmla="*/ 3541632 h 3541632"/>
              <a:gd name="connsiteX6" fmla="*/ 0 w 2188997"/>
              <a:gd name="connsiteY6" fmla="*/ 3308460 h 3541632"/>
              <a:gd name="connsiteX7" fmla="*/ 0 w 2188997"/>
              <a:gd name="connsiteY7" fmla="*/ 233172 h 3541632"/>
              <a:gd name="connsiteX8" fmla="*/ 233172 w 2188997"/>
              <a:gd name="connsiteY8" fmla="*/ 0 h 354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997" h="3541632">
                <a:moveTo>
                  <a:pt x="233172" y="0"/>
                </a:moveTo>
                <a:lnTo>
                  <a:pt x="1955825" y="0"/>
                </a:lnTo>
                <a:cubicBezTo>
                  <a:pt x="2084602" y="0"/>
                  <a:pt x="2188997" y="104395"/>
                  <a:pt x="2188997" y="233172"/>
                </a:cubicBezTo>
                <a:lnTo>
                  <a:pt x="2188997" y="3308460"/>
                </a:lnTo>
                <a:cubicBezTo>
                  <a:pt x="2188997" y="3437237"/>
                  <a:pt x="2084602" y="3541632"/>
                  <a:pt x="1955825" y="3541632"/>
                </a:cubicBezTo>
                <a:lnTo>
                  <a:pt x="233172" y="3541632"/>
                </a:lnTo>
                <a:cubicBezTo>
                  <a:pt x="104395" y="3541632"/>
                  <a:pt x="0" y="3437237"/>
                  <a:pt x="0" y="3308460"/>
                </a:cubicBezTo>
                <a:lnTo>
                  <a:pt x="0" y="233172"/>
                </a:lnTo>
                <a:cubicBezTo>
                  <a:pt x="0" y="104395"/>
                  <a:pt x="104395" y="0"/>
                  <a:pt x="2331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620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5184D6-A4CE-448D-99DF-B0B91C2FD3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8056" y="3577166"/>
            <a:ext cx="5067300" cy="2356909"/>
          </a:xfrm>
          <a:custGeom>
            <a:avLst/>
            <a:gdLst>
              <a:gd name="connsiteX0" fmla="*/ 197482 w 5067300"/>
              <a:gd name="connsiteY0" fmla="*/ 0 h 2356909"/>
              <a:gd name="connsiteX1" fmla="*/ 4869818 w 5067300"/>
              <a:gd name="connsiteY1" fmla="*/ 0 h 2356909"/>
              <a:gd name="connsiteX2" fmla="*/ 5067300 w 5067300"/>
              <a:gd name="connsiteY2" fmla="*/ 284880 h 2356909"/>
              <a:gd name="connsiteX3" fmla="*/ 5067300 w 5067300"/>
              <a:gd name="connsiteY3" fmla="*/ 2072030 h 2356909"/>
              <a:gd name="connsiteX4" fmla="*/ 4869818 w 5067300"/>
              <a:gd name="connsiteY4" fmla="*/ 2356909 h 2356909"/>
              <a:gd name="connsiteX5" fmla="*/ 197482 w 5067300"/>
              <a:gd name="connsiteY5" fmla="*/ 2356909 h 2356909"/>
              <a:gd name="connsiteX6" fmla="*/ 0 w 5067300"/>
              <a:gd name="connsiteY6" fmla="*/ 2072030 h 2356909"/>
              <a:gd name="connsiteX7" fmla="*/ 0 w 5067300"/>
              <a:gd name="connsiteY7" fmla="*/ 284880 h 2356909"/>
              <a:gd name="connsiteX8" fmla="*/ 197482 w 5067300"/>
              <a:gd name="connsiteY8" fmla="*/ 0 h 235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7300" h="2356909">
                <a:moveTo>
                  <a:pt x="197482" y="0"/>
                </a:moveTo>
                <a:lnTo>
                  <a:pt x="4869818" y="0"/>
                </a:lnTo>
                <a:cubicBezTo>
                  <a:pt x="4978884" y="0"/>
                  <a:pt x="5067300" y="127545"/>
                  <a:pt x="5067300" y="284880"/>
                </a:cubicBezTo>
                <a:lnTo>
                  <a:pt x="5067300" y="2072030"/>
                </a:lnTo>
                <a:cubicBezTo>
                  <a:pt x="5067300" y="2229364"/>
                  <a:pt x="4978884" y="2356909"/>
                  <a:pt x="4869818" y="2356909"/>
                </a:cubicBezTo>
                <a:lnTo>
                  <a:pt x="197482" y="2356909"/>
                </a:lnTo>
                <a:cubicBezTo>
                  <a:pt x="88416" y="2356909"/>
                  <a:pt x="0" y="2229364"/>
                  <a:pt x="0" y="2072030"/>
                </a:cubicBezTo>
                <a:lnTo>
                  <a:pt x="0" y="284880"/>
                </a:lnTo>
                <a:cubicBezTo>
                  <a:pt x="0" y="127545"/>
                  <a:pt x="88416" y="0"/>
                  <a:pt x="197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21793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E5FFDA-6842-4709-987D-27A9417F9F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2123" y="1473217"/>
            <a:ext cx="3300980" cy="3911566"/>
          </a:xfrm>
          <a:custGeom>
            <a:avLst/>
            <a:gdLst>
              <a:gd name="connsiteX0" fmla="*/ 0 w 3300980"/>
              <a:gd name="connsiteY0" fmla="*/ 0 h 3911566"/>
              <a:gd name="connsiteX1" fmla="*/ 3300980 w 3300980"/>
              <a:gd name="connsiteY1" fmla="*/ 0 h 3911566"/>
              <a:gd name="connsiteX2" fmla="*/ 3300980 w 3300980"/>
              <a:gd name="connsiteY2" fmla="*/ 3911566 h 3911566"/>
              <a:gd name="connsiteX3" fmla="*/ 0 w 3300980"/>
              <a:gd name="connsiteY3" fmla="*/ 3911566 h 39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980" h="3911566">
                <a:moveTo>
                  <a:pt x="0" y="0"/>
                </a:moveTo>
                <a:lnTo>
                  <a:pt x="3300980" y="0"/>
                </a:lnTo>
                <a:lnTo>
                  <a:pt x="3300980" y="3911566"/>
                </a:lnTo>
                <a:lnTo>
                  <a:pt x="0" y="3911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02924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D616A-63D0-403F-B792-CBB8A0678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9628" y="3427326"/>
            <a:ext cx="4869873" cy="2473355"/>
          </a:xfrm>
          <a:custGeom>
            <a:avLst/>
            <a:gdLst>
              <a:gd name="connsiteX0" fmla="*/ 0 w 4869873"/>
              <a:gd name="connsiteY0" fmla="*/ 0 h 2473355"/>
              <a:gd name="connsiteX1" fmla="*/ 4869873 w 4869873"/>
              <a:gd name="connsiteY1" fmla="*/ 0 h 2473355"/>
              <a:gd name="connsiteX2" fmla="*/ 4869873 w 4869873"/>
              <a:gd name="connsiteY2" fmla="*/ 2473355 h 2473355"/>
              <a:gd name="connsiteX3" fmla="*/ 0 w 4869873"/>
              <a:gd name="connsiteY3" fmla="*/ 2473355 h 247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9873" h="2473355">
                <a:moveTo>
                  <a:pt x="0" y="0"/>
                </a:moveTo>
                <a:lnTo>
                  <a:pt x="4869873" y="0"/>
                </a:lnTo>
                <a:lnTo>
                  <a:pt x="4869873" y="2473355"/>
                </a:lnTo>
                <a:lnTo>
                  <a:pt x="0" y="2473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9D70F0-516E-4A5B-AE97-7514A6429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9627" y="957321"/>
            <a:ext cx="4869873" cy="2473355"/>
          </a:xfrm>
          <a:custGeom>
            <a:avLst/>
            <a:gdLst>
              <a:gd name="connsiteX0" fmla="*/ 0 w 4869873"/>
              <a:gd name="connsiteY0" fmla="*/ 0 h 2473355"/>
              <a:gd name="connsiteX1" fmla="*/ 4869873 w 4869873"/>
              <a:gd name="connsiteY1" fmla="*/ 0 h 2473355"/>
              <a:gd name="connsiteX2" fmla="*/ 4869873 w 4869873"/>
              <a:gd name="connsiteY2" fmla="*/ 2473355 h 2473355"/>
              <a:gd name="connsiteX3" fmla="*/ 0 w 4869873"/>
              <a:gd name="connsiteY3" fmla="*/ 2473355 h 247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9873" h="2473355">
                <a:moveTo>
                  <a:pt x="0" y="0"/>
                </a:moveTo>
                <a:lnTo>
                  <a:pt x="4869873" y="0"/>
                </a:lnTo>
                <a:lnTo>
                  <a:pt x="4869873" y="2473355"/>
                </a:lnTo>
                <a:lnTo>
                  <a:pt x="0" y="24733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3880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828DF0-9835-4833-818D-3888785EEB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8996"/>
          </a:xfrm>
          <a:custGeom>
            <a:avLst/>
            <a:gdLst>
              <a:gd name="connsiteX0" fmla="*/ 0 w 12192000"/>
              <a:gd name="connsiteY0" fmla="*/ 0 h 3428996"/>
              <a:gd name="connsiteX1" fmla="*/ 12192000 w 12192000"/>
              <a:gd name="connsiteY1" fmla="*/ 0 h 3428996"/>
              <a:gd name="connsiteX2" fmla="*/ 12192000 w 12192000"/>
              <a:gd name="connsiteY2" fmla="*/ 3428996 h 3428996"/>
              <a:gd name="connsiteX3" fmla="*/ 0 w 12192000"/>
              <a:gd name="connsiteY3" fmla="*/ 3428996 h 34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8996">
                <a:moveTo>
                  <a:pt x="0" y="0"/>
                </a:moveTo>
                <a:lnTo>
                  <a:pt x="12192000" y="0"/>
                </a:lnTo>
                <a:lnTo>
                  <a:pt x="12192000" y="3428996"/>
                </a:lnTo>
                <a:lnTo>
                  <a:pt x="0" y="3428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7713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2C2354-2037-41FF-AC99-584CB3187F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286" y="606892"/>
            <a:ext cx="3095869" cy="4257099"/>
          </a:xfrm>
          <a:custGeom>
            <a:avLst/>
            <a:gdLst>
              <a:gd name="connsiteX0" fmla="*/ 0 w 3095869"/>
              <a:gd name="connsiteY0" fmla="*/ 0 h 4257099"/>
              <a:gd name="connsiteX1" fmla="*/ 3095869 w 3095869"/>
              <a:gd name="connsiteY1" fmla="*/ 0 h 4257099"/>
              <a:gd name="connsiteX2" fmla="*/ 3095869 w 3095869"/>
              <a:gd name="connsiteY2" fmla="*/ 4257099 h 4257099"/>
              <a:gd name="connsiteX3" fmla="*/ 0 w 3095869"/>
              <a:gd name="connsiteY3" fmla="*/ 4257099 h 42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869" h="4257099">
                <a:moveTo>
                  <a:pt x="0" y="0"/>
                </a:moveTo>
                <a:lnTo>
                  <a:pt x="3095869" y="0"/>
                </a:lnTo>
                <a:lnTo>
                  <a:pt x="3095869" y="4257099"/>
                </a:lnTo>
                <a:lnTo>
                  <a:pt x="0" y="42570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63524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76F90F-6AA9-442E-8B6B-B26DCB8E0F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369848" y="1"/>
            <a:ext cx="5600700" cy="4876799"/>
          </a:xfrm>
          <a:custGeom>
            <a:avLst/>
            <a:gdLst>
              <a:gd name="connsiteX0" fmla="*/ 0 w 5600700"/>
              <a:gd name="connsiteY0" fmla="*/ 0 h 4876799"/>
              <a:gd name="connsiteX1" fmla="*/ 5600700 w 5600700"/>
              <a:gd name="connsiteY1" fmla="*/ 0 h 4876799"/>
              <a:gd name="connsiteX2" fmla="*/ 2800350 w 5600700"/>
              <a:gd name="connsiteY2" fmla="*/ 4876799 h 487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0700" h="4876799">
                <a:moveTo>
                  <a:pt x="0" y="0"/>
                </a:moveTo>
                <a:lnTo>
                  <a:pt x="5600700" y="0"/>
                </a:lnTo>
                <a:lnTo>
                  <a:pt x="2800350" y="4876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C5F963-666D-41E0-A410-C56EE215D4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025" y="1981202"/>
            <a:ext cx="5600700" cy="4876799"/>
          </a:xfrm>
          <a:custGeom>
            <a:avLst/>
            <a:gdLst>
              <a:gd name="connsiteX0" fmla="*/ 2800350 w 5600700"/>
              <a:gd name="connsiteY0" fmla="*/ 1279169 h 4876799"/>
              <a:gd name="connsiteX1" fmla="*/ 4866177 w 5600700"/>
              <a:gd name="connsiteY1" fmla="*/ 4876799 h 4876799"/>
              <a:gd name="connsiteX2" fmla="*/ 734523 w 5600700"/>
              <a:gd name="connsiteY2" fmla="*/ 4876799 h 4876799"/>
              <a:gd name="connsiteX3" fmla="*/ 2800350 w 5600700"/>
              <a:gd name="connsiteY3" fmla="*/ 0 h 4876799"/>
              <a:gd name="connsiteX4" fmla="*/ 5600700 w 5600700"/>
              <a:gd name="connsiteY4" fmla="*/ 4876799 h 4876799"/>
              <a:gd name="connsiteX5" fmla="*/ 5076066 w 5600700"/>
              <a:gd name="connsiteY5" fmla="*/ 4876799 h 4876799"/>
              <a:gd name="connsiteX6" fmla="*/ 2800350 w 5600700"/>
              <a:gd name="connsiteY6" fmla="*/ 913648 h 4876799"/>
              <a:gd name="connsiteX7" fmla="*/ 524634 w 5600700"/>
              <a:gd name="connsiteY7" fmla="*/ 4876799 h 4876799"/>
              <a:gd name="connsiteX8" fmla="*/ 0 w 5600700"/>
              <a:gd name="connsiteY8" fmla="*/ 4876799 h 487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0700" h="4876799">
                <a:moveTo>
                  <a:pt x="2800350" y="1279169"/>
                </a:moveTo>
                <a:lnTo>
                  <a:pt x="4866177" y="4876799"/>
                </a:lnTo>
                <a:lnTo>
                  <a:pt x="734523" y="4876799"/>
                </a:lnTo>
                <a:close/>
                <a:moveTo>
                  <a:pt x="2800350" y="0"/>
                </a:moveTo>
                <a:lnTo>
                  <a:pt x="5600700" y="4876799"/>
                </a:lnTo>
                <a:lnTo>
                  <a:pt x="5076066" y="4876799"/>
                </a:lnTo>
                <a:lnTo>
                  <a:pt x="2800350" y="913648"/>
                </a:lnTo>
                <a:lnTo>
                  <a:pt x="524634" y="4876799"/>
                </a:lnTo>
                <a:lnTo>
                  <a:pt x="0" y="4876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8055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2B1D6C-1251-426E-805D-62E7A0D9EC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3082" y="1"/>
            <a:ext cx="5888919" cy="3002919"/>
          </a:xfrm>
          <a:custGeom>
            <a:avLst/>
            <a:gdLst>
              <a:gd name="connsiteX0" fmla="*/ 0 w 5888919"/>
              <a:gd name="connsiteY0" fmla="*/ 0 h 3002919"/>
              <a:gd name="connsiteX1" fmla="*/ 1854894 w 5888919"/>
              <a:gd name="connsiteY1" fmla="*/ 0 h 3002919"/>
              <a:gd name="connsiteX2" fmla="*/ 2949535 w 5888919"/>
              <a:gd name="connsiteY2" fmla="*/ 1114453 h 3002919"/>
              <a:gd name="connsiteX3" fmla="*/ 4044176 w 5888919"/>
              <a:gd name="connsiteY3" fmla="*/ 0 h 3002919"/>
              <a:gd name="connsiteX4" fmla="*/ 5888919 w 5888919"/>
              <a:gd name="connsiteY4" fmla="*/ 0 h 3002919"/>
              <a:gd name="connsiteX5" fmla="*/ 5888919 w 5888919"/>
              <a:gd name="connsiteY5" fmla="*/ 10335 h 3002919"/>
              <a:gd name="connsiteX6" fmla="*/ 2949535 w 5888919"/>
              <a:gd name="connsiteY6" fmla="*/ 3002919 h 30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8919" h="3002919">
                <a:moveTo>
                  <a:pt x="0" y="0"/>
                </a:moveTo>
                <a:lnTo>
                  <a:pt x="1854894" y="0"/>
                </a:lnTo>
                <a:lnTo>
                  <a:pt x="2949535" y="1114453"/>
                </a:lnTo>
                <a:lnTo>
                  <a:pt x="4044176" y="0"/>
                </a:lnTo>
                <a:lnTo>
                  <a:pt x="5888919" y="0"/>
                </a:lnTo>
                <a:lnTo>
                  <a:pt x="5888919" y="10335"/>
                </a:lnTo>
                <a:lnTo>
                  <a:pt x="2949535" y="30029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A11D54-1A7E-46B1-B1CA-4DDDE836C9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9602" y="1959434"/>
            <a:ext cx="6502399" cy="4898566"/>
          </a:xfrm>
          <a:custGeom>
            <a:avLst/>
            <a:gdLst>
              <a:gd name="connsiteX0" fmla="*/ 6502399 w 6502399"/>
              <a:gd name="connsiteY0" fmla="*/ 3606145 h 4898566"/>
              <a:gd name="connsiteX1" fmla="*/ 6502399 w 6502399"/>
              <a:gd name="connsiteY1" fmla="*/ 4898566 h 4898566"/>
              <a:gd name="connsiteX2" fmla="*/ 5209977 w 6502399"/>
              <a:gd name="connsiteY2" fmla="*/ 4898566 h 4898566"/>
              <a:gd name="connsiteX3" fmla="*/ 2385682 w 6502399"/>
              <a:gd name="connsiteY3" fmla="*/ 2469706 h 4898566"/>
              <a:gd name="connsiteX4" fmla="*/ 4814542 w 6502399"/>
              <a:gd name="connsiteY4" fmla="*/ 4898566 h 4898566"/>
              <a:gd name="connsiteX5" fmla="*/ 0 w 6502399"/>
              <a:gd name="connsiteY5" fmla="*/ 4898566 h 4898566"/>
              <a:gd name="connsiteX6" fmla="*/ 4811482 w 6502399"/>
              <a:gd name="connsiteY6" fmla="*/ 0 h 4898566"/>
              <a:gd name="connsiteX7" fmla="*/ 6502399 w 6502399"/>
              <a:gd name="connsiteY7" fmla="*/ 1721521 h 4898566"/>
              <a:gd name="connsiteX8" fmla="*/ 6502399 w 6502399"/>
              <a:gd name="connsiteY8" fmla="*/ 3430863 h 4898566"/>
              <a:gd name="connsiteX9" fmla="*/ 5034695 w 6502399"/>
              <a:gd name="connsiteY9" fmla="*/ 4898566 h 4898566"/>
              <a:gd name="connsiteX10" fmla="*/ 4989825 w 6502399"/>
              <a:gd name="connsiteY10" fmla="*/ 4898566 h 4898566"/>
              <a:gd name="connsiteX11" fmla="*/ 2472537 w 6502399"/>
              <a:gd name="connsiteY11" fmla="*/ 2381278 h 489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02399" h="4898566">
                <a:moveTo>
                  <a:pt x="6502399" y="3606145"/>
                </a:moveTo>
                <a:lnTo>
                  <a:pt x="6502399" y="4898566"/>
                </a:lnTo>
                <a:lnTo>
                  <a:pt x="5209977" y="4898566"/>
                </a:lnTo>
                <a:close/>
                <a:moveTo>
                  <a:pt x="2385682" y="2469706"/>
                </a:moveTo>
                <a:lnTo>
                  <a:pt x="4814542" y="4898566"/>
                </a:lnTo>
                <a:lnTo>
                  <a:pt x="0" y="4898566"/>
                </a:lnTo>
                <a:close/>
                <a:moveTo>
                  <a:pt x="4811482" y="0"/>
                </a:moveTo>
                <a:lnTo>
                  <a:pt x="6502399" y="1721521"/>
                </a:lnTo>
                <a:lnTo>
                  <a:pt x="6502399" y="3430863"/>
                </a:lnTo>
                <a:lnTo>
                  <a:pt x="5034695" y="4898566"/>
                </a:lnTo>
                <a:lnTo>
                  <a:pt x="4989825" y="4898566"/>
                </a:lnTo>
                <a:lnTo>
                  <a:pt x="2472537" y="23812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19765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6F43CA-46D9-41A6-A9D4-E00D0648E1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51976" y="0"/>
            <a:ext cx="2733675" cy="4114800"/>
          </a:xfrm>
          <a:custGeom>
            <a:avLst/>
            <a:gdLst>
              <a:gd name="connsiteX0" fmla="*/ 0 w 2733675"/>
              <a:gd name="connsiteY0" fmla="*/ 0 h 4114800"/>
              <a:gd name="connsiteX1" fmla="*/ 2733675 w 2733675"/>
              <a:gd name="connsiteY1" fmla="*/ 0 h 4114800"/>
              <a:gd name="connsiteX2" fmla="*/ 2733675 w 2733675"/>
              <a:gd name="connsiteY2" fmla="*/ 4114800 h 4114800"/>
              <a:gd name="connsiteX3" fmla="*/ 0 w 2733675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675" h="4114800">
                <a:moveTo>
                  <a:pt x="0" y="0"/>
                </a:moveTo>
                <a:lnTo>
                  <a:pt x="2733675" y="0"/>
                </a:lnTo>
                <a:lnTo>
                  <a:pt x="2733675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E7332B-B99F-4400-BE0C-2E6D273E24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56400" y="1866900"/>
            <a:ext cx="2914650" cy="4991098"/>
          </a:xfrm>
          <a:custGeom>
            <a:avLst/>
            <a:gdLst>
              <a:gd name="connsiteX0" fmla="*/ 0 w 2914650"/>
              <a:gd name="connsiteY0" fmla="*/ 0 h 4991098"/>
              <a:gd name="connsiteX1" fmla="*/ 2914650 w 2914650"/>
              <a:gd name="connsiteY1" fmla="*/ 0 h 4991098"/>
              <a:gd name="connsiteX2" fmla="*/ 2914650 w 2914650"/>
              <a:gd name="connsiteY2" fmla="*/ 4991098 h 4991098"/>
              <a:gd name="connsiteX3" fmla="*/ 0 w 2914650"/>
              <a:gd name="connsiteY3" fmla="*/ 4991098 h 499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650" h="4991098">
                <a:moveTo>
                  <a:pt x="0" y="0"/>
                </a:moveTo>
                <a:lnTo>
                  <a:pt x="2914650" y="0"/>
                </a:lnTo>
                <a:lnTo>
                  <a:pt x="2914650" y="4991098"/>
                </a:lnTo>
                <a:lnTo>
                  <a:pt x="0" y="49910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485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230D65-9D33-4CAE-B2B4-D426F4E84A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657600"/>
              <a:gd name="connsiteY0" fmla="*/ 0 h 3947160"/>
              <a:gd name="connsiteX1" fmla="*/ 3657600 w 3657600"/>
              <a:gd name="connsiteY1" fmla="*/ 0 h 3947160"/>
              <a:gd name="connsiteX2" fmla="*/ 3657600 w 3657600"/>
              <a:gd name="connsiteY2" fmla="*/ 3947160 h 3947160"/>
              <a:gd name="connsiteX3" fmla="*/ 0 w 3657600"/>
              <a:gd name="connsiteY3" fmla="*/ 3947160 h 39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947160">
                <a:moveTo>
                  <a:pt x="0" y="0"/>
                </a:moveTo>
                <a:lnTo>
                  <a:pt x="3657600" y="0"/>
                </a:lnTo>
                <a:lnTo>
                  <a:pt x="3657600" y="3947160"/>
                </a:lnTo>
                <a:lnTo>
                  <a:pt x="0" y="3947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9600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103497-AB57-4C76-B511-09DE221DFC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2007" y="383791"/>
            <a:ext cx="6090420" cy="6090418"/>
          </a:xfrm>
          <a:custGeom>
            <a:avLst/>
            <a:gdLst>
              <a:gd name="connsiteX0" fmla="*/ 3045210 w 6090420"/>
              <a:gd name="connsiteY0" fmla="*/ 455868 h 6090418"/>
              <a:gd name="connsiteX1" fmla="*/ 455868 w 6090420"/>
              <a:gd name="connsiteY1" fmla="*/ 3045209 h 6090418"/>
              <a:gd name="connsiteX2" fmla="*/ 3045210 w 6090420"/>
              <a:gd name="connsiteY2" fmla="*/ 5634550 h 6090418"/>
              <a:gd name="connsiteX3" fmla="*/ 5634552 w 6090420"/>
              <a:gd name="connsiteY3" fmla="*/ 3045209 h 6090418"/>
              <a:gd name="connsiteX4" fmla="*/ 3045210 w 6090420"/>
              <a:gd name="connsiteY4" fmla="*/ 455868 h 6090418"/>
              <a:gd name="connsiteX5" fmla="*/ 3045210 w 6090420"/>
              <a:gd name="connsiteY5" fmla="*/ 0 h 6090418"/>
              <a:gd name="connsiteX6" fmla="*/ 6090420 w 6090420"/>
              <a:gd name="connsiteY6" fmla="*/ 3045209 h 6090418"/>
              <a:gd name="connsiteX7" fmla="*/ 3045210 w 6090420"/>
              <a:gd name="connsiteY7" fmla="*/ 6090418 h 6090418"/>
              <a:gd name="connsiteX8" fmla="*/ 0 w 6090420"/>
              <a:gd name="connsiteY8" fmla="*/ 3045209 h 6090418"/>
              <a:gd name="connsiteX9" fmla="*/ 3045210 w 6090420"/>
              <a:gd name="connsiteY9" fmla="*/ 0 h 609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0420" h="6090418">
                <a:moveTo>
                  <a:pt x="3045210" y="455868"/>
                </a:moveTo>
                <a:cubicBezTo>
                  <a:pt x="1615156" y="455868"/>
                  <a:pt x="455868" y="1615155"/>
                  <a:pt x="455868" y="3045209"/>
                </a:cubicBezTo>
                <a:cubicBezTo>
                  <a:pt x="455868" y="4475263"/>
                  <a:pt x="1615156" y="5634550"/>
                  <a:pt x="3045210" y="5634550"/>
                </a:cubicBezTo>
                <a:cubicBezTo>
                  <a:pt x="4475264" y="5634550"/>
                  <a:pt x="5634552" y="4475263"/>
                  <a:pt x="5634552" y="3045209"/>
                </a:cubicBezTo>
                <a:cubicBezTo>
                  <a:pt x="5634552" y="1615155"/>
                  <a:pt x="4475264" y="455868"/>
                  <a:pt x="3045210" y="455868"/>
                </a:cubicBezTo>
                <a:close/>
                <a:moveTo>
                  <a:pt x="3045210" y="0"/>
                </a:moveTo>
                <a:cubicBezTo>
                  <a:pt x="4727033" y="0"/>
                  <a:pt x="6090420" y="1363387"/>
                  <a:pt x="6090420" y="3045209"/>
                </a:cubicBezTo>
                <a:cubicBezTo>
                  <a:pt x="6090420" y="4727031"/>
                  <a:pt x="4727033" y="6090418"/>
                  <a:pt x="3045210" y="6090418"/>
                </a:cubicBezTo>
                <a:cubicBezTo>
                  <a:pt x="1363387" y="6090418"/>
                  <a:pt x="0" y="4727031"/>
                  <a:pt x="0" y="3045209"/>
                </a:cubicBezTo>
                <a:cubicBezTo>
                  <a:pt x="0" y="1363387"/>
                  <a:pt x="1363387" y="0"/>
                  <a:pt x="30452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7804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D6C6D2-FCD0-4B24-A97F-E97E5EF386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0952" cy="6858000"/>
          </a:xfrm>
          <a:custGeom>
            <a:avLst/>
            <a:gdLst>
              <a:gd name="connsiteX0" fmla="*/ 0 w 5680952"/>
              <a:gd name="connsiteY0" fmla="*/ 0 h 6858000"/>
              <a:gd name="connsiteX1" fmla="*/ 3717902 w 5680952"/>
              <a:gd name="connsiteY1" fmla="*/ 0 h 6858000"/>
              <a:gd name="connsiteX2" fmla="*/ 5680952 w 5680952"/>
              <a:gd name="connsiteY2" fmla="*/ 6858000 h 6858000"/>
              <a:gd name="connsiteX3" fmla="*/ 0 w 5680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952" h="6858000">
                <a:moveTo>
                  <a:pt x="0" y="0"/>
                </a:moveTo>
                <a:lnTo>
                  <a:pt x="3717902" y="0"/>
                </a:lnTo>
                <a:lnTo>
                  <a:pt x="568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0190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230D65-9D33-4CAE-B2B4-D426F4E84A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657600" cy="3947160"/>
          </a:xfrm>
          <a:custGeom>
            <a:avLst/>
            <a:gdLst>
              <a:gd name="connsiteX0" fmla="*/ 0 w 3657600"/>
              <a:gd name="connsiteY0" fmla="*/ 0 h 3947160"/>
              <a:gd name="connsiteX1" fmla="*/ 3657600 w 3657600"/>
              <a:gd name="connsiteY1" fmla="*/ 0 h 3947160"/>
              <a:gd name="connsiteX2" fmla="*/ 3657600 w 3657600"/>
              <a:gd name="connsiteY2" fmla="*/ 3947160 h 3947160"/>
              <a:gd name="connsiteX3" fmla="*/ 0 w 3657600"/>
              <a:gd name="connsiteY3" fmla="*/ 3947160 h 394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947160">
                <a:moveTo>
                  <a:pt x="0" y="0"/>
                </a:moveTo>
                <a:lnTo>
                  <a:pt x="3657600" y="0"/>
                </a:lnTo>
                <a:lnTo>
                  <a:pt x="3657600" y="3947160"/>
                </a:lnTo>
                <a:lnTo>
                  <a:pt x="0" y="3947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123F58-D52E-4DAD-A969-0871BC4741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089318"/>
            <a:ext cx="5585535" cy="2768682"/>
          </a:xfrm>
          <a:custGeom>
            <a:avLst/>
            <a:gdLst>
              <a:gd name="connsiteX0" fmla="*/ 0 w 5585535"/>
              <a:gd name="connsiteY0" fmla="*/ 0 h 2768682"/>
              <a:gd name="connsiteX1" fmla="*/ 5585535 w 5585535"/>
              <a:gd name="connsiteY1" fmla="*/ 0 h 2768682"/>
              <a:gd name="connsiteX2" fmla="*/ 5585535 w 5585535"/>
              <a:gd name="connsiteY2" fmla="*/ 2768682 h 2768682"/>
              <a:gd name="connsiteX3" fmla="*/ 0 w 5585535"/>
              <a:gd name="connsiteY3" fmla="*/ 2768682 h 276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535" h="2768682">
                <a:moveTo>
                  <a:pt x="0" y="0"/>
                </a:moveTo>
                <a:lnTo>
                  <a:pt x="5585535" y="0"/>
                </a:lnTo>
                <a:lnTo>
                  <a:pt x="5585535" y="2768682"/>
                </a:lnTo>
                <a:lnTo>
                  <a:pt x="0" y="27686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4199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B5460-EB30-4EBE-913D-43AFA33A91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771626" cy="6858000"/>
          </a:xfrm>
          <a:custGeom>
            <a:avLst/>
            <a:gdLst>
              <a:gd name="connsiteX0" fmla="*/ 3095538 w 5771626"/>
              <a:gd name="connsiteY0" fmla="*/ 0 h 6858000"/>
              <a:gd name="connsiteX1" fmla="*/ 5771626 w 5771626"/>
              <a:gd name="connsiteY1" fmla="*/ 0 h 6858000"/>
              <a:gd name="connsiteX2" fmla="*/ 5771626 w 5771626"/>
              <a:gd name="connsiteY2" fmla="*/ 3762462 h 6858000"/>
              <a:gd name="connsiteX3" fmla="*/ 2676088 w 5771626"/>
              <a:gd name="connsiteY3" fmla="*/ 6858000 h 6858000"/>
              <a:gd name="connsiteX4" fmla="*/ 0 w 5771626"/>
              <a:gd name="connsiteY4" fmla="*/ 6858000 h 6858000"/>
              <a:gd name="connsiteX5" fmla="*/ 0 w 5771626"/>
              <a:gd name="connsiteY5" fmla="*/ 3095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626" h="6858000">
                <a:moveTo>
                  <a:pt x="3095538" y="0"/>
                </a:moveTo>
                <a:lnTo>
                  <a:pt x="5771626" y="0"/>
                </a:lnTo>
                <a:lnTo>
                  <a:pt x="5771626" y="3762462"/>
                </a:lnTo>
                <a:lnTo>
                  <a:pt x="2676088" y="6858000"/>
                </a:lnTo>
                <a:lnTo>
                  <a:pt x="0" y="6858000"/>
                </a:lnTo>
                <a:lnTo>
                  <a:pt x="0" y="3095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0532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35EE5E-473B-4901-B074-B0D977B72E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59260" cy="6858000"/>
          </a:xfrm>
          <a:custGeom>
            <a:avLst/>
            <a:gdLst>
              <a:gd name="connsiteX0" fmla="*/ 2122358 w 6159260"/>
              <a:gd name="connsiteY0" fmla="*/ 0 h 6858000"/>
              <a:gd name="connsiteX1" fmla="*/ 6159260 w 6159260"/>
              <a:gd name="connsiteY1" fmla="*/ 0 h 6858000"/>
              <a:gd name="connsiteX2" fmla="*/ 4036902 w 6159260"/>
              <a:gd name="connsiteY2" fmla="*/ 6858000 h 6858000"/>
              <a:gd name="connsiteX3" fmla="*/ 0 w 61592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9260" h="6858000">
                <a:moveTo>
                  <a:pt x="2122358" y="0"/>
                </a:moveTo>
                <a:lnTo>
                  <a:pt x="6159260" y="0"/>
                </a:lnTo>
                <a:lnTo>
                  <a:pt x="403690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2819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B5BA2C-82F3-4ACB-996E-78DFCD72AF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2500" y="952500"/>
            <a:ext cx="3568700" cy="3835400"/>
          </a:xfrm>
          <a:custGeom>
            <a:avLst/>
            <a:gdLst>
              <a:gd name="connsiteX0" fmla="*/ 183324 w 3568700"/>
              <a:gd name="connsiteY0" fmla="*/ 0 h 3835400"/>
              <a:gd name="connsiteX1" fmla="*/ 3385376 w 3568700"/>
              <a:gd name="connsiteY1" fmla="*/ 0 h 3835400"/>
              <a:gd name="connsiteX2" fmla="*/ 3568700 w 3568700"/>
              <a:gd name="connsiteY2" fmla="*/ 183324 h 3835400"/>
              <a:gd name="connsiteX3" fmla="*/ 3568700 w 3568700"/>
              <a:gd name="connsiteY3" fmla="*/ 3652076 h 3835400"/>
              <a:gd name="connsiteX4" fmla="*/ 3385376 w 3568700"/>
              <a:gd name="connsiteY4" fmla="*/ 3835400 h 3835400"/>
              <a:gd name="connsiteX5" fmla="*/ 183324 w 3568700"/>
              <a:gd name="connsiteY5" fmla="*/ 3835400 h 3835400"/>
              <a:gd name="connsiteX6" fmla="*/ 0 w 3568700"/>
              <a:gd name="connsiteY6" fmla="*/ 3652076 h 3835400"/>
              <a:gd name="connsiteX7" fmla="*/ 0 w 3568700"/>
              <a:gd name="connsiteY7" fmla="*/ 183324 h 3835400"/>
              <a:gd name="connsiteX8" fmla="*/ 183324 w 3568700"/>
              <a:gd name="connsiteY8" fmla="*/ 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8700" h="3835400">
                <a:moveTo>
                  <a:pt x="183324" y="0"/>
                </a:moveTo>
                <a:lnTo>
                  <a:pt x="3385376" y="0"/>
                </a:lnTo>
                <a:cubicBezTo>
                  <a:pt x="3486623" y="0"/>
                  <a:pt x="3568700" y="82077"/>
                  <a:pt x="3568700" y="183324"/>
                </a:cubicBezTo>
                <a:lnTo>
                  <a:pt x="3568700" y="3652076"/>
                </a:lnTo>
                <a:cubicBezTo>
                  <a:pt x="3568700" y="3753323"/>
                  <a:pt x="3486623" y="3835400"/>
                  <a:pt x="3385376" y="3835400"/>
                </a:cubicBezTo>
                <a:lnTo>
                  <a:pt x="183324" y="3835400"/>
                </a:lnTo>
                <a:cubicBezTo>
                  <a:pt x="82077" y="3835400"/>
                  <a:pt x="0" y="3753323"/>
                  <a:pt x="0" y="3652076"/>
                </a:cubicBezTo>
                <a:lnTo>
                  <a:pt x="0" y="183324"/>
                </a:lnTo>
                <a:cubicBezTo>
                  <a:pt x="0" y="82077"/>
                  <a:pt x="82077" y="0"/>
                  <a:pt x="1833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300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076BC-D249-41E9-8C71-DD9B7181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CF21B-C6EB-4707-9F3D-D301365C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8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85" r:id="rId12"/>
    <p:sldLayoutId id="2147483674" r:id="rId13"/>
    <p:sldLayoutId id="2147483671" r:id="rId14"/>
    <p:sldLayoutId id="2147483670" r:id="rId15"/>
    <p:sldLayoutId id="2147483666" r:id="rId16"/>
    <p:sldLayoutId id="2147483667" r:id="rId17"/>
    <p:sldLayoutId id="2147483668" r:id="rId18"/>
    <p:sldLayoutId id="2147483672" r:id="rId19"/>
    <p:sldLayoutId id="2147483673" r:id="rId20"/>
    <p:sldLayoutId id="2147483711" r:id="rId21"/>
    <p:sldLayoutId id="2147483712" r:id="rId22"/>
    <p:sldLayoutId id="214748371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8EFCC7-025D-43FB-B7DA-CFE9E19F7D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0ACAB7-500C-4DF3-AAAF-52AEF3C55966}"/>
              </a:ext>
            </a:extLst>
          </p:cNvPr>
          <p:cNvSpPr/>
          <p:nvPr/>
        </p:nvSpPr>
        <p:spPr>
          <a:xfrm>
            <a:off x="3050790" y="383791"/>
            <a:ext cx="6090420" cy="609042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12544-D45B-418B-A662-3C988626D99F}"/>
              </a:ext>
            </a:extLst>
          </p:cNvPr>
          <p:cNvSpPr/>
          <p:nvPr/>
        </p:nvSpPr>
        <p:spPr>
          <a:xfrm>
            <a:off x="4832645" y="2118478"/>
            <a:ext cx="252671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CAPITAL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GAINS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TAX</a:t>
            </a: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F46A2BB1-6CB8-40C5-B06C-4F794ADF5404}"/>
              </a:ext>
            </a:extLst>
          </p:cNvPr>
          <p:cNvSpPr/>
          <p:nvPr/>
        </p:nvSpPr>
        <p:spPr>
          <a:xfrm>
            <a:off x="3050790" y="383791"/>
            <a:ext cx="6090420" cy="6090418"/>
          </a:xfrm>
          <a:prstGeom prst="donut">
            <a:avLst>
              <a:gd name="adj" fmla="val 31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73CF085-29E5-46A6-A13C-9705E9FFCA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11883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54BDEA8-41A6-48A4-B9D5-BA26A47B54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11883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623708-37C8-4AEE-9C52-C4CF3CAA20BE}"/>
              </a:ext>
            </a:extLst>
          </p:cNvPr>
          <p:cNvSpPr/>
          <p:nvPr/>
        </p:nvSpPr>
        <p:spPr>
          <a:xfrm>
            <a:off x="6369627" y="957319"/>
            <a:ext cx="4869873" cy="247335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3D61DD-6EFB-4AA8-89EC-EF4A7B06F602}"/>
              </a:ext>
            </a:extLst>
          </p:cNvPr>
          <p:cNvSpPr/>
          <p:nvPr/>
        </p:nvSpPr>
        <p:spPr>
          <a:xfrm>
            <a:off x="5352259" y="2411632"/>
            <a:ext cx="2034736" cy="203473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39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1ED1C9-037D-4E93-BEEE-3AF3946D2BC0}"/>
              </a:ext>
            </a:extLst>
          </p:cNvPr>
          <p:cNvGrpSpPr/>
          <p:nvPr/>
        </p:nvGrpSpPr>
        <p:grpSpPr>
          <a:xfrm>
            <a:off x="5569568" y="3017163"/>
            <a:ext cx="1600118" cy="823674"/>
            <a:chOff x="5569568" y="2953405"/>
            <a:chExt cx="1600118" cy="823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287857-8E62-4230-BEA6-4C052271DA51}"/>
                </a:ext>
              </a:extLst>
            </p:cNvPr>
            <p:cNvSpPr txBox="1"/>
            <p:nvPr/>
          </p:nvSpPr>
          <p:spPr>
            <a:xfrm>
              <a:off x="5819637" y="2953405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80 %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77532D-3421-4486-A1F8-A22B5278B494}"/>
                </a:ext>
              </a:extLst>
            </p:cNvPr>
            <p:cNvSpPr txBox="1"/>
            <p:nvPr/>
          </p:nvSpPr>
          <p:spPr>
            <a:xfrm>
              <a:off x="5569568" y="3438525"/>
              <a:ext cx="1600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06AF6D-F3E8-43A3-A4EA-BFE5038C1804}"/>
              </a:ext>
            </a:extLst>
          </p:cNvPr>
          <p:cNvGrpSpPr/>
          <p:nvPr/>
        </p:nvGrpSpPr>
        <p:grpSpPr>
          <a:xfrm>
            <a:off x="870896" y="1279437"/>
            <a:ext cx="3967804" cy="4392228"/>
            <a:chOff x="8383516" y="1279437"/>
            <a:chExt cx="3967804" cy="439222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12CC7B-D1E8-4EBA-B6A9-87689D654C15}"/>
                </a:ext>
              </a:extLst>
            </p:cNvPr>
            <p:cNvGrpSpPr/>
            <p:nvPr/>
          </p:nvGrpSpPr>
          <p:grpSpPr>
            <a:xfrm>
              <a:off x="8383516" y="1279437"/>
              <a:ext cx="3967804" cy="4392228"/>
              <a:chOff x="8383516" y="1279437"/>
              <a:chExt cx="3967804" cy="439222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2F0C2C2-DBFD-4B2C-ACE6-81947EFAE876}"/>
                  </a:ext>
                </a:extLst>
              </p:cNvPr>
              <p:cNvGrpSpPr/>
              <p:nvPr/>
            </p:nvGrpSpPr>
            <p:grpSpPr>
              <a:xfrm>
                <a:off x="8383516" y="1279437"/>
                <a:ext cx="3967804" cy="1748517"/>
                <a:chOff x="4104956" y="2650729"/>
                <a:chExt cx="3967804" cy="174851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78E5E2C-CE93-455B-95D0-EEB313B24F67}"/>
                    </a:ext>
                  </a:extLst>
                </p:cNvPr>
                <p:cNvSpPr txBox="1"/>
                <p:nvPr/>
              </p:nvSpPr>
              <p:spPr>
                <a:xfrm>
                  <a:off x="4104956" y="2650729"/>
                  <a:ext cx="9893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tx2"/>
                      </a:solidFill>
                      <a:latin typeface="+mj-lt"/>
                    </a:rPr>
                    <a:t>160+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A8217D-9A38-4A1B-BEA7-A705A3EF4A58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  <a:latin typeface="+mj-lt"/>
                    </a:rPr>
                    <a:t>Samples Text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3491A12-E33B-421F-93DC-C0129781C2A8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3967804" cy="8329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consectetur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ut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labore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et dolore magna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aliqua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enim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 ad minim </a:t>
                  </a:r>
                  <a:r>
                    <a:rPr lang="en-US" sz="1100" dirty="0" err="1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veniam</a:t>
                  </a:r>
                  <a:r>
                    <a:rPr lang="en-US" sz="1100" dirty="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.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A272517-634D-470C-A2DE-65B39ABE225E}"/>
                  </a:ext>
                </a:extLst>
              </p:cNvPr>
              <p:cNvGrpSpPr/>
              <p:nvPr/>
            </p:nvGrpSpPr>
            <p:grpSpPr>
              <a:xfrm>
                <a:off x="8383516" y="3923148"/>
                <a:ext cx="3967804" cy="1748517"/>
                <a:chOff x="4104956" y="2650729"/>
                <a:chExt cx="3967804" cy="1748517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80E1901-E0F7-4417-873D-669A2242B584}"/>
                    </a:ext>
                  </a:extLst>
                </p:cNvPr>
                <p:cNvSpPr txBox="1"/>
                <p:nvPr/>
              </p:nvSpPr>
              <p:spPr>
                <a:xfrm>
                  <a:off x="4104956" y="2650729"/>
                  <a:ext cx="10198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tx2"/>
                      </a:solidFill>
                      <a:latin typeface="+mj-lt"/>
                    </a:rPr>
                    <a:t>80%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D9BBDBF-DD78-43E6-9725-99A78B275F76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  <a:latin typeface="+mj-lt"/>
                    </a:rPr>
                    <a:t>Samples Text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B95D38F-D5A7-42A1-8902-1618065E960F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3967804" cy="8329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100">
                      <a:latin typeface="+mj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amet, consectetur adipiscing elit, sed do eiusmod tempor incididunt ut labore et dolore magna aliqua enim ad minim .</a:t>
                  </a:r>
                </a:p>
              </p:txBody>
            </p:sp>
          </p:grp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948B4C-1668-4594-A2A8-055F80930D71}"/>
                </a:ext>
              </a:extLst>
            </p:cNvPr>
            <p:cNvCxnSpPr/>
            <p:nvPr/>
          </p:nvCxnSpPr>
          <p:spPr>
            <a:xfrm>
              <a:off x="8467195" y="3429000"/>
              <a:ext cx="222561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AAC17CB-57BC-4F3F-B306-9D69C2EB4B6A}"/>
              </a:ext>
            </a:extLst>
          </p:cNvPr>
          <p:cNvSpPr txBox="1"/>
          <p:nvPr/>
        </p:nvSpPr>
        <p:spPr>
          <a:xfrm>
            <a:off x="7374295" y="1491978"/>
            <a:ext cx="3321832" cy="14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10858143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5AD18E8-BF28-4F4C-8AB5-A4F23A64D1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r="17986"/>
          <a:stretch>
            <a:fillRect/>
          </a:stretch>
        </p:blipFill>
        <p:spPr/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02FB348-0E98-452A-8DD4-B3D79ED5CBC6}"/>
              </a:ext>
            </a:extLst>
          </p:cNvPr>
          <p:cNvGrpSpPr/>
          <p:nvPr/>
        </p:nvGrpSpPr>
        <p:grpSpPr>
          <a:xfrm>
            <a:off x="6861626" y="3349445"/>
            <a:ext cx="4508500" cy="1973772"/>
            <a:chOff x="4333556" y="2650729"/>
            <a:chExt cx="4508500" cy="197377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F9A48D-DDC4-4524-87DD-67EA88AA9180}"/>
                </a:ext>
              </a:extLst>
            </p:cNvPr>
            <p:cNvSpPr txBox="1"/>
            <p:nvPr/>
          </p:nvSpPr>
          <p:spPr>
            <a:xfrm>
              <a:off x="7852683" y="2650729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>
                  <a:solidFill>
                    <a:schemeClr val="tx2"/>
                  </a:solidFill>
                  <a:latin typeface="+mj-lt"/>
                </a:rPr>
                <a:t>160+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F37984-CD3A-489B-AD14-E6CCB733F111}"/>
                </a:ext>
              </a:extLst>
            </p:cNvPr>
            <p:cNvSpPr txBox="1"/>
            <p:nvPr/>
          </p:nvSpPr>
          <p:spPr>
            <a:xfrm>
              <a:off x="7129728" y="3173949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15B817-0F81-4C5D-8926-A116349F0F8A}"/>
                </a:ext>
              </a:extLst>
            </p:cNvPr>
            <p:cNvSpPr/>
            <p:nvPr/>
          </p:nvSpPr>
          <p:spPr>
            <a:xfrm>
              <a:off x="4333556" y="3566326"/>
              <a:ext cx="4508500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6A851C-68AE-4541-8180-8C6736F86D6D}"/>
              </a:ext>
            </a:extLst>
          </p:cNvPr>
          <p:cNvGrpSpPr/>
          <p:nvPr/>
        </p:nvGrpSpPr>
        <p:grpSpPr>
          <a:xfrm>
            <a:off x="4216270" y="4338922"/>
            <a:ext cx="1619380" cy="1619380"/>
            <a:chOff x="4216270" y="4338922"/>
            <a:chExt cx="1619380" cy="16193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98B1B21-44F7-4EFA-9515-AC72FA27B416}"/>
                </a:ext>
              </a:extLst>
            </p:cNvPr>
            <p:cNvSpPr/>
            <p:nvPr/>
          </p:nvSpPr>
          <p:spPr>
            <a:xfrm>
              <a:off x="4216270" y="4338922"/>
              <a:ext cx="1619380" cy="16193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39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45CD0C-2B18-4F05-A9EE-26E897FF9C91}"/>
                </a:ext>
              </a:extLst>
            </p:cNvPr>
            <p:cNvSpPr txBox="1"/>
            <p:nvPr/>
          </p:nvSpPr>
          <p:spPr>
            <a:xfrm>
              <a:off x="4444870" y="4856223"/>
              <a:ext cx="1162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</a:rPr>
                <a:t>265.000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72848F-392C-446B-8E63-086C31CBBEF6}"/>
                </a:ext>
              </a:extLst>
            </p:cNvPr>
            <p:cNvSpPr txBox="1"/>
            <p:nvPr/>
          </p:nvSpPr>
          <p:spPr>
            <a:xfrm>
              <a:off x="4357347" y="5223428"/>
              <a:ext cx="133722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+mj-lt"/>
                </a:rPr>
                <a:t>Samples Text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DA8F047-0765-4FB9-8650-2389B6C817E3}"/>
              </a:ext>
            </a:extLst>
          </p:cNvPr>
          <p:cNvSpPr/>
          <p:nvPr/>
        </p:nvSpPr>
        <p:spPr>
          <a:xfrm>
            <a:off x="6888259" y="1576074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090597802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56055F-3A23-40FA-83E0-98F19341AF00}"/>
              </a:ext>
            </a:extLst>
          </p:cNvPr>
          <p:cNvSpPr/>
          <p:nvPr/>
        </p:nvSpPr>
        <p:spPr>
          <a:xfrm>
            <a:off x="0" y="3461475"/>
            <a:ext cx="2861002" cy="2491210"/>
          </a:xfrm>
          <a:custGeom>
            <a:avLst/>
            <a:gdLst>
              <a:gd name="connsiteX0" fmla="*/ 203767 w 2651560"/>
              <a:gd name="connsiteY0" fmla="*/ 115214 h 2308840"/>
              <a:gd name="connsiteX1" fmla="*/ 1325779 w 2651560"/>
              <a:gd name="connsiteY1" fmla="*/ 2069194 h 2308840"/>
              <a:gd name="connsiteX2" fmla="*/ 2447791 w 2651560"/>
              <a:gd name="connsiteY2" fmla="*/ 115214 h 2308840"/>
              <a:gd name="connsiteX3" fmla="*/ 0 w 2651560"/>
              <a:gd name="connsiteY3" fmla="*/ 0 h 2308840"/>
              <a:gd name="connsiteX4" fmla="*/ 2651560 w 2651560"/>
              <a:gd name="connsiteY4" fmla="*/ 0 h 2308840"/>
              <a:gd name="connsiteX5" fmla="*/ 1325780 w 2651560"/>
              <a:gd name="connsiteY5" fmla="*/ 2308840 h 230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560" h="2308840">
                <a:moveTo>
                  <a:pt x="203767" y="115214"/>
                </a:moveTo>
                <a:lnTo>
                  <a:pt x="1325779" y="2069194"/>
                </a:lnTo>
                <a:lnTo>
                  <a:pt x="2447791" y="115214"/>
                </a:lnTo>
                <a:close/>
                <a:moveTo>
                  <a:pt x="0" y="0"/>
                </a:moveTo>
                <a:lnTo>
                  <a:pt x="2651560" y="0"/>
                </a:lnTo>
                <a:lnTo>
                  <a:pt x="1325780" y="23088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142545-E640-4769-B295-0ECECCD07268}"/>
              </a:ext>
            </a:extLst>
          </p:cNvPr>
          <p:cNvGrpSpPr/>
          <p:nvPr/>
        </p:nvGrpSpPr>
        <p:grpSpPr>
          <a:xfrm>
            <a:off x="6861626" y="3349445"/>
            <a:ext cx="4508500" cy="1973772"/>
            <a:chOff x="4333556" y="2650729"/>
            <a:chExt cx="4508500" cy="19737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43BB5C-1509-4E1F-837F-6554E265A56F}"/>
                </a:ext>
              </a:extLst>
            </p:cNvPr>
            <p:cNvSpPr txBox="1"/>
            <p:nvPr/>
          </p:nvSpPr>
          <p:spPr>
            <a:xfrm>
              <a:off x="7852683" y="2650729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>
                  <a:solidFill>
                    <a:schemeClr val="tx2"/>
                  </a:solidFill>
                  <a:latin typeface="+mj-lt"/>
                </a:rPr>
                <a:t>160+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6BED20-4F48-4C8B-B9D9-5B712D74B7C9}"/>
                </a:ext>
              </a:extLst>
            </p:cNvPr>
            <p:cNvSpPr txBox="1"/>
            <p:nvPr/>
          </p:nvSpPr>
          <p:spPr>
            <a:xfrm>
              <a:off x="7129728" y="3173949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BB79F9-6AE2-4DB8-9C4B-210451F8986C}"/>
                </a:ext>
              </a:extLst>
            </p:cNvPr>
            <p:cNvSpPr/>
            <p:nvPr/>
          </p:nvSpPr>
          <p:spPr>
            <a:xfrm>
              <a:off x="4333556" y="3566326"/>
              <a:ext cx="4508500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C6AA44C-5E4C-4FA0-A2AE-84CDC1E364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166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17CD0A1-E886-4059-BECC-8AAE06BF4F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8689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761BED-A562-4FD9-8227-664F6E018EC7}"/>
              </a:ext>
            </a:extLst>
          </p:cNvPr>
          <p:cNvSpPr/>
          <p:nvPr/>
        </p:nvSpPr>
        <p:spPr>
          <a:xfrm>
            <a:off x="6861626" y="170988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803046626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D271DB5-F6F0-4217-9E36-81CFCE34B640}"/>
              </a:ext>
            </a:extLst>
          </p:cNvPr>
          <p:cNvGrpSpPr/>
          <p:nvPr/>
        </p:nvGrpSpPr>
        <p:grpSpPr>
          <a:xfrm>
            <a:off x="6794526" y="3772715"/>
            <a:ext cx="4635475" cy="2467920"/>
            <a:chOff x="870201" y="3429000"/>
            <a:chExt cx="4635475" cy="24679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3177F-9229-4951-ADF4-2A08AEFB6D6C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80%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4704F0-DA7F-41BA-BF3C-C0579EECA23B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7B1D2F-D24F-4A88-A6CA-1736153F189C}"/>
                </a:ext>
              </a:extLst>
            </p:cNvPr>
            <p:cNvSpPr/>
            <p:nvPr/>
          </p:nvSpPr>
          <p:spPr>
            <a:xfrm>
              <a:off x="870202" y="4838745"/>
              <a:ext cx="4635474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536B0C-B4D0-494D-B3F5-AE036F773C37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22" name="Freeform 379">
                <a:extLst>
                  <a:ext uri="{FF2B5EF4-FFF2-40B4-BE49-F238E27FC236}">
                    <a16:creationId xmlns:a16="http://schemas.microsoft.com/office/drawing/2014/main" id="{6326E5DF-3528-4294-8530-9B6B7B3365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3" name="Freeform 380">
                <a:extLst>
                  <a:ext uri="{FF2B5EF4-FFF2-40B4-BE49-F238E27FC236}">
                    <a16:creationId xmlns:a16="http://schemas.microsoft.com/office/drawing/2014/main" id="{72BEDEA3-16BD-4C1C-989D-C20D44E15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4" name="Freeform 381">
                <a:extLst>
                  <a:ext uri="{FF2B5EF4-FFF2-40B4-BE49-F238E27FC236}">
                    <a16:creationId xmlns:a16="http://schemas.microsoft.com/office/drawing/2014/main" id="{F4593848-40F4-4483-B10C-EBE99B43A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Freeform 382">
                <a:extLst>
                  <a:ext uri="{FF2B5EF4-FFF2-40B4-BE49-F238E27FC236}">
                    <a16:creationId xmlns:a16="http://schemas.microsoft.com/office/drawing/2014/main" id="{B029B1FB-82D1-43BE-8DA3-E96330E4F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Freeform 383">
                <a:extLst>
                  <a:ext uri="{FF2B5EF4-FFF2-40B4-BE49-F238E27FC236}">
                    <a16:creationId xmlns:a16="http://schemas.microsoft.com/office/drawing/2014/main" id="{E7C5E710-E66A-4834-8473-26CF4013A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53CBF-2724-4F51-833C-6CF830AFD1AD}"/>
              </a:ext>
            </a:extLst>
          </p:cNvPr>
          <p:cNvSpPr/>
          <p:nvPr/>
        </p:nvSpPr>
        <p:spPr>
          <a:xfrm>
            <a:off x="0" y="3287264"/>
            <a:ext cx="12192000" cy="141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BEEFAF3-74BF-4FD6-9CD3-3CFEFD9305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8889"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F4F9120-B95E-481A-B43D-4A91757592A6}"/>
              </a:ext>
            </a:extLst>
          </p:cNvPr>
          <p:cNvSpPr/>
          <p:nvPr/>
        </p:nvSpPr>
        <p:spPr>
          <a:xfrm>
            <a:off x="761999" y="4457395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481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B3DF1C6-AFF5-41CA-A2C4-665B249724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8889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D271DB5-F6F0-4217-9E36-81CFCE34B640}"/>
              </a:ext>
            </a:extLst>
          </p:cNvPr>
          <p:cNvGrpSpPr/>
          <p:nvPr/>
        </p:nvGrpSpPr>
        <p:grpSpPr>
          <a:xfrm>
            <a:off x="6794526" y="3864994"/>
            <a:ext cx="4635475" cy="2467920"/>
            <a:chOff x="870201" y="3429000"/>
            <a:chExt cx="4635475" cy="24679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3177F-9229-4951-ADF4-2A08AEFB6D6C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82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>
                  <a:solidFill>
                    <a:schemeClr val="tx2"/>
                  </a:solidFill>
                </a:rPr>
                <a:t>80%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4704F0-DA7F-41BA-BF3C-C0579EECA23B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564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7B1D2F-D24F-4A88-A6CA-1736153F189C}"/>
                </a:ext>
              </a:extLst>
            </p:cNvPr>
            <p:cNvSpPr/>
            <p:nvPr/>
          </p:nvSpPr>
          <p:spPr>
            <a:xfrm>
              <a:off x="870202" y="4838745"/>
              <a:ext cx="4635474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elit, sed do eiusmod tempor incididunt ut labore et dolore magna aliqua. Ut enim ad minim veniam, quis nostrud .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536B0C-B4D0-494D-B3F5-AE036F773C37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22" name="Freeform 379">
                <a:extLst>
                  <a:ext uri="{FF2B5EF4-FFF2-40B4-BE49-F238E27FC236}">
                    <a16:creationId xmlns:a16="http://schemas.microsoft.com/office/drawing/2014/main" id="{6326E5DF-3528-4294-8530-9B6B7B3365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23" name="Freeform 380">
                <a:extLst>
                  <a:ext uri="{FF2B5EF4-FFF2-40B4-BE49-F238E27FC236}">
                    <a16:creationId xmlns:a16="http://schemas.microsoft.com/office/drawing/2014/main" id="{72BEDEA3-16BD-4C1C-989D-C20D44E15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24" name="Freeform 381">
                <a:extLst>
                  <a:ext uri="{FF2B5EF4-FFF2-40B4-BE49-F238E27FC236}">
                    <a16:creationId xmlns:a16="http://schemas.microsoft.com/office/drawing/2014/main" id="{F4593848-40F4-4483-B10C-EBE99B43A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25" name="Freeform 382">
                <a:extLst>
                  <a:ext uri="{FF2B5EF4-FFF2-40B4-BE49-F238E27FC236}">
                    <a16:creationId xmlns:a16="http://schemas.microsoft.com/office/drawing/2014/main" id="{B029B1FB-82D1-43BE-8DA3-E96330E4F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26" name="Freeform 383">
                <a:extLst>
                  <a:ext uri="{FF2B5EF4-FFF2-40B4-BE49-F238E27FC236}">
                    <a16:creationId xmlns:a16="http://schemas.microsoft.com/office/drawing/2014/main" id="{E7C5E710-E66A-4834-8473-26CF4013A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9453CBF-2724-4F51-833C-6CF830AFD1AD}"/>
              </a:ext>
            </a:extLst>
          </p:cNvPr>
          <p:cNvSpPr/>
          <p:nvPr/>
        </p:nvSpPr>
        <p:spPr>
          <a:xfrm>
            <a:off x="0" y="3287264"/>
            <a:ext cx="12192000" cy="141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B8095D-B3C7-4B49-855F-4D9C86D25E0D}"/>
              </a:ext>
            </a:extLst>
          </p:cNvPr>
          <p:cNvGrpSpPr/>
          <p:nvPr/>
        </p:nvGrpSpPr>
        <p:grpSpPr>
          <a:xfrm>
            <a:off x="868610" y="3864994"/>
            <a:ext cx="4635474" cy="2467920"/>
            <a:chOff x="868610" y="3772715"/>
            <a:chExt cx="4635474" cy="24679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4AE436-9B0F-4FD4-AA7E-3E57AD4EAD7B}"/>
                </a:ext>
              </a:extLst>
            </p:cNvPr>
            <p:cNvSpPr txBox="1"/>
            <p:nvPr/>
          </p:nvSpPr>
          <p:spPr>
            <a:xfrm>
              <a:off x="868610" y="4266863"/>
              <a:ext cx="989373" cy="82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>
                  <a:solidFill>
                    <a:schemeClr val="tx2"/>
                  </a:solidFill>
                </a:rPr>
                <a:t>160+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BD5F94-4F08-4F42-8E9D-4994429099C2}"/>
                </a:ext>
              </a:extLst>
            </p:cNvPr>
            <p:cNvSpPr txBox="1"/>
            <p:nvPr/>
          </p:nvSpPr>
          <p:spPr>
            <a:xfrm>
              <a:off x="868610" y="4790083"/>
              <a:ext cx="1712328" cy="564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C2F2AB-58A8-4A2A-A7F5-959197F33108}"/>
                </a:ext>
              </a:extLst>
            </p:cNvPr>
            <p:cNvSpPr/>
            <p:nvPr/>
          </p:nvSpPr>
          <p:spPr>
            <a:xfrm>
              <a:off x="868610" y="5182460"/>
              <a:ext cx="4635474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E8252A1-D62B-424C-A0D1-D44F333B7467}"/>
                </a:ext>
              </a:extLst>
            </p:cNvPr>
            <p:cNvGrpSpPr/>
            <p:nvPr/>
          </p:nvGrpSpPr>
          <p:grpSpPr>
            <a:xfrm>
              <a:off x="957197" y="3772715"/>
              <a:ext cx="493921" cy="389258"/>
              <a:chOff x="11422063" y="8402638"/>
              <a:chExt cx="1760537" cy="1387475"/>
            </a:xfrm>
            <a:solidFill>
              <a:schemeClr val="accent1"/>
            </a:solidFill>
          </p:grpSpPr>
          <p:sp>
            <p:nvSpPr>
              <p:cNvPr id="45" name="Freeform 232">
                <a:extLst>
                  <a:ext uri="{FF2B5EF4-FFF2-40B4-BE49-F238E27FC236}">
                    <a16:creationId xmlns:a16="http://schemas.microsoft.com/office/drawing/2014/main" id="{1D843280-4389-404A-B403-B8FA8C51DF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2063" y="8402638"/>
                <a:ext cx="1760537" cy="1387475"/>
              </a:xfrm>
              <a:custGeom>
                <a:avLst/>
                <a:gdLst>
                  <a:gd name="T0" fmla="*/ 455 w 467"/>
                  <a:gd name="T1" fmla="*/ 12 h 367"/>
                  <a:gd name="T2" fmla="*/ 425 w 467"/>
                  <a:gd name="T3" fmla="*/ 0 h 367"/>
                  <a:gd name="T4" fmla="*/ 42 w 467"/>
                  <a:gd name="T5" fmla="*/ 0 h 367"/>
                  <a:gd name="T6" fmla="*/ 12 w 467"/>
                  <a:gd name="T7" fmla="*/ 12 h 367"/>
                  <a:gd name="T8" fmla="*/ 0 w 467"/>
                  <a:gd name="T9" fmla="*/ 42 h 367"/>
                  <a:gd name="T10" fmla="*/ 0 w 467"/>
                  <a:gd name="T11" fmla="*/ 325 h 367"/>
                  <a:gd name="T12" fmla="*/ 12 w 467"/>
                  <a:gd name="T13" fmla="*/ 355 h 367"/>
                  <a:gd name="T14" fmla="*/ 42 w 467"/>
                  <a:gd name="T15" fmla="*/ 367 h 367"/>
                  <a:gd name="T16" fmla="*/ 425 w 467"/>
                  <a:gd name="T17" fmla="*/ 367 h 367"/>
                  <a:gd name="T18" fmla="*/ 455 w 467"/>
                  <a:gd name="T19" fmla="*/ 355 h 367"/>
                  <a:gd name="T20" fmla="*/ 467 w 467"/>
                  <a:gd name="T21" fmla="*/ 325 h 367"/>
                  <a:gd name="T22" fmla="*/ 467 w 467"/>
                  <a:gd name="T23" fmla="*/ 42 h 367"/>
                  <a:gd name="T24" fmla="*/ 455 w 467"/>
                  <a:gd name="T25" fmla="*/ 12 h 367"/>
                  <a:gd name="T26" fmla="*/ 434 w 467"/>
                  <a:gd name="T27" fmla="*/ 325 h 367"/>
                  <a:gd name="T28" fmla="*/ 431 w 467"/>
                  <a:gd name="T29" fmla="*/ 331 h 367"/>
                  <a:gd name="T30" fmla="*/ 425 w 467"/>
                  <a:gd name="T31" fmla="*/ 334 h 367"/>
                  <a:gd name="T32" fmla="*/ 42 w 467"/>
                  <a:gd name="T33" fmla="*/ 334 h 367"/>
                  <a:gd name="T34" fmla="*/ 36 w 467"/>
                  <a:gd name="T35" fmla="*/ 331 h 367"/>
                  <a:gd name="T36" fmla="*/ 33 w 467"/>
                  <a:gd name="T37" fmla="*/ 325 h 367"/>
                  <a:gd name="T38" fmla="*/ 33 w 467"/>
                  <a:gd name="T39" fmla="*/ 108 h 367"/>
                  <a:gd name="T40" fmla="*/ 36 w 467"/>
                  <a:gd name="T41" fmla="*/ 103 h 367"/>
                  <a:gd name="T42" fmla="*/ 42 w 467"/>
                  <a:gd name="T43" fmla="*/ 100 h 367"/>
                  <a:gd name="T44" fmla="*/ 425 w 467"/>
                  <a:gd name="T45" fmla="*/ 100 h 367"/>
                  <a:gd name="T46" fmla="*/ 431 w 467"/>
                  <a:gd name="T47" fmla="*/ 103 h 367"/>
                  <a:gd name="T48" fmla="*/ 434 w 467"/>
                  <a:gd name="T49" fmla="*/ 108 h 367"/>
                  <a:gd name="T50" fmla="*/ 434 w 467"/>
                  <a:gd name="T51" fmla="*/ 325 h 367"/>
                  <a:gd name="T52" fmla="*/ 434 w 467"/>
                  <a:gd name="T53" fmla="*/ 325 h 367"/>
                  <a:gd name="T54" fmla="*/ 434 w 467"/>
                  <a:gd name="T55" fmla="*/ 32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7" h="367">
                    <a:moveTo>
                      <a:pt x="455" y="12"/>
                    </a:moveTo>
                    <a:cubicBezTo>
                      <a:pt x="447" y="4"/>
                      <a:pt x="437" y="0"/>
                      <a:pt x="42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37"/>
                      <a:pt x="4" y="347"/>
                      <a:pt x="12" y="355"/>
                    </a:cubicBezTo>
                    <a:cubicBezTo>
                      <a:pt x="20" y="363"/>
                      <a:pt x="30" y="367"/>
                      <a:pt x="42" y="367"/>
                    </a:cubicBezTo>
                    <a:cubicBezTo>
                      <a:pt x="425" y="367"/>
                      <a:pt x="425" y="367"/>
                      <a:pt x="425" y="367"/>
                    </a:cubicBezTo>
                    <a:cubicBezTo>
                      <a:pt x="437" y="367"/>
                      <a:pt x="447" y="363"/>
                      <a:pt x="455" y="355"/>
                    </a:cubicBezTo>
                    <a:cubicBezTo>
                      <a:pt x="463" y="347"/>
                      <a:pt x="467" y="337"/>
                      <a:pt x="467" y="325"/>
                    </a:cubicBezTo>
                    <a:cubicBezTo>
                      <a:pt x="467" y="42"/>
                      <a:pt x="467" y="42"/>
                      <a:pt x="467" y="42"/>
                    </a:cubicBezTo>
                    <a:cubicBezTo>
                      <a:pt x="467" y="30"/>
                      <a:pt x="463" y="20"/>
                      <a:pt x="455" y="12"/>
                    </a:cubicBezTo>
                    <a:close/>
                    <a:moveTo>
                      <a:pt x="434" y="325"/>
                    </a:moveTo>
                    <a:cubicBezTo>
                      <a:pt x="434" y="328"/>
                      <a:pt x="433" y="330"/>
                      <a:pt x="431" y="331"/>
                    </a:cubicBezTo>
                    <a:cubicBezTo>
                      <a:pt x="430" y="333"/>
                      <a:pt x="428" y="334"/>
                      <a:pt x="425" y="334"/>
                    </a:cubicBezTo>
                    <a:cubicBezTo>
                      <a:pt x="42" y="334"/>
                      <a:pt x="42" y="334"/>
                      <a:pt x="42" y="334"/>
                    </a:cubicBezTo>
                    <a:cubicBezTo>
                      <a:pt x="39" y="334"/>
                      <a:pt x="38" y="333"/>
                      <a:pt x="36" y="331"/>
                    </a:cubicBezTo>
                    <a:cubicBezTo>
                      <a:pt x="34" y="330"/>
                      <a:pt x="33" y="328"/>
                      <a:pt x="33" y="325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6"/>
                      <a:pt x="34" y="104"/>
                      <a:pt x="36" y="103"/>
                    </a:cubicBezTo>
                    <a:cubicBezTo>
                      <a:pt x="38" y="101"/>
                      <a:pt x="39" y="100"/>
                      <a:pt x="42" y="100"/>
                    </a:cubicBezTo>
                    <a:cubicBezTo>
                      <a:pt x="425" y="100"/>
                      <a:pt x="425" y="100"/>
                      <a:pt x="425" y="100"/>
                    </a:cubicBezTo>
                    <a:cubicBezTo>
                      <a:pt x="428" y="100"/>
                      <a:pt x="430" y="101"/>
                      <a:pt x="431" y="103"/>
                    </a:cubicBezTo>
                    <a:cubicBezTo>
                      <a:pt x="433" y="104"/>
                      <a:pt x="434" y="106"/>
                      <a:pt x="434" y="108"/>
                    </a:cubicBezTo>
                    <a:lnTo>
                      <a:pt x="434" y="325"/>
                    </a:lnTo>
                    <a:close/>
                    <a:moveTo>
                      <a:pt x="434" y="325"/>
                    </a:moveTo>
                    <a:cubicBezTo>
                      <a:pt x="434" y="325"/>
                      <a:pt x="434" y="325"/>
                      <a:pt x="434" y="3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46" name="Freeform 233">
                <a:extLst>
                  <a:ext uri="{FF2B5EF4-FFF2-40B4-BE49-F238E27FC236}">
                    <a16:creationId xmlns:a16="http://schemas.microsoft.com/office/drawing/2014/main" id="{A0BA7CFA-C539-4AAD-9721-21A53EA7B5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74475" y="9410700"/>
                <a:ext cx="123825" cy="125413"/>
              </a:xfrm>
              <a:custGeom>
                <a:avLst/>
                <a:gdLst>
                  <a:gd name="T0" fmla="*/ 25 w 33"/>
                  <a:gd name="T1" fmla="*/ 0 h 33"/>
                  <a:gd name="T2" fmla="*/ 8 w 33"/>
                  <a:gd name="T3" fmla="*/ 0 h 33"/>
                  <a:gd name="T4" fmla="*/ 2 w 33"/>
                  <a:gd name="T5" fmla="*/ 2 h 33"/>
                  <a:gd name="T6" fmla="*/ 0 w 33"/>
                  <a:gd name="T7" fmla="*/ 8 h 33"/>
                  <a:gd name="T8" fmla="*/ 0 w 33"/>
                  <a:gd name="T9" fmla="*/ 25 h 33"/>
                  <a:gd name="T10" fmla="*/ 2 w 33"/>
                  <a:gd name="T11" fmla="*/ 31 h 33"/>
                  <a:gd name="T12" fmla="*/ 8 w 33"/>
                  <a:gd name="T13" fmla="*/ 33 h 33"/>
                  <a:gd name="T14" fmla="*/ 25 w 33"/>
                  <a:gd name="T15" fmla="*/ 33 h 33"/>
                  <a:gd name="T16" fmla="*/ 31 w 33"/>
                  <a:gd name="T17" fmla="*/ 31 h 33"/>
                  <a:gd name="T18" fmla="*/ 33 w 33"/>
                  <a:gd name="T19" fmla="*/ 25 h 33"/>
                  <a:gd name="T20" fmla="*/ 33 w 33"/>
                  <a:gd name="T21" fmla="*/ 8 h 33"/>
                  <a:gd name="T22" fmla="*/ 31 w 33"/>
                  <a:gd name="T23" fmla="*/ 2 h 33"/>
                  <a:gd name="T24" fmla="*/ 25 w 33"/>
                  <a:gd name="T25" fmla="*/ 0 h 33"/>
                  <a:gd name="T26" fmla="*/ 25 w 33"/>
                  <a:gd name="T27" fmla="*/ 0 h 33"/>
                  <a:gd name="T28" fmla="*/ 25 w 33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3">
                    <a:moveTo>
                      <a:pt x="2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1" y="29"/>
                      <a:pt x="2" y="31"/>
                    </a:cubicBezTo>
                    <a:cubicBezTo>
                      <a:pt x="4" y="33"/>
                      <a:pt x="6" y="33"/>
                      <a:pt x="8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7" y="33"/>
                      <a:pt x="29" y="33"/>
                      <a:pt x="31" y="31"/>
                    </a:cubicBezTo>
                    <a:cubicBezTo>
                      <a:pt x="32" y="29"/>
                      <a:pt x="33" y="27"/>
                      <a:pt x="33" y="2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6"/>
                      <a:pt x="32" y="4"/>
                      <a:pt x="31" y="2"/>
                    </a:cubicBezTo>
                    <a:cubicBezTo>
                      <a:pt x="29" y="1"/>
                      <a:pt x="27" y="0"/>
                      <a:pt x="25" y="0"/>
                    </a:cubicBezTo>
                    <a:close/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47" name="Freeform 234">
                <a:extLst>
                  <a:ext uri="{FF2B5EF4-FFF2-40B4-BE49-F238E27FC236}">
                    <a16:creationId xmlns:a16="http://schemas.microsoft.com/office/drawing/2014/main" id="{A8EB0B03-B240-414A-A401-5F0EC36FA3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74475" y="9158288"/>
                <a:ext cx="123825" cy="128588"/>
              </a:xfrm>
              <a:custGeom>
                <a:avLst/>
                <a:gdLst>
                  <a:gd name="T0" fmla="*/ 25 w 33"/>
                  <a:gd name="T1" fmla="*/ 0 h 34"/>
                  <a:gd name="T2" fmla="*/ 8 w 33"/>
                  <a:gd name="T3" fmla="*/ 0 h 34"/>
                  <a:gd name="T4" fmla="*/ 2 w 33"/>
                  <a:gd name="T5" fmla="*/ 3 h 34"/>
                  <a:gd name="T6" fmla="*/ 0 w 33"/>
                  <a:gd name="T7" fmla="*/ 9 h 34"/>
                  <a:gd name="T8" fmla="*/ 0 w 33"/>
                  <a:gd name="T9" fmla="*/ 25 h 34"/>
                  <a:gd name="T10" fmla="*/ 2 w 33"/>
                  <a:gd name="T11" fmla="*/ 31 h 34"/>
                  <a:gd name="T12" fmla="*/ 8 w 33"/>
                  <a:gd name="T13" fmla="*/ 34 h 34"/>
                  <a:gd name="T14" fmla="*/ 25 w 33"/>
                  <a:gd name="T15" fmla="*/ 34 h 34"/>
                  <a:gd name="T16" fmla="*/ 31 w 33"/>
                  <a:gd name="T17" fmla="*/ 31 h 34"/>
                  <a:gd name="T18" fmla="*/ 33 w 33"/>
                  <a:gd name="T19" fmla="*/ 25 h 34"/>
                  <a:gd name="T20" fmla="*/ 33 w 33"/>
                  <a:gd name="T21" fmla="*/ 9 h 34"/>
                  <a:gd name="T22" fmla="*/ 31 w 33"/>
                  <a:gd name="T23" fmla="*/ 3 h 34"/>
                  <a:gd name="T24" fmla="*/ 25 w 33"/>
                  <a:gd name="T25" fmla="*/ 0 h 34"/>
                  <a:gd name="T26" fmla="*/ 25 w 33"/>
                  <a:gd name="T27" fmla="*/ 0 h 34"/>
                  <a:gd name="T28" fmla="*/ 25 w 3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4">
                    <a:moveTo>
                      <a:pt x="2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29"/>
                      <a:pt x="2" y="31"/>
                    </a:cubicBezTo>
                    <a:cubicBezTo>
                      <a:pt x="4" y="33"/>
                      <a:pt x="6" y="34"/>
                      <a:pt x="8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7" y="34"/>
                      <a:pt x="29" y="33"/>
                      <a:pt x="31" y="31"/>
                    </a:cubicBezTo>
                    <a:cubicBezTo>
                      <a:pt x="32" y="29"/>
                      <a:pt x="33" y="28"/>
                      <a:pt x="33" y="2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6"/>
                      <a:pt x="32" y="4"/>
                      <a:pt x="31" y="3"/>
                    </a:cubicBezTo>
                    <a:cubicBezTo>
                      <a:pt x="29" y="1"/>
                      <a:pt x="27" y="0"/>
                      <a:pt x="25" y="0"/>
                    </a:cubicBezTo>
                    <a:close/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48" name="Freeform 235">
                <a:extLst>
                  <a:ext uri="{FF2B5EF4-FFF2-40B4-BE49-F238E27FC236}">
                    <a16:creationId xmlns:a16="http://schemas.microsoft.com/office/drawing/2014/main" id="{A2904E85-B706-44E9-867B-44D856433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74475" y="8904288"/>
                <a:ext cx="123825" cy="128588"/>
              </a:xfrm>
              <a:custGeom>
                <a:avLst/>
                <a:gdLst>
                  <a:gd name="T0" fmla="*/ 25 w 33"/>
                  <a:gd name="T1" fmla="*/ 0 h 34"/>
                  <a:gd name="T2" fmla="*/ 8 w 33"/>
                  <a:gd name="T3" fmla="*/ 0 h 34"/>
                  <a:gd name="T4" fmla="*/ 2 w 33"/>
                  <a:gd name="T5" fmla="*/ 3 h 34"/>
                  <a:gd name="T6" fmla="*/ 0 w 33"/>
                  <a:gd name="T7" fmla="*/ 9 h 34"/>
                  <a:gd name="T8" fmla="*/ 0 w 33"/>
                  <a:gd name="T9" fmla="*/ 26 h 34"/>
                  <a:gd name="T10" fmla="*/ 2 w 33"/>
                  <a:gd name="T11" fmla="*/ 31 h 34"/>
                  <a:gd name="T12" fmla="*/ 8 w 33"/>
                  <a:gd name="T13" fmla="*/ 34 h 34"/>
                  <a:gd name="T14" fmla="*/ 25 w 33"/>
                  <a:gd name="T15" fmla="*/ 34 h 34"/>
                  <a:gd name="T16" fmla="*/ 31 w 33"/>
                  <a:gd name="T17" fmla="*/ 31 h 34"/>
                  <a:gd name="T18" fmla="*/ 33 w 33"/>
                  <a:gd name="T19" fmla="*/ 26 h 34"/>
                  <a:gd name="T20" fmla="*/ 33 w 33"/>
                  <a:gd name="T21" fmla="*/ 9 h 34"/>
                  <a:gd name="T22" fmla="*/ 31 w 33"/>
                  <a:gd name="T23" fmla="*/ 3 h 34"/>
                  <a:gd name="T24" fmla="*/ 25 w 33"/>
                  <a:gd name="T25" fmla="*/ 0 h 34"/>
                  <a:gd name="T26" fmla="*/ 25 w 33"/>
                  <a:gd name="T27" fmla="*/ 0 h 34"/>
                  <a:gd name="T28" fmla="*/ 25 w 33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4">
                    <a:moveTo>
                      <a:pt x="2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30"/>
                      <a:pt x="2" y="31"/>
                    </a:cubicBezTo>
                    <a:cubicBezTo>
                      <a:pt x="4" y="33"/>
                      <a:pt x="6" y="34"/>
                      <a:pt x="8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7" y="34"/>
                      <a:pt x="29" y="33"/>
                      <a:pt x="31" y="31"/>
                    </a:cubicBezTo>
                    <a:cubicBezTo>
                      <a:pt x="32" y="30"/>
                      <a:pt x="33" y="28"/>
                      <a:pt x="33" y="26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7"/>
                      <a:pt x="32" y="5"/>
                      <a:pt x="31" y="3"/>
                    </a:cubicBezTo>
                    <a:cubicBezTo>
                      <a:pt x="29" y="1"/>
                      <a:pt x="27" y="0"/>
                      <a:pt x="25" y="0"/>
                    </a:cubicBezTo>
                    <a:close/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49" name="Freeform 236">
                <a:extLst>
                  <a:ext uri="{FF2B5EF4-FFF2-40B4-BE49-F238E27FC236}">
                    <a16:creationId xmlns:a16="http://schemas.microsoft.com/office/drawing/2014/main" id="{B9C1CA5D-D664-4577-A9D1-F75E201A94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3713" y="9410700"/>
                <a:ext cx="1006475" cy="125413"/>
              </a:xfrm>
              <a:custGeom>
                <a:avLst/>
                <a:gdLst>
                  <a:gd name="T0" fmla="*/ 259 w 267"/>
                  <a:gd name="T1" fmla="*/ 0 h 33"/>
                  <a:gd name="T2" fmla="*/ 9 w 267"/>
                  <a:gd name="T3" fmla="*/ 0 h 33"/>
                  <a:gd name="T4" fmla="*/ 3 w 267"/>
                  <a:gd name="T5" fmla="*/ 2 h 33"/>
                  <a:gd name="T6" fmla="*/ 0 w 267"/>
                  <a:gd name="T7" fmla="*/ 8 h 33"/>
                  <a:gd name="T8" fmla="*/ 0 w 267"/>
                  <a:gd name="T9" fmla="*/ 25 h 33"/>
                  <a:gd name="T10" fmla="*/ 3 w 267"/>
                  <a:gd name="T11" fmla="*/ 31 h 33"/>
                  <a:gd name="T12" fmla="*/ 9 w 267"/>
                  <a:gd name="T13" fmla="*/ 33 h 33"/>
                  <a:gd name="T14" fmla="*/ 259 w 267"/>
                  <a:gd name="T15" fmla="*/ 33 h 33"/>
                  <a:gd name="T16" fmla="*/ 265 w 267"/>
                  <a:gd name="T17" fmla="*/ 31 h 33"/>
                  <a:gd name="T18" fmla="*/ 267 w 267"/>
                  <a:gd name="T19" fmla="*/ 25 h 33"/>
                  <a:gd name="T20" fmla="*/ 267 w 267"/>
                  <a:gd name="T21" fmla="*/ 8 h 33"/>
                  <a:gd name="T22" fmla="*/ 265 w 267"/>
                  <a:gd name="T23" fmla="*/ 2 h 33"/>
                  <a:gd name="T24" fmla="*/ 259 w 267"/>
                  <a:gd name="T25" fmla="*/ 0 h 33"/>
                  <a:gd name="T26" fmla="*/ 259 w 267"/>
                  <a:gd name="T27" fmla="*/ 0 h 33"/>
                  <a:gd name="T28" fmla="*/ 259 w 26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7" h="33">
                    <a:moveTo>
                      <a:pt x="2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1" y="29"/>
                      <a:pt x="3" y="31"/>
                    </a:cubicBezTo>
                    <a:cubicBezTo>
                      <a:pt x="5" y="33"/>
                      <a:pt x="7" y="33"/>
                      <a:pt x="9" y="33"/>
                    </a:cubicBezTo>
                    <a:cubicBezTo>
                      <a:pt x="259" y="33"/>
                      <a:pt x="259" y="33"/>
                      <a:pt x="259" y="33"/>
                    </a:cubicBezTo>
                    <a:cubicBezTo>
                      <a:pt x="261" y="33"/>
                      <a:pt x="263" y="33"/>
                      <a:pt x="265" y="31"/>
                    </a:cubicBezTo>
                    <a:cubicBezTo>
                      <a:pt x="267" y="29"/>
                      <a:pt x="267" y="27"/>
                      <a:pt x="267" y="25"/>
                    </a:cubicBezTo>
                    <a:cubicBezTo>
                      <a:pt x="267" y="8"/>
                      <a:pt x="267" y="8"/>
                      <a:pt x="267" y="8"/>
                    </a:cubicBezTo>
                    <a:cubicBezTo>
                      <a:pt x="267" y="6"/>
                      <a:pt x="267" y="4"/>
                      <a:pt x="265" y="2"/>
                    </a:cubicBezTo>
                    <a:cubicBezTo>
                      <a:pt x="263" y="1"/>
                      <a:pt x="261" y="0"/>
                      <a:pt x="259" y="0"/>
                    </a:cubicBezTo>
                    <a:close/>
                    <a:moveTo>
                      <a:pt x="259" y="0"/>
                    </a:moveTo>
                    <a:cubicBezTo>
                      <a:pt x="259" y="0"/>
                      <a:pt x="259" y="0"/>
                      <a:pt x="2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50" name="Freeform 237">
                <a:extLst>
                  <a:ext uri="{FF2B5EF4-FFF2-40B4-BE49-F238E27FC236}">
                    <a16:creationId xmlns:a16="http://schemas.microsoft.com/office/drawing/2014/main" id="{A6DD8CF4-3D9B-4AF7-AD4A-6B9E370D80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3713" y="9158288"/>
                <a:ext cx="1006475" cy="128588"/>
              </a:xfrm>
              <a:custGeom>
                <a:avLst/>
                <a:gdLst>
                  <a:gd name="T0" fmla="*/ 259 w 267"/>
                  <a:gd name="T1" fmla="*/ 0 h 34"/>
                  <a:gd name="T2" fmla="*/ 9 w 267"/>
                  <a:gd name="T3" fmla="*/ 0 h 34"/>
                  <a:gd name="T4" fmla="*/ 3 w 267"/>
                  <a:gd name="T5" fmla="*/ 3 h 34"/>
                  <a:gd name="T6" fmla="*/ 0 w 267"/>
                  <a:gd name="T7" fmla="*/ 9 h 34"/>
                  <a:gd name="T8" fmla="*/ 0 w 267"/>
                  <a:gd name="T9" fmla="*/ 25 h 34"/>
                  <a:gd name="T10" fmla="*/ 3 w 267"/>
                  <a:gd name="T11" fmla="*/ 31 h 34"/>
                  <a:gd name="T12" fmla="*/ 9 w 267"/>
                  <a:gd name="T13" fmla="*/ 34 h 34"/>
                  <a:gd name="T14" fmla="*/ 259 w 267"/>
                  <a:gd name="T15" fmla="*/ 34 h 34"/>
                  <a:gd name="T16" fmla="*/ 265 w 267"/>
                  <a:gd name="T17" fmla="*/ 31 h 34"/>
                  <a:gd name="T18" fmla="*/ 267 w 267"/>
                  <a:gd name="T19" fmla="*/ 25 h 34"/>
                  <a:gd name="T20" fmla="*/ 267 w 267"/>
                  <a:gd name="T21" fmla="*/ 9 h 34"/>
                  <a:gd name="T22" fmla="*/ 265 w 267"/>
                  <a:gd name="T23" fmla="*/ 3 h 34"/>
                  <a:gd name="T24" fmla="*/ 259 w 267"/>
                  <a:gd name="T25" fmla="*/ 0 h 34"/>
                  <a:gd name="T26" fmla="*/ 259 w 267"/>
                  <a:gd name="T27" fmla="*/ 0 h 34"/>
                  <a:gd name="T28" fmla="*/ 259 w 267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7" h="34">
                    <a:moveTo>
                      <a:pt x="2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29"/>
                      <a:pt x="3" y="31"/>
                    </a:cubicBezTo>
                    <a:cubicBezTo>
                      <a:pt x="5" y="33"/>
                      <a:pt x="7" y="34"/>
                      <a:pt x="9" y="34"/>
                    </a:cubicBezTo>
                    <a:cubicBezTo>
                      <a:pt x="259" y="34"/>
                      <a:pt x="259" y="34"/>
                      <a:pt x="259" y="34"/>
                    </a:cubicBezTo>
                    <a:cubicBezTo>
                      <a:pt x="261" y="34"/>
                      <a:pt x="263" y="33"/>
                      <a:pt x="265" y="31"/>
                    </a:cubicBezTo>
                    <a:cubicBezTo>
                      <a:pt x="267" y="29"/>
                      <a:pt x="267" y="28"/>
                      <a:pt x="267" y="25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7" y="6"/>
                      <a:pt x="267" y="4"/>
                      <a:pt x="265" y="3"/>
                    </a:cubicBezTo>
                    <a:cubicBezTo>
                      <a:pt x="263" y="1"/>
                      <a:pt x="261" y="0"/>
                      <a:pt x="259" y="0"/>
                    </a:cubicBezTo>
                    <a:close/>
                    <a:moveTo>
                      <a:pt x="259" y="0"/>
                    </a:moveTo>
                    <a:cubicBezTo>
                      <a:pt x="259" y="0"/>
                      <a:pt x="259" y="0"/>
                      <a:pt x="2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  <p:sp>
            <p:nvSpPr>
              <p:cNvPr id="51" name="Freeform 238">
                <a:extLst>
                  <a:ext uri="{FF2B5EF4-FFF2-40B4-BE49-F238E27FC236}">
                    <a16:creationId xmlns:a16="http://schemas.microsoft.com/office/drawing/2014/main" id="{38570212-C253-4791-BC4E-2C5825314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3713" y="8904288"/>
                <a:ext cx="1006475" cy="128588"/>
              </a:xfrm>
              <a:custGeom>
                <a:avLst/>
                <a:gdLst>
                  <a:gd name="T0" fmla="*/ 259 w 267"/>
                  <a:gd name="T1" fmla="*/ 0 h 34"/>
                  <a:gd name="T2" fmla="*/ 9 w 267"/>
                  <a:gd name="T3" fmla="*/ 0 h 34"/>
                  <a:gd name="T4" fmla="*/ 3 w 267"/>
                  <a:gd name="T5" fmla="*/ 3 h 34"/>
                  <a:gd name="T6" fmla="*/ 0 w 267"/>
                  <a:gd name="T7" fmla="*/ 9 h 34"/>
                  <a:gd name="T8" fmla="*/ 0 w 267"/>
                  <a:gd name="T9" fmla="*/ 26 h 34"/>
                  <a:gd name="T10" fmla="*/ 3 w 267"/>
                  <a:gd name="T11" fmla="*/ 31 h 34"/>
                  <a:gd name="T12" fmla="*/ 9 w 267"/>
                  <a:gd name="T13" fmla="*/ 34 h 34"/>
                  <a:gd name="T14" fmla="*/ 259 w 267"/>
                  <a:gd name="T15" fmla="*/ 34 h 34"/>
                  <a:gd name="T16" fmla="*/ 265 w 267"/>
                  <a:gd name="T17" fmla="*/ 31 h 34"/>
                  <a:gd name="T18" fmla="*/ 267 w 267"/>
                  <a:gd name="T19" fmla="*/ 26 h 34"/>
                  <a:gd name="T20" fmla="*/ 267 w 267"/>
                  <a:gd name="T21" fmla="*/ 9 h 34"/>
                  <a:gd name="T22" fmla="*/ 265 w 267"/>
                  <a:gd name="T23" fmla="*/ 3 h 34"/>
                  <a:gd name="T24" fmla="*/ 259 w 267"/>
                  <a:gd name="T25" fmla="*/ 0 h 34"/>
                  <a:gd name="T26" fmla="*/ 259 w 267"/>
                  <a:gd name="T27" fmla="*/ 0 h 34"/>
                  <a:gd name="T28" fmla="*/ 259 w 267"/>
                  <a:gd name="T2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7" h="34">
                    <a:moveTo>
                      <a:pt x="2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30"/>
                      <a:pt x="3" y="31"/>
                    </a:cubicBezTo>
                    <a:cubicBezTo>
                      <a:pt x="5" y="33"/>
                      <a:pt x="7" y="34"/>
                      <a:pt x="9" y="34"/>
                    </a:cubicBezTo>
                    <a:cubicBezTo>
                      <a:pt x="259" y="34"/>
                      <a:pt x="259" y="34"/>
                      <a:pt x="259" y="34"/>
                    </a:cubicBezTo>
                    <a:cubicBezTo>
                      <a:pt x="261" y="34"/>
                      <a:pt x="263" y="33"/>
                      <a:pt x="265" y="31"/>
                    </a:cubicBezTo>
                    <a:cubicBezTo>
                      <a:pt x="267" y="30"/>
                      <a:pt x="267" y="28"/>
                      <a:pt x="267" y="26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7" y="7"/>
                      <a:pt x="267" y="5"/>
                      <a:pt x="265" y="3"/>
                    </a:cubicBezTo>
                    <a:cubicBezTo>
                      <a:pt x="263" y="1"/>
                      <a:pt x="261" y="0"/>
                      <a:pt x="259" y="0"/>
                    </a:cubicBezTo>
                    <a:close/>
                    <a:moveTo>
                      <a:pt x="259" y="0"/>
                    </a:moveTo>
                    <a:cubicBezTo>
                      <a:pt x="259" y="0"/>
                      <a:pt x="259" y="0"/>
                      <a:pt x="2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200000"/>
                  </a:lnSpc>
                </a:pPr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59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30C991F-0295-4C47-85C2-7E15791204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b="12470"/>
          <a:stretch>
            <a:fillRect/>
          </a:stretch>
        </p:blipFill>
        <p:spPr/>
      </p:pic>
      <p:sp>
        <p:nvSpPr>
          <p:cNvPr id="3" name="Diamond 2">
            <a:extLst>
              <a:ext uri="{FF2B5EF4-FFF2-40B4-BE49-F238E27FC236}">
                <a16:creationId xmlns:a16="http://schemas.microsoft.com/office/drawing/2014/main" id="{74184A3A-9463-4D9D-BDCB-A7F5918EFF9E}"/>
              </a:ext>
            </a:extLst>
          </p:cNvPr>
          <p:cNvSpPr/>
          <p:nvPr/>
        </p:nvSpPr>
        <p:spPr>
          <a:xfrm>
            <a:off x="4959925" y="3712590"/>
            <a:ext cx="2272146" cy="2272146"/>
          </a:xfrm>
          <a:prstGeom prst="diamond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C79EDE-CE8C-40AD-A5C6-327144C2E7B1}"/>
              </a:ext>
            </a:extLst>
          </p:cNvPr>
          <p:cNvGrpSpPr/>
          <p:nvPr/>
        </p:nvGrpSpPr>
        <p:grpSpPr>
          <a:xfrm>
            <a:off x="861371" y="2864200"/>
            <a:ext cx="3682749" cy="2467920"/>
            <a:chOff x="7627957" y="1021137"/>
            <a:chExt cx="3682749" cy="24679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6F99BE-278A-456C-9AAD-259C9E0F8DA5}"/>
                </a:ext>
              </a:extLst>
            </p:cNvPr>
            <p:cNvSpPr txBox="1"/>
            <p:nvPr/>
          </p:nvSpPr>
          <p:spPr>
            <a:xfrm>
              <a:off x="7627957" y="1515285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80%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D3FF59-38B2-4F34-B228-5B6983D100AE}"/>
                </a:ext>
              </a:extLst>
            </p:cNvPr>
            <p:cNvSpPr txBox="1"/>
            <p:nvPr/>
          </p:nvSpPr>
          <p:spPr>
            <a:xfrm>
              <a:off x="7627957" y="2038505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7262DE-DDDD-4E20-B89E-DBD685A8CCF3}"/>
                </a:ext>
              </a:extLst>
            </p:cNvPr>
            <p:cNvSpPr/>
            <p:nvPr/>
          </p:nvSpPr>
          <p:spPr>
            <a:xfrm>
              <a:off x="7627957" y="2430882"/>
              <a:ext cx="3682749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la</a:t>
              </a:r>
            </a:p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ore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A83B6CE-8C24-4624-938E-A6F9638675B1}"/>
                </a:ext>
              </a:extLst>
            </p:cNvPr>
            <p:cNvGrpSpPr/>
            <p:nvPr/>
          </p:nvGrpSpPr>
          <p:grpSpPr>
            <a:xfrm>
              <a:off x="7716544" y="1021137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30" name="Freeform 379">
                <a:extLst>
                  <a:ext uri="{FF2B5EF4-FFF2-40B4-BE49-F238E27FC236}">
                    <a16:creationId xmlns:a16="http://schemas.microsoft.com/office/drawing/2014/main" id="{BC01ECC0-6306-41A1-B190-96869D498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1" name="Freeform 380">
                <a:extLst>
                  <a:ext uri="{FF2B5EF4-FFF2-40B4-BE49-F238E27FC236}">
                    <a16:creationId xmlns:a16="http://schemas.microsoft.com/office/drawing/2014/main" id="{D19D3C6A-3320-4950-8CEC-2B78454DA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2" name="Freeform 381">
                <a:extLst>
                  <a:ext uri="{FF2B5EF4-FFF2-40B4-BE49-F238E27FC236}">
                    <a16:creationId xmlns:a16="http://schemas.microsoft.com/office/drawing/2014/main" id="{7F615705-4842-4245-B41A-4702BFA1E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Freeform 382">
                <a:extLst>
                  <a:ext uri="{FF2B5EF4-FFF2-40B4-BE49-F238E27FC236}">
                    <a16:creationId xmlns:a16="http://schemas.microsoft.com/office/drawing/2014/main" id="{3ADC5946-C2C9-474A-8635-9EEF5B8DE2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Freeform 383">
                <a:extLst>
                  <a:ext uri="{FF2B5EF4-FFF2-40B4-BE49-F238E27FC236}">
                    <a16:creationId xmlns:a16="http://schemas.microsoft.com/office/drawing/2014/main" id="{71E91134-3E7F-4F0C-95E2-88199BE6E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AA115B-7E6D-44A6-BC11-D2A8ADED27F9}"/>
              </a:ext>
            </a:extLst>
          </p:cNvPr>
          <p:cNvGrpSpPr/>
          <p:nvPr/>
        </p:nvGrpSpPr>
        <p:grpSpPr>
          <a:xfrm>
            <a:off x="5295939" y="4441589"/>
            <a:ext cx="1600118" cy="814149"/>
            <a:chOff x="5295939" y="4373068"/>
            <a:chExt cx="1600118" cy="8141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624612-CD9B-410C-A1C8-C8D6B2A92A28}"/>
                </a:ext>
              </a:extLst>
            </p:cNvPr>
            <p:cNvSpPr txBox="1"/>
            <p:nvPr/>
          </p:nvSpPr>
          <p:spPr>
            <a:xfrm>
              <a:off x="5546008" y="4373068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80 %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1D9D4B-5E26-4D9F-A7F8-D1FC039DC308}"/>
                </a:ext>
              </a:extLst>
            </p:cNvPr>
            <p:cNvSpPr txBox="1"/>
            <p:nvPr/>
          </p:nvSpPr>
          <p:spPr>
            <a:xfrm>
              <a:off x="5295939" y="4848663"/>
              <a:ext cx="1600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Samples Text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FED7D48-2214-496F-86C0-F856622B7D5F}"/>
              </a:ext>
            </a:extLst>
          </p:cNvPr>
          <p:cNvSpPr/>
          <p:nvPr/>
        </p:nvSpPr>
        <p:spPr>
          <a:xfrm>
            <a:off x="8396417" y="381493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E1785D5-6BD0-43C8-B2BD-BD32B953A7D9}"/>
              </a:ext>
            </a:extLst>
          </p:cNvPr>
          <p:cNvSpPr/>
          <p:nvPr/>
        </p:nvSpPr>
        <p:spPr>
          <a:xfrm>
            <a:off x="1240838" y="1704966"/>
            <a:ext cx="10306066" cy="5153034"/>
          </a:xfrm>
          <a:custGeom>
            <a:avLst/>
            <a:gdLst>
              <a:gd name="connsiteX0" fmla="*/ 5153033 w 10306066"/>
              <a:gd name="connsiteY0" fmla="*/ 0 h 5153034"/>
              <a:gd name="connsiteX1" fmla="*/ 10306066 w 10306066"/>
              <a:gd name="connsiteY1" fmla="*/ 5153034 h 5153034"/>
              <a:gd name="connsiteX2" fmla="*/ 1561526 w 10306066"/>
              <a:gd name="connsiteY2" fmla="*/ 5153034 h 5153034"/>
              <a:gd name="connsiteX3" fmla="*/ 0 w 10306066"/>
              <a:gd name="connsiteY3" fmla="*/ 5153033 h 51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6066" h="5153034">
                <a:moveTo>
                  <a:pt x="5153033" y="0"/>
                </a:moveTo>
                <a:lnTo>
                  <a:pt x="10306066" y="5153034"/>
                </a:lnTo>
                <a:lnTo>
                  <a:pt x="1561526" y="5153034"/>
                </a:lnTo>
                <a:lnTo>
                  <a:pt x="0" y="51530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DB7117-D28C-4AD6-BBFB-334633BF4D2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b="14400"/>
          <a:stretch>
            <a:fillRect/>
          </a:stretch>
        </p:blipFill>
        <p:spPr/>
      </p:pic>
      <p:sp>
        <p:nvSpPr>
          <p:cNvPr id="21" name="Diamond 20">
            <a:extLst>
              <a:ext uri="{FF2B5EF4-FFF2-40B4-BE49-F238E27FC236}">
                <a16:creationId xmlns:a16="http://schemas.microsoft.com/office/drawing/2014/main" id="{73AEDF89-1272-43AE-A669-4317E3B3CBA2}"/>
              </a:ext>
            </a:extLst>
          </p:cNvPr>
          <p:cNvSpPr/>
          <p:nvPr/>
        </p:nvSpPr>
        <p:spPr>
          <a:xfrm>
            <a:off x="4959925" y="568893"/>
            <a:ext cx="2272146" cy="2272146"/>
          </a:xfrm>
          <a:prstGeom prst="diamond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5D8182-BAAB-4D66-8E50-58BAAF9B3E3C}"/>
              </a:ext>
            </a:extLst>
          </p:cNvPr>
          <p:cNvGrpSpPr/>
          <p:nvPr/>
        </p:nvGrpSpPr>
        <p:grpSpPr>
          <a:xfrm>
            <a:off x="5295939" y="1297892"/>
            <a:ext cx="1600118" cy="814149"/>
            <a:chOff x="5295939" y="4373068"/>
            <a:chExt cx="1600118" cy="8141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D92307-3653-4809-BD6A-C9288814668D}"/>
                </a:ext>
              </a:extLst>
            </p:cNvPr>
            <p:cNvSpPr txBox="1"/>
            <p:nvPr/>
          </p:nvSpPr>
          <p:spPr>
            <a:xfrm>
              <a:off x="5546008" y="4373068"/>
              <a:ext cx="109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80 %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D33223-4A4F-474F-A5F1-DCFE8D7139F0}"/>
                </a:ext>
              </a:extLst>
            </p:cNvPr>
            <p:cNvSpPr txBox="1"/>
            <p:nvPr/>
          </p:nvSpPr>
          <p:spPr>
            <a:xfrm>
              <a:off x="5295939" y="4848663"/>
              <a:ext cx="16001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Samples Text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E662F2B-6BB5-41AD-B1A0-AE428E926E2F}"/>
              </a:ext>
            </a:extLst>
          </p:cNvPr>
          <p:cNvGrpSpPr/>
          <p:nvPr/>
        </p:nvGrpSpPr>
        <p:grpSpPr>
          <a:xfrm>
            <a:off x="7642009" y="1359502"/>
            <a:ext cx="2764775" cy="1217796"/>
            <a:chOff x="8481371" y="2344332"/>
            <a:chExt cx="2764775" cy="12177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EFF278-C3B4-49E4-957E-FB594D81491B}"/>
                </a:ext>
              </a:extLst>
            </p:cNvPr>
            <p:cNvSpPr txBox="1"/>
            <p:nvPr/>
          </p:nvSpPr>
          <p:spPr>
            <a:xfrm>
              <a:off x="9533818" y="2344332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427A1C-C7DE-4F8B-8ECD-38ACBE351DE1}"/>
                </a:ext>
              </a:extLst>
            </p:cNvPr>
            <p:cNvSpPr/>
            <p:nvPr/>
          </p:nvSpPr>
          <p:spPr>
            <a:xfrm>
              <a:off x="8481371" y="2736709"/>
              <a:ext cx="2764775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0BAD94-58A5-4015-B295-136C303E5ADA}"/>
              </a:ext>
            </a:extLst>
          </p:cNvPr>
          <p:cNvGrpSpPr/>
          <p:nvPr/>
        </p:nvGrpSpPr>
        <p:grpSpPr>
          <a:xfrm>
            <a:off x="8614174" y="2938878"/>
            <a:ext cx="2764775" cy="1127505"/>
            <a:chOff x="8481371" y="2344332"/>
            <a:chExt cx="2764775" cy="11275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5DB5EC-0795-4EF8-8792-77921FB1A31B}"/>
                </a:ext>
              </a:extLst>
            </p:cNvPr>
            <p:cNvSpPr txBox="1"/>
            <p:nvPr/>
          </p:nvSpPr>
          <p:spPr>
            <a:xfrm>
              <a:off x="9533818" y="2344332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6094CF9-8C8A-4EF9-8E2F-E3DCB8BD0D5F}"/>
                </a:ext>
              </a:extLst>
            </p:cNvPr>
            <p:cNvSpPr/>
            <p:nvPr/>
          </p:nvSpPr>
          <p:spPr>
            <a:xfrm>
              <a:off x="8481371" y="2646418"/>
              <a:ext cx="2764775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304B9-F0A8-4089-9B12-CB30438E5D23}"/>
              </a:ext>
            </a:extLst>
          </p:cNvPr>
          <p:cNvSpPr/>
          <p:nvPr/>
        </p:nvSpPr>
        <p:spPr>
          <a:xfrm>
            <a:off x="870201" y="109280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3379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59DEDF-26B1-4BF2-A971-51562256BFE2}"/>
              </a:ext>
            </a:extLst>
          </p:cNvPr>
          <p:cNvSpPr/>
          <p:nvPr/>
        </p:nvSpPr>
        <p:spPr>
          <a:xfrm>
            <a:off x="3094884" y="3846359"/>
            <a:ext cx="2857500" cy="30116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0BBDE8A-D006-4DD7-99DE-1DCCFE7211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r="25784"/>
          <a:stretch/>
        </p:blipFill>
        <p:spPr>
          <a:xfrm>
            <a:off x="689286" y="606892"/>
            <a:ext cx="3095869" cy="425709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575162-E2DC-4269-B5A6-1BBE75E95F83}"/>
              </a:ext>
            </a:extLst>
          </p:cNvPr>
          <p:cNvSpPr txBox="1"/>
          <p:nvPr/>
        </p:nvSpPr>
        <p:spPr>
          <a:xfrm>
            <a:off x="3606774" y="5214736"/>
            <a:ext cx="17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Samples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8ED8E5-0705-4D11-8C1E-59D18725608F}"/>
              </a:ext>
            </a:extLst>
          </p:cNvPr>
          <p:cNvSpPr/>
          <p:nvPr/>
        </p:nvSpPr>
        <p:spPr>
          <a:xfrm>
            <a:off x="3113413" y="5607113"/>
            <a:ext cx="2764775" cy="73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endParaRPr lang="en-US" sz="11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tetur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44CED4-DF7E-4E63-B9C9-E8E1AB3C3E13}"/>
              </a:ext>
            </a:extLst>
          </p:cNvPr>
          <p:cNvGrpSpPr/>
          <p:nvPr/>
        </p:nvGrpSpPr>
        <p:grpSpPr>
          <a:xfrm>
            <a:off x="6794526" y="3846359"/>
            <a:ext cx="4635475" cy="2467920"/>
            <a:chOff x="870201" y="3429000"/>
            <a:chExt cx="4635475" cy="24679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DB7305-20EB-450D-9DDE-AD45779CDA91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80%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0D5C71-B855-4CD2-8BE6-E4261D5BBD82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A6C4E0-217F-4837-986F-854F26A2EF4A}"/>
                </a:ext>
              </a:extLst>
            </p:cNvPr>
            <p:cNvSpPr/>
            <p:nvPr/>
          </p:nvSpPr>
          <p:spPr>
            <a:xfrm>
              <a:off x="870202" y="4838745"/>
              <a:ext cx="4635474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ECFED6-9631-4843-9F34-F56363A8278D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22" name="Freeform 379">
                <a:extLst>
                  <a:ext uri="{FF2B5EF4-FFF2-40B4-BE49-F238E27FC236}">
                    <a16:creationId xmlns:a16="http://schemas.microsoft.com/office/drawing/2014/main" id="{D7A5AF59-556F-4A71-82FE-3191503AE0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3" name="Freeform 380">
                <a:extLst>
                  <a:ext uri="{FF2B5EF4-FFF2-40B4-BE49-F238E27FC236}">
                    <a16:creationId xmlns:a16="http://schemas.microsoft.com/office/drawing/2014/main" id="{D8A9FF96-6CB9-4358-BDA7-DEE26631E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4" name="Freeform 381">
                <a:extLst>
                  <a:ext uri="{FF2B5EF4-FFF2-40B4-BE49-F238E27FC236}">
                    <a16:creationId xmlns:a16="http://schemas.microsoft.com/office/drawing/2014/main" id="{4CE8031D-25AF-4537-9A20-D463F6637D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Freeform 382">
                <a:extLst>
                  <a:ext uri="{FF2B5EF4-FFF2-40B4-BE49-F238E27FC236}">
                    <a16:creationId xmlns:a16="http://schemas.microsoft.com/office/drawing/2014/main" id="{7950E4AA-51A5-488B-ACC8-DEA03A5F1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Freeform 383">
                <a:extLst>
                  <a:ext uri="{FF2B5EF4-FFF2-40B4-BE49-F238E27FC236}">
                    <a16:creationId xmlns:a16="http://schemas.microsoft.com/office/drawing/2014/main" id="{B0B8E61D-7873-4D89-86EC-C58CC00A0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738F5A6-0D7A-4B7F-B225-42B88E734098}"/>
              </a:ext>
            </a:extLst>
          </p:cNvPr>
          <p:cNvSpPr/>
          <p:nvPr/>
        </p:nvSpPr>
        <p:spPr>
          <a:xfrm>
            <a:off x="4523634" y="105611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A222DE-5CD1-40B7-820C-35E8E3A4EF91}"/>
              </a:ext>
            </a:extLst>
          </p:cNvPr>
          <p:cNvSpPr/>
          <p:nvPr/>
        </p:nvSpPr>
        <p:spPr>
          <a:xfrm>
            <a:off x="4133850" y="4350789"/>
            <a:ext cx="723900" cy="7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14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76D89-BCAC-4BAD-B15C-944DA0E57C50}"/>
              </a:ext>
            </a:extLst>
          </p:cNvPr>
          <p:cNvSpPr/>
          <p:nvPr/>
        </p:nvSpPr>
        <p:spPr>
          <a:xfrm>
            <a:off x="4191871" y="4551157"/>
            <a:ext cx="6078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3668669497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3CBF27-452E-4B3D-8CFF-07096002ED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2" b="22712"/>
          <a:stretch>
            <a:fillRect/>
          </a:stretch>
        </p:blipFill>
        <p:spPr/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0E416A1-2956-4ACF-B78F-44EFD5AF1C6E}"/>
              </a:ext>
            </a:extLst>
          </p:cNvPr>
          <p:cNvSpPr/>
          <p:nvPr/>
        </p:nvSpPr>
        <p:spPr>
          <a:xfrm>
            <a:off x="2066875" y="842938"/>
            <a:ext cx="4714796" cy="5172126"/>
          </a:xfrm>
          <a:custGeom>
            <a:avLst/>
            <a:gdLst>
              <a:gd name="connsiteX0" fmla="*/ 4394621 w 4714796"/>
              <a:gd name="connsiteY0" fmla="*/ 4052912 h 5172126"/>
              <a:gd name="connsiteX1" fmla="*/ 4714796 w 4714796"/>
              <a:gd name="connsiteY1" fmla="*/ 4052912 h 5172126"/>
              <a:gd name="connsiteX2" fmla="*/ 4615080 w 4714796"/>
              <a:gd name="connsiteY2" fmla="*/ 4186260 h 5172126"/>
              <a:gd name="connsiteX3" fmla="*/ 4581595 w 4714796"/>
              <a:gd name="connsiteY3" fmla="*/ 4231039 h 5172126"/>
              <a:gd name="connsiteX4" fmla="*/ 2850473 w 4714796"/>
              <a:gd name="connsiteY4" fmla="*/ 5158774 h 5172126"/>
              <a:gd name="connsiteX5" fmla="*/ 2724200 w 4714796"/>
              <a:gd name="connsiteY5" fmla="*/ 5165151 h 5172126"/>
              <a:gd name="connsiteX6" fmla="*/ 2586063 w 4714796"/>
              <a:gd name="connsiteY6" fmla="*/ 5172126 h 5172126"/>
              <a:gd name="connsiteX7" fmla="*/ 941087 w 4714796"/>
              <a:gd name="connsiteY7" fmla="*/ 4581595 h 5172126"/>
              <a:gd name="connsiteX8" fmla="*/ 757636 w 4714796"/>
              <a:gd name="connsiteY8" fmla="*/ 4414864 h 5172126"/>
              <a:gd name="connsiteX9" fmla="*/ 1146286 w 4714796"/>
              <a:gd name="connsiteY9" fmla="*/ 4414864 h 5172126"/>
              <a:gd name="connsiteX10" fmla="*/ 1283690 w 4714796"/>
              <a:gd name="connsiteY10" fmla="*/ 4517613 h 5172126"/>
              <a:gd name="connsiteX11" fmla="*/ 2586063 w 4714796"/>
              <a:gd name="connsiteY11" fmla="*/ 4915433 h 5172126"/>
              <a:gd name="connsiteX12" fmla="*/ 2724200 w 4714796"/>
              <a:gd name="connsiteY12" fmla="*/ 4908458 h 5172126"/>
              <a:gd name="connsiteX13" fmla="*/ 2824228 w 4714796"/>
              <a:gd name="connsiteY13" fmla="*/ 4903407 h 5172126"/>
              <a:gd name="connsiteX14" fmla="*/ 4233177 w 4714796"/>
              <a:gd name="connsiteY14" fmla="*/ 4233176 h 5172126"/>
              <a:gd name="connsiteX15" fmla="*/ 4275817 w 4714796"/>
              <a:gd name="connsiteY15" fmla="*/ 4186260 h 5172126"/>
              <a:gd name="connsiteX16" fmla="*/ 4383518 w 4714796"/>
              <a:gd name="connsiteY16" fmla="*/ 4067759 h 5172126"/>
              <a:gd name="connsiteX17" fmla="*/ 2586063 w 4714796"/>
              <a:gd name="connsiteY17" fmla="*/ 0 h 5172126"/>
              <a:gd name="connsiteX18" fmla="*/ 2724202 w 4714796"/>
              <a:gd name="connsiteY18" fmla="*/ 6976 h 5172126"/>
              <a:gd name="connsiteX19" fmla="*/ 2724202 w 4714796"/>
              <a:gd name="connsiteY19" fmla="*/ 263668 h 5172126"/>
              <a:gd name="connsiteX20" fmla="*/ 2586063 w 4714796"/>
              <a:gd name="connsiteY20" fmla="*/ 256693 h 5172126"/>
              <a:gd name="connsiteX21" fmla="*/ 268719 w 4714796"/>
              <a:gd name="connsiteY21" fmla="*/ 2347898 h 5172126"/>
              <a:gd name="connsiteX22" fmla="*/ 256693 w 4714796"/>
              <a:gd name="connsiteY22" fmla="*/ 2586062 h 5172126"/>
              <a:gd name="connsiteX23" fmla="*/ 0 w 4714796"/>
              <a:gd name="connsiteY23" fmla="*/ 2586062 h 5172126"/>
              <a:gd name="connsiteX24" fmla="*/ 13352 w 4714796"/>
              <a:gd name="connsiteY24" fmla="*/ 2321653 h 5172126"/>
              <a:gd name="connsiteX25" fmla="*/ 2586063 w 4714796"/>
              <a:gd name="connsiteY25" fmla="*/ 0 h 517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14796" h="5172126">
                <a:moveTo>
                  <a:pt x="4394621" y="4052912"/>
                </a:moveTo>
                <a:lnTo>
                  <a:pt x="4714796" y="4052912"/>
                </a:lnTo>
                <a:lnTo>
                  <a:pt x="4615080" y="4186260"/>
                </a:lnTo>
                <a:lnTo>
                  <a:pt x="4581595" y="4231039"/>
                </a:lnTo>
                <a:cubicBezTo>
                  <a:pt x="4159976" y="4741924"/>
                  <a:pt x="3545960" y="5088144"/>
                  <a:pt x="2850473" y="5158774"/>
                </a:cubicBezTo>
                <a:lnTo>
                  <a:pt x="2724200" y="5165151"/>
                </a:lnTo>
                <a:lnTo>
                  <a:pt x="2586063" y="5172126"/>
                </a:lnTo>
                <a:cubicBezTo>
                  <a:pt x="1961207" y="5172126"/>
                  <a:pt x="1388111" y="4950512"/>
                  <a:pt x="941087" y="4581595"/>
                </a:cubicBezTo>
                <a:lnTo>
                  <a:pt x="757636" y="4414864"/>
                </a:lnTo>
                <a:lnTo>
                  <a:pt x="1146286" y="4414864"/>
                </a:lnTo>
                <a:lnTo>
                  <a:pt x="1283690" y="4517613"/>
                </a:lnTo>
                <a:cubicBezTo>
                  <a:pt x="1655460" y="4768776"/>
                  <a:pt x="2103635" y="4915433"/>
                  <a:pt x="2586063" y="4915433"/>
                </a:cubicBezTo>
                <a:lnTo>
                  <a:pt x="2724200" y="4908458"/>
                </a:lnTo>
                <a:lnTo>
                  <a:pt x="2824228" y="4903407"/>
                </a:lnTo>
                <a:cubicBezTo>
                  <a:pt x="3372374" y="4847740"/>
                  <a:pt x="3864335" y="4602018"/>
                  <a:pt x="4233177" y="4233176"/>
                </a:cubicBezTo>
                <a:lnTo>
                  <a:pt x="4275817" y="4186260"/>
                </a:lnTo>
                <a:lnTo>
                  <a:pt x="4383518" y="4067759"/>
                </a:lnTo>
                <a:close/>
                <a:moveTo>
                  <a:pt x="2586063" y="0"/>
                </a:moveTo>
                <a:lnTo>
                  <a:pt x="2724202" y="6976"/>
                </a:lnTo>
                <a:lnTo>
                  <a:pt x="2724202" y="263668"/>
                </a:lnTo>
                <a:lnTo>
                  <a:pt x="2586063" y="256693"/>
                </a:lnTo>
                <a:cubicBezTo>
                  <a:pt x="1379992" y="256693"/>
                  <a:pt x="388006" y="1173299"/>
                  <a:pt x="268719" y="2347898"/>
                </a:cubicBezTo>
                <a:lnTo>
                  <a:pt x="256693" y="2586062"/>
                </a:lnTo>
                <a:lnTo>
                  <a:pt x="0" y="2586062"/>
                </a:lnTo>
                <a:lnTo>
                  <a:pt x="13352" y="2321653"/>
                </a:lnTo>
                <a:cubicBezTo>
                  <a:pt x="145784" y="1017615"/>
                  <a:pt x="1247085" y="0"/>
                  <a:pt x="25860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221461-06CA-4CD8-BD09-B6BC335C0B22}"/>
              </a:ext>
            </a:extLst>
          </p:cNvPr>
          <p:cNvGrpSpPr/>
          <p:nvPr/>
        </p:nvGrpSpPr>
        <p:grpSpPr>
          <a:xfrm>
            <a:off x="7627957" y="691785"/>
            <a:ext cx="3682749" cy="2467920"/>
            <a:chOff x="7627957" y="1021137"/>
            <a:chExt cx="3682749" cy="24679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B6847E-9E1B-4889-876E-4892FA1BD29D}"/>
                </a:ext>
              </a:extLst>
            </p:cNvPr>
            <p:cNvSpPr txBox="1"/>
            <p:nvPr/>
          </p:nvSpPr>
          <p:spPr>
            <a:xfrm>
              <a:off x="7627957" y="1515285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</a:rPr>
                <a:t>80%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75768B-DD02-4DEF-B106-5E89D06BC341}"/>
                </a:ext>
              </a:extLst>
            </p:cNvPr>
            <p:cNvSpPr txBox="1"/>
            <p:nvPr/>
          </p:nvSpPr>
          <p:spPr>
            <a:xfrm>
              <a:off x="7627957" y="2038505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5F0ECF-F5B4-48AB-818D-21C15EBF2645}"/>
                </a:ext>
              </a:extLst>
            </p:cNvPr>
            <p:cNvSpPr/>
            <p:nvPr/>
          </p:nvSpPr>
          <p:spPr>
            <a:xfrm>
              <a:off x="7627957" y="2430882"/>
              <a:ext cx="3682749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la</a:t>
              </a:r>
            </a:p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ore et dolore magna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2A7F53-9D28-40FE-A504-3275D5C882EA}"/>
                </a:ext>
              </a:extLst>
            </p:cNvPr>
            <p:cNvGrpSpPr/>
            <p:nvPr/>
          </p:nvGrpSpPr>
          <p:grpSpPr>
            <a:xfrm>
              <a:off x="7716544" y="1021137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48" name="Freeform 379">
                <a:extLst>
                  <a:ext uri="{FF2B5EF4-FFF2-40B4-BE49-F238E27FC236}">
                    <a16:creationId xmlns:a16="http://schemas.microsoft.com/office/drawing/2014/main" id="{0FFCCCD5-E5AB-4786-9C7D-E379B680AE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9" name="Freeform 380">
                <a:extLst>
                  <a:ext uri="{FF2B5EF4-FFF2-40B4-BE49-F238E27FC236}">
                    <a16:creationId xmlns:a16="http://schemas.microsoft.com/office/drawing/2014/main" id="{B0558E0B-3525-49D3-8EDD-EEBA21644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1" name="Freeform 381">
                <a:extLst>
                  <a:ext uri="{FF2B5EF4-FFF2-40B4-BE49-F238E27FC236}">
                    <a16:creationId xmlns:a16="http://schemas.microsoft.com/office/drawing/2014/main" id="{3683CBD1-69EE-47AC-AD68-9C94731E5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2" name="Freeform 382">
                <a:extLst>
                  <a:ext uri="{FF2B5EF4-FFF2-40B4-BE49-F238E27FC236}">
                    <a16:creationId xmlns:a16="http://schemas.microsoft.com/office/drawing/2014/main" id="{57804415-3598-447E-994F-914BBEED3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3" name="Freeform 383">
                <a:extLst>
                  <a:ext uri="{FF2B5EF4-FFF2-40B4-BE49-F238E27FC236}">
                    <a16:creationId xmlns:a16="http://schemas.microsoft.com/office/drawing/2014/main" id="{9E3E827A-B88C-44CF-B157-5F72AC59F9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52B0CC-EA7D-480B-86AE-2E01CF1B09F5}"/>
              </a:ext>
            </a:extLst>
          </p:cNvPr>
          <p:cNvGrpSpPr/>
          <p:nvPr/>
        </p:nvGrpSpPr>
        <p:grpSpPr>
          <a:xfrm>
            <a:off x="7627957" y="3523498"/>
            <a:ext cx="3682749" cy="1109592"/>
            <a:chOff x="7627957" y="3523498"/>
            <a:chExt cx="3682749" cy="11095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604087-D57F-4569-B667-1A87F6011C16}"/>
                </a:ext>
              </a:extLst>
            </p:cNvPr>
            <p:cNvSpPr txBox="1"/>
            <p:nvPr/>
          </p:nvSpPr>
          <p:spPr>
            <a:xfrm>
              <a:off x="7627957" y="352349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Samples Text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FDA1EB-9122-492E-A84E-391DA9A9672B}"/>
                </a:ext>
              </a:extLst>
            </p:cNvPr>
            <p:cNvSpPr/>
            <p:nvPr/>
          </p:nvSpPr>
          <p:spPr>
            <a:xfrm>
              <a:off x="7627957" y="3913469"/>
              <a:ext cx="3682749" cy="719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adipis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ing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EA46F-A3E1-48E7-92FC-1F31B89A742C}"/>
              </a:ext>
            </a:extLst>
          </p:cNvPr>
          <p:cNvCxnSpPr>
            <a:cxnSpLocks/>
          </p:cNvCxnSpPr>
          <p:nvPr/>
        </p:nvCxnSpPr>
        <p:spPr>
          <a:xfrm>
            <a:off x="7716544" y="3341601"/>
            <a:ext cx="151318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9D0DF91-92EB-4B4B-8727-0A8392BA70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r="39496"/>
          <a:stretch/>
        </p:blipFill>
        <p:spPr>
          <a:xfrm>
            <a:off x="4791077" y="-1"/>
            <a:ext cx="2219274" cy="4895851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9A61528-B459-4719-AC8C-6334C7BE38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2" b="20552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B6A7C2-D555-4FD9-B0DB-CC3A1076B7FB}"/>
              </a:ext>
            </a:extLst>
          </p:cNvPr>
          <p:cNvSpPr/>
          <p:nvPr/>
        </p:nvSpPr>
        <p:spPr>
          <a:xfrm>
            <a:off x="870201" y="109280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609918374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5DC78236-59A0-4FCC-AB68-6AF6B327D7DC}"/>
              </a:ext>
            </a:extLst>
          </p:cNvPr>
          <p:cNvSpPr/>
          <p:nvPr/>
        </p:nvSpPr>
        <p:spPr>
          <a:xfrm>
            <a:off x="2332715" y="952500"/>
            <a:ext cx="4686142" cy="4686140"/>
          </a:xfrm>
          <a:prstGeom prst="donut">
            <a:avLst>
              <a:gd name="adj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1E560C-F961-4972-82D4-B9BA343F1CBF}"/>
              </a:ext>
            </a:extLst>
          </p:cNvPr>
          <p:cNvGrpSpPr/>
          <p:nvPr/>
        </p:nvGrpSpPr>
        <p:grpSpPr>
          <a:xfrm>
            <a:off x="8481371" y="1279437"/>
            <a:ext cx="2764775" cy="4384727"/>
            <a:chOff x="8383516" y="1279437"/>
            <a:chExt cx="2764775" cy="43847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4A546D-07BF-40A1-A6E6-8E68B79E8EA8}"/>
                </a:ext>
              </a:extLst>
            </p:cNvPr>
            <p:cNvGrpSpPr/>
            <p:nvPr/>
          </p:nvGrpSpPr>
          <p:grpSpPr>
            <a:xfrm>
              <a:off x="8383516" y="1279437"/>
              <a:ext cx="2764775" cy="4384727"/>
              <a:chOff x="8383516" y="1279437"/>
              <a:chExt cx="2764775" cy="43847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DE0402E-C1EA-4052-A43F-9B8FBB77FA1C}"/>
                  </a:ext>
                </a:extLst>
              </p:cNvPr>
              <p:cNvGrpSpPr/>
              <p:nvPr/>
            </p:nvGrpSpPr>
            <p:grpSpPr>
              <a:xfrm>
                <a:off x="8383516" y="1279437"/>
                <a:ext cx="2764775" cy="1741016"/>
                <a:chOff x="4104956" y="2650729"/>
                <a:chExt cx="2764775" cy="1741016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EB41A9-4249-443B-8523-9306A2D6556E}"/>
                    </a:ext>
                  </a:extLst>
                </p:cNvPr>
                <p:cNvSpPr txBox="1"/>
                <p:nvPr/>
              </p:nvSpPr>
              <p:spPr>
                <a:xfrm>
                  <a:off x="4104956" y="2650729"/>
                  <a:ext cx="9893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tx2"/>
                      </a:solidFill>
                    </a:rPr>
                    <a:t>160+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CC9029-8F21-430E-B415-1F2B2A8E0267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Samples Text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6390197-E179-4A8C-8D5B-9A146C1E3C52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2764775" cy="8254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</a:t>
                  </a:r>
                  <a:endParaRPr lang="en-US" sz="1100" dirty="0"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tetur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D313E8D-9F0D-4908-9B1F-8067411C60FB}"/>
                  </a:ext>
                </a:extLst>
              </p:cNvPr>
              <p:cNvGrpSpPr/>
              <p:nvPr/>
            </p:nvGrpSpPr>
            <p:grpSpPr>
              <a:xfrm>
                <a:off x="8383516" y="3923148"/>
                <a:ext cx="2764775" cy="1741016"/>
                <a:chOff x="4104956" y="2650729"/>
                <a:chExt cx="2764775" cy="1741016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594BE04-FC8C-4791-9B48-FE888929AB28}"/>
                    </a:ext>
                  </a:extLst>
                </p:cNvPr>
                <p:cNvSpPr txBox="1"/>
                <p:nvPr/>
              </p:nvSpPr>
              <p:spPr>
                <a:xfrm>
                  <a:off x="4104956" y="2650729"/>
                  <a:ext cx="10198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tx2"/>
                      </a:solidFill>
                    </a:rPr>
                    <a:t>80%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639B4A-E5E1-4F37-8C8C-5DB24E571FEA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Samples Text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265A1D8-0A18-485D-81BA-45D223384C7A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2764775" cy="8254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</a:t>
                  </a:r>
                  <a:endParaRPr lang="en-US" sz="1100" dirty="0"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tetur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.</a:t>
                  </a:r>
                </a:p>
              </p:txBody>
            </p:sp>
          </p:grp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55911A-A050-4BF0-BB7E-1D017C97E40E}"/>
                </a:ext>
              </a:extLst>
            </p:cNvPr>
            <p:cNvCxnSpPr/>
            <p:nvPr/>
          </p:nvCxnSpPr>
          <p:spPr>
            <a:xfrm>
              <a:off x="8467195" y="3429000"/>
              <a:ext cx="222561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6665FA-980E-45FE-9FAD-4E02FF5196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8641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61E9DE-D3BD-4D76-8AB8-C7BE3C9DB803}"/>
              </a:ext>
            </a:extLst>
          </p:cNvPr>
          <p:cNvSpPr/>
          <p:nvPr/>
        </p:nvSpPr>
        <p:spPr>
          <a:xfrm>
            <a:off x="786522" y="608195"/>
            <a:ext cx="2238759" cy="275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1761510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A71C6872-D539-4657-8F5E-563ADEC579BB}"/>
              </a:ext>
            </a:extLst>
          </p:cNvPr>
          <p:cNvSpPr/>
          <p:nvPr/>
        </p:nvSpPr>
        <p:spPr>
          <a:xfrm>
            <a:off x="3281950" y="383791"/>
            <a:ext cx="6090420" cy="6090418"/>
          </a:xfrm>
          <a:prstGeom prst="donut">
            <a:avLst>
              <a:gd name="adj" fmla="val 7485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91871DD-3C53-4DC2-80B5-1ABE13A117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37EB91-C065-48FF-BECA-A4D5DE4C4BEA}"/>
              </a:ext>
            </a:extLst>
          </p:cNvPr>
          <p:cNvSpPr/>
          <p:nvPr/>
        </p:nvSpPr>
        <p:spPr>
          <a:xfrm>
            <a:off x="5138174" y="2457790"/>
            <a:ext cx="191565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</a:rPr>
              <a:t>CAPITAL</a:t>
            </a:r>
            <a:br>
              <a:rPr lang="en-US" sz="4000" b="1" dirty="0">
                <a:solidFill>
                  <a:schemeClr val="tx2"/>
                </a:solidFill>
                <a:latin typeface="+mj-lt"/>
              </a:rPr>
            </a:br>
            <a:r>
              <a:rPr lang="en-US" sz="4000" b="1" dirty="0">
                <a:solidFill>
                  <a:schemeClr val="tx2"/>
                </a:solidFill>
                <a:latin typeface="+mj-lt"/>
              </a:rPr>
              <a:t>GAINS</a:t>
            </a:r>
            <a:br>
              <a:rPr lang="en-US" sz="4000" b="1" dirty="0">
                <a:solidFill>
                  <a:schemeClr val="tx2"/>
                </a:solidFill>
                <a:latin typeface="+mj-lt"/>
              </a:rPr>
            </a:br>
            <a:r>
              <a:rPr lang="en-US" sz="4000" b="1" dirty="0">
                <a:solidFill>
                  <a:schemeClr val="tx2"/>
                </a:solidFill>
                <a:latin typeface="+mj-lt"/>
              </a:rPr>
              <a:t>TAX</a:t>
            </a:r>
          </a:p>
        </p:txBody>
      </p:sp>
    </p:spTree>
    <p:extLst>
      <p:ext uri="{BB962C8B-B14F-4D97-AF65-F5344CB8AC3E}">
        <p14:creationId xmlns:p14="http://schemas.microsoft.com/office/powerpoint/2010/main" val="42262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EFE51739-6676-45A4-8145-3CF64495C7E2}"/>
              </a:ext>
            </a:extLst>
          </p:cNvPr>
          <p:cNvSpPr/>
          <p:nvPr/>
        </p:nvSpPr>
        <p:spPr>
          <a:xfrm rot="16200000">
            <a:off x="957381" y="2312626"/>
            <a:ext cx="278752" cy="27875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46638D7-ABB3-476C-AFFA-0F83C7054BDD}"/>
              </a:ext>
            </a:extLst>
          </p:cNvPr>
          <p:cNvSpPr/>
          <p:nvPr/>
        </p:nvSpPr>
        <p:spPr>
          <a:xfrm rot="16200000">
            <a:off x="1976678" y="1302329"/>
            <a:ext cx="278752" cy="27875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04F2CF-9469-4235-AB1E-4D282ECE8383}"/>
              </a:ext>
            </a:extLst>
          </p:cNvPr>
          <p:cNvSpPr/>
          <p:nvPr/>
        </p:nvSpPr>
        <p:spPr>
          <a:xfrm>
            <a:off x="1167081" y="1475851"/>
            <a:ext cx="2753741" cy="4106377"/>
          </a:xfrm>
          <a:prstGeom prst="roundRect">
            <a:avLst>
              <a:gd name="adj" fmla="val 10652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9E7E76-625C-491F-B350-4C8D2260202F}"/>
              </a:ext>
            </a:extLst>
          </p:cNvPr>
          <p:cNvGrpSpPr/>
          <p:nvPr/>
        </p:nvGrpSpPr>
        <p:grpSpPr>
          <a:xfrm>
            <a:off x="8481371" y="1279437"/>
            <a:ext cx="2764775" cy="4384727"/>
            <a:chOff x="8383516" y="1279437"/>
            <a:chExt cx="2764775" cy="43847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CD5961-0F7A-4D61-A0C7-7DA55956E5A6}"/>
                </a:ext>
              </a:extLst>
            </p:cNvPr>
            <p:cNvGrpSpPr/>
            <p:nvPr/>
          </p:nvGrpSpPr>
          <p:grpSpPr>
            <a:xfrm>
              <a:off x="8383516" y="1279437"/>
              <a:ext cx="2764775" cy="4384727"/>
              <a:chOff x="8383516" y="1279437"/>
              <a:chExt cx="2764775" cy="438472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24C89A3-50C8-436E-8382-FDDB48772B19}"/>
                  </a:ext>
                </a:extLst>
              </p:cNvPr>
              <p:cNvGrpSpPr/>
              <p:nvPr/>
            </p:nvGrpSpPr>
            <p:grpSpPr>
              <a:xfrm>
                <a:off x="8383516" y="1279437"/>
                <a:ext cx="2764775" cy="1741016"/>
                <a:chOff x="4104956" y="2650729"/>
                <a:chExt cx="2764775" cy="1741016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FE315E7-3F0D-4823-8097-CEDDCE312145}"/>
                    </a:ext>
                  </a:extLst>
                </p:cNvPr>
                <p:cNvSpPr txBox="1"/>
                <p:nvPr/>
              </p:nvSpPr>
              <p:spPr>
                <a:xfrm>
                  <a:off x="4104956" y="2650729"/>
                  <a:ext cx="9893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tx2"/>
                      </a:solidFill>
                    </a:rPr>
                    <a:t>160+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5D1C6D-2267-4EA5-A4BB-B36430DD27D1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Samples Text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F93B5CC-2C90-45E7-ACE1-9FC3D01E4E3C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2764775" cy="8254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</a:t>
                  </a:r>
                  <a:endParaRPr lang="en-US" sz="1100" dirty="0"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tetur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814463C-F17D-477B-BCA1-90624B0B3247}"/>
                  </a:ext>
                </a:extLst>
              </p:cNvPr>
              <p:cNvGrpSpPr/>
              <p:nvPr/>
            </p:nvGrpSpPr>
            <p:grpSpPr>
              <a:xfrm>
                <a:off x="8383516" y="3923148"/>
                <a:ext cx="2764775" cy="1741016"/>
                <a:chOff x="4104956" y="2650729"/>
                <a:chExt cx="2764775" cy="1741016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87B2F80-EAC1-43F9-BFC0-8FF43959A6E8}"/>
                    </a:ext>
                  </a:extLst>
                </p:cNvPr>
                <p:cNvSpPr txBox="1"/>
                <p:nvPr/>
              </p:nvSpPr>
              <p:spPr>
                <a:xfrm>
                  <a:off x="4104956" y="2650729"/>
                  <a:ext cx="10198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chemeClr val="tx2"/>
                      </a:solidFill>
                    </a:rPr>
                    <a:t>80%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0CEA72-AC7F-479F-B7CF-CC6F20C2924A}"/>
                    </a:ext>
                  </a:extLst>
                </p:cNvPr>
                <p:cNvSpPr txBox="1"/>
                <p:nvPr/>
              </p:nvSpPr>
              <p:spPr>
                <a:xfrm>
                  <a:off x="4104956" y="3173949"/>
                  <a:ext cx="1712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2"/>
                      </a:solidFill>
                    </a:rPr>
                    <a:t>Samples Text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5389D7C-6CC7-49B0-ACCD-F5800E09D343}"/>
                    </a:ext>
                  </a:extLst>
                </p:cNvPr>
                <p:cNvSpPr/>
                <p:nvPr/>
              </p:nvSpPr>
              <p:spPr>
                <a:xfrm>
                  <a:off x="4104956" y="3566326"/>
                  <a:ext cx="2764775" cy="8254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Lorem ipsum dolor sit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amet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consec</a:t>
                  </a:r>
                  <a:endParaRPr lang="en-US" sz="1100" dirty="0"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tetur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adipiscing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elit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, sed do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eiusmod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tempor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lang="en-US" sz="1100" dirty="0" err="1">
                      <a:ea typeface="Open Sans" panose="020B0606030504020204" pitchFamily="34" charset="0"/>
                      <a:cs typeface="Open Sans" panose="020B0606030504020204" pitchFamily="34" charset="0"/>
                    </a:rPr>
                    <a:t>incididunt</a:t>
                  </a:r>
                  <a:r>
                    <a:rPr lang="en-US" sz="1100" dirty="0">
                      <a:ea typeface="Open Sans" panose="020B0606030504020204" pitchFamily="34" charset="0"/>
                      <a:cs typeface="Open Sans" panose="020B0606030504020204" pitchFamily="34" charset="0"/>
                    </a:rPr>
                    <a:t> .</a:t>
                  </a:r>
                </a:p>
              </p:txBody>
            </p: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C25A92-F759-4FF7-96FA-C4882DBA523C}"/>
                </a:ext>
              </a:extLst>
            </p:cNvPr>
            <p:cNvCxnSpPr/>
            <p:nvPr/>
          </p:nvCxnSpPr>
          <p:spPr>
            <a:xfrm>
              <a:off x="8467195" y="3429000"/>
              <a:ext cx="222561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A0064A2-8D44-4AF4-B76A-87E7E30BC6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0" r="28940"/>
          <a:stretch>
            <a:fillRect/>
          </a:stretch>
        </p:blipFill>
        <p:spPr/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D826381F-70DB-4135-B3C0-EDD80DED07F8}"/>
              </a:ext>
            </a:extLst>
          </p:cNvPr>
          <p:cNvSpPr/>
          <p:nvPr/>
        </p:nvSpPr>
        <p:spPr>
          <a:xfrm rot="18914439">
            <a:off x="575796" y="1662505"/>
            <a:ext cx="1826813" cy="334156"/>
          </a:xfrm>
          <a:prstGeom prst="trapezoid">
            <a:avLst>
              <a:gd name="adj" fmla="val 1005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D4C1D-E82C-4FB6-8B48-3587B23A0C92}"/>
              </a:ext>
            </a:extLst>
          </p:cNvPr>
          <p:cNvSpPr/>
          <p:nvPr/>
        </p:nvSpPr>
        <p:spPr>
          <a:xfrm>
            <a:off x="4364930" y="2458265"/>
            <a:ext cx="3358234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810173946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5D160C8-6FC4-4B8A-A1D5-BC2594E85D34}"/>
              </a:ext>
            </a:extLst>
          </p:cNvPr>
          <p:cNvSpPr/>
          <p:nvPr/>
        </p:nvSpPr>
        <p:spPr>
          <a:xfrm>
            <a:off x="952500" y="952500"/>
            <a:ext cx="4908430" cy="4953000"/>
          </a:xfrm>
          <a:prstGeom prst="frame">
            <a:avLst>
              <a:gd name="adj1" fmla="val 39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27FF2-691D-44E6-B0F2-59928B76D11B}"/>
              </a:ext>
            </a:extLst>
          </p:cNvPr>
          <p:cNvSpPr/>
          <p:nvPr/>
        </p:nvSpPr>
        <p:spPr>
          <a:xfrm>
            <a:off x="6499218" y="3429000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E23087E-A4D2-4B72-A73F-2B1FB36D11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r="20022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B34BD-561D-48C1-B538-3F2242D9FF9E}"/>
              </a:ext>
            </a:extLst>
          </p:cNvPr>
          <p:cNvSpPr/>
          <p:nvPr/>
        </p:nvSpPr>
        <p:spPr>
          <a:xfrm>
            <a:off x="6469143" y="1796186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866782662"/>
      </p:ext>
    </p:extLst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187CE1A-1BEF-4609-8DA7-4B1544B1F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r="21967"/>
          <a:stretch>
            <a:fillRect/>
          </a:stretch>
        </p:blipFill>
        <p:spPr/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339E9B2-0B9E-40A4-BD35-797EC706A06F}"/>
              </a:ext>
            </a:extLst>
          </p:cNvPr>
          <p:cNvSpPr/>
          <p:nvPr/>
        </p:nvSpPr>
        <p:spPr>
          <a:xfrm>
            <a:off x="952500" y="952500"/>
            <a:ext cx="4410865" cy="4952999"/>
          </a:xfrm>
          <a:custGeom>
            <a:avLst/>
            <a:gdLst>
              <a:gd name="connsiteX0" fmla="*/ 173171 w 4410865"/>
              <a:gd name="connsiteY0" fmla="*/ 1017368 h 4952999"/>
              <a:gd name="connsiteX1" fmla="*/ 173171 w 4410865"/>
              <a:gd name="connsiteY1" fmla="*/ 4779828 h 4952999"/>
              <a:gd name="connsiteX2" fmla="*/ 2849261 w 4410865"/>
              <a:gd name="connsiteY2" fmla="*/ 4779828 h 4952999"/>
              <a:gd name="connsiteX3" fmla="*/ 4237694 w 4410865"/>
              <a:gd name="connsiteY3" fmla="*/ 4779828 h 4952999"/>
              <a:gd name="connsiteX4" fmla="*/ 4237694 w 4410865"/>
              <a:gd name="connsiteY4" fmla="*/ 3391395 h 4952999"/>
              <a:gd name="connsiteX5" fmla="*/ 4410865 w 4410865"/>
              <a:gd name="connsiteY5" fmla="*/ 3218224 h 4952999"/>
              <a:gd name="connsiteX6" fmla="*/ 4410865 w 4410865"/>
              <a:gd name="connsiteY6" fmla="*/ 4952999 h 4952999"/>
              <a:gd name="connsiteX7" fmla="*/ 2676090 w 4410865"/>
              <a:gd name="connsiteY7" fmla="*/ 4952999 h 4952999"/>
              <a:gd name="connsiteX8" fmla="*/ 0 w 4410865"/>
              <a:gd name="connsiteY8" fmla="*/ 4952999 h 4952999"/>
              <a:gd name="connsiteX9" fmla="*/ 0 w 4410865"/>
              <a:gd name="connsiteY9" fmla="*/ 1190539 h 4952999"/>
              <a:gd name="connsiteX10" fmla="*/ 0 w 4410865"/>
              <a:gd name="connsiteY10" fmla="*/ 0 h 4952999"/>
              <a:gd name="connsiteX11" fmla="*/ 1190539 w 4410865"/>
              <a:gd name="connsiteY11" fmla="*/ 0 h 4952999"/>
              <a:gd name="connsiteX12" fmla="*/ 1017368 w 4410865"/>
              <a:gd name="connsiteY12" fmla="*/ 173171 h 4952999"/>
              <a:gd name="connsiteX13" fmla="*/ 173171 w 4410865"/>
              <a:gd name="connsiteY13" fmla="*/ 173171 h 4952999"/>
              <a:gd name="connsiteX14" fmla="*/ 173171 w 4410865"/>
              <a:gd name="connsiteY14" fmla="*/ 1017368 h 4952999"/>
              <a:gd name="connsiteX15" fmla="*/ 0 w 4410865"/>
              <a:gd name="connsiteY15" fmla="*/ 1190539 h 495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0865" h="4952999">
                <a:moveTo>
                  <a:pt x="173171" y="1017368"/>
                </a:moveTo>
                <a:lnTo>
                  <a:pt x="173171" y="4779828"/>
                </a:lnTo>
                <a:lnTo>
                  <a:pt x="2849261" y="4779828"/>
                </a:lnTo>
                <a:lnTo>
                  <a:pt x="4237694" y="4779828"/>
                </a:lnTo>
                <a:lnTo>
                  <a:pt x="4237694" y="3391395"/>
                </a:lnTo>
                <a:lnTo>
                  <a:pt x="4410865" y="3218224"/>
                </a:lnTo>
                <a:lnTo>
                  <a:pt x="4410865" y="4952999"/>
                </a:lnTo>
                <a:lnTo>
                  <a:pt x="2676090" y="4952999"/>
                </a:lnTo>
                <a:lnTo>
                  <a:pt x="0" y="4952999"/>
                </a:lnTo>
                <a:lnTo>
                  <a:pt x="0" y="1190539"/>
                </a:lnTo>
                <a:close/>
                <a:moveTo>
                  <a:pt x="0" y="0"/>
                </a:moveTo>
                <a:lnTo>
                  <a:pt x="1190539" y="0"/>
                </a:lnTo>
                <a:lnTo>
                  <a:pt x="1017368" y="173171"/>
                </a:lnTo>
                <a:lnTo>
                  <a:pt x="173171" y="173171"/>
                </a:lnTo>
                <a:lnTo>
                  <a:pt x="173171" y="1017368"/>
                </a:lnTo>
                <a:lnTo>
                  <a:pt x="0" y="11905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95F7A-2392-4676-B7B2-AEEEC7C4CBC6}"/>
              </a:ext>
            </a:extLst>
          </p:cNvPr>
          <p:cNvSpPr/>
          <p:nvPr/>
        </p:nvSpPr>
        <p:spPr>
          <a:xfrm>
            <a:off x="6499218" y="3429000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EEFCD1-5231-4B43-AABF-03BA2498B820}"/>
              </a:ext>
            </a:extLst>
          </p:cNvPr>
          <p:cNvSpPr/>
          <p:nvPr/>
        </p:nvSpPr>
        <p:spPr>
          <a:xfrm>
            <a:off x="6469143" y="1796186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34897755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2F4E36-F168-4CAA-A09D-0D83024CC6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r="8643"/>
          <a:stretch>
            <a:fillRect/>
          </a:stretch>
        </p:blipFill>
        <p:spPr/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76C419-7AFD-41A5-A11A-4DA4A40AE16F}"/>
              </a:ext>
            </a:extLst>
          </p:cNvPr>
          <p:cNvSpPr/>
          <p:nvPr/>
        </p:nvSpPr>
        <p:spPr>
          <a:xfrm>
            <a:off x="952500" y="952500"/>
            <a:ext cx="4908430" cy="4953000"/>
          </a:xfrm>
          <a:custGeom>
            <a:avLst/>
            <a:gdLst>
              <a:gd name="connsiteX0" fmla="*/ 498929 w 4908430"/>
              <a:gd name="connsiteY0" fmla="*/ 0 h 4953000"/>
              <a:gd name="connsiteX1" fmla="*/ 4908430 w 4908430"/>
              <a:gd name="connsiteY1" fmla="*/ 0 h 4953000"/>
              <a:gd name="connsiteX2" fmla="*/ 4908430 w 4908430"/>
              <a:gd name="connsiteY2" fmla="*/ 4953000 h 4953000"/>
              <a:gd name="connsiteX3" fmla="*/ 0 w 4908430"/>
              <a:gd name="connsiteY3" fmla="*/ 4953000 h 4953000"/>
              <a:gd name="connsiteX4" fmla="*/ 0 w 4908430"/>
              <a:gd name="connsiteY4" fmla="*/ 1340757 h 4953000"/>
              <a:gd name="connsiteX5" fmla="*/ 192705 w 4908430"/>
              <a:gd name="connsiteY5" fmla="*/ 1340757 h 4953000"/>
              <a:gd name="connsiteX6" fmla="*/ 192705 w 4908430"/>
              <a:gd name="connsiteY6" fmla="*/ 4760295 h 4953000"/>
              <a:gd name="connsiteX7" fmla="*/ 4715725 w 4908430"/>
              <a:gd name="connsiteY7" fmla="*/ 4760295 h 4953000"/>
              <a:gd name="connsiteX8" fmla="*/ 4715725 w 4908430"/>
              <a:gd name="connsiteY8" fmla="*/ 192705 h 4953000"/>
              <a:gd name="connsiteX9" fmla="*/ 498929 w 4908430"/>
              <a:gd name="connsiteY9" fmla="*/ 192705 h 4953000"/>
              <a:gd name="connsiteX10" fmla="*/ 498929 w 4908430"/>
              <a:gd name="connsiteY10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8430" h="4953000">
                <a:moveTo>
                  <a:pt x="498929" y="0"/>
                </a:moveTo>
                <a:lnTo>
                  <a:pt x="4908430" y="0"/>
                </a:lnTo>
                <a:lnTo>
                  <a:pt x="4908430" y="4953000"/>
                </a:lnTo>
                <a:lnTo>
                  <a:pt x="0" y="4953000"/>
                </a:lnTo>
                <a:lnTo>
                  <a:pt x="0" y="1340757"/>
                </a:lnTo>
                <a:lnTo>
                  <a:pt x="192705" y="1340757"/>
                </a:lnTo>
                <a:lnTo>
                  <a:pt x="192705" y="4760295"/>
                </a:lnTo>
                <a:lnTo>
                  <a:pt x="4715725" y="4760295"/>
                </a:lnTo>
                <a:lnTo>
                  <a:pt x="4715725" y="192705"/>
                </a:lnTo>
                <a:lnTo>
                  <a:pt x="498929" y="192705"/>
                </a:lnTo>
                <a:lnTo>
                  <a:pt x="49892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12832-E422-4F43-A8F8-3D98BD83953C}"/>
              </a:ext>
            </a:extLst>
          </p:cNvPr>
          <p:cNvSpPr/>
          <p:nvPr/>
        </p:nvSpPr>
        <p:spPr>
          <a:xfrm>
            <a:off x="6633452" y="3598941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36C32-D401-451A-9BC0-72D70E6B4436}"/>
              </a:ext>
            </a:extLst>
          </p:cNvPr>
          <p:cNvSpPr/>
          <p:nvPr/>
        </p:nvSpPr>
        <p:spPr>
          <a:xfrm>
            <a:off x="6633452" y="203438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755448845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C40C2A3-55DE-4729-BED6-4D4177138A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19132"/>
          <a:stretch>
            <a:fillRect/>
          </a:stretch>
        </p:blipFill>
        <p:spPr/>
      </p:pic>
      <p:sp>
        <p:nvSpPr>
          <p:cNvPr id="30" name="Frame 29">
            <a:extLst>
              <a:ext uri="{FF2B5EF4-FFF2-40B4-BE49-F238E27FC236}">
                <a16:creationId xmlns:a16="http://schemas.microsoft.com/office/drawing/2014/main" id="{386B326F-B0B7-4FB0-9B21-3EBCA66C8FDB}"/>
              </a:ext>
            </a:extLst>
          </p:cNvPr>
          <p:cNvSpPr/>
          <p:nvPr/>
        </p:nvSpPr>
        <p:spPr>
          <a:xfrm>
            <a:off x="952500" y="952500"/>
            <a:ext cx="3359441" cy="4953000"/>
          </a:xfrm>
          <a:prstGeom prst="frame">
            <a:avLst>
              <a:gd name="adj1" fmla="val 39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0ADC85F-3A12-47BF-B239-BAA8D6FA6EB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 b="12790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D9895-FCDD-4048-9B8C-1789546C136B}"/>
              </a:ext>
            </a:extLst>
          </p:cNvPr>
          <p:cNvSpPr/>
          <p:nvPr/>
        </p:nvSpPr>
        <p:spPr>
          <a:xfrm>
            <a:off x="6126075" y="4089318"/>
            <a:ext cx="4451792" cy="139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8082A-D077-468A-B832-71C63B73FEA5}"/>
              </a:ext>
            </a:extLst>
          </p:cNvPr>
          <p:cNvSpPr/>
          <p:nvPr/>
        </p:nvSpPr>
        <p:spPr>
          <a:xfrm>
            <a:off x="4610100" y="223142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74755888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A71C6872-D539-4657-8F5E-563ADEC579BB}"/>
              </a:ext>
            </a:extLst>
          </p:cNvPr>
          <p:cNvSpPr/>
          <p:nvPr/>
        </p:nvSpPr>
        <p:spPr>
          <a:xfrm>
            <a:off x="3281950" y="383791"/>
            <a:ext cx="6090420" cy="6090418"/>
          </a:xfrm>
          <a:prstGeom prst="donut">
            <a:avLst>
              <a:gd name="adj" fmla="val 7485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7EB91-C065-48FF-BECA-A4D5DE4C4BEA}"/>
              </a:ext>
            </a:extLst>
          </p:cNvPr>
          <p:cNvSpPr/>
          <p:nvPr/>
        </p:nvSpPr>
        <p:spPr>
          <a:xfrm>
            <a:off x="4996181" y="2457790"/>
            <a:ext cx="21996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</a:rPr>
              <a:t>THANK 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</a:rPr>
              <a:t>YOU!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DF58CD2-92EB-45CE-9EE9-DDF12D3AC5C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2210835F-9E55-4F3D-9599-63A8AD3AA3C7}"/>
              </a:ext>
            </a:extLst>
          </p:cNvPr>
          <p:cNvSpPr/>
          <p:nvPr/>
        </p:nvSpPr>
        <p:spPr>
          <a:xfrm>
            <a:off x="8200233" y="383791"/>
            <a:ext cx="6090420" cy="6090418"/>
          </a:xfrm>
          <a:prstGeom prst="donut">
            <a:avLst>
              <a:gd name="adj" fmla="val 6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4DA6B1-FA8E-4620-BF5F-40CF7B081D70}"/>
              </a:ext>
            </a:extLst>
          </p:cNvPr>
          <p:cNvGrpSpPr/>
          <p:nvPr/>
        </p:nvGrpSpPr>
        <p:grpSpPr>
          <a:xfrm>
            <a:off x="870201" y="3429000"/>
            <a:ext cx="5073399" cy="2467920"/>
            <a:chOff x="870201" y="3429000"/>
            <a:chExt cx="5073399" cy="24679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275471-01FE-4F25-A8C0-776A4122CF6C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3234A8-4297-47C5-8C8B-40C9B27C7AEE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222F39-DE6B-4E34-ACD8-70AEF09D5008}"/>
                </a:ext>
              </a:extLst>
            </p:cNvPr>
            <p:cNvSpPr/>
            <p:nvPr/>
          </p:nvSpPr>
          <p:spPr>
            <a:xfrm>
              <a:off x="870201" y="4838745"/>
              <a:ext cx="5073399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exercitation 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E75215-A401-4B85-8103-1410213E2CD6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21" name="Freeform 379">
                <a:extLst>
                  <a:ext uri="{FF2B5EF4-FFF2-40B4-BE49-F238E27FC236}">
                    <a16:creationId xmlns:a16="http://schemas.microsoft.com/office/drawing/2014/main" id="{448AD47C-987E-4C29-8FEC-85BB15DA0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2" name="Freeform 380">
                <a:extLst>
                  <a:ext uri="{FF2B5EF4-FFF2-40B4-BE49-F238E27FC236}">
                    <a16:creationId xmlns:a16="http://schemas.microsoft.com/office/drawing/2014/main" id="{3CBADBE8-E720-4821-94A7-A6CD1315C5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3" name="Freeform 381">
                <a:extLst>
                  <a:ext uri="{FF2B5EF4-FFF2-40B4-BE49-F238E27FC236}">
                    <a16:creationId xmlns:a16="http://schemas.microsoft.com/office/drawing/2014/main" id="{7613775E-D4DC-481F-94DC-19E88ABE63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4" name="Freeform 382">
                <a:extLst>
                  <a:ext uri="{FF2B5EF4-FFF2-40B4-BE49-F238E27FC236}">
                    <a16:creationId xmlns:a16="http://schemas.microsoft.com/office/drawing/2014/main" id="{7E1DEECB-5BB6-4EC4-8C26-455F830578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5" name="Freeform 383">
                <a:extLst>
                  <a:ext uri="{FF2B5EF4-FFF2-40B4-BE49-F238E27FC236}">
                    <a16:creationId xmlns:a16="http://schemas.microsoft.com/office/drawing/2014/main" id="{324567AD-EA19-4A09-8293-4286F1E5A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125526A-F569-4BB2-84EA-20AE7906C3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r="21884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9AE012-3B2D-476E-A64E-010485D84418}"/>
              </a:ext>
            </a:extLst>
          </p:cNvPr>
          <p:cNvSpPr/>
          <p:nvPr/>
        </p:nvSpPr>
        <p:spPr>
          <a:xfrm>
            <a:off x="870201" y="109280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86441836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4FA308A-5CC4-49CF-851D-7E42AAE1DF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r="18968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35BF236-69A2-45F4-B463-E3752FDA2E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r="18981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3E4B595-96F7-47E7-88ED-B1CC10FC7894}"/>
              </a:ext>
            </a:extLst>
          </p:cNvPr>
          <p:cNvGrpSpPr/>
          <p:nvPr/>
        </p:nvGrpSpPr>
        <p:grpSpPr>
          <a:xfrm>
            <a:off x="870201" y="3429000"/>
            <a:ext cx="5073399" cy="2467920"/>
            <a:chOff x="870201" y="3429000"/>
            <a:chExt cx="5073399" cy="24679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9B0542-BFBE-47B3-8C14-97BB11A5306F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C53C21-A4FD-481A-A3D6-87BED0BFB398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5B0FA0-B2EF-4C6F-9E32-07EB6CF357F5}"/>
                </a:ext>
              </a:extLst>
            </p:cNvPr>
            <p:cNvSpPr/>
            <p:nvPr/>
          </p:nvSpPr>
          <p:spPr>
            <a:xfrm>
              <a:off x="870201" y="4838745"/>
              <a:ext cx="5073399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exercitation 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F18014-7D94-49BB-8D08-8F9BE2D7A8C8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15" name="Freeform 379">
                <a:extLst>
                  <a:ext uri="{FF2B5EF4-FFF2-40B4-BE49-F238E27FC236}">
                    <a16:creationId xmlns:a16="http://schemas.microsoft.com/office/drawing/2014/main" id="{2B69040C-BEA1-4579-902E-BA980DDC1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7" name="Freeform 380">
                <a:extLst>
                  <a:ext uri="{FF2B5EF4-FFF2-40B4-BE49-F238E27FC236}">
                    <a16:creationId xmlns:a16="http://schemas.microsoft.com/office/drawing/2014/main" id="{29F8E41B-EF5D-4B16-BB28-3B16B38CA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8" name="Freeform 381">
                <a:extLst>
                  <a:ext uri="{FF2B5EF4-FFF2-40B4-BE49-F238E27FC236}">
                    <a16:creationId xmlns:a16="http://schemas.microsoft.com/office/drawing/2014/main" id="{7BE35935-E0E4-47C6-BF0C-322DF4F083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9" name="Freeform 382">
                <a:extLst>
                  <a:ext uri="{FF2B5EF4-FFF2-40B4-BE49-F238E27FC236}">
                    <a16:creationId xmlns:a16="http://schemas.microsoft.com/office/drawing/2014/main" id="{14D3E0CF-896C-4C86-8BD1-01E623EBCA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1" name="Freeform 383">
                <a:extLst>
                  <a:ext uri="{FF2B5EF4-FFF2-40B4-BE49-F238E27FC236}">
                    <a16:creationId xmlns:a16="http://schemas.microsoft.com/office/drawing/2014/main" id="{4BE122A1-6820-46B4-8277-571590DA7D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25" name="Diamond 24">
            <a:extLst>
              <a:ext uri="{FF2B5EF4-FFF2-40B4-BE49-F238E27FC236}">
                <a16:creationId xmlns:a16="http://schemas.microsoft.com/office/drawing/2014/main" id="{72709AD6-CDA5-4727-BFBF-5649F00FCA08}"/>
              </a:ext>
            </a:extLst>
          </p:cNvPr>
          <p:cNvSpPr/>
          <p:nvPr/>
        </p:nvSpPr>
        <p:spPr>
          <a:xfrm flipH="1">
            <a:off x="7979500" y="2292928"/>
            <a:ext cx="2272146" cy="2272146"/>
          </a:xfrm>
          <a:prstGeom prst="diamond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3E2BB2-C70B-4A09-A5BA-DD54A778A857}"/>
              </a:ext>
            </a:extLst>
          </p:cNvPr>
          <p:cNvSpPr/>
          <p:nvPr/>
        </p:nvSpPr>
        <p:spPr>
          <a:xfrm>
            <a:off x="5411719" y="0"/>
            <a:ext cx="1106599" cy="1590675"/>
          </a:xfrm>
          <a:custGeom>
            <a:avLst/>
            <a:gdLst>
              <a:gd name="connsiteX0" fmla="*/ 0 w 1106599"/>
              <a:gd name="connsiteY0" fmla="*/ 0 h 1590675"/>
              <a:gd name="connsiteX1" fmla="*/ 438058 w 1106599"/>
              <a:gd name="connsiteY1" fmla="*/ 0 h 1590675"/>
              <a:gd name="connsiteX2" fmla="*/ 1106599 w 1106599"/>
              <a:gd name="connsiteY2" fmla="*/ 1590675 h 1590675"/>
              <a:gd name="connsiteX3" fmla="*/ 668541 w 1106599"/>
              <a:gd name="connsiteY3" fmla="*/ 1590675 h 1590675"/>
              <a:gd name="connsiteX4" fmla="*/ 0 w 1106599"/>
              <a:gd name="connsiteY4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599" h="1590675">
                <a:moveTo>
                  <a:pt x="0" y="0"/>
                </a:moveTo>
                <a:lnTo>
                  <a:pt x="438058" y="0"/>
                </a:lnTo>
                <a:lnTo>
                  <a:pt x="1106599" y="1590675"/>
                </a:lnTo>
                <a:lnTo>
                  <a:pt x="668541" y="15906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D016D1-031E-495D-A4EB-D13E41F9E426}"/>
              </a:ext>
            </a:extLst>
          </p:cNvPr>
          <p:cNvSpPr txBox="1"/>
          <p:nvPr/>
        </p:nvSpPr>
        <p:spPr>
          <a:xfrm>
            <a:off x="8565583" y="2880687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latin typeface="+mj-lt"/>
              </a:rPr>
              <a:t>80 %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9670F1-26F3-4231-A143-96E0DF3D8119}"/>
              </a:ext>
            </a:extLst>
          </p:cNvPr>
          <p:cNvSpPr txBox="1"/>
          <p:nvPr/>
        </p:nvSpPr>
        <p:spPr>
          <a:xfrm>
            <a:off x="8315514" y="3356282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+mj-lt"/>
              </a:rPr>
              <a:t>Samples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DC6EF9-9F50-4BB9-9F2A-2A4EE8A36B55}"/>
              </a:ext>
            </a:extLst>
          </p:cNvPr>
          <p:cNvSpPr/>
          <p:nvPr/>
        </p:nvSpPr>
        <p:spPr>
          <a:xfrm>
            <a:off x="870201" y="109280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16771931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65413A5-3A46-4938-9C15-19D8144D303D}"/>
              </a:ext>
            </a:extLst>
          </p:cNvPr>
          <p:cNvSpPr/>
          <p:nvPr/>
        </p:nvSpPr>
        <p:spPr>
          <a:xfrm rot="2700000">
            <a:off x="7282809" y="2336350"/>
            <a:ext cx="1568162" cy="1568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6AE609-8296-4679-ADFF-8D54231D4187}"/>
              </a:ext>
            </a:extLst>
          </p:cNvPr>
          <p:cNvSpPr/>
          <p:nvPr/>
        </p:nvSpPr>
        <p:spPr>
          <a:xfrm rot="2700000">
            <a:off x="10826770" y="1297819"/>
            <a:ext cx="1130993" cy="1130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ADF7A-89FB-444E-A5D2-A9D542775470}"/>
              </a:ext>
            </a:extLst>
          </p:cNvPr>
          <p:cNvSpPr txBox="1"/>
          <p:nvPr/>
        </p:nvSpPr>
        <p:spPr>
          <a:xfrm>
            <a:off x="7516900" y="2640905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latin typeface="+mj-lt"/>
              </a:rPr>
              <a:t>80 %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31429-B18D-437B-B020-CCB772CA8B0F}"/>
              </a:ext>
            </a:extLst>
          </p:cNvPr>
          <p:cNvSpPr txBox="1"/>
          <p:nvPr/>
        </p:nvSpPr>
        <p:spPr>
          <a:xfrm>
            <a:off x="7266831" y="3116500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+mj-lt"/>
              </a:rPr>
              <a:t>Samples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1CBACC-0678-4BAE-9CF3-AC33F84744A2}"/>
              </a:ext>
            </a:extLst>
          </p:cNvPr>
          <p:cNvGrpSpPr/>
          <p:nvPr/>
        </p:nvGrpSpPr>
        <p:grpSpPr>
          <a:xfrm>
            <a:off x="870201" y="3429000"/>
            <a:ext cx="5073399" cy="2475421"/>
            <a:chOff x="870201" y="3429000"/>
            <a:chExt cx="5073399" cy="2475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261FBE-B976-47C0-8FE9-EC85B40D3FA1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09795-EBA3-425D-84C1-DC96E0452DD7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6A8E00-3D84-463B-9375-E84C64653F7C}"/>
                </a:ext>
              </a:extLst>
            </p:cNvPr>
            <p:cNvSpPr/>
            <p:nvPr/>
          </p:nvSpPr>
          <p:spPr>
            <a:xfrm>
              <a:off x="870201" y="4838745"/>
              <a:ext cx="5073399" cy="1065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exercitation 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084A90-9840-4699-AA23-ADF0A2EDED6E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26" name="Freeform 379">
                <a:extLst>
                  <a:ext uri="{FF2B5EF4-FFF2-40B4-BE49-F238E27FC236}">
                    <a16:creationId xmlns:a16="http://schemas.microsoft.com/office/drawing/2014/main" id="{D96A955E-9366-4A2B-97BC-8AB0D293C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7" name="Freeform 380">
                <a:extLst>
                  <a:ext uri="{FF2B5EF4-FFF2-40B4-BE49-F238E27FC236}">
                    <a16:creationId xmlns:a16="http://schemas.microsoft.com/office/drawing/2014/main" id="{DE69BC67-6DBD-43F7-9F9C-92F8E260E0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8" name="Freeform 381">
                <a:extLst>
                  <a:ext uri="{FF2B5EF4-FFF2-40B4-BE49-F238E27FC236}">
                    <a16:creationId xmlns:a16="http://schemas.microsoft.com/office/drawing/2014/main" id="{200DB04E-B893-4251-B2EF-24EC3AD4D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29" name="Freeform 382">
                <a:extLst>
                  <a:ext uri="{FF2B5EF4-FFF2-40B4-BE49-F238E27FC236}">
                    <a16:creationId xmlns:a16="http://schemas.microsoft.com/office/drawing/2014/main" id="{B7B2D810-C8D3-4C69-9BE8-D9BE4B9878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0" name="Freeform 383">
                <a:extLst>
                  <a:ext uri="{FF2B5EF4-FFF2-40B4-BE49-F238E27FC236}">
                    <a16:creationId xmlns:a16="http://schemas.microsoft.com/office/drawing/2014/main" id="{683E2368-A042-4917-A739-3EAE903210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5A084F-B9E9-4AD6-B8A9-4D006081C6AF}"/>
              </a:ext>
            </a:extLst>
          </p:cNvPr>
          <p:cNvSpPr/>
          <p:nvPr/>
        </p:nvSpPr>
        <p:spPr>
          <a:xfrm>
            <a:off x="870201" y="109280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39E7A00-4FB0-4918-94F5-60F2E475F7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79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BB67A71-CDF4-4C26-B36E-AD3524461E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5" b="15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16948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5210790-365B-475A-AD70-6A731C8282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 r="30550"/>
          <a:stretch>
            <a:fillRect/>
          </a:stretch>
        </p:blipFill>
        <p:spPr/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C5A5AA-1DE7-4307-A76C-BC6FC600E522}"/>
              </a:ext>
            </a:extLst>
          </p:cNvPr>
          <p:cNvSpPr/>
          <p:nvPr/>
        </p:nvSpPr>
        <p:spPr>
          <a:xfrm>
            <a:off x="9374187" y="77789"/>
            <a:ext cx="2733675" cy="4114800"/>
          </a:xfrm>
          <a:custGeom>
            <a:avLst/>
            <a:gdLst>
              <a:gd name="connsiteX0" fmla="*/ 0 w 2733675"/>
              <a:gd name="connsiteY0" fmla="*/ 0 h 4114800"/>
              <a:gd name="connsiteX1" fmla="*/ 2733675 w 2733675"/>
              <a:gd name="connsiteY1" fmla="*/ 0 h 4114800"/>
              <a:gd name="connsiteX2" fmla="*/ 2733675 w 2733675"/>
              <a:gd name="connsiteY2" fmla="*/ 4114800 h 4114800"/>
              <a:gd name="connsiteX3" fmla="*/ 0 w 2733675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675" h="4114800">
                <a:moveTo>
                  <a:pt x="0" y="0"/>
                </a:moveTo>
                <a:lnTo>
                  <a:pt x="2733675" y="0"/>
                </a:lnTo>
                <a:lnTo>
                  <a:pt x="2733675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C25C47-71A8-4DCC-9C23-4B12CFCBB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5" r="27855"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DF422-C10D-4C3E-BDBC-D2740B93EC0D}"/>
              </a:ext>
            </a:extLst>
          </p:cNvPr>
          <p:cNvGrpSpPr/>
          <p:nvPr/>
        </p:nvGrpSpPr>
        <p:grpSpPr>
          <a:xfrm>
            <a:off x="8221524" y="921689"/>
            <a:ext cx="2367153" cy="1890418"/>
            <a:chOff x="6960204" y="323848"/>
            <a:chExt cx="2367153" cy="1890418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8A4CB15C-D1A2-452F-9CA2-797E652C237E}"/>
                </a:ext>
              </a:extLst>
            </p:cNvPr>
            <p:cNvSpPr/>
            <p:nvPr/>
          </p:nvSpPr>
          <p:spPr>
            <a:xfrm>
              <a:off x="6960204" y="506097"/>
              <a:ext cx="2183795" cy="1708169"/>
            </a:xfrm>
            <a:prstGeom prst="frame">
              <a:avLst>
                <a:gd name="adj1" fmla="val 36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325A50-782D-4D64-B196-5395FF158768}"/>
                </a:ext>
              </a:extLst>
            </p:cNvPr>
            <p:cNvSpPr/>
            <p:nvPr/>
          </p:nvSpPr>
          <p:spPr>
            <a:xfrm>
              <a:off x="8870157" y="323848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8B7D2F-32DE-4D2D-8146-FFAD1B31506B}"/>
              </a:ext>
            </a:extLst>
          </p:cNvPr>
          <p:cNvGrpSpPr/>
          <p:nvPr/>
        </p:nvGrpSpPr>
        <p:grpSpPr>
          <a:xfrm>
            <a:off x="870201" y="3429000"/>
            <a:ext cx="5073399" cy="2467920"/>
            <a:chOff x="870201" y="3429000"/>
            <a:chExt cx="5073399" cy="24679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A34417-5D2A-4213-B85C-018A6322C96B}"/>
                </a:ext>
              </a:extLst>
            </p:cNvPr>
            <p:cNvSpPr txBox="1"/>
            <p:nvPr/>
          </p:nvSpPr>
          <p:spPr>
            <a:xfrm>
              <a:off x="870201" y="3923148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D6EE79-5C55-46A6-93E4-4F97DE769A3D}"/>
                </a:ext>
              </a:extLst>
            </p:cNvPr>
            <p:cNvSpPr txBox="1"/>
            <p:nvPr/>
          </p:nvSpPr>
          <p:spPr>
            <a:xfrm>
              <a:off x="870201" y="4446368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31B432-990A-4842-8FCE-8D19AC19C9EE}"/>
                </a:ext>
              </a:extLst>
            </p:cNvPr>
            <p:cNvSpPr/>
            <p:nvPr/>
          </p:nvSpPr>
          <p:spPr>
            <a:xfrm>
              <a:off x="870201" y="4838745"/>
              <a:ext cx="5073399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exercitation .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899043-7F22-4324-83A3-729746AE19C5}"/>
                </a:ext>
              </a:extLst>
            </p:cNvPr>
            <p:cNvGrpSpPr/>
            <p:nvPr/>
          </p:nvGrpSpPr>
          <p:grpSpPr>
            <a:xfrm>
              <a:off x="958788" y="3429000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30" name="Freeform 379">
                <a:extLst>
                  <a:ext uri="{FF2B5EF4-FFF2-40B4-BE49-F238E27FC236}">
                    <a16:creationId xmlns:a16="http://schemas.microsoft.com/office/drawing/2014/main" id="{2EB218E3-BE58-4895-95C0-2C239FDCF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1" name="Freeform 380">
                <a:extLst>
                  <a:ext uri="{FF2B5EF4-FFF2-40B4-BE49-F238E27FC236}">
                    <a16:creationId xmlns:a16="http://schemas.microsoft.com/office/drawing/2014/main" id="{BB4765BA-C2C9-42F9-8E21-C889BD3C30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2" name="Freeform 381">
                <a:extLst>
                  <a:ext uri="{FF2B5EF4-FFF2-40B4-BE49-F238E27FC236}">
                    <a16:creationId xmlns:a16="http://schemas.microsoft.com/office/drawing/2014/main" id="{3A600B80-F6CA-4062-94F2-FC15E8164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3" name="Freeform 382">
                <a:extLst>
                  <a:ext uri="{FF2B5EF4-FFF2-40B4-BE49-F238E27FC236}">
                    <a16:creationId xmlns:a16="http://schemas.microsoft.com/office/drawing/2014/main" id="{0F6BABFC-3FE1-47E5-BA16-C6A86C228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34" name="Freeform 383">
                <a:extLst>
                  <a:ext uri="{FF2B5EF4-FFF2-40B4-BE49-F238E27FC236}">
                    <a16:creationId xmlns:a16="http://schemas.microsoft.com/office/drawing/2014/main" id="{9353CBFB-A08D-404A-8D35-835E3BF131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433B5F7-3390-4691-B19F-DBA20F7A6264}"/>
              </a:ext>
            </a:extLst>
          </p:cNvPr>
          <p:cNvSpPr/>
          <p:nvPr/>
        </p:nvSpPr>
        <p:spPr>
          <a:xfrm>
            <a:off x="9501188" y="4976813"/>
            <a:ext cx="339724" cy="1881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8E4890-8BD3-45C6-B005-A141370DBEBD}"/>
              </a:ext>
            </a:extLst>
          </p:cNvPr>
          <p:cNvSpPr/>
          <p:nvPr/>
        </p:nvSpPr>
        <p:spPr>
          <a:xfrm>
            <a:off x="870201" y="109280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9935874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53988D-0CDF-40D4-9925-26647CAC2CB2}"/>
              </a:ext>
            </a:extLst>
          </p:cNvPr>
          <p:cNvSpPr/>
          <p:nvPr/>
        </p:nvSpPr>
        <p:spPr>
          <a:xfrm rot="10800000">
            <a:off x="2685087" y="2494588"/>
            <a:ext cx="6821826" cy="4363412"/>
          </a:xfrm>
          <a:custGeom>
            <a:avLst/>
            <a:gdLst>
              <a:gd name="connsiteX0" fmla="*/ 137457 w 6821826"/>
              <a:gd name="connsiteY0" fmla="*/ 0 h 4363412"/>
              <a:gd name="connsiteX1" fmla="*/ 417767 w 6821826"/>
              <a:gd name="connsiteY1" fmla="*/ 0 h 4363412"/>
              <a:gd name="connsiteX2" fmla="*/ 411021 w 6821826"/>
              <a:gd name="connsiteY2" fmla="*/ 18430 h 4363412"/>
              <a:gd name="connsiteX3" fmla="*/ 269803 w 6821826"/>
              <a:gd name="connsiteY3" fmla="*/ 952500 h 4363412"/>
              <a:gd name="connsiteX4" fmla="*/ 3410913 w 6821826"/>
              <a:gd name="connsiteY4" fmla="*/ 4093609 h 4363412"/>
              <a:gd name="connsiteX5" fmla="*/ 6552023 w 6821826"/>
              <a:gd name="connsiteY5" fmla="*/ 952500 h 4363412"/>
              <a:gd name="connsiteX6" fmla="*/ 6410805 w 6821826"/>
              <a:gd name="connsiteY6" fmla="*/ 18430 h 4363412"/>
              <a:gd name="connsiteX7" fmla="*/ 6404059 w 6821826"/>
              <a:gd name="connsiteY7" fmla="*/ 0 h 4363412"/>
              <a:gd name="connsiteX8" fmla="*/ 6684369 w 6821826"/>
              <a:gd name="connsiteY8" fmla="*/ 0 h 4363412"/>
              <a:gd name="connsiteX9" fmla="*/ 6752528 w 6821826"/>
              <a:gd name="connsiteY9" fmla="*/ 265082 h 4363412"/>
              <a:gd name="connsiteX10" fmla="*/ 6821826 w 6821826"/>
              <a:gd name="connsiteY10" fmla="*/ 952500 h 4363412"/>
              <a:gd name="connsiteX11" fmla="*/ 3410913 w 6821826"/>
              <a:gd name="connsiteY11" fmla="*/ 4363412 h 4363412"/>
              <a:gd name="connsiteX12" fmla="*/ 0 w 6821826"/>
              <a:gd name="connsiteY12" fmla="*/ 952500 h 4363412"/>
              <a:gd name="connsiteX13" fmla="*/ 69298 w 6821826"/>
              <a:gd name="connsiteY13" fmla="*/ 265082 h 436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21826" h="4363412">
                <a:moveTo>
                  <a:pt x="137457" y="0"/>
                </a:moveTo>
                <a:lnTo>
                  <a:pt x="417767" y="0"/>
                </a:lnTo>
                <a:lnTo>
                  <a:pt x="411021" y="18430"/>
                </a:lnTo>
                <a:cubicBezTo>
                  <a:pt x="319244" y="313503"/>
                  <a:pt x="269803" y="627228"/>
                  <a:pt x="269803" y="952500"/>
                </a:cubicBezTo>
                <a:cubicBezTo>
                  <a:pt x="269803" y="2687287"/>
                  <a:pt x="1676126" y="4093609"/>
                  <a:pt x="3410913" y="4093609"/>
                </a:cubicBezTo>
                <a:cubicBezTo>
                  <a:pt x="5145700" y="4093609"/>
                  <a:pt x="6552023" y="2687287"/>
                  <a:pt x="6552023" y="952500"/>
                </a:cubicBezTo>
                <a:cubicBezTo>
                  <a:pt x="6552023" y="627228"/>
                  <a:pt x="6502582" y="313503"/>
                  <a:pt x="6410805" y="18430"/>
                </a:cubicBezTo>
                <a:lnTo>
                  <a:pt x="6404059" y="0"/>
                </a:lnTo>
                <a:lnTo>
                  <a:pt x="6684369" y="0"/>
                </a:lnTo>
                <a:lnTo>
                  <a:pt x="6752528" y="265082"/>
                </a:lnTo>
                <a:cubicBezTo>
                  <a:pt x="6797965" y="487124"/>
                  <a:pt x="6821826" y="717026"/>
                  <a:pt x="6821826" y="952500"/>
                </a:cubicBezTo>
                <a:cubicBezTo>
                  <a:pt x="6821826" y="2836295"/>
                  <a:pt x="5294708" y="4363412"/>
                  <a:pt x="3410913" y="4363412"/>
                </a:cubicBezTo>
                <a:cubicBezTo>
                  <a:pt x="1527118" y="4363412"/>
                  <a:pt x="0" y="2836295"/>
                  <a:pt x="0" y="952500"/>
                </a:cubicBezTo>
                <a:cubicBezTo>
                  <a:pt x="0" y="717026"/>
                  <a:pt x="23861" y="487124"/>
                  <a:pt x="69298" y="265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AF3374-B7D1-47BE-9EE8-F8F11A517A16}"/>
              </a:ext>
            </a:extLst>
          </p:cNvPr>
          <p:cNvGrpSpPr/>
          <p:nvPr/>
        </p:nvGrpSpPr>
        <p:grpSpPr>
          <a:xfrm>
            <a:off x="5875020" y="2218228"/>
            <a:ext cx="5402580" cy="1834203"/>
            <a:chOff x="5836920" y="1781548"/>
            <a:chExt cx="5402580" cy="183420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DF9A1D2-B605-417C-9AAA-1CA326EBFF33}"/>
                </a:ext>
              </a:extLst>
            </p:cNvPr>
            <p:cNvSpPr/>
            <p:nvPr/>
          </p:nvSpPr>
          <p:spPr>
            <a:xfrm>
              <a:off x="5836920" y="1781548"/>
              <a:ext cx="5402580" cy="1834203"/>
            </a:xfrm>
            <a:prstGeom prst="roundRect">
              <a:avLst>
                <a:gd name="adj" fmla="val 8280"/>
              </a:avLst>
            </a:prstGeom>
            <a:ln>
              <a:noFill/>
            </a:ln>
            <a:effectLst>
              <a:outerShdw blurRad="63500" sx="102000" sy="102000" algn="c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BEE5F2-D367-42F7-8C8F-F86D2FA1F208}"/>
                </a:ext>
              </a:extLst>
            </p:cNvPr>
            <p:cNvSpPr txBox="1"/>
            <p:nvPr/>
          </p:nvSpPr>
          <p:spPr>
            <a:xfrm>
              <a:off x="6015991" y="1996630"/>
              <a:ext cx="4983479" cy="140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ADD YOUR </a:t>
              </a:r>
            </a:p>
            <a:p>
              <a:pPr algn="ctr">
                <a:lnSpc>
                  <a:spcPct val="11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TITLE HERE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41F60F-7765-4EB0-8A56-F56362C4543B}"/>
              </a:ext>
            </a:extLst>
          </p:cNvPr>
          <p:cNvGrpSpPr/>
          <p:nvPr/>
        </p:nvGrpSpPr>
        <p:grpSpPr>
          <a:xfrm>
            <a:off x="870200" y="3675562"/>
            <a:ext cx="9645399" cy="2034609"/>
            <a:chOff x="870200" y="3408862"/>
            <a:chExt cx="9645399" cy="20346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7743F-109C-47E7-83B6-48E3876983C5}"/>
                </a:ext>
              </a:extLst>
            </p:cNvPr>
            <p:cNvSpPr txBox="1"/>
            <p:nvPr/>
          </p:nvSpPr>
          <p:spPr>
            <a:xfrm>
              <a:off x="870200" y="3903010"/>
              <a:ext cx="1374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2180 K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16FD6E-33CA-45A5-BE22-BE20F86B8572}"/>
                </a:ext>
              </a:extLst>
            </p:cNvPr>
            <p:cNvGrpSpPr/>
            <p:nvPr/>
          </p:nvGrpSpPr>
          <p:grpSpPr>
            <a:xfrm>
              <a:off x="958788" y="3408862"/>
              <a:ext cx="450872" cy="387099"/>
              <a:chOff x="10610850" y="8362950"/>
              <a:chExt cx="1762126" cy="1512888"/>
            </a:xfrm>
            <a:solidFill>
              <a:schemeClr val="accent1"/>
            </a:solidFill>
          </p:grpSpPr>
          <p:sp>
            <p:nvSpPr>
              <p:cNvPr id="14" name="Freeform 379">
                <a:extLst>
                  <a:ext uri="{FF2B5EF4-FFF2-40B4-BE49-F238E27FC236}">
                    <a16:creationId xmlns:a16="http://schemas.microsoft.com/office/drawing/2014/main" id="{40295150-9CCF-4956-B9C2-DA15AE853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10850" y="9625013"/>
                <a:ext cx="252413" cy="250825"/>
              </a:xfrm>
              <a:custGeom>
                <a:avLst/>
                <a:gdLst>
                  <a:gd name="T0" fmla="*/ 58 w 67"/>
                  <a:gd name="T1" fmla="*/ 0 h 66"/>
                  <a:gd name="T2" fmla="*/ 8 w 67"/>
                  <a:gd name="T3" fmla="*/ 0 h 66"/>
                  <a:gd name="T4" fmla="*/ 2 w 67"/>
                  <a:gd name="T5" fmla="*/ 2 h 66"/>
                  <a:gd name="T6" fmla="*/ 0 w 67"/>
                  <a:gd name="T7" fmla="*/ 8 h 66"/>
                  <a:gd name="T8" fmla="*/ 0 w 67"/>
                  <a:gd name="T9" fmla="*/ 58 h 66"/>
                  <a:gd name="T10" fmla="*/ 2 w 67"/>
                  <a:gd name="T11" fmla="*/ 64 h 66"/>
                  <a:gd name="T12" fmla="*/ 8 w 67"/>
                  <a:gd name="T13" fmla="*/ 66 h 66"/>
                  <a:gd name="T14" fmla="*/ 58 w 67"/>
                  <a:gd name="T15" fmla="*/ 66 h 66"/>
                  <a:gd name="T16" fmla="*/ 64 w 67"/>
                  <a:gd name="T17" fmla="*/ 64 h 66"/>
                  <a:gd name="T18" fmla="*/ 67 w 67"/>
                  <a:gd name="T19" fmla="*/ 58 h 66"/>
                  <a:gd name="T20" fmla="*/ 67 w 67"/>
                  <a:gd name="T21" fmla="*/ 8 h 66"/>
                  <a:gd name="T22" fmla="*/ 64 w 67"/>
                  <a:gd name="T23" fmla="*/ 2 h 66"/>
                  <a:gd name="T24" fmla="*/ 58 w 67"/>
                  <a:gd name="T25" fmla="*/ 0 h 66"/>
                  <a:gd name="T26" fmla="*/ 58 w 67"/>
                  <a:gd name="T27" fmla="*/ 0 h 66"/>
                  <a:gd name="T28" fmla="*/ 58 w 67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6">
                    <a:moveTo>
                      <a:pt x="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1" y="63"/>
                      <a:pt x="2" y="64"/>
                    </a:cubicBezTo>
                    <a:cubicBezTo>
                      <a:pt x="4" y="66"/>
                      <a:pt x="6" y="66"/>
                      <a:pt x="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3" y="66"/>
                      <a:pt x="64" y="64"/>
                    </a:cubicBezTo>
                    <a:cubicBezTo>
                      <a:pt x="66" y="63"/>
                      <a:pt x="67" y="61"/>
                      <a:pt x="67" y="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4" y="2"/>
                    </a:cubicBezTo>
                    <a:cubicBezTo>
                      <a:pt x="63" y="0"/>
                      <a:pt x="61" y="0"/>
                      <a:pt x="58" y="0"/>
                    </a:cubicBezTo>
                    <a:close/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5" name="Freeform 380">
                <a:extLst>
                  <a:ext uri="{FF2B5EF4-FFF2-40B4-BE49-F238E27FC236}">
                    <a16:creationId xmlns:a16="http://schemas.microsoft.com/office/drawing/2014/main" id="{29B90238-6CFE-47FD-AC77-744D223ED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3" y="9247188"/>
                <a:ext cx="254000" cy="628650"/>
              </a:xfrm>
              <a:custGeom>
                <a:avLst/>
                <a:gdLst>
                  <a:gd name="T0" fmla="*/ 59 w 67"/>
                  <a:gd name="T1" fmla="*/ 0 h 166"/>
                  <a:gd name="T2" fmla="*/ 9 w 67"/>
                  <a:gd name="T3" fmla="*/ 0 h 166"/>
                  <a:gd name="T4" fmla="*/ 3 w 67"/>
                  <a:gd name="T5" fmla="*/ 2 h 166"/>
                  <a:gd name="T6" fmla="*/ 0 w 67"/>
                  <a:gd name="T7" fmla="*/ 8 h 166"/>
                  <a:gd name="T8" fmla="*/ 0 w 67"/>
                  <a:gd name="T9" fmla="*/ 158 h 166"/>
                  <a:gd name="T10" fmla="*/ 3 w 67"/>
                  <a:gd name="T11" fmla="*/ 164 h 166"/>
                  <a:gd name="T12" fmla="*/ 9 w 67"/>
                  <a:gd name="T13" fmla="*/ 166 h 166"/>
                  <a:gd name="T14" fmla="*/ 59 w 67"/>
                  <a:gd name="T15" fmla="*/ 166 h 166"/>
                  <a:gd name="T16" fmla="*/ 65 w 67"/>
                  <a:gd name="T17" fmla="*/ 164 h 166"/>
                  <a:gd name="T18" fmla="*/ 67 w 67"/>
                  <a:gd name="T19" fmla="*/ 158 h 166"/>
                  <a:gd name="T20" fmla="*/ 67 w 67"/>
                  <a:gd name="T21" fmla="*/ 8 h 166"/>
                  <a:gd name="T22" fmla="*/ 65 w 67"/>
                  <a:gd name="T23" fmla="*/ 2 h 166"/>
                  <a:gd name="T24" fmla="*/ 59 w 67"/>
                  <a:gd name="T25" fmla="*/ 0 h 166"/>
                  <a:gd name="T26" fmla="*/ 59 w 67"/>
                  <a:gd name="T27" fmla="*/ 0 h 166"/>
                  <a:gd name="T28" fmla="*/ 59 w 67"/>
                  <a:gd name="T2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6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1"/>
                      <a:pt x="1" y="163"/>
                      <a:pt x="3" y="164"/>
                    </a:cubicBezTo>
                    <a:cubicBezTo>
                      <a:pt x="4" y="166"/>
                      <a:pt x="6" y="166"/>
                      <a:pt x="9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1" y="166"/>
                      <a:pt x="63" y="166"/>
                      <a:pt x="65" y="164"/>
                    </a:cubicBezTo>
                    <a:cubicBezTo>
                      <a:pt x="66" y="163"/>
                      <a:pt x="67" y="161"/>
                      <a:pt x="67" y="15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5"/>
                      <a:pt x="66" y="3"/>
                      <a:pt x="65" y="2"/>
                    </a:cubicBezTo>
                    <a:cubicBezTo>
                      <a:pt x="63" y="0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6" name="Freeform 381">
                <a:extLst>
                  <a:ext uri="{FF2B5EF4-FFF2-40B4-BE49-F238E27FC236}">
                    <a16:creationId xmlns:a16="http://schemas.microsoft.com/office/drawing/2014/main" id="{CE509F0B-23ED-4C93-9C22-4DD1373DC4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7088" y="9496425"/>
                <a:ext cx="254000" cy="379413"/>
              </a:xfrm>
              <a:custGeom>
                <a:avLst/>
                <a:gdLst>
                  <a:gd name="T0" fmla="*/ 59 w 67"/>
                  <a:gd name="T1" fmla="*/ 0 h 100"/>
                  <a:gd name="T2" fmla="*/ 8 w 67"/>
                  <a:gd name="T3" fmla="*/ 0 h 100"/>
                  <a:gd name="T4" fmla="*/ 2 w 67"/>
                  <a:gd name="T5" fmla="*/ 3 h 100"/>
                  <a:gd name="T6" fmla="*/ 0 w 67"/>
                  <a:gd name="T7" fmla="*/ 9 h 100"/>
                  <a:gd name="T8" fmla="*/ 0 w 67"/>
                  <a:gd name="T9" fmla="*/ 92 h 100"/>
                  <a:gd name="T10" fmla="*/ 2 w 67"/>
                  <a:gd name="T11" fmla="*/ 98 h 100"/>
                  <a:gd name="T12" fmla="*/ 8 w 67"/>
                  <a:gd name="T13" fmla="*/ 100 h 100"/>
                  <a:gd name="T14" fmla="*/ 59 w 67"/>
                  <a:gd name="T15" fmla="*/ 100 h 100"/>
                  <a:gd name="T16" fmla="*/ 65 w 67"/>
                  <a:gd name="T17" fmla="*/ 98 h 100"/>
                  <a:gd name="T18" fmla="*/ 67 w 67"/>
                  <a:gd name="T19" fmla="*/ 92 h 100"/>
                  <a:gd name="T20" fmla="*/ 67 w 67"/>
                  <a:gd name="T21" fmla="*/ 9 h 100"/>
                  <a:gd name="T22" fmla="*/ 65 w 67"/>
                  <a:gd name="T23" fmla="*/ 3 h 100"/>
                  <a:gd name="T24" fmla="*/ 59 w 67"/>
                  <a:gd name="T25" fmla="*/ 0 h 100"/>
                  <a:gd name="T26" fmla="*/ 59 w 67"/>
                  <a:gd name="T27" fmla="*/ 0 h 100"/>
                  <a:gd name="T28" fmla="*/ 59 w 67"/>
                  <a:gd name="T2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00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1" y="97"/>
                      <a:pt x="2" y="98"/>
                    </a:cubicBezTo>
                    <a:cubicBezTo>
                      <a:pt x="4" y="100"/>
                      <a:pt x="6" y="100"/>
                      <a:pt x="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1" y="100"/>
                      <a:pt x="63" y="100"/>
                      <a:pt x="65" y="98"/>
                    </a:cubicBezTo>
                    <a:cubicBezTo>
                      <a:pt x="66" y="97"/>
                      <a:pt x="67" y="95"/>
                      <a:pt x="67" y="9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7" name="Freeform 382">
                <a:extLst>
                  <a:ext uri="{FF2B5EF4-FFF2-40B4-BE49-F238E27FC236}">
                    <a16:creationId xmlns:a16="http://schemas.microsoft.com/office/drawing/2014/main" id="{E5BF12AC-7B44-4E26-A7DE-66AB3C2BFE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2738" y="8866188"/>
                <a:ext cx="252413" cy="1009650"/>
              </a:xfrm>
              <a:custGeom>
                <a:avLst/>
                <a:gdLst>
                  <a:gd name="T0" fmla="*/ 59 w 67"/>
                  <a:gd name="T1" fmla="*/ 0 h 267"/>
                  <a:gd name="T2" fmla="*/ 9 w 67"/>
                  <a:gd name="T3" fmla="*/ 0 h 267"/>
                  <a:gd name="T4" fmla="*/ 3 w 67"/>
                  <a:gd name="T5" fmla="*/ 3 h 267"/>
                  <a:gd name="T6" fmla="*/ 0 w 67"/>
                  <a:gd name="T7" fmla="*/ 9 h 267"/>
                  <a:gd name="T8" fmla="*/ 0 w 67"/>
                  <a:gd name="T9" fmla="*/ 259 h 267"/>
                  <a:gd name="T10" fmla="*/ 3 w 67"/>
                  <a:gd name="T11" fmla="*/ 265 h 267"/>
                  <a:gd name="T12" fmla="*/ 9 w 67"/>
                  <a:gd name="T13" fmla="*/ 267 h 267"/>
                  <a:gd name="T14" fmla="*/ 59 w 67"/>
                  <a:gd name="T15" fmla="*/ 267 h 267"/>
                  <a:gd name="T16" fmla="*/ 65 w 67"/>
                  <a:gd name="T17" fmla="*/ 265 h 267"/>
                  <a:gd name="T18" fmla="*/ 67 w 67"/>
                  <a:gd name="T19" fmla="*/ 259 h 267"/>
                  <a:gd name="T20" fmla="*/ 67 w 67"/>
                  <a:gd name="T21" fmla="*/ 9 h 267"/>
                  <a:gd name="T22" fmla="*/ 65 w 67"/>
                  <a:gd name="T23" fmla="*/ 3 h 267"/>
                  <a:gd name="T24" fmla="*/ 59 w 67"/>
                  <a:gd name="T25" fmla="*/ 0 h 267"/>
                  <a:gd name="T26" fmla="*/ 59 w 67"/>
                  <a:gd name="T27" fmla="*/ 0 h 267"/>
                  <a:gd name="T28" fmla="*/ 59 w 67"/>
                  <a:gd name="T2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267">
                    <a:moveTo>
                      <a:pt x="5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62"/>
                      <a:pt x="1" y="264"/>
                      <a:pt x="3" y="265"/>
                    </a:cubicBezTo>
                    <a:cubicBezTo>
                      <a:pt x="4" y="267"/>
                      <a:pt x="6" y="267"/>
                      <a:pt x="9" y="267"/>
                    </a:cubicBezTo>
                    <a:cubicBezTo>
                      <a:pt x="59" y="267"/>
                      <a:pt x="59" y="267"/>
                      <a:pt x="59" y="267"/>
                    </a:cubicBezTo>
                    <a:cubicBezTo>
                      <a:pt x="61" y="267"/>
                      <a:pt x="63" y="267"/>
                      <a:pt x="65" y="265"/>
                    </a:cubicBezTo>
                    <a:cubicBezTo>
                      <a:pt x="66" y="264"/>
                      <a:pt x="67" y="262"/>
                      <a:pt x="67" y="25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6"/>
                      <a:pt x="66" y="4"/>
                      <a:pt x="65" y="3"/>
                    </a:cubicBezTo>
                    <a:cubicBezTo>
                      <a:pt x="63" y="1"/>
                      <a:pt x="61" y="0"/>
                      <a:pt x="59" y="0"/>
                    </a:cubicBezTo>
                    <a:close/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18" name="Freeform 383">
                <a:extLst>
                  <a:ext uri="{FF2B5EF4-FFF2-40B4-BE49-F238E27FC236}">
                    <a16:creationId xmlns:a16="http://schemas.microsoft.com/office/drawing/2014/main" id="{19F7E5DA-1DDB-4B66-A4C3-44E77A032A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20563" y="8362950"/>
                <a:ext cx="252413" cy="1512888"/>
              </a:xfrm>
              <a:custGeom>
                <a:avLst/>
                <a:gdLst>
                  <a:gd name="T0" fmla="*/ 65 w 67"/>
                  <a:gd name="T1" fmla="*/ 2 h 400"/>
                  <a:gd name="T2" fmla="*/ 59 w 67"/>
                  <a:gd name="T3" fmla="*/ 0 h 400"/>
                  <a:gd name="T4" fmla="*/ 9 w 67"/>
                  <a:gd name="T5" fmla="*/ 0 h 400"/>
                  <a:gd name="T6" fmla="*/ 3 w 67"/>
                  <a:gd name="T7" fmla="*/ 2 h 400"/>
                  <a:gd name="T8" fmla="*/ 0 w 67"/>
                  <a:gd name="T9" fmla="*/ 8 h 400"/>
                  <a:gd name="T10" fmla="*/ 0 w 67"/>
                  <a:gd name="T11" fmla="*/ 392 h 400"/>
                  <a:gd name="T12" fmla="*/ 3 w 67"/>
                  <a:gd name="T13" fmla="*/ 398 h 400"/>
                  <a:gd name="T14" fmla="*/ 9 w 67"/>
                  <a:gd name="T15" fmla="*/ 400 h 400"/>
                  <a:gd name="T16" fmla="*/ 59 w 67"/>
                  <a:gd name="T17" fmla="*/ 400 h 400"/>
                  <a:gd name="T18" fmla="*/ 65 w 67"/>
                  <a:gd name="T19" fmla="*/ 398 h 400"/>
                  <a:gd name="T20" fmla="*/ 67 w 67"/>
                  <a:gd name="T21" fmla="*/ 392 h 400"/>
                  <a:gd name="T22" fmla="*/ 67 w 67"/>
                  <a:gd name="T23" fmla="*/ 8 h 400"/>
                  <a:gd name="T24" fmla="*/ 65 w 67"/>
                  <a:gd name="T25" fmla="*/ 2 h 400"/>
                  <a:gd name="T26" fmla="*/ 65 w 67"/>
                  <a:gd name="T27" fmla="*/ 2 h 400"/>
                  <a:gd name="T28" fmla="*/ 65 w 67"/>
                  <a:gd name="T29" fmla="*/ 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00">
                    <a:moveTo>
                      <a:pt x="65" y="2"/>
                    </a:moveTo>
                    <a:cubicBezTo>
                      <a:pt x="63" y="1"/>
                      <a:pt x="61" y="0"/>
                      <a:pt x="5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95"/>
                      <a:pt x="1" y="397"/>
                      <a:pt x="3" y="398"/>
                    </a:cubicBezTo>
                    <a:cubicBezTo>
                      <a:pt x="4" y="400"/>
                      <a:pt x="6" y="400"/>
                      <a:pt x="9" y="400"/>
                    </a:cubicBezTo>
                    <a:cubicBezTo>
                      <a:pt x="59" y="400"/>
                      <a:pt x="59" y="400"/>
                      <a:pt x="59" y="400"/>
                    </a:cubicBezTo>
                    <a:cubicBezTo>
                      <a:pt x="61" y="400"/>
                      <a:pt x="63" y="400"/>
                      <a:pt x="65" y="398"/>
                    </a:cubicBezTo>
                    <a:cubicBezTo>
                      <a:pt x="66" y="397"/>
                      <a:pt x="67" y="395"/>
                      <a:pt x="67" y="392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6"/>
                      <a:pt x="66" y="4"/>
                      <a:pt x="65" y="2"/>
                    </a:cubicBezTo>
                    <a:close/>
                    <a:moveTo>
                      <a:pt x="65" y="2"/>
                    </a:moveTo>
                    <a:cubicBezTo>
                      <a:pt x="65" y="2"/>
                      <a:pt x="65" y="2"/>
                      <a:pt x="6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568AFF-01CB-446C-B217-42489528CD96}"/>
                </a:ext>
              </a:extLst>
            </p:cNvPr>
            <p:cNvSpPr/>
            <p:nvPr/>
          </p:nvSpPr>
          <p:spPr>
            <a:xfrm>
              <a:off x="870200" y="4377795"/>
              <a:ext cx="9645399" cy="1065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 Ut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quis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nostrud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exercitation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ullamco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laboris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nisi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aliquip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ex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commodo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consequat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 Duis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aute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irure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dolor in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reprehenderit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voluptate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esse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cillum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dolore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fugiat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nulla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pariatur</a:t>
              </a:r>
              <a:endParaRPr lang="en-US" sz="11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1D09605-E80E-433A-9169-20898C7D86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18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1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98BEFA-F5A8-41AE-9DFE-79AA83016D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b="17142"/>
          <a:stretch>
            <a:fillRect/>
          </a:stretch>
        </p:blipFill>
        <p:spPr/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51698C-A196-485B-8659-8E24FE19621C}"/>
              </a:ext>
            </a:extLst>
          </p:cNvPr>
          <p:cNvSpPr/>
          <p:nvPr/>
        </p:nvSpPr>
        <p:spPr>
          <a:xfrm>
            <a:off x="952500" y="952500"/>
            <a:ext cx="5033962" cy="2362200"/>
          </a:xfrm>
          <a:prstGeom prst="roundRect">
            <a:avLst>
              <a:gd name="adj" fmla="val 7474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F548AFA-C736-4788-B363-0D94555D6B8A}"/>
              </a:ext>
            </a:extLst>
          </p:cNvPr>
          <p:cNvSpPr/>
          <p:nvPr/>
        </p:nvSpPr>
        <p:spPr>
          <a:xfrm>
            <a:off x="2685087" y="0"/>
            <a:ext cx="6821826" cy="4363412"/>
          </a:xfrm>
          <a:custGeom>
            <a:avLst/>
            <a:gdLst>
              <a:gd name="connsiteX0" fmla="*/ 137457 w 6821826"/>
              <a:gd name="connsiteY0" fmla="*/ 0 h 4363412"/>
              <a:gd name="connsiteX1" fmla="*/ 417767 w 6821826"/>
              <a:gd name="connsiteY1" fmla="*/ 0 h 4363412"/>
              <a:gd name="connsiteX2" fmla="*/ 411021 w 6821826"/>
              <a:gd name="connsiteY2" fmla="*/ 18430 h 4363412"/>
              <a:gd name="connsiteX3" fmla="*/ 269803 w 6821826"/>
              <a:gd name="connsiteY3" fmla="*/ 952500 h 4363412"/>
              <a:gd name="connsiteX4" fmla="*/ 3410913 w 6821826"/>
              <a:gd name="connsiteY4" fmla="*/ 4093609 h 4363412"/>
              <a:gd name="connsiteX5" fmla="*/ 6552023 w 6821826"/>
              <a:gd name="connsiteY5" fmla="*/ 952500 h 4363412"/>
              <a:gd name="connsiteX6" fmla="*/ 6410805 w 6821826"/>
              <a:gd name="connsiteY6" fmla="*/ 18430 h 4363412"/>
              <a:gd name="connsiteX7" fmla="*/ 6404059 w 6821826"/>
              <a:gd name="connsiteY7" fmla="*/ 0 h 4363412"/>
              <a:gd name="connsiteX8" fmla="*/ 6684369 w 6821826"/>
              <a:gd name="connsiteY8" fmla="*/ 0 h 4363412"/>
              <a:gd name="connsiteX9" fmla="*/ 6752528 w 6821826"/>
              <a:gd name="connsiteY9" fmla="*/ 265082 h 4363412"/>
              <a:gd name="connsiteX10" fmla="*/ 6821826 w 6821826"/>
              <a:gd name="connsiteY10" fmla="*/ 952500 h 4363412"/>
              <a:gd name="connsiteX11" fmla="*/ 3410913 w 6821826"/>
              <a:gd name="connsiteY11" fmla="*/ 4363412 h 4363412"/>
              <a:gd name="connsiteX12" fmla="*/ 0 w 6821826"/>
              <a:gd name="connsiteY12" fmla="*/ 952500 h 4363412"/>
              <a:gd name="connsiteX13" fmla="*/ 69298 w 6821826"/>
              <a:gd name="connsiteY13" fmla="*/ 265082 h 436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21826" h="4363412">
                <a:moveTo>
                  <a:pt x="137457" y="0"/>
                </a:moveTo>
                <a:lnTo>
                  <a:pt x="417767" y="0"/>
                </a:lnTo>
                <a:lnTo>
                  <a:pt x="411021" y="18430"/>
                </a:lnTo>
                <a:cubicBezTo>
                  <a:pt x="319244" y="313503"/>
                  <a:pt x="269803" y="627228"/>
                  <a:pt x="269803" y="952500"/>
                </a:cubicBezTo>
                <a:cubicBezTo>
                  <a:pt x="269803" y="2687287"/>
                  <a:pt x="1676126" y="4093609"/>
                  <a:pt x="3410913" y="4093609"/>
                </a:cubicBezTo>
                <a:cubicBezTo>
                  <a:pt x="5145700" y="4093609"/>
                  <a:pt x="6552023" y="2687287"/>
                  <a:pt x="6552023" y="952500"/>
                </a:cubicBezTo>
                <a:cubicBezTo>
                  <a:pt x="6552023" y="627228"/>
                  <a:pt x="6502582" y="313503"/>
                  <a:pt x="6410805" y="18430"/>
                </a:cubicBezTo>
                <a:lnTo>
                  <a:pt x="6404059" y="0"/>
                </a:lnTo>
                <a:lnTo>
                  <a:pt x="6684369" y="0"/>
                </a:lnTo>
                <a:lnTo>
                  <a:pt x="6752528" y="265082"/>
                </a:lnTo>
                <a:cubicBezTo>
                  <a:pt x="6797965" y="487124"/>
                  <a:pt x="6821826" y="717026"/>
                  <a:pt x="6821826" y="952500"/>
                </a:cubicBezTo>
                <a:cubicBezTo>
                  <a:pt x="6821826" y="2836295"/>
                  <a:pt x="5294708" y="4363412"/>
                  <a:pt x="3410913" y="4363412"/>
                </a:cubicBezTo>
                <a:cubicBezTo>
                  <a:pt x="1527118" y="4363412"/>
                  <a:pt x="0" y="2836295"/>
                  <a:pt x="0" y="952500"/>
                </a:cubicBezTo>
                <a:cubicBezTo>
                  <a:pt x="0" y="717026"/>
                  <a:pt x="23861" y="487124"/>
                  <a:pt x="69298" y="265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3CC3A8-0F14-4654-9A40-05D91FAAC43E}"/>
              </a:ext>
            </a:extLst>
          </p:cNvPr>
          <p:cNvGrpSpPr/>
          <p:nvPr/>
        </p:nvGrpSpPr>
        <p:grpSpPr>
          <a:xfrm>
            <a:off x="1332328" y="4267200"/>
            <a:ext cx="4508500" cy="1741016"/>
            <a:chOff x="4333556" y="2650729"/>
            <a:chExt cx="4508500" cy="17410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8D7E4F-7916-439B-BA5B-7BD405840E14}"/>
                </a:ext>
              </a:extLst>
            </p:cNvPr>
            <p:cNvSpPr txBox="1"/>
            <p:nvPr/>
          </p:nvSpPr>
          <p:spPr>
            <a:xfrm>
              <a:off x="7852683" y="2650729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>
                  <a:solidFill>
                    <a:schemeClr val="tx2"/>
                  </a:solidFill>
                  <a:latin typeface="+mj-lt"/>
                </a:rPr>
                <a:t>160+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5DD27F-B50A-4844-8BA2-D3E072B88DAE}"/>
                </a:ext>
              </a:extLst>
            </p:cNvPr>
            <p:cNvSpPr txBox="1"/>
            <p:nvPr/>
          </p:nvSpPr>
          <p:spPr>
            <a:xfrm>
              <a:off x="7129728" y="3173949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8D0262-B3CD-40ED-9881-E7E2DF824CF0}"/>
                </a:ext>
              </a:extLst>
            </p:cNvPr>
            <p:cNvSpPr/>
            <p:nvPr/>
          </p:nvSpPr>
          <p:spPr>
            <a:xfrm>
              <a:off x="4333556" y="3566326"/>
              <a:ext cx="4508500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48CA3D-4694-4CF4-83DA-CB060D5A7262}"/>
              </a:ext>
            </a:extLst>
          </p:cNvPr>
          <p:cNvGrpSpPr/>
          <p:nvPr/>
        </p:nvGrpSpPr>
        <p:grpSpPr>
          <a:xfrm>
            <a:off x="6473599" y="4267200"/>
            <a:ext cx="4508500" cy="1741016"/>
            <a:chOff x="4104956" y="2650729"/>
            <a:chExt cx="4508500" cy="17410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65F913-A42F-4E6B-997C-CA948406F9FC}"/>
                </a:ext>
              </a:extLst>
            </p:cNvPr>
            <p:cNvSpPr txBox="1"/>
            <p:nvPr/>
          </p:nvSpPr>
          <p:spPr>
            <a:xfrm>
              <a:off x="4104956" y="2650729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tx2"/>
                  </a:solidFill>
                  <a:latin typeface="+mj-lt"/>
                </a:rPr>
                <a:t>80%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1BB8B4-6FA7-410D-8BCB-D20A8E75D4CA}"/>
                </a:ext>
              </a:extLst>
            </p:cNvPr>
            <p:cNvSpPr txBox="1"/>
            <p:nvPr/>
          </p:nvSpPr>
          <p:spPr>
            <a:xfrm>
              <a:off x="4104956" y="3173949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040CBA4-EC3A-4761-916A-3E412D6CFBB9}"/>
                </a:ext>
              </a:extLst>
            </p:cNvPr>
            <p:cNvSpPr/>
            <p:nvPr/>
          </p:nvSpPr>
          <p:spPr>
            <a:xfrm>
              <a:off x="4104956" y="3566326"/>
              <a:ext cx="4508500" cy="82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E3EF2CD-27FF-49B6-B6E8-FA11879C79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14806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034232-C23D-415A-9FFB-283D0D189BFB}"/>
              </a:ext>
            </a:extLst>
          </p:cNvPr>
          <p:cNvSpPr txBox="1"/>
          <p:nvPr/>
        </p:nvSpPr>
        <p:spPr>
          <a:xfrm>
            <a:off x="1672392" y="1431581"/>
            <a:ext cx="3594178" cy="14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570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E88D9D-35E3-4F0F-B428-835669CFD0AF}"/>
              </a:ext>
            </a:extLst>
          </p:cNvPr>
          <p:cNvSpPr/>
          <p:nvPr/>
        </p:nvSpPr>
        <p:spPr>
          <a:xfrm>
            <a:off x="0" y="0"/>
            <a:ext cx="4119222" cy="6858000"/>
          </a:xfrm>
          <a:custGeom>
            <a:avLst/>
            <a:gdLst>
              <a:gd name="connsiteX0" fmla="*/ 814620 w 4119222"/>
              <a:gd name="connsiteY0" fmla="*/ 0 h 6858000"/>
              <a:gd name="connsiteX1" fmla="*/ 1365076 w 4119222"/>
              <a:gd name="connsiteY1" fmla="*/ 0 h 6858000"/>
              <a:gd name="connsiteX2" fmla="*/ 4119222 w 4119222"/>
              <a:gd name="connsiteY2" fmla="*/ 2162683 h 6858000"/>
              <a:gd name="connsiteX3" fmla="*/ 432243 w 4119222"/>
              <a:gd name="connsiteY3" fmla="*/ 6858000 h 6858000"/>
              <a:gd name="connsiteX4" fmla="*/ 0 w 4119222"/>
              <a:gd name="connsiteY4" fmla="*/ 6858000 h 6858000"/>
              <a:gd name="connsiteX5" fmla="*/ 3641890 w 4119222"/>
              <a:gd name="connsiteY5" fmla="*/ 22201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222" h="6858000">
                <a:moveTo>
                  <a:pt x="814620" y="0"/>
                </a:moveTo>
                <a:lnTo>
                  <a:pt x="1365076" y="0"/>
                </a:lnTo>
                <a:lnTo>
                  <a:pt x="4119222" y="2162683"/>
                </a:lnTo>
                <a:lnTo>
                  <a:pt x="432243" y="6858000"/>
                </a:lnTo>
                <a:lnTo>
                  <a:pt x="0" y="6858000"/>
                </a:lnTo>
                <a:lnTo>
                  <a:pt x="3641890" y="22201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C3B7156-9CD6-44C3-8053-99681445534E}"/>
              </a:ext>
            </a:extLst>
          </p:cNvPr>
          <p:cNvSpPr/>
          <p:nvPr/>
        </p:nvSpPr>
        <p:spPr>
          <a:xfrm>
            <a:off x="1097640" y="1097640"/>
            <a:ext cx="3568700" cy="3835400"/>
          </a:xfrm>
          <a:custGeom>
            <a:avLst/>
            <a:gdLst>
              <a:gd name="connsiteX0" fmla="*/ 183324 w 3568700"/>
              <a:gd name="connsiteY0" fmla="*/ 0 h 3835400"/>
              <a:gd name="connsiteX1" fmla="*/ 3385376 w 3568700"/>
              <a:gd name="connsiteY1" fmla="*/ 0 h 3835400"/>
              <a:gd name="connsiteX2" fmla="*/ 3568700 w 3568700"/>
              <a:gd name="connsiteY2" fmla="*/ 183324 h 3835400"/>
              <a:gd name="connsiteX3" fmla="*/ 3568700 w 3568700"/>
              <a:gd name="connsiteY3" fmla="*/ 3652076 h 3835400"/>
              <a:gd name="connsiteX4" fmla="*/ 3385376 w 3568700"/>
              <a:gd name="connsiteY4" fmla="*/ 3835400 h 3835400"/>
              <a:gd name="connsiteX5" fmla="*/ 183324 w 3568700"/>
              <a:gd name="connsiteY5" fmla="*/ 3835400 h 3835400"/>
              <a:gd name="connsiteX6" fmla="*/ 0 w 3568700"/>
              <a:gd name="connsiteY6" fmla="*/ 3652076 h 3835400"/>
              <a:gd name="connsiteX7" fmla="*/ 0 w 3568700"/>
              <a:gd name="connsiteY7" fmla="*/ 183324 h 3835400"/>
              <a:gd name="connsiteX8" fmla="*/ 183324 w 3568700"/>
              <a:gd name="connsiteY8" fmla="*/ 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8700" h="3835400">
                <a:moveTo>
                  <a:pt x="183324" y="0"/>
                </a:moveTo>
                <a:lnTo>
                  <a:pt x="3385376" y="0"/>
                </a:lnTo>
                <a:cubicBezTo>
                  <a:pt x="3486623" y="0"/>
                  <a:pt x="3568700" y="82077"/>
                  <a:pt x="3568700" y="183324"/>
                </a:cubicBezTo>
                <a:lnTo>
                  <a:pt x="3568700" y="3652076"/>
                </a:lnTo>
                <a:cubicBezTo>
                  <a:pt x="3568700" y="3753323"/>
                  <a:pt x="3486623" y="3835400"/>
                  <a:pt x="3385376" y="3835400"/>
                </a:cubicBezTo>
                <a:lnTo>
                  <a:pt x="183324" y="3835400"/>
                </a:lnTo>
                <a:cubicBezTo>
                  <a:pt x="82077" y="3835400"/>
                  <a:pt x="0" y="3753323"/>
                  <a:pt x="0" y="3652076"/>
                </a:cubicBezTo>
                <a:lnTo>
                  <a:pt x="0" y="183324"/>
                </a:lnTo>
                <a:cubicBezTo>
                  <a:pt x="0" y="82077"/>
                  <a:pt x="82077" y="0"/>
                  <a:pt x="183324" y="0"/>
                </a:cubicBezTo>
                <a:close/>
              </a:path>
            </a:pathLst>
          </a:cu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32DE95-B856-4537-B39B-512B0CC76BF8}"/>
              </a:ext>
            </a:extLst>
          </p:cNvPr>
          <p:cNvGrpSpPr/>
          <p:nvPr/>
        </p:nvGrpSpPr>
        <p:grpSpPr>
          <a:xfrm>
            <a:off x="6861626" y="3349445"/>
            <a:ext cx="4508500" cy="1973772"/>
            <a:chOff x="4333556" y="2650729"/>
            <a:chExt cx="4508500" cy="197377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1607A4-A0F2-4A06-9008-D0FDBE5C03B7}"/>
                </a:ext>
              </a:extLst>
            </p:cNvPr>
            <p:cNvSpPr txBox="1"/>
            <p:nvPr/>
          </p:nvSpPr>
          <p:spPr>
            <a:xfrm>
              <a:off x="7852683" y="2650729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>
                  <a:solidFill>
                    <a:schemeClr val="tx2"/>
                  </a:solidFill>
                  <a:latin typeface="+mj-lt"/>
                </a:rPr>
                <a:t>160+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E962B2-A308-4209-92E7-5F835B18FDB7}"/>
                </a:ext>
              </a:extLst>
            </p:cNvPr>
            <p:cNvSpPr txBox="1"/>
            <p:nvPr/>
          </p:nvSpPr>
          <p:spPr>
            <a:xfrm>
              <a:off x="7129728" y="3173949"/>
              <a:ext cx="171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solidFill>
                    <a:schemeClr val="tx2"/>
                  </a:solidFill>
                  <a:latin typeface="+mj-lt"/>
                </a:rPr>
                <a:t>Samples Text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8A7BBE-8DB6-40C5-81A7-A0F4F324478E}"/>
                </a:ext>
              </a:extLst>
            </p:cNvPr>
            <p:cNvSpPr/>
            <p:nvPr/>
          </p:nvSpPr>
          <p:spPr>
            <a:xfrm>
              <a:off x="4333556" y="3566326"/>
              <a:ext cx="4508500" cy="1058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sed do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eiusmod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labore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et dolore magna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enim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ad minim </a:t>
              </a:r>
              <a:r>
                <a:rPr lang="en-US" sz="1100" dirty="0" err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veniam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81D1470-A330-4C2D-9C20-C3631894989E}"/>
              </a:ext>
            </a:extLst>
          </p:cNvPr>
          <p:cNvSpPr/>
          <p:nvPr/>
        </p:nvSpPr>
        <p:spPr>
          <a:xfrm>
            <a:off x="9781610" y="4447610"/>
            <a:ext cx="2410390" cy="2410390"/>
          </a:xfrm>
          <a:custGeom>
            <a:avLst/>
            <a:gdLst>
              <a:gd name="connsiteX0" fmla="*/ 2410390 w 2410390"/>
              <a:gd name="connsiteY0" fmla="*/ 0 h 2410390"/>
              <a:gd name="connsiteX1" fmla="*/ 2410390 w 2410390"/>
              <a:gd name="connsiteY1" fmla="*/ 130404 h 2410390"/>
              <a:gd name="connsiteX2" fmla="*/ 130404 w 2410390"/>
              <a:gd name="connsiteY2" fmla="*/ 2410390 h 2410390"/>
              <a:gd name="connsiteX3" fmla="*/ 0 w 2410390"/>
              <a:gd name="connsiteY3" fmla="*/ 2410390 h 2410390"/>
              <a:gd name="connsiteX4" fmla="*/ 2410390 w 2410390"/>
              <a:gd name="connsiteY4" fmla="*/ 0 h 24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390" h="2410390">
                <a:moveTo>
                  <a:pt x="2410390" y="0"/>
                </a:moveTo>
                <a:lnTo>
                  <a:pt x="2410390" y="130404"/>
                </a:lnTo>
                <a:lnTo>
                  <a:pt x="130404" y="2410390"/>
                </a:lnTo>
                <a:lnTo>
                  <a:pt x="0" y="2410390"/>
                </a:lnTo>
                <a:lnTo>
                  <a:pt x="2410390" y="0"/>
                </a:ln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EA8F807-4A2F-40A8-B8C4-24722779908B}"/>
              </a:ext>
            </a:extLst>
          </p:cNvPr>
          <p:cNvSpPr/>
          <p:nvPr/>
        </p:nvSpPr>
        <p:spPr>
          <a:xfrm>
            <a:off x="10018146" y="4684146"/>
            <a:ext cx="2173854" cy="2173854"/>
          </a:xfrm>
          <a:custGeom>
            <a:avLst/>
            <a:gdLst>
              <a:gd name="connsiteX0" fmla="*/ 2173854 w 2173854"/>
              <a:gd name="connsiteY0" fmla="*/ 0 h 2173854"/>
              <a:gd name="connsiteX1" fmla="*/ 2173854 w 2173854"/>
              <a:gd name="connsiteY1" fmla="*/ 135221 h 2173854"/>
              <a:gd name="connsiteX2" fmla="*/ 135221 w 2173854"/>
              <a:gd name="connsiteY2" fmla="*/ 2173854 h 2173854"/>
              <a:gd name="connsiteX3" fmla="*/ 0 w 2173854"/>
              <a:gd name="connsiteY3" fmla="*/ 2173854 h 2173854"/>
              <a:gd name="connsiteX4" fmla="*/ 2173854 w 2173854"/>
              <a:gd name="connsiteY4" fmla="*/ 0 h 217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854" h="2173854">
                <a:moveTo>
                  <a:pt x="2173854" y="0"/>
                </a:moveTo>
                <a:lnTo>
                  <a:pt x="2173854" y="135221"/>
                </a:lnTo>
                <a:lnTo>
                  <a:pt x="135221" y="2173854"/>
                </a:lnTo>
                <a:lnTo>
                  <a:pt x="0" y="2173854"/>
                </a:lnTo>
                <a:lnTo>
                  <a:pt x="217385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A1F289C-FA84-4ABB-BA1B-69007BE39E26}"/>
              </a:ext>
            </a:extLst>
          </p:cNvPr>
          <p:cNvSpPr/>
          <p:nvPr/>
        </p:nvSpPr>
        <p:spPr>
          <a:xfrm>
            <a:off x="10258374" y="4924373"/>
            <a:ext cx="1933627" cy="1933627"/>
          </a:xfrm>
          <a:custGeom>
            <a:avLst/>
            <a:gdLst>
              <a:gd name="connsiteX0" fmla="*/ 1933627 w 1933627"/>
              <a:gd name="connsiteY0" fmla="*/ 0 h 1933627"/>
              <a:gd name="connsiteX1" fmla="*/ 1933627 w 1933627"/>
              <a:gd name="connsiteY1" fmla="*/ 1933627 h 1933627"/>
              <a:gd name="connsiteX2" fmla="*/ 0 w 1933627"/>
              <a:gd name="connsiteY2" fmla="*/ 1933627 h 1933627"/>
              <a:gd name="connsiteX3" fmla="*/ 1933627 w 1933627"/>
              <a:gd name="connsiteY3" fmla="*/ 0 h 193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627" h="1933627">
                <a:moveTo>
                  <a:pt x="1933627" y="0"/>
                </a:moveTo>
                <a:lnTo>
                  <a:pt x="1933627" y="1933627"/>
                </a:lnTo>
                <a:lnTo>
                  <a:pt x="0" y="1933627"/>
                </a:lnTo>
                <a:lnTo>
                  <a:pt x="19336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93FA5D1-6F0D-4B8A-B32D-A249278E5A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26" r="33000" b="-26"/>
          <a:stretch/>
        </p:blipFill>
        <p:spPr>
          <a:xfrm>
            <a:off x="952500" y="952500"/>
            <a:ext cx="3568700" cy="3835400"/>
          </a:xfr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C3634881-F969-4A8B-B751-336BC90ADB4E}"/>
              </a:ext>
            </a:extLst>
          </p:cNvPr>
          <p:cNvGrpSpPr/>
          <p:nvPr/>
        </p:nvGrpSpPr>
        <p:grpSpPr>
          <a:xfrm>
            <a:off x="4148137" y="4403069"/>
            <a:ext cx="1221122" cy="1312380"/>
            <a:chOff x="4338637" y="4593569"/>
            <a:chExt cx="1221122" cy="131238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F043B26-6EAF-4639-A191-D2D2DD8F035D}"/>
                </a:ext>
              </a:extLst>
            </p:cNvPr>
            <p:cNvSpPr/>
            <p:nvPr/>
          </p:nvSpPr>
          <p:spPr>
            <a:xfrm>
              <a:off x="4338637" y="4593569"/>
              <a:ext cx="1221122" cy="1312380"/>
            </a:xfrm>
            <a:custGeom>
              <a:avLst/>
              <a:gdLst>
                <a:gd name="connsiteX0" fmla="*/ 183324 w 3568700"/>
                <a:gd name="connsiteY0" fmla="*/ 0 h 3835400"/>
                <a:gd name="connsiteX1" fmla="*/ 3385376 w 3568700"/>
                <a:gd name="connsiteY1" fmla="*/ 0 h 3835400"/>
                <a:gd name="connsiteX2" fmla="*/ 3568700 w 3568700"/>
                <a:gd name="connsiteY2" fmla="*/ 183324 h 3835400"/>
                <a:gd name="connsiteX3" fmla="*/ 3568700 w 3568700"/>
                <a:gd name="connsiteY3" fmla="*/ 3652076 h 3835400"/>
                <a:gd name="connsiteX4" fmla="*/ 3385376 w 3568700"/>
                <a:gd name="connsiteY4" fmla="*/ 3835400 h 3835400"/>
                <a:gd name="connsiteX5" fmla="*/ 183324 w 3568700"/>
                <a:gd name="connsiteY5" fmla="*/ 3835400 h 3835400"/>
                <a:gd name="connsiteX6" fmla="*/ 0 w 3568700"/>
                <a:gd name="connsiteY6" fmla="*/ 3652076 h 3835400"/>
                <a:gd name="connsiteX7" fmla="*/ 0 w 3568700"/>
                <a:gd name="connsiteY7" fmla="*/ 183324 h 3835400"/>
                <a:gd name="connsiteX8" fmla="*/ 183324 w 3568700"/>
                <a:gd name="connsiteY8" fmla="*/ 0 h 38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8700" h="3835400">
                  <a:moveTo>
                    <a:pt x="183324" y="0"/>
                  </a:moveTo>
                  <a:lnTo>
                    <a:pt x="3385376" y="0"/>
                  </a:lnTo>
                  <a:cubicBezTo>
                    <a:pt x="3486623" y="0"/>
                    <a:pt x="3568700" y="82077"/>
                    <a:pt x="3568700" y="183324"/>
                  </a:cubicBezTo>
                  <a:lnTo>
                    <a:pt x="3568700" y="3652076"/>
                  </a:lnTo>
                  <a:cubicBezTo>
                    <a:pt x="3568700" y="3753323"/>
                    <a:pt x="3486623" y="3835400"/>
                    <a:pt x="3385376" y="3835400"/>
                  </a:cubicBezTo>
                  <a:lnTo>
                    <a:pt x="183324" y="3835400"/>
                  </a:lnTo>
                  <a:cubicBezTo>
                    <a:pt x="82077" y="3835400"/>
                    <a:pt x="0" y="3753323"/>
                    <a:pt x="0" y="3652076"/>
                  </a:cubicBezTo>
                  <a:lnTo>
                    <a:pt x="0" y="183324"/>
                  </a:lnTo>
                  <a:cubicBezTo>
                    <a:pt x="0" y="82077"/>
                    <a:pt x="82077" y="0"/>
                    <a:pt x="183324" y="0"/>
                  </a:cubicBez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9DA14B7-1BC3-4FB9-8061-9FD19D3E3140}"/>
                </a:ext>
              </a:extLst>
            </p:cNvPr>
            <p:cNvGrpSpPr/>
            <p:nvPr/>
          </p:nvGrpSpPr>
          <p:grpSpPr>
            <a:xfrm>
              <a:off x="4693595" y="5045234"/>
              <a:ext cx="511207" cy="409051"/>
              <a:chOff x="1301750" y="4735513"/>
              <a:chExt cx="1890713" cy="1512888"/>
            </a:xfrm>
            <a:solidFill>
              <a:schemeClr val="bg1"/>
            </a:solidFill>
          </p:grpSpPr>
          <p:sp>
            <p:nvSpPr>
              <p:cNvPr id="65" name="Freeform 48">
                <a:extLst>
                  <a:ext uri="{FF2B5EF4-FFF2-40B4-BE49-F238E27FC236}">
                    <a16:creationId xmlns:a16="http://schemas.microsoft.com/office/drawing/2014/main" id="{5C83533C-F35B-47A8-B2C5-6C4819030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1750" y="4735513"/>
                <a:ext cx="1890713" cy="1512888"/>
              </a:xfrm>
              <a:custGeom>
                <a:avLst/>
                <a:gdLst>
                  <a:gd name="T0" fmla="*/ 488 w 501"/>
                  <a:gd name="T1" fmla="*/ 12 h 400"/>
                  <a:gd name="T2" fmla="*/ 459 w 501"/>
                  <a:gd name="T3" fmla="*/ 0 h 400"/>
                  <a:gd name="T4" fmla="*/ 42 w 501"/>
                  <a:gd name="T5" fmla="*/ 0 h 400"/>
                  <a:gd name="T6" fmla="*/ 12 w 501"/>
                  <a:gd name="T7" fmla="*/ 12 h 400"/>
                  <a:gd name="T8" fmla="*/ 0 w 501"/>
                  <a:gd name="T9" fmla="*/ 42 h 400"/>
                  <a:gd name="T10" fmla="*/ 0 w 501"/>
                  <a:gd name="T11" fmla="*/ 359 h 400"/>
                  <a:gd name="T12" fmla="*/ 12 w 501"/>
                  <a:gd name="T13" fmla="*/ 388 h 400"/>
                  <a:gd name="T14" fmla="*/ 42 w 501"/>
                  <a:gd name="T15" fmla="*/ 400 h 400"/>
                  <a:gd name="T16" fmla="*/ 459 w 501"/>
                  <a:gd name="T17" fmla="*/ 400 h 400"/>
                  <a:gd name="T18" fmla="*/ 488 w 501"/>
                  <a:gd name="T19" fmla="*/ 388 h 400"/>
                  <a:gd name="T20" fmla="*/ 501 w 501"/>
                  <a:gd name="T21" fmla="*/ 359 h 400"/>
                  <a:gd name="T22" fmla="*/ 501 w 501"/>
                  <a:gd name="T23" fmla="*/ 42 h 400"/>
                  <a:gd name="T24" fmla="*/ 488 w 501"/>
                  <a:gd name="T25" fmla="*/ 12 h 400"/>
                  <a:gd name="T26" fmla="*/ 467 w 501"/>
                  <a:gd name="T27" fmla="*/ 359 h 400"/>
                  <a:gd name="T28" fmla="*/ 465 w 501"/>
                  <a:gd name="T29" fmla="*/ 365 h 400"/>
                  <a:gd name="T30" fmla="*/ 459 w 501"/>
                  <a:gd name="T31" fmla="*/ 367 h 400"/>
                  <a:gd name="T32" fmla="*/ 42 w 501"/>
                  <a:gd name="T33" fmla="*/ 367 h 400"/>
                  <a:gd name="T34" fmla="*/ 36 w 501"/>
                  <a:gd name="T35" fmla="*/ 365 h 400"/>
                  <a:gd name="T36" fmla="*/ 33 w 501"/>
                  <a:gd name="T37" fmla="*/ 359 h 400"/>
                  <a:gd name="T38" fmla="*/ 33 w 501"/>
                  <a:gd name="T39" fmla="*/ 42 h 400"/>
                  <a:gd name="T40" fmla="*/ 36 w 501"/>
                  <a:gd name="T41" fmla="*/ 36 h 400"/>
                  <a:gd name="T42" fmla="*/ 42 w 501"/>
                  <a:gd name="T43" fmla="*/ 33 h 400"/>
                  <a:gd name="T44" fmla="*/ 459 w 501"/>
                  <a:gd name="T45" fmla="*/ 33 h 400"/>
                  <a:gd name="T46" fmla="*/ 465 w 501"/>
                  <a:gd name="T47" fmla="*/ 36 h 400"/>
                  <a:gd name="T48" fmla="*/ 467 w 501"/>
                  <a:gd name="T49" fmla="*/ 42 h 400"/>
                  <a:gd name="T50" fmla="*/ 467 w 501"/>
                  <a:gd name="T51" fmla="*/ 359 h 400"/>
                  <a:gd name="T52" fmla="*/ 467 w 501"/>
                  <a:gd name="T53" fmla="*/ 359 h 400"/>
                  <a:gd name="T54" fmla="*/ 467 w 501"/>
                  <a:gd name="T55" fmla="*/ 35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1" h="400">
                    <a:moveTo>
                      <a:pt x="488" y="12"/>
                    </a:moveTo>
                    <a:cubicBezTo>
                      <a:pt x="480" y="4"/>
                      <a:pt x="470" y="0"/>
                      <a:pt x="45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370"/>
                      <a:pt x="4" y="380"/>
                      <a:pt x="12" y="388"/>
                    </a:cubicBezTo>
                    <a:cubicBezTo>
                      <a:pt x="20" y="396"/>
                      <a:pt x="30" y="400"/>
                      <a:pt x="42" y="400"/>
                    </a:cubicBezTo>
                    <a:cubicBezTo>
                      <a:pt x="459" y="400"/>
                      <a:pt x="459" y="400"/>
                      <a:pt x="459" y="400"/>
                    </a:cubicBezTo>
                    <a:cubicBezTo>
                      <a:pt x="470" y="400"/>
                      <a:pt x="480" y="396"/>
                      <a:pt x="488" y="388"/>
                    </a:cubicBezTo>
                    <a:cubicBezTo>
                      <a:pt x="496" y="380"/>
                      <a:pt x="501" y="370"/>
                      <a:pt x="501" y="359"/>
                    </a:cubicBezTo>
                    <a:cubicBezTo>
                      <a:pt x="501" y="42"/>
                      <a:pt x="501" y="42"/>
                      <a:pt x="501" y="42"/>
                    </a:cubicBezTo>
                    <a:cubicBezTo>
                      <a:pt x="501" y="30"/>
                      <a:pt x="496" y="20"/>
                      <a:pt x="488" y="12"/>
                    </a:cubicBezTo>
                    <a:close/>
                    <a:moveTo>
                      <a:pt x="467" y="359"/>
                    </a:moveTo>
                    <a:cubicBezTo>
                      <a:pt x="467" y="361"/>
                      <a:pt x="466" y="363"/>
                      <a:pt x="465" y="365"/>
                    </a:cubicBezTo>
                    <a:cubicBezTo>
                      <a:pt x="463" y="366"/>
                      <a:pt x="461" y="367"/>
                      <a:pt x="459" y="367"/>
                    </a:cubicBezTo>
                    <a:cubicBezTo>
                      <a:pt x="42" y="367"/>
                      <a:pt x="42" y="367"/>
                      <a:pt x="42" y="367"/>
                    </a:cubicBezTo>
                    <a:cubicBezTo>
                      <a:pt x="39" y="367"/>
                      <a:pt x="38" y="366"/>
                      <a:pt x="36" y="365"/>
                    </a:cubicBezTo>
                    <a:cubicBezTo>
                      <a:pt x="34" y="363"/>
                      <a:pt x="33" y="361"/>
                      <a:pt x="33" y="35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39"/>
                      <a:pt x="34" y="37"/>
                      <a:pt x="36" y="36"/>
                    </a:cubicBezTo>
                    <a:cubicBezTo>
                      <a:pt x="38" y="34"/>
                      <a:pt x="39" y="33"/>
                      <a:pt x="42" y="33"/>
                    </a:cubicBezTo>
                    <a:cubicBezTo>
                      <a:pt x="459" y="33"/>
                      <a:pt x="459" y="33"/>
                      <a:pt x="459" y="33"/>
                    </a:cubicBezTo>
                    <a:cubicBezTo>
                      <a:pt x="461" y="33"/>
                      <a:pt x="463" y="34"/>
                      <a:pt x="465" y="36"/>
                    </a:cubicBezTo>
                    <a:cubicBezTo>
                      <a:pt x="466" y="37"/>
                      <a:pt x="467" y="39"/>
                      <a:pt x="467" y="42"/>
                    </a:cubicBezTo>
                    <a:lnTo>
                      <a:pt x="467" y="359"/>
                    </a:lnTo>
                    <a:close/>
                    <a:moveTo>
                      <a:pt x="467" y="359"/>
                    </a:moveTo>
                    <a:cubicBezTo>
                      <a:pt x="467" y="359"/>
                      <a:pt x="467" y="359"/>
                      <a:pt x="467" y="3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6" name="Rectangle 49">
                <a:extLst>
                  <a:ext uri="{FF2B5EF4-FFF2-40B4-BE49-F238E27FC236}">
                    <a16:creationId xmlns:a16="http://schemas.microsoft.com/office/drawing/2014/main" id="{D72AE5B5-2A2A-4618-8E09-7C29E0348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750" y="5619751"/>
                <a:ext cx="249238" cy="377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7" name="Rectangle 50">
                <a:extLst>
                  <a:ext uri="{FF2B5EF4-FFF2-40B4-BE49-F238E27FC236}">
                    <a16:creationId xmlns:a16="http://schemas.microsoft.com/office/drawing/2014/main" id="{2CBF08E2-4580-4873-8E1C-AD3DF4BCC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988" y="5113338"/>
                <a:ext cx="254000" cy="884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8" name="Rectangle 51">
                <a:extLst>
                  <a:ext uri="{FF2B5EF4-FFF2-40B4-BE49-F238E27FC236}">
                    <a16:creationId xmlns:a16="http://schemas.microsoft.com/office/drawing/2014/main" id="{BA8BEA08-1FE0-4B59-B049-0446AF877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813" y="5367338"/>
                <a:ext cx="252413" cy="6302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sp>
            <p:nvSpPr>
              <p:cNvPr id="69" name="Rectangle 52">
                <a:extLst>
                  <a:ext uri="{FF2B5EF4-FFF2-40B4-BE49-F238E27FC236}">
                    <a16:creationId xmlns:a16="http://schemas.microsoft.com/office/drawing/2014/main" id="{3A236B31-7EF4-481A-9BD4-101A39828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638" y="4989513"/>
                <a:ext cx="252413" cy="1008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6B136E-734E-481B-94EC-5F5515D00E82}"/>
              </a:ext>
            </a:extLst>
          </p:cNvPr>
          <p:cNvSpPr/>
          <p:nvPr/>
        </p:nvSpPr>
        <p:spPr>
          <a:xfrm>
            <a:off x="5369259" y="952500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73888917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Z-One">
  <a:themeElements>
    <a:clrScheme name="Custom 50">
      <a:dk1>
        <a:srgbClr val="787878"/>
      </a:dk1>
      <a:lt1>
        <a:srgbClr val="FFFFFF"/>
      </a:lt1>
      <a:dk2>
        <a:srgbClr val="000000"/>
      </a:dk2>
      <a:lt2>
        <a:srgbClr val="848484"/>
      </a:lt2>
      <a:accent1>
        <a:srgbClr val="FF66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D8D8D8"/>
      </a:accent6>
      <a:hlink>
        <a:srgbClr val="0563C1"/>
      </a:hlink>
      <a:folHlink>
        <a:srgbClr val="954F72"/>
      </a:folHlink>
    </a:clrScheme>
    <a:fontScheme name="Custom 106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Z-One</Template>
  <TotalTime>1220</TotalTime>
  <Words>1041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Montserrat</vt:lpstr>
      <vt:lpstr>Z-One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97</cp:revision>
  <dcterms:created xsi:type="dcterms:W3CDTF">2018-07-25T09:09:11Z</dcterms:created>
  <dcterms:modified xsi:type="dcterms:W3CDTF">2021-05-19T10:26:17Z</dcterms:modified>
</cp:coreProperties>
</file>