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65" r:id="rId2"/>
    <p:sldId id="362" r:id="rId3"/>
    <p:sldId id="363" r:id="rId4"/>
    <p:sldId id="364"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4" r:id="rId20"/>
    <p:sldId id="311" r:id="rId21"/>
    <p:sldId id="305" r:id="rId22"/>
    <p:sldId id="306" r:id="rId23"/>
    <p:sldId id="308" r:id="rId24"/>
    <p:sldId id="310" r:id="rId25"/>
    <p:sldId id="3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2" autoAdjust="0"/>
    <p:restoredTop sz="94364" autoAdjust="0"/>
  </p:normalViewPr>
  <p:slideViewPr>
    <p:cSldViewPr snapToGrid="0" showGuides="1">
      <p:cViewPr varScale="1">
        <p:scale>
          <a:sx n="68" d="100"/>
          <a:sy n="68" d="100"/>
        </p:scale>
        <p:origin x="486" y="48"/>
      </p:cViewPr>
      <p:guideLst/>
    </p:cSldViewPr>
  </p:slideViewPr>
  <p:notesTextViewPr>
    <p:cViewPr>
      <p:scale>
        <a:sx n="1" d="1"/>
        <a:sy n="1" d="1"/>
      </p:scale>
      <p:origin x="0" y="0"/>
    </p:cViewPr>
  </p:notesTextViewPr>
  <p:sorterViewPr>
    <p:cViewPr>
      <p:scale>
        <a:sx n="100" d="100"/>
        <a:sy n="100" d="100"/>
      </p:scale>
      <p:origin x="0" y="-12204"/>
    </p:cViewPr>
  </p:sorterViewPr>
  <p:notesViewPr>
    <p:cSldViewPr snapToGrid="0" showGuides="1">
      <p:cViewPr>
        <p:scale>
          <a:sx n="75" d="100"/>
          <a:sy n="75" d="100"/>
        </p:scale>
        <p:origin x="2430"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A3A976-5C5D-44D1-AA68-3A5394BECF9F}" type="datetimeFigureOut">
              <a:rPr lang="en-US" smtClean="0"/>
              <a:t>3/6/2021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E16A95-7AC2-4D74-98E1-743FD075084F}" type="slidenum">
              <a:rPr lang="en-US" smtClean="0"/>
              <a:t>‹#›</a:t>
            </a:fld>
            <a:endParaRPr lang="en-US"/>
          </a:p>
        </p:txBody>
      </p:sp>
    </p:spTree>
    <p:extLst>
      <p:ext uri="{BB962C8B-B14F-4D97-AF65-F5344CB8AC3E}">
        <p14:creationId xmlns:p14="http://schemas.microsoft.com/office/powerpoint/2010/main" val="154260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F3987-0224-4170-8219-D48CA24E32D0}" type="datetimeFigureOut">
              <a:rPr lang="en-US" smtClean="0"/>
              <a:t>3/6/2021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6AD8-3588-495B-BC32-11C2DDD9845B}" type="slidenum">
              <a:rPr lang="en-US" smtClean="0"/>
              <a:t>‹#›</a:t>
            </a:fld>
            <a:endParaRPr lang="en-US"/>
          </a:p>
        </p:txBody>
      </p:sp>
    </p:spTree>
    <p:extLst>
      <p:ext uri="{BB962C8B-B14F-4D97-AF65-F5344CB8AC3E}">
        <p14:creationId xmlns:p14="http://schemas.microsoft.com/office/powerpoint/2010/main" val="373863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9925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3"/>
          <p:cNvSpPr>
            <a:spLocks noGrp="1"/>
          </p:cNvSpPr>
          <p:nvPr>
            <p:ph type="pic" sz="quarter" idx="11"/>
          </p:nvPr>
        </p:nvSpPr>
        <p:spPr>
          <a:xfrm>
            <a:off x="638629" y="322943"/>
            <a:ext cx="3759200" cy="3106057"/>
          </a:xfrm>
          <a:prstGeom prst="rect">
            <a:avLst/>
          </a:prstGeom>
        </p:spPr>
        <p:txBody>
          <a:bodyPr/>
          <a:lstStyle/>
          <a:p>
            <a:endParaRPr lang="en-US"/>
          </a:p>
        </p:txBody>
      </p:sp>
      <p:sp>
        <p:nvSpPr>
          <p:cNvPr id="6" name="Picture Placeholder 3"/>
          <p:cNvSpPr>
            <a:spLocks noGrp="1"/>
          </p:cNvSpPr>
          <p:nvPr>
            <p:ph type="pic" sz="quarter" idx="12"/>
          </p:nvPr>
        </p:nvSpPr>
        <p:spPr>
          <a:xfrm>
            <a:off x="4673600" y="3062513"/>
            <a:ext cx="7271657" cy="3367767"/>
          </a:xfrm>
          <a:prstGeom prst="rect">
            <a:avLst/>
          </a:prstGeom>
        </p:spPr>
        <p:txBody>
          <a:bodyPr/>
          <a:lstStyle/>
          <a:p>
            <a:endParaRPr lang="en-US"/>
          </a:p>
        </p:txBody>
      </p:sp>
    </p:spTree>
    <p:extLst>
      <p:ext uri="{BB962C8B-B14F-4D97-AF65-F5344CB8AC3E}">
        <p14:creationId xmlns:p14="http://schemas.microsoft.com/office/powerpoint/2010/main" val="365259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76226" y="276225"/>
            <a:ext cx="3119664" cy="3152775"/>
          </a:xfrm>
          <a:prstGeom prst="rect">
            <a:avLst/>
          </a:prstGeom>
        </p:spPr>
        <p:txBody>
          <a:bodyPr/>
          <a:lstStyle/>
          <a:p>
            <a:endParaRPr lang="en-US"/>
          </a:p>
        </p:txBody>
      </p:sp>
      <p:sp>
        <p:nvSpPr>
          <p:cNvPr id="5" name="Picture Placeholder 3"/>
          <p:cNvSpPr>
            <a:spLocks noGrp="1"/>
          </p:cNvSpPr>
          <p:nvPr>
            <p:ph type="pic" sz="quarter" idx="11"/>
          </p:nvPr>
        </p:nvSpPr>
        <p:spPr>
          <a:xfrm>
            <a:off x="3556000" y="3686629"/>
            <a:ext cx="3222171" cy="2895146"/>
          </a:xfrm>
          <a:prstGeom prst="rect">
            <a:avLst/>
          </a:prstGeom>
        </p:spPr>
        <p:txBody>
          <a:bodyPr/>
          <a:lstStyle/>
          <a:p>
            <a:endParaRPr lang="en-US"/>
          </a:p>
        </p:txBody>
      </p:sp>
      <p:sp>
        <p:nvSpPr>
          <p:cNvPr id="6" name="Picture Placeholder 3"/>
          <p:cNvSpPr>
            <a:spLocks noGrp="1"/>
          </p:cNvSpPr>
          <p:nvPr>
            <p:ph type="pic" sz="quarter" idx="12"/>
          </p:nvPr>
        </p:nvSpPr>
        <p:spPr>
          <a:xfrm>
            <a:off x="6995886" y="276224"/>
            <a:ext cx="4804228" cy="3152775"/>
          </a:xfrm>
          <a:prstGeom prst="rect">
            <a:avLst/>
          </a:prstGeom>
        </p:spPr>
        <p:txBody>
          <a:bodyPr/>
          <a:lstStyle/>
          <a:p>
            <a:endParaRPr lang="en-US"/>
          </a:p>
        </p:txBody>
      </p:sp>
      <p:sp>
        <p:nvSpPr>
          <p:cNvPr id="7" name="Picture Placeholder 3"/>
          <p:cNvSpPr>
            <a:spLocks noGrp="1"/>
          </p:cNvSpPr>
          <p:nvPr>
            <p:ph type="pic" sz="quarter" idx="13"/>
          </p:nvPr>
        </p:nvSpPr>
        <p:spPr>
          <a:xfrm>
            <a:off x="6995886" y="3686629"/>
            <a:ext cx="4804228" cy="2895146"/>
          </a:xfrm>
          <a:prstGeom prst="rect">
            <a:avLst/>
          </a:prstGeom>
        </p:spPr>
        <p:txBody>
          <a:bodyPr/>
          <a:lstStyle/>
          <a:p>
            <a:endParaRPr lang="en-US"/>
          </a:p>
        </p:txBody>
      </p:sp>
    </p:spTree>
    <p:extLst>
      <p:ext uri="{BB962C8B-B14F-4D97-AF65-F5344CB8AC3E}">
        <p14:creationId xmlns:p14="http://schemas.microsoft.com/office/powerpoint/2010/main" val="420499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84200" y="2667000"/>
            <a:ext cx="3625850" cy="3771900"/>
          </a:xfrm>
          <a:prstGeom prst="rect">
            <a:avLst/>
          </a:prstGeom>
        </p:spPr>
        <p:txBody>
          <a:bodyPr/>
          <a:lstStyle/>
          <a:p>
            <a:endParaRPr lang="en-US"/>
          </a:p>
        </p:txBody>
      </p:sp>
      <p:sp>
        <p:nvSpPr>
          <p:cNvPr id="8" name="Picture Placeholder 6"/>
          <p:cNvSpPr>
            <a:spLocks noGrp="1"/>
          </p:cNvSpPr>
          <p:nvPr>
            <p:ph type="pic" sz="quarter" idx="11"/>
          </p:nvPr>
        </p:nvSpPr>
        <p:spPr>
          <a:xfrm>
            <a:off x="4438650" y="342900"/>
            <a:ext cx="3314700" cy="6096000"/>
          </a:xfrm>
          <a:prstGeom prst="rect">
            <a:avLst/>
          </a:prstGeom>
        </p:spPr>
        <p:txBody>
          <a:bodyPr/>
          <a:lstStyle/>
          <a:p>
            <a:endParaRPr lang="en-US"/>
          </a:p>
        </p:txBody>
      </p:sp>
      <p:sp>
        <p:nvSpPr>
          <p:cNvPr id="9" name="Picture Placeholder 6"/>
          <p:cNvSpPr>
            <a:spLocks noGrp="1"/>
          </p:cNvSpPr>
          <p:nvPr>
            <p:ph type="pic" sz="quarter" idx="12"/>
          </p:nvPr>
        </p:nvSpPr>
        <p:spPr>
          <a:xfrm>
            <a:off x="7981950" y="3048000"/>
            <a:ext cx="3663950" cy="3390900"/>
          </a:xfrm>
          <a:prstGeom prst="rect">
            <a:avLst/>
          </a:prstGeom>
        </p:spPr>
        <p:txBody>
          <a:bodyPr/>
          <a:lstStyle/>
          <a:p>
            <a:endParaRPr lang="en-US"/>
          </a:p>
        </p:txBody>
      </p:sp>
    </p:spTree>
    <p:extLst>
      <p:ext uri="{BB962C8B-B14F-4D97-AF65-F5344CB8AC3E}">
        <p14:creationId xmlns:p14="http://schemas.microsoft.com/office/powerpoint/2010/main" val="143155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49300" y="558800"/>
            <a:ext cx="3492500" cy="4330700"/>
          </a:xfrm>
          <a:prstGeom prst="rect">
            <a:avLst/>
          </a:prstGeom>
        </p:spPr>
        <p:txBody>
          <a:bodyPr/>
          <a:lstStyle/>
          <a:p>
            <a:endParaRPr lang="en-US"/>
          </a:p>
        </p:txBody>
      </p:sp>
      <p:sp>
        <p:nvSpPr>
          <p:cNvPr id="5" name="Picture Placeholder 3"/>
          <p:cNvSpPr>
            <a:spLocks noGrp="1"/>
          </p:cNvSpPr>
          <p:nvPr>
            <p:ph type="pic" sz="quarter" idx="11"/>
          </p:nvPr>
        </p:nvSpPr>
        <p:spPr>
          <a:xfrm>
            <a:off x="2882900" y="1816100"/>
            <a:ext cx="3492500" cy="4330700"/>
          </a:xfrm>
          <a:prstGeom prst="rect">
            <a:avLst/>
          </a:prstGeom>
        </p:spPr>
        <p:txBody>
          <a:bodyPr/>
          <a:lstStyle/>
          <a:p>
            <a:endParaRPr lang="en-US"/>
          </a:p>
        </p:txBody>
      </p:sp>
    </p:spTree>
    <p:extLst>
      <p:ext uri="{BB962C8B-B14F-4D97-AF65-F5344CB8AC3E}">
        <p14:creationId xmlns:p14="http://schemas.microsoft.com/office/powerpoint/2010/main" val="97736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43189" y="2871900"/>
            <a:ext cx="5950039" cy="3709204"/>
          </a:xfrm>
          <a:prstGeom prst="rect">
            <a:avLst/>
          </a:prstGeom>
        </p:spPr>
        <p:txBody>
          <a:bodyPr/>
          <a:lstStyle/>
          <a:p>
            <a:endParaRPr lang="en-US"/>
          </a:p>
        </p:txBody>
      </p:sp>
      <p:sp>
        <p:nvSpPr>
          <p:cNvPr id="6" name="Picture Placeholder 5"/>
          <p:cNvSpPr>
            <a:spLocks noGrp="1"/>
          </p:cNvSpPr>
          <p:nvPr>
            <p:ph type="pic" sz="quarter" idx="11"/>
          </p:nvPr>
        </p:nvSpPr>
        <p:spPr>
          <a:xfrm>
            <a:off x="566559" y="553903"/>
            <a:ext cx="3438770" cy="2111375"/>
          </a:xfrm>
          <a:prstGeom prst="rect">
            <a:avLst/>
          </a:prstGeom>
        </p:spPr>
        <p:txBody>
          <a:bodyPr/>
          <a:lstStyle/>
          <a:p>
            <a:endParaRPr lang="en-US"/>
          </a:p>
        </p:txBody>
      </p:sp>
      <p:sp>
        <p:nvSpPr>
          <p:cNvPr id="7" name="Picture Placeholder 5"/>
          <p:cNvSpPr>
            <a:spLocks noGrp="1"/>
          </p:cNvSpPr>
          <p:nvPr>
            <p:ph type="pic" sz="quarter" idx="12"/>
          </p:nvPr>
        </p:nvSpPr>
        <p:spPr>
          <a:xfrm>
            <a:off x="4185633" y="553902"/>
            <a:ext cx="3593205" cy="2111375"/>
          </a:xfrm>
          <a:prstGeom prst="rect">
            <a:avLst/>
          </a:prstGeom>
        </p:spPr>
        <p:txBody>
          <a:bodyPr/>
          <a:lstStyle/>
          <a:p>
            <a:endParaRPr lang="en-US"/>
          </a:p>
        </p:txBody>
      </p:sp>
      <p:sp>
        <p:nvSpPr>
          <p:cNvPr id="8" name="Picture Placeholder 5"/>
          <p:cNvSpPr>
            <a:spLocks noGrp="1"/>
          </p:cNvSpPr>
          <p:nvPr>
            <p:ph type="pic" sz="quarter" idx="13"/>
          </p:nvPr>
        </p:nvSpPr>
        <p:spPr>
          <a:xfrm>
            <a:off x="7959143" y="553901"/>
            <a:ext cx="3940933" cy="2111375"/>
          </a:xfrm>
          <a:prstGeom prst="rect">
            <a:avLst/>
          </a:prstGeom>
        </p:spPr>
        <p:txBody>
          <a:bodyPr/>
          <a:lstStyle/>
          <a:p>
            <a:endParaRPr lang="en-US"/>
          </a:p>
        </p:txBody>
      </p:sp>
    </p:spTree>
    <p:extLst>
      <p:ext uri="{BB962C8B-B14F-4D97-AF65-F5344CB8AC3E}">
        <p14:creationId xmlns:p14="http://schemas.microsoft.com/office/powerpoint/2010/main" val="82410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20800" y="2768600"/>
            <a:ext cx="2387600" cy="3162300"/>
          </a:xfrm>
          <a:prstGeom prst="rect">
            <a:avLst/>
          </a:prstGeom>
        </p:spPr>
        <p:txBody>
          <a:bodyPr/>
          <a:lstStyle/>
          <a:p>
            <a:endParaRPr lang="en-US"/>
          </a:p>
        </p:txBody>
      </p:sp>
      <p:sp>
        <p:nvSpPr>
          <p:cNvPr id="11" name="Picture Placeholder 8"/>
          <p:cNvSpPr>
            <a:spLocks noGrp="1"/>
          </p:cNvSpPr>
          <p:nvPr>
            <p:ph type="pic" sz="quarter" idx="11"/>
          </p:nvPr>
        </p:nvSpPr>
        <p:spPr>
          <a:xfrm>
            <a:off x="4902200" y="2768600"/>
            <a:ext cx="2387600" cy="3162300"/>
          </a:xfrm>
          <a:prstGeom prst="rect">
            <a:avLst/>
          </a:prstGeom>
        </p:spPr>
        <p:txBody>
          <a:bodyPr/>
          <a:lstStyle/>
          <a:p>
            <a:endParaRPr lang="en-US"/>
          </a:p>
        </p:txBody>
      </p:sp>
      <p:sp>
        <p:nvSpPr>
          <p:cNvPr id="13" name="Picture Placeholder 8"/>
          <p:cNvSpPr>
            <a:spLocks noGrp="1"/>
          </p:cNvSpPr>
          <p:nvPr>
            <p:ph type="pic" sz="quarter" idx="12"/>
          </p:nvPr>
        </p:nvSpPr>
        <p:spPr>
          <a:xfrm>
            <a:off x="8483600" y="2768600"/>
            <a:ext cx="2387600" cy="3162300"/>
          </a:xfrm>
          <a:prstGeom prst="rect">
            <a:avLst/>
          </a:prstGeom>
        </p:spPr>
        <p:txBody>
          <a:bodyPr/>
          <a:lstStyle/>
          <a:p>
            <a:endParaRPr lang="en-US"/>
          </a:p>
        </p:txBody>
      </p:sp>
    </p:spTree>
    <p:extLst>
      <p:ext uri="{BB962C8B-B14F-4D97-AF65-F5344CB8AC3E}">
        <p14:creationId xmlns:p14="http://schemas.microsoft.com/office/powerpoint/2010/main" val="2062521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flipH="1">
            <a:off x="6908799" y="1530352"/>
            <a:ext cx="2825750" cy="2921000"/>
          </a:xfrm>
          <a:custGeom>
            <a:avLst/>
            <a:gdLst>
              <a:gd name="connsiteX0" fmla="*/ 0 w 5029200"/>
              <a:gd name="connsiteY0" fmla="*/ 0 h 2622550"/>
              <a:gd name="connsiteX1" fmla="*/ 5029200 w 5029200"/>
              <a:gd name="connsiteY1" fmla="*/ 0 h 2622550"/>
              <a:gd name="connsiteX2" fmla="*/ 5029200 w 5029200"/>
              <a:gd name="connsiteY2" fmla="*/ 2622550 h 2622550"/>
              <a:gd name="connsiteX3" fmla="*/ 0 w 5029200"/>
              <a:gd name="connsiteY3" fmla="*/ 2622550 h 2622550"/>
              <a:gd name="connsiteX4" fmla="*/ 0 w 5029200"/>
              <a:gd name="connsiteY4" fmla="*/ 0 h 2622550"/>
              <a:gd name="connsiteX0" fmla="*/ 0 w 5029200"/>
              <a:gd name="connsiteY0" fmla="*/ 0 h 2654300"/>
              <a:gd name="connsiteX1" fmla="*/ 5029200 w 5029200"/>
              <a:gd name="connsiteY1" fmla="*/ 0 h 2654300"/>
              <a:gd name="connsiteX2" fmla="*/ 4438650 w 5029200"/>
              <a:gd name="connsiteY2" fmla="*/ 2654300 h 2654300"/>
              <a:gd name="connsiteX3" fmla="*/ 0 w 5029200"/>
              <a:gd name="connsiteY3" fmla="*/ 2622550 h 2654300"/>
              <a:gd name="connsiteX4" fmla="*/ 0 w 5029200"/>
              <a:gd name="connsiteY4" fmla="*/ 0 h 2654300"/>
              <a:gd name="connsiteX0" fmla="*/ 0 w 5029200"/>
              <a:gd name="connsiteY0" fmla="*/ 0 h 2940050"/>
              <a:gd name="connsiteX1" fmla="*/ 5029200 w 5029200"/>
              <a:gd name="connsiteY1" fmla="*/ 0 h 2940050"/>
              <a:gd name="connsiteX2" fmla="*/ 4438650 w 5029200"/>
              <a:gd name="connsiteY2" fmla="*/ 2654300 h 2940050"/>
              <a:gd name="connsiteX3" fmla="*/ 2165350 w 5029200"/>
              <a:gd name="connsiteY3" fmla="*/ 2940050 h 2940050"/>
              <a:gd name="connsiteX4" fmla="*/ 0 w 5029200"/>
              <a:gd name="connsiteY4" fmla="*/ 0 h 2940050"/>
              <a:gd name="connsiteX0" fmla="*/ 546100 w 2863850"/>
              <a:gd name="connsiteY0" fmla="*/ 844550 h 2940050"/>
              <a:gd name="connsiteX1" fmla="*/ 2863850 w 2863850"/>
              <a:gd name="connsiteY1" fmla="*/ 0 h 2940050"/>
              <a:gd name="connsiteX2" fmla="*/ 2273300 w 2863850"/>
              <a:gd name="connsiteY2" fmla="*/ 2654300 h 2940050"/>
              <a:gd name="connsiteX3" fmla="*/ 0 w 2863850"/>
              <a:gd name="connsiteY3" fmla="*/ 2940050 h 2940050"/>
              <a:gd name="connsiteX4" fmla="*/ 546100 w 2863850"/>
              <a:gd name="connsiteY4" fmla="*/ 844550 h 2940050"/>
              <a:gd name="connsiteX0" fmla="*/ 546100 w 2832100"/>
              <a:gd name="connsiteY0" fmla="*/ 838200 h 2933700"/>
              <a:gd name="connsiteX1" fmla="*/ 2832100 w 2832100"/>
              <a:gd name="connsiteY1" fmla="*/ 0 h 2933700"/>
              <a:gd name="connsiteX2" fmla="*/ 2273300 w 2832100"/>
              <a:gd name="connsiteY2" fmla="*/ 2647950 h 2933700"/>
              <a:gd name="connsiteX3" fmla="*/ 0 w 2832100"/>
              <a:gd name="connsiteY3" fmla="*/ 2933700 h 2933700"/>
              <a:gd name="connsiteX4" fmla="*/ 546100 w 2832100"/>
              <a:gd name="connsiteY4" fmla="*/ 838200 h 2933700"/>
              <a:gd name="connsiteX0" fmla="*/ 546100 w 2825750"/>
              <a:gd name="connsiteY0" fmla="*/ 825500 h 2921000"/>
              <a:gd name="connsiteX1" fmla="*/ 2825750 w 2825750"/>
              <a:gd name="connsiteY1" fmla="*/ 0 h 2921000"/>
              <a:gd name="connsiteX2" fmla="*/ 2273300 w 2825750"/>
              <a:gd name="connsiteY2" fmla="*/ 2635250 h 2921000"/>
              <a:gd name="connsiteX3" fmla="*/ 0 w 2825750"/>
              <a:gd name="connsiteY3" fmla="*/ 2921000 h 2921000"/>
              <a:gd name="connsiteX4" fmla="*/ 546100 w 2825750"/>
              <a:gd name="connsiteY4" fmla="*/ 825500 h 29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750" h="2921000">
                <a:moveTo>
                  <a:pt x="546100" y="825500"/>
                </a:moveTo>
                <a:lnTo>
                  <a:pt x="2825750" y="0"/>
                </a:lnTo>
                <a:lnTo>
                  <a:pt x="2273300" y="2635250"/>
                </a:lnTo>
                <a:lnTo>
                  <a:pt x="0" y="2921000"/>
                </a:lnTo>
                <a:lnTo>
                  <a:pt x="546100" y="825500"/>
                </a:lnTo>
                <a:close/>
              </a:path>
            </a:pathLst>
          </a:custGeom>
        </p:spPr>
        <p:txBody>
          <a:bodyPr/>
          <a:lstStyle/>
          <a:p>
            <a:endParaRPr lang="en-US"/>
          </a:p>
        </p:txBody>
      </p:sp>
    </p:spTree>
    <p:extLst>
      <p:ext uri="{BB962C8B-B14F-4D97-AF65-F5344CB8AC3E}">
        <p14:creationId xmlns:p14="http://schemas.microsoft.com/office/powerpoint/2010/main" val="99757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79488" y="1236663"/>
            <a:ext cx="2897187" cy="2073275"/>
          </a:xfrm>
          <a:prstGeom prst="rect">
            <a:avLst/>
          </a:prstGeom>
        </p:spPr>
        <p:txBody>
          <a:bodyPr/>
          <a:lstStyle/>
          <a:p>
            <a:endParaRPr lang="en-US"/>
          </a:p>
        </p:txBody>
      </p:sp>
      <p:sp>
        <p:nvSpPr>
          <p:cNvPr id="8" name="Picture Placeholder 7"/>
          <p:cNvSpPr>
            <a:spLocks noGrp="1"/>
          </p:cNvSpPr>
          <p:nvPr>
            <p:ph type="pic" sz="quarter" idx="11"/>
          </p:nvPr>
        </p:nvSpPr>
        <p:spPr>
          <a:xfrm>
            <a:off x="4038600" y="1019175"/>
            <a:ext cx="4152900" cy="2343150"/>
          </a:xfrm>
          <a:prstGeom prst="rect">
            <a:avLst/>
          </a:prstGeom>
        </p:spPr>
        <p:txBody>
          <a:bodyPr/>
          <a:lstStyle/>
          <a:p>
            <a:endParaRPr lang="en-US"/>
          </a:p>
        </p:txBody>
      </p:sp>
      <p:sp>
        <p:nvSpPr>
          <p:cNvPr id="10" name="Picture Placeholder 9"/>
          <p:cNvSpPr>
            <a:spLocks noGrp="1"/>
          </p:cNvSpPr>
          <p:nvPr>
            <p:ph type="pic" sz="quarter" idx="12"/>
          </p:nvPr>
        </p:nvSpPr>
        <p:spPr>
          <a:xfrm>
            <a:off x="8353425" y="1236663"/>
            <a:ext cx="2857500" cy="2073275"/>
          </a:xfrm>
          <a:prstGeom prst="rect">
            <a:avLst/>
          </a:prstGeom>
        </p:spPr>
        <p:txBody>
          <a:bodyPr/>
          <a:lstStyle/>
          <a:p>
            <a:endParaRPr lang="en-US"/>
          </a:p>
        </p:txBody>
      </p:sp>
    </p:spTree>
    <p:extLst>
      <p:ext uri="{BB962C8B-B14F-4D97-AF65-F5344CB8AC3E}">
        <p14:creationId xmlns:p14="http://schemas.microsoft.com/office/powerpoint/2010/main" val="426139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30388" y="1333500"/>
            <a:ext cx="2335212" cy="4673600"/>
          </a:xfrm>
          <a:custGeom>
            <a:avLst/>
            <a:gdLst>
              <a:gd name="connsiteX0" fmla="*/ 0 w 2563812"/>
              <a:gd name="connsiteY0" fmla="*/ 0 h 5270500"/>
              <a:gd name="connsiteX1" fmla="*/ 2563812 w 2563812"/>
              <a:gd name="connsiteY1" fmla="*/ 0 h 5270500"/>
              <a:gd name="connsiteX2" fmla="*/ 2563812 w 2563812"/>
              <a:gd name="connsiteY2" fmla="*/ 5270500 h 5270500"/>
              <a:gd name="connsiteX3" fmla="*/ 0 w 2563812"/>
              <a:gd name="connsiteY3" fmla="*/ 5270500 h 5270500"/>
              <a:gd name="connsiteX4" fmla="*/ 0 w 2563812"/>
              <a:gd name="connsiteY4" fmla="*/ 0 h 5270500"/>
              <a:gd name="connsiteX0" fmla="*/ 1536700 w 2563812"/>
              <a:gd name="connsiteY0" fmla="*/ 88900 h 5270500"/>
              <a:gd name="connsiteX1" fmla="*/ 2563812 w 2563812"/>
              <a:gd name="connsiteY1" fmla="*/ 0 h 5270500"/>
              <a:gd name="connsiteX2" fmla="*/ 2563812 w 2563812"/>
              <a:gd name="connsiteY2" fmla="*/ 5270500 h 5270500"/>
              <a:gd name="connsiteX3" fmla="*/ 0 w 2563812"/>
              <a:gd name="connsiteY3" fmla="*/ 5270500 h 5270500"/>
              <a:gd name="connsiteX4" fmla="*/ 1536700 w 2563812"/>
              <a:gd name="connsiteY4" fmla="*/ 88900 h 5270500"/>
              <a:gd name="connsiteX0" fmla="*/ 1536700 w 2703512"/>
              <a:gd name="connsiteY0" fmla="*/ 0 h 5181600"/>
              <a:gd name="connsiteX1" fmla="*/ 2703512 w 2703512"/>
              <a:gd name="connsiteY1" fmla="*/ 723900 h 5181600"/>
              <a:gd name="connsiteX2" fmla="*/ 2563812 w 2703512"/>
              <a:gd name="connsiteY2" fmla="*/ 5181600 h 5181600"/>
              <a:gd name="connsiteX3" fmla="*/ 0 w 2703512"/>
              <a:gd name="connsiteY3" fmla="*/ 5181600 h 5181600"/>
              <a:gd name="connsiteX4" fmla="*/ 1536700 w 2703512"/>
              <a:gd name="connsiteY4" fmla="*/ 0 h 5181600"/>
              <a:gd name="connsiteX0" fmla="*/ 1536700 w 2703512"/>
              <a:gd name="connsiteY0" fmla="*/ 0 h 5181600"/>
              <a:gd name="connsiteX1" fmla="*/ 2703512 w 2703512"/>
              <a:gd name="connsiteY1" fmla="*/ 723900 h 5181600"/>
              <a:gd name="connsiteX2" fmla="*/ 1382712 w 2703512"/>
              <a:gd name="connsiteY2" fmla="*/ 4724400 h 5181600"/>
              <a:gd name="connsiteX3" fmla="*/ 0 w 2703512"/>
              <a:gd name="connsiteY3" fmla="*/ 5181600 h 5181600"/>
              <a:gd name="connsiteX4" fmla="*/ 1536700 w 2703512"/>
              <a:gd name="connsiteY4" fmla="*/ 0 h 5181600"/>
              <a:gd name="connsiteX0" fmla="*/ 1193800 w 2360612"/>
              <a:gd name="connsiteY0" fmla="*/ 0 h 4724400"/>
              <a:gd name="connsiteX1" fmla="*/ 2360612 w 2360612"/>
              <a:gd name="connsiteY1" fmla="*/ 723900 h 4724400"/>
              <a:gd name="connsiteX2" fmla="*/ 1039812 w 2360612"/>
              <a:gd name="connsiteY2" fmla="*/ 4724400 h 4724400"/>
              <a:gd name="connsiteX3" fmla="*/ 0 w 2360612"/>
              <a:gd name="connsiteY3" fmla="*/ 3873500 h 4724400"/>
              <a:gd name="connsiteX4" fmla="*/ 1193800 w 2360612"/>
              <a:gd name="connsiteY4" fmla="*/ 0 h 4724400"/>
              <a:gd name="connsiteX0" fmla="*/ 1193800 w 2360612"/>
              <a:gd name="connsiteY0" fmla="*/ 0 h 4724400"/>
              <a:gd name="connsiteX1" fmla="*/ 2360612 w 2360612"/>
              <a:gd name="connsiteY1" fmla="*/ 723900 h 4724400"/>
              <a:gd name="connsiteX2" fmla="*/ 1039812 w 2360612"/>
              <a:gd name="connsiteY2" fmla="*/ 4724400 h 4724400"/>
              <a:gd name="connsiteX3" fmla="*/ 0 w 2360612"/>
              <a:gd name="connsiteY3" fmla="*/ 3835400 h 4724400"/>
              <a:gd name="connsiteX4" fmla="*/ 1193800 w 2360612"/>
              <a:gd name="connsiteY4" fmla="*/ 0 h 4724400"/>
              <a:gd name="connsiteX0" fmla="*/ 1231900 w 2360612"/>
              <a:gd name="connsiteY0" fmla="*/ 0 h 4711700"/>
              <a:gd name="connsiteX1" fmla="*/ 2360612 w 2360612"/>
              <a:gd name="connsiteY1" fmla="*/ 711200 h 4711700"/>
              <a:gd name="connsiteX2" fmla="*/ 1039812 w 2360612"/>
              <a:gd name="connsiteY2" fmla="*/ 4711700 h 4711700"/>
              <a:gd name="connsiteX3" fmla="*/ 0 w 2360612"/>
              <a:gd name="connsiteY3" fmla="*/ 3822700 h 4711700"/>
              <a:gd name="connsiteX4" fmla="*/ 1231900 w 2360612"/>
              <a:gd name="connsiteY4" fmla="*/ 0 h 4711700"/>
              <a:gd name="connsiteX0" fmla="*/ 1231900 w 2360612"/>
              <a:gd name="connsiteY0" fmla="*/ 0 h 4711700"/>
              <a:gd name="connsiteX1" fmla="*/ 2360612 w 2360612"/>
              <a:gd name="connsiteY1" fmla="*/ 711200 h 4711700"/>
              <a:gd name="connsiteX2" fmla="*/ 1039812 w 2360612"/>
              <a:gd name="connsiteY2" fmla="*/ 4711700 h 4711700"/>
              <a:gd name="connsiteX3" fmla="*/ 0 w 2360612"/>
              <a:gd name="connsiteY3" fmla="*/ 3822700 h 4711700"/>
              <a:gd name="connsiteX4" fmla="*/ 1231900 w 2360612"/>
              <a:gd name="connsiteY4" fmla="*/ 0 h 4711700"/>
              <a:gd name="connsiteX0" fmla="*/ 1231900 w 2360612"/>
              <a:gd name="connsiteY0" fmla="*/ 0 h 4699000"/>
              <a:gd name="connsiteX1" fmla="*/ 2360612 w 2360612"/>
              <a:gd name="connsiteY1" fmla="*/ 711200 h 4699000"/>
              <a:gd name="connsiteX2" fmla="*/ 1014412 w 2360612"/>
              <a:gd name="connsiteY2" fmla="*/ 4699000 h 4699000"/>
              <a:gd name="connsiteX3" fmla="*/ 0 w 2360612"/>
              <a:gd name="connsiteY3" fmla="*/ 3822700 h 4699000"/>
              <a:gd name="connsiteX4" fmla="*/ 1231900 w 2360612"/>
              <a:gd name="connsiteY4" fmla="*/ 0 h 4699000"/>
              <a:gd name="connsiteX0" fmla="*/ 1231900 w 2347912"/>
              <a:gd name="connsiteY0" fmla="*/ 0 h 4699000"/>
              <a:gd name="connsiteX1" fmla="*/ 2347912 w 2347912"/>
              <a:gd name="connsiteY1" fmla="*/ 698500 h 4699000"/>
              <a:gd name="connsiteX2" fmla="*/ 1014412 w 2347912"/>
              <a:gd name="connsiteY2" fmla="*/ 4699000 h 4699000"/>
              <a:gd name="connsiteX3" fmla="*/ 0 w 2347912"/>
              <a:gd name="connsiteY3" fmla="*/ 3822700 h 4699000"/>
              <a:gd name="connsiteX4" fmla="*/ 1231900 w 2347912"/>
              <a:gd name="connsiteY4" fmla="*/ 0 h 4699000"/>
              <a:gd name="connsiteX0" fmla="*/ 1231900 w 2335212"/>
              <a:gd name="connsiteY0" fmla="*/ 0 h 4699000"/>
              <a:gd name="connsiteX1" fmla="*/ 2335212 w 2335212"/>
              <a:gd name="connsiteY1" fmla="*/ 736600 h 4699000"/>
              <a:gd name="connsiteX2" fmla="*/ 1014412 w 2335212"/>
              <a:gd name="connsiteY2" fmla="*/ 4699000 h 4699000"/>
              <a:gd name="connsiteX3" fmla="*/ 0 w 2335212"/>
              <a:gd name="connsiteY3" fmla="*/ 3822700 h 4699000"/>
              <a:gd name="connsiteX4" fmla="*/ 1231900 w 2335212"/>
              <a:gd name="connsiteY4" fmla="*/ 0 h 4699000"/>
              <a:gd name="connsiteX0" fmla="*/ 1219200 w 2335212"/>
              <a:gd name="connsiteY0" fmla="*/ 0 h 4673600"/>
              <a:gd name="connsiteX1" fmla="*/ 2335212 w 2335212"/>
              <a:gd name="connsiteY1" fmla="*/ 711200 h 4673600"/>
              <a:gd name="connsiteX2" fmla="*/ 1014412 w 2335212"/>
              <a:gd name="connsiteY2" fmla="*/ 4673600 h 4673600"/>
              <a:gd name="connsiteX3" fmla="*/ 0 w 2335212"/>
              <a:gd name="connsiteY3" fmla="*/ 3797300 h 4673600"/>
              <a:gd name="connsiteX4" fmla="*/ 1219200 w 2335212"/>
              <a:gd name="connsiteY4" fmla="*/ 0 h 4673600"/>
              <a:gd name="connsiteX0" fmla="*/ 1219200 w 2335212"/>
              <a:gd name="connsiteY0" fmla="*/ 0 h 4673600"/>
              <a:gd name="connsiteX1" fmla="*/ 2335212 w 2335212"/>
              <a:gd name="connsiteY1" fmla="*/ 711200 h 4673600"/>
              <a:gd name="connsiteX2" fmla="*/ 1014412 w 2335212"/>
              <a:gd name="connsiteY2" fmla="*/ 4673600 h 4673600"/>
              <a:gd name="connsiteX3" fmla="*/ 0 w 2335212"/>
              <a:gd name="connsiteY3" fmla="*/ 3797300 h 4673600"/>
              <a:gd name="connsiteX4" fmla="*/ 1219200 w 2335212"/>
              <a:gd name="connsiteY4" fmla="*/ 0 h 46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212" h="4673600">
                <a:moveTo>
                  <a:pt x="1219200" y="0"/>
                </a:moveTo>
                <a:lnTo>
                  <a:pt x="2335212" y="711200"/>
                </a:lnTo>
                <a:lnTo>
                  <a:pt x="1014412" y="4673600"/>
                </a:lnTo>
                <a:lnTo>
                  <a:pt x="0" y="3797300"/>
                </a:lnTo>
                <a:lnTo>
                  <a:pt x="1219200" y="0"/>
                </a:lnTo>
                <a:close/>
              </a:path>
            </a:pathLst>
          </a:custGeom>
        </p:spPr>
        <p:txBody>
          <a:bodyPr/>
          <a:lstStyle/>
          <a:p>
            <a:endParaRPr lang="en-US"/>
          </a:p>
        </p:txBody>
      </p:sp>
      <p:sp>
        <p:nvSpPr>
          <p:cNvPr id="10" name="Picture Placeholder 9"/>
          <p:cNvSpPr>
            <a:spLocks noGrp="1"/>
          </p:cNvSpPr>
          <p:nvPr>
            <p:ph type="pic" sz="quarter" idx="11"/>
          </p:nvPr>
        </p:nvSpPr>
        <p:spPr>
          <a:xfrm>
            <a:off x="3940175" y="1016001"/>
            <a:ext cx="2317749" cy="4565650"/>
          </a:xfrm>
          <a:custGeom>
            <a:avLst/>
            <a:gdLst>
              <a:gd name="connsiteX0" fmla="*/ 0 w 1941512"/>
              <a:gd name="connsiteY0" fmla="*/ 0 h 5156200"/>
              <a:gd name="connsiteX1" fmla="*/ 1941512 w 1941512"/>
              <a:gd name="connsiteY1" fmla="*/ 0 h 5156200"/>
              <a:gd name="connsiteX2" fmla="*/ 1941512 w 1941512"/>
              <a:gd name="connsiteY2" fmla="*/ 5156200 h 5156200"/>
              <a:gd name="connsiteX3" fmla="*/ 0 w 1941512"/>
              <a:gd name="connsiteY3" fmla="*/ 5156200 h 5156200"/>
              <a:gd name="connsiteX4" fmla="*/ 0 w 1941512"/>
              <a:gd name="connsiteY4" fmla="*/ 0 h 5156200"/>
              <a:gd name="connsiteX0" fmla="*/ 990600 w 2932112"/>
              <a:gd name="connsiteY0" fmla="*/ 0 h 5156200"/>
              <a:gd name="connsiteX1" fmla="*/ 2932112 w 2932112"/>
              <a:gd name="connsiteY1" fmla="*/ 0 h 5156200"/>
              <a:gd name="connsiteX2" fmla="*/ 2932112 w 2932112"/>
              <a:gd name="connsiteY2" fmla="*/ 5156200 h 5156200"/>
              <a:gd name="connsiteX3" fmla="*/ 0 w 2932112"/>
              <a:gd name="connsiteY3" fmla="*/ 3922712 h 5156200"/>
              <a:gd name="connsiteX4" fmla="*/ 990600 w 2932112"/>
              <a:gd name="connsiteY4" fmla="*/ 0 h 5156200"/>
              <a:gd name="connsiteX0" fmla="*/ 990600 w 2932112"/>
              <a:gd name="connsiteY0" fmla="*/ 0 h 4603750"/>
              <a:gd name="connsiteX1" fmla="*/ 2932112 w 2932112"/>
              <a:gd name="connsiteY1" fmla="*/ 0 h 4603750"/>
              <a:gd name="connsiteX2" fmla="*/ 1022349 w 2932112"/>
              <a:gd name="connsiteY2" fmla="*/ 4603750 h 4603750"/>
              <a:gd name="connsiteX3" fmla="*/ 0 w 2932112"/>
              <a:gd name="connsiteY3" fmla="*/ 3922712 h 4603750"/>
              <a:gd name="connsiteX4" fmla="*/ 990600 w 2932112"/>
              <a:gd name="connsiteY4" fmla="*/ 0 h 4603750"/>
              <a:gd name="connsiteX0" fmla="*/ 976312 w 2917824"/>
              <a:gd name="connsiteY0" fmla="*/ 0 h 4603750"/>
              <a:gd name="connsiteX1" fmla="*/ 2917824 w 2917824"/>
              <a:gd name="connsiteY1" fmla="*/ 0 h 4603750"/>
              <a:gd name="connsiteX2" fmla="*/ 1008061 w 2917824"/>
              <a:gd name="connsiteY2" fmla="*/ 4603750 h 4603750"/>
              <a:gd name="connsiteX3" fmla="*/ 0 w 2917824"/>
              <a:gd name="connsiteY3" fmla="*/ 3932237 h 4603750"/>
              <a:gd name="connsiteX4" fmla="*/ 976312 w 2917824"/>
              <a:gd name="connsiteY4" fmla="*/ 0 h 4603750"/>
              <a:gd name="connsiteX0" fmla="*/ 1266825 w 2917824"/>
              <a:gd name="connsiteY0" fmla="*/ 9525 h 4603750"/>
              <a:gd name="connsiteX1" fmla="*/ 2917824 w 2917824"/>
              <a:gd name="connsiteY1" fmla="*/ 0 h 4603750"/>
              <a:gd name="connsiteX2" fmla="*/ 1008061 w 2917824"/>
              <a:gd name="connsiteY2" fmla="*/ 4603750 h 4603750"/>
              <a:gd name="connsiteX3" fmla="*/ 0 w 2917824"/>
              <a:gd name="connsiteY3" fmla="*/ 3932237 h 4603750"/>
              <a:gd name="connsiteX4" fmla="*/ 1266825 w 2917824"/>
              <a:gd name="connsiteY4" fmla="*/ 9525 h 4603750"/>
              <a:gd name="connsiteX0" fmla="*/ 1266825 w 2336799"/>
              <a:gd name="connsiteY0" fmla="*/ 0 h 4594225"/>
              <a:gd name="connsiteX1" fmla="*/ 2336799 w 2336799"/>
              <a:gd name="connsiteY1" fmla="*/ 790575 h 4594225"/>
              <a:gd name="connsiteX2" fmla="*/ 1008061 w 2336799"/>
              <a:gd name="connsiteY2" fmla="*/ 4594225 h 4594225"/>
              <a:gd name="connsiteX3" fmla="*/ 0 w 2336799"/>
              <a:gd name="connsiteY3" fmla="*/ 3922712 h 4594225"/>
              <a:gd name="connsiteX4" fmla="*/ 1266825 w 2336799"/>
              <a:gd name="connsiteY4" fmla="*/ 0 h 4594225"/>
              <a:gd name="connsiteX0" fmla="*/ 1266825 w 2317749"/>
              <a:gd name="connsiteY0" fmla="*/ 0 h 4594225"/>
              <a:gd name="connsiteX1" fmla="*/ 2317749 w 2317749"/>
              <a:gd name="connsiteY1" fmla="*/ 766763 h 4594225"/>
              <a:gd name="connsiteX2" fmla="*/ 1008061 w 2317749"/>
              <a:gd name="connsiteY2" fmla="*/ 4594225 h 4594225"/>
              <a:gd name="connsiteX3" fmla="*/ 0 w 2317749"/>
              <a:gd name="connsiteY3" fmla="*/ 3922712 h 4594225"/>
              <a:gd name="connsiteX4" fmla="*/ 1266825 w 2317749"/>
              <a:gd name="connsiteY4" fmla="*/ 0 h 4594225"/>
              <a:gd name="connsiteX0" fmla="*/ 1257300 w 2317749"/>
              <a:gd name="connsiteY0" fmla="*/ 0 h 4565650"/>
              <a:gd name="connsiteX1" fmla="*/ 2317749 w 2317749"/>
              <a:gd name="connsiteY1" fmla="*/ 738188 h 4565650"/>
              <a:gd name="connsiteX2" fmla="*/ 1008061 w 2317749"/>
              <a:gd name="connsiteY2" fmla="*/ 4565650 h 4565650"/>
              <a:gd name="connsiteX3" fmla="*/ 0 w 2317749"/>
              <a:gd name="connsiteY3" fmla="*/ 3894137 h 4565650"/>
              <a:gd name="connsiteX4" fmla="*/ 1257300 w 2317749"/>
              <a:gd name="connsiteY4" fmla="*/ 0 h 4565650"/>
              <a:gd name="connsiteX0" fmla="*/ 1257300 w 2317749"/>
              <a:gd name="connsiteY0" fmla="*/ 0 h 4565650"/>
              <a:gd name="connsiteX1" fmla="*/ 2317749 w 2317749"/>
              <a:gd name="connsiteY1" fmla="*/ 738188 h 4565650"/>
              <a:gd name="connsiteX2" fmla="*/ 1055686 w 2317749"/>
              <a:gd name="connsiteY2" fmla="*/ 4565650 h 4565650"/>
              <a:gd name="connsiteX3" fmla="*/ 0 w 2317749"/>
              <a:gd name="connsiteY3" fmla="*/ 3894137 h 4565650"/>
              <a:gd name="connsiteX4" fmla="*/ 1257300 w 2317749"/>
              <a:gd name="connsiteY4" fmla="*/ 0 h 4565650"/>
              <a:gd name="connsiteX0" fmla="*/ 1257300 w 2317749"/>
              <a:gd name="connsiteY0" fmla="*/ 0 h 4565650"/>
              <a:gd name="connsiteX1" fmla="*/ 2317749 w 2317749"/>
              <a:gd name="connsiteY1" fmla="*/ 738188 h 4565650"/>
              <a:gd name="connsiteX2" fmla="*/ 1055686 w 2317749"/>
              <a:gd name="connsiteY2" fmla="*/ 4565650 h 4565650"/>
              <a:gd name="connsiteX3" fmla="*/ 0 w 2317749"/>
              <a:gd name="connsiteY3" fmla="*/ 3884612 h 4565650"/>
              <a:gd name="connsiteX4" fmla="*/ 1257300 w 2317749"/>
              <a:gd name="connsiteY4" fmla="*/ 0 h 456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749" h="4565650">
                <a:moveTo>
                  <a:pt x="1257300" y="0"/>
                </a:moveTo>
                <a:lnTo>
                  <a:pt x="2317749" y="738188"/>
                </a:lnTo>
                <a:lnTo>
                  <a:pt x="1055686" y="4565650"/>
                </a:lnTo>
                <a:lnTo>
                  <a:pt x="0" y="3884612"/>
                </a:lnTo>
                <a:lnTo>
                  <a:pt x="1257300" y="0"/>
                </a:lnTo>
                <a:close/>
              </a:path>
            </a:pathLst>
          </a:custGeom>
        </p:spPr>
        <p:txBody>
          <a:bodyPr/>
          <a:lstStyle/>
          <a:p>
            <a:endParaRPr lang="en-US"/>
          </a:p>
        </p:txBody>
      </p:sp>
    </p:spTree>
    <p:extLst>
      <p:ext uri="{BB962C8B-B14F-4D97-AF65-F5344CB8AC3E}">
        <p14:creationId xmlns:p14="http://schemas.microsoft.com/office/powerpoint/2010/main" val="2994155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878513" y="4716463"/>
            <a:ext cx="46037" cy="46037"/>
          </a:xfrm>
          <a:prstGeom prst="rect">
            <a:avLst/>
          </a:prstGeom>
        </p:spPr>
        <p:txBody>
          <a:bodyPr/>
          <a:lstStyle/>
          <a:p>
            <a:endParaRPr lang="en-US"/>
          </a:p>
        </p:txBody>
      </p:sp>
      <p:sp>
        <p:nvSpPr>
          <p:cNvPr id="10" name="Picture Placeholder 9"/>
          <p:cNvSpPr>
            <a:spLocks noGrp="1"/>
          </p:cNvSpPr>
          <p:nvPr>
            <p:ph type="pic" sz="quarter" idx="11"/>
          </p:nvPr>
        </p:nvSpPr>
        <p:spPr>
          <a:xfrm>
            <a:off x="6451600" y="806450"/>
            <a:ext cx="4448175" cy="5186363"/>
          </a:xfrm>
          <a:custGeom>
            <a:avLst/>
            <a:gdLst>
              <a:gd name="connsiteX0" fmla="*/ 0 w 2644775"/>
              <a:gd name="connsiteY0" fmla="*/ 0 h 4144963"/>
              <a:gd name="connsiteX1" fmla="*/ 2644775 w 2644775"/>
              <a:gd name="connsiteY1" fmla="*/ 0 h 4144963"/>
              <a:gd name="connsiteX2" fmla="*/ 2644775 w 2644775"/>
              <a:gd name="connsiteY2" fmla="*/ 4144963 h 4144963"/>
              <a:gd name="connsiteX3" fmla="*/ 0 w 2644775"/>
              <a:gd name="connsiteY3" fmla="*/ 4144963 h 4144963"/>
              <a:gd name="connsiteX4" fmla="*/ 0 w 2644775"/>
              <a:gd name="connsiteY4" fmla="*/ 0 h 4144963"/>
              <a:gd name="connsiteX0" fmla="*/ 0 w 3203575"/>
              <a:gd name="connsiteY0" fmla="*/ 571500 h 4716463"/>
              <a:gd name="connsiteX1" fmla="*/ 3203575 w 3203575"/>
              <a:gd name="connsiteY1" fmla="*/ 0 h 4716463"/>
              <a:gd name="connsiteX2" fmla="*/ 2644775 w 3203575"/>
              <a:gd name="connsiteY2" fmla="*/ 4716463 h 4716463"/>
              <a:gd name="connsiteX3" fmla="*/ 0 w 3203575"/>
              <a:gd name="connsiteY3" fmla="*/ 4716463 h 4716463"/>
              <a:gd name="connsiteX4" fmla="*/ 0 w 3203575"/>
              <a:gd name="connsiteY4" fmla="*/ 571500 h 4716463"/>
              <a:gd name="connsiteX0" fmla="*/ 0 w 3178175"/>
              <a:gd name="connsiteY0" fmla="*/ 622300 h 4767263"/>
              <a:gd name="connsiteX1" fmla="*/ 3178175 w 3178175"/>
              <a:gd name="connsiteY1" fmla="*/ 0 h 4767263"/>
              <a:gd name="connsiteX2" fmla="*/ 2644775 w 3178175"/>
              <a:gd name="connsiteY2" fmla="*/ 4767263 h 4767263"/>
              <a:gd name="connsiteX3" fmla="*/ 0 w 3178175"/>
              <a:gd name="connsiteY3" fmla="*/ 4767263 h 4767263"/>
              <a:gd name="connsiteX4" fmla="*/ 0 w 3178175"/>
              <a:gd name="connsiteY4" fmla="*/ 622300 h 4767263"/>
              <a:gd name="connsiteX0" fmla="*/ 0 w 3178175"/>
              <a:gd name="connsiteY0" fmla="*/ 622300 h 4767263"/>
              <a:gd name="connsiteX1" fmla="*/ 3178175 w 3178175"/>
              <a:gd name="connsiteY1" fmla="*/ 0 h 4767263"/>
              <a:gd name="connsiteX2" fmla="*/ 1958975 w 3178175"/>
              <a:gd name="connsiteY2" fmla="*/ 4716463 h 4767263"/>
              <a:gd name="connsiteX3" fmla="*/ 0 w 3178175"/>
              <a:gd name="connsiteY3" fmla="*/ 4767263 h 4767263"/>
              <a:gd name="connsiteX4" fmla="*/ 0 w 3178175"/>
              <a:gd name="connsiteY4" fmla="*/ 622300 h 4767263"/>
              <a:gd name="connsiteX0" fmla="*/ 1270000 w 4448175"/>
              <a:gd name="connsiteY0" fmla="*/ 622300 h 5186363"/>
              <a:gd name="connsiteX1" fmla="*/ 4448175 w 4448175"/>
              <a:gd name="connsiteY1" fmla="*/ 0 h 5186363"/>
              <a:gd name="connsiteX2" fmla="*/ 3228975 w 4448175"/>
              <a:gd name="connsiteY2" fmla="*/ 4716463 h 5186363"/>
              <a:gd name="connsiteX3" fmla="*/ 0 w 4448175"/>
              <a:gd name="connsiteY3" fmla="*/ 5186363 h 5186363"/>
              <a:gd name="connsiteX4" fmla="*/ 1270000 w 4448175"/>
              <a:gd name="connsiteY4" fmla="*/ 622300 h 5186363"/>
              <a:gd name="connsiteX0" fmla="*/ 1320800 w 4448175"/>
              <a:gd name="connsiteY0" fmla="*/ 596900 h 5186363"/>
              <a:gd name="connsiteX1" fmla="*/ 4448175 w 4448175"/>
              <a:gd name="connsiteY1" fmla="*/ 0 h 5186363"/>
              <a:gd name="connsiteX2" fmla="*/ 3228975 w 4448175"/>
              <a:gd name="connsiteY2" fmla="*/ 4716463 h 5186363"/>
              <a:gd name="connsiteX3" fmla="*/ 0 w 4448175"/>
              <a:gd name="connsiteY3" fmla="*/ 5186363 h 5186363"/>
              <a:gd name="connsiteX4" fmla="*/ 1320800 w 4448175"/>
              <a:gd name="connsiteY4" fmla="*/ 596900 h 518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175" h="5186363">
                <a:moveTo>
                  <a:pt x="1320800" y="596900"/>
                </a:moveTo>
                <a:lnTo>
                  <a:pt x="4448175" y="0"/>
                </a:lnTo>
                <a:lnTo>
                  <a:pt x="3228975" y="4716463"/>
                </a:lnTo>
                <a:lnTo>
                  <a:pt x="0" y="5186363"/>
                </a:lnTo>
                <a:lnTo>
                  <a:pt x="1320800" y="596900"/>
                </a:lnTo>
                <a:close/>
              </a:path>
            </a:pathLst>
          </a:custGeom>
        </p:spPr>
        <p:txBody>
          <a:bodyPr/>
          <a:lstStyle/>
          <a:p>
            <a:endParaRPr lang="en-US"/>
          </a:p>
        </p:txBody>
      </p:sp>
      <p:sp>
        <p:nvSpPr>
          <p:cNvPr id="12" name="Picture Placeholder 11"/>
          <p:cNvSpPr>
            <a:spLocks noGrp="1"/>
          </p:cNvSpPr>
          <p:nvPr>
            <p:ph type="pic" sz="quarter" idx="12"/>
          </p:nvPr>
        </p:nvSpPr>
        <p:spPr>
          <a:xfrm>
            <a:off x="5194300" y="1943100"/>
            <a:ext cx="2997200" cy="3416300"/>
          </a:xfrm>
          <a:custGeom>
            <a:avLst/>
            <a:gdLst>
              <a:gd name="connsiteX0" fmla="*/ 0 w 1422400"/>
              <a:gd name="connsiteY0" fmla="*/ 0 h 2819400"/>
              <a:gd name="connsiteX1" fmla="*/ 1422400 w 1422400"/>
              <a:gd name="connsiteY1" fmla="*/ 0 h 2819400"/>
              <a:gd name="connsiteX2" fmla="*/ 1422400 w 1422400"/>
              <a:gd name="connsiteY2" fmla="*/ 2819400 h 2819400"/>
              <a:gd name="connsiteX3" fmla="*/ 0 w 1422400"/>
              <a:gd name="connsiteY3" fmla="*/ 2819400 h 2819400"/>
              <a:gd name="connsiteX4" fmla="*/ 0 w 1422400"/>
              <a:gd name="connsiteY4" fmla="*/ 0 h 2819400"/>
              <a:gd name="connsiteX0" fmla="*/ 0 w 1460500"/>
              <a:gd name="connsiteY0" fmla="*/ 38100 h 2819400"/>
              <a:gd name="connsiteX1" fmla="*/ 1460500 w 1460500"/>
              <a:gd name="connsiteY1" fmla="*/ 0 h 2819400"/>
              <a:gd name="connsiteX2" fmla="*/ 1460500 w 1460500"/>
              <a:gd name="connsiteY2" fmla="*/ 2819400 h 2819400"/>
              <a:gd name="connsiteX3" fmla="*/ 38100 w 1460500"/>
              <a:gd name="connsiteY3" fmla="*/ 2819400 h 2819400"/>
              <a:gd name="connsiteX4" fmla="*/ 0 w 1460500"/>
              <a:gd name="connsiteY4" fmla="*/ 38100 h 2819400"/>
              <a:gd name="connsiteX0" fmla="*/ 0 w 2133600"/>
              <a:gd name="connsiteY0" fmla="*/ 393700 h 3175000"/>
              <a:gd name="connsiteX1" fmla="*/ 2133600 w 2133600"/>
              <a:gd name="connsiteY1" fmla="*/ 0 h 3175000"/>
              <a:gd name="connsiteX2" fmla="*/ 1460500 w 2133600"/>
              <a:gd name="connsiteY2" fmla="*/ 3175000 h 3175000"/>
              <a:gd name="connsiteX3" fmla="*/ 38100 w 2133600"/>
              <a:gd name="connsiteY3" fmla="*/ 3175000 h 3175000"/>
              <a:gd name="connsiteX4" fmla="*/ 0 w 2133600"/>
              <a:gd name="connsiteY4" fmla="*/ 393700 h 3175000"/>
              <a:gd name="connsiteX0" fmla="*/ 0 w 2133600"/>
              <a:gd name="connsiteY0" fmla="*/ 393700 h 3175000"/>
              <a:gd name="connsiteX1" fmla="*/ 2133600 w 2133600"/>
              <a:gd name="connsiteY1" fmla="*/ 0 h 3175000"/>
              <a:gd name="connsiteX2" fmla="*/ 1282700 w 2133600"/>
              <a:gd name="connsiteY2" fmla="*/ 3111500 h 3175000"/>
              <a:gd name="connsiteX3" fmla="*/ 38100 w 2133600"/>
              <a:gd name="connsiteY3" fmla="*/ 3175000 h 3175000"/>
              <a:gd name="connsiteX4" fmla="*/ 0 w 2133600"/>
              <a:gd name="connsiteY4" fmla="*/ 393700 h 3175000"/>
              <a:gd name="connsiteX0" fmla="*/ 863600 w 2997200"/>
              <a:gd name="connsiteY0" fmla="*/ 393700 h 3416300"/>
              <a:gd name="connsiteX1" fmla="*/ 2997200 w 2997200"/>
              <a:gd name="connsiteY1" fmla="*/ 0 h 3416300"/>
              <a:gd name="connsiteX2" fmla="*/ 2146300 w 2997200"/>
              <a:gd name="connsiteY2" fmla="*/ 3111500 h 3416300"/>
              <a:gd name="connsiteX3" fmla="*/ 0 w 2997200"/>
              <a:gd name="connsiteY3" fmla="*/ 3416300 h 3416300"/>
              <a:gd name="connsiteX4" fmla="*/ 863600 w 2997200"/>
              <a:gd name="connsiteY4" fmla="*/ 393700 h 341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00" h="3416300">
                <a:moveTo>
                  <a:pt x="863600" y="393700"/>
                </a:moveTo>
                <a:lnTo>
                  <a:pt x="2997200" y="0"/>
                </a:lnTo>
                <a:lnTo>
                  <a:pt x="2146300" y="3111500"/>
                </a:lnTo>
                <a:lnTo>
                  <a:pt x="0" y="3416300"/>
                </a:lnTo>
                <a:lnTo>
                  <a:pt x="863600" y="393700"/>
                </a:lnTo>
                <a:close/>
              </a:path>
            </a:pathLst>
          </a:custGeom>
        </p:spPr>
        <p:txBody>
          <a:bodyPr/>
          <a:lstStyle/>
          <a:p>
            <a:endParaRPr lang="en-US"/>
          </a:p>
        </p:txBody>
      </p:sp>
    </p:spTree>
    <p:extLst>
      <p:ext uri="{BB962C8B-B14F-4D97-AF65-F5344CB8AC3E}">
        <p14:creationId xmlns:p14="http://schemas.microsoft.com/office/powerpoint/2010/main" val="25294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854700" y="596900"/>
            <a:ext cx="5664200" cy="5664200"/>
          </a:xfrm>
          <a:prstGeom prst="rect">
            <a:avLst/>
          </a:prstGeom>
        </p:spPr>
        <p:txBody>
          <a:bodyPr/>
          <a:lstStyle/>
          <a:p>
            <a:endParaRPr lang="en-US"/>
          </a:p>
        </p:txBody>
      </p:sp>
    </p:spTree>
    <p:extLst>
      <p:ext uri="{BB962C8B-B14F-4D97-AF65-F5344CB8AC3E}">
        <p14:creationId xmlns:p14="http://schemas.microsoft.com/office/powerpoint/2010/main" val="3863761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752850" y="1390650"/>
            <a:ext cx="5562600" cy="3638550"/>
          </a:xfrm>
          <a:custGeom>
            <a:avLst/>
            <a:gdLst>
              <a:gd name="connsiteX0" fmla="*/ 0 w 4629150"/>
              <a:gd name="connsiteY0" fmla="*/ 0 h 4076700"/>
              <a:gd name="connsiteX1" fmla="*/ 4629150 w 4629150"/>
              <a:gd name="connsiteY1" fmla="*/ 0 h 4076700"/>
              <a:gd name="connsiteX2" fmla="*/ 4629150 w 4629150"/>
              <a:gd name="connsiteY2" fmla="*/ 4076700 h 4076700"/>
              <a:gd name="connsiteX3" fmla="*/ 0 w 4629150"/>
              <a:gd name="connsiteY3" fmla="*/ 4076700 h 4076700"/>
              <a:gd name="connsiteX4" fmla="*/ 0 w 4629150"/>
              <a:gd name="connsiteY4" fmla="*/ 0 h 4076700"/>
              <a:gd name="connsiteX0" fmla="*/ 1162050 w 5791200"/>
              <a:gd name="connsiteY0" fmla="*/ 0 h 4076700"/>
              <a:gd name="connsiteX1" fmla="*/ 5791200 w 5791200"/>
              <a:gd name="connsiteY1" fmla="*/ 0 h 4076700"/>
              <a:gd name="connsiteX2" fmla="*/ 5791200 w 5791200"/>
              <a:gd name="connsiteY2" fmla="*/ 4076700 h 4076700"/>
              <a:gd name="connsiteX3" fmla="*/ 0 w 5791200"/>
              <a:gd name="connsiteY3" fmla="*/ 3676650 h 4076700"/>
              <a:gd name="connsiteX4" fmla="*/ 1162050 w 5791200"/>
              <a:gd name="connsiteY4" fmla="*/ 0 h 4076700"/>
              <a:gd name="connsiteX0" fmla="*/ 1162050 w 5791200"/>
              <a:gd name="connsiteY0" fmla="*/ 0 h 3790950"/>
              <a:gd name="connsiteX1" fmla="*/ 5791200 w 5791200"/>
              <a:gd name="connsiteY1" fmla="*/ 0 h 3790950"/>
              <a:gd name="connsiteX2" fmla="*/ 3295650 w 5791200"/>
              <a:gd name="connsiteY2" fmla="*/ 3790950 h 3790950"/>
              <a:gd name="connsiteX3" fmla="*/ 0 w 5791200"/>
              <a:gd name="connsiteY3" fmla="*/ 3676650 h 3790950"/>
              <a:gd name="connsiteX4" fmla="*/ 1162050 w 5791200"/>
              <a:gd name="connsiteY4" fmla="*/ 0 h 3790950"/>
              <a:gd name="connsiteX0" fmla="*/ 1162050 w 5429250"/>
              <a:gd name="connsiteY0" fmla="*/ 0 h 3790950"/>
              <a:gd name="connsiteX1" fmla="*/ 5429250 w 5429250"/>
              <a:gd name="connsiteY1" fmla="*/ 190500 h 3790950"/>
              <a:gd name="connsiteX2" fmla="*/ 3295650 w 5429250"/>
              <a:gd name="connsiteY2" fmla="*/ 3790950 h 3790950"/>
              <a:gd name="connsiteX3" fmla="*/ 0 w 5429250"/>
              <a:gd name="connsiteY3" fmla="*/ 3676650 h 3790950"/>
              <a:gd name="connsiteX4" fmla="*/ 1162050 w 5429250"/>
              <a:gd name="connsiteY4" fmla="*/ 0 h 3790950"/>
              <a:gd name="connsiteX0" fmla="*/ 2133600 w 5429250"/>
              <a:gd name="connsiteY0" fmla="*/ 0 h 3638550"/>
              <a:gd name="connsiteX1" fmla="*/ 5429250 w 5429250"/>
              <a:gd name="connsiteY1" fmla="*/ 38100 h 3638550"/>
              <a:gd name="connsiteX2" fmla="*/ 3295650 w 5429250"/>
              <a:gd name="connsiteY2" fmla="*/ 3638550 h 3638550"/>
              <a:gd name="connsiteX3" fmla="*/ 0 w 5429250"/>
              <a:gd name="connsiteY3" fmla="*/ 3524250 h 3638550"/>
              <a:gd name="connsiteX4" fmla="*/ 2133600 w 5429250"/>
              <a:gd name="connsiteY4" fmla="*/ 0 h 3638550"/>
              <a:gd name="connsiteX0" fmla="*/ 1981200 w 5429250"/>
              <a:gd name="connsiteY0" fmla="*/ 0 h 3619500"/>
              <a:gd name="connsiteX1" fmla="*/ 5429250 w 5429250"/>
              <a:gd name="connsiteY1" fmla="*/ 19050 h 3619500"/>
              <a:gd name="connsiteX2" fmla="*/ 3295650 w 5429250"/>
              <a:gd name="connsiteY2" fmla="*/ 3619500 h 3619500"/>
              <a:gd name="connsiteX3" fmla="*/ 0 w 5429250"/>
              <a:gd name="connsiteY3" fmla="*/ 3505200 h 3619500"/>
              <a:gd name="connsiteX4" fmla="*/ 1981200 w 5429250"/>
              <a:gd name="connsiteY4" fmla="*/ 0 h 3619500"/>
              <a:gd name="connsiteX0" fmla="*/ 2114550 w 5562600"/>
              <a:gd name="connsiteY0" fmla="*/ 0 h 3619500"/>
              <a:gd name="connsiteX1" fmla="*/ 5562600 w 5562600"/>
              <a:gd name="connsiteY1" fmla="*/ 19050 h 3619500"/>
              <a:gd name="connsiteX2" fmla="*/ 3429000 w 5562600"/>
              <a:gd name="connsiteY2" fmla="*/ 3619500 h 3619500"/>
              <a:gd name="connsiteX3" fmla="*/ 0 w 5562600"/>
              <a:gd name="connsiteY3" fmla="*/ 3448050 h 3619500"/>
              <a:gd name="connsiteX4" fmla="*/ 2114550 w 5562600"/>
              <a:gd name="connsiteY4" fmla="*/ 0 h 3619500"/>
              <a:gd name="connsiteX0" fmla="*/ 2114550 w 5562600"/>
              <a:gd name="connsiteY0" fmla="*/ 0 h 3638550"/>
              <a:gd name="connsiteX1" fmla="*/ 5562600 w 5562600"/>
              <a:gd name="connsiteY1" fmla="*/ 19050 h 3638550"/>
              <a:gd name="connsiteX2" fmla="*/ 3371850 w 5562600"/>
              <a:gd name="connsiteY2" fmla="*/ 3638550 h 3638550"/>
              <a:gd name="connsiteX3" fmla="*/ 0 w 5562600"/>
              <a:gd name="connsiteY3" fmla="*/ 3448050 h 3638550"/>
              <a:gd name="connsiteX4" fmla="*/ 2114550 w 5562600"/>
              <a:gd name="connsiteY4" fmla="*/ 0 h 363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3638550">
                <a:moveTo>
                  <a:pt x="2114550" y="0"/>
                </a:moveTo>
                <a:lnTo>
                  <a:pt x="5562600" y="19050"/>
                </a:lnTo>
                <a:lnTo>
                  <a:pt x="3371850" y="3638550"/>
                </a:lnTo>
                <a:lnTo>
                  <a:pt x="0" y="3448050"/>
                </a:lnTo>
                <a:lnTo>
                  <a:pt x="2114550" y="0"/>
                </a:lnTo>
                <a:close/>
              </a:path>
            </a:pathLst>
          </a:custGeom>
        </p:spPr>
        <p:txBody>
          <a:bodyPr/>
          <a:lstStyle/>
          <a:p>
            <a:endParaRPr lang="en-US"/>
          </a:p>
        </p:txBody>
      </p:sp>
    </p:spTree>
    <p:extLst>
      <p:ext uri="{BB962C8B-B14F-4D97-AF65-F5344CB8AC3E}">
        <p14:creationId xmlns:p14="http://schemas.microsoft.com/office/powerpoint/2010/main" val="224980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09625" y="1057275"/>
            <a:ext cx="6248400" cy="3771900"/>
          </a:xfrm>
          <a:prstGeom prst="rect">
            <a:avLst/>
          </a:prstGeom>
        </p:spPr>
        <p:txBody>
          <a:bodyPr/>
          <a:lstStyle/>
          <a:p>
            <a:endParaRPr lang="en-US"/>
          </a:p>
        </p:txBody>
      </p:sp>
    </p:spTree>
    <p:extLst>
      <p:ext uri="{BB962C8B-B14F-4D97-AF65-F5344CB8AC3E}">
        <p14:creationId xmlns:p14="http://schemas.microsoft.com/office/powerpoint/2010/main" val="2188416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22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896100" cy="6858000"/>
          </a:xfrm>
          <a:prstGeom prst="rect">
            <a:avLst/>
          </a:prstGeom>
        </p:spPr>
        <p:txBody>
          <a:bodyPr/>
          <a:lstStyle/>
          <a:p>
            <a:endParaRPr lang="en-US"/>
          </a:p>
        </p:txBody>
      </p:sp>
    </p:spTree>
    <p:extLst>
      <p:ext uri="{BB962C8B-B14F-4D97-AF65-F5344CB8AC3E}">
        <p14:creationId xmlns:p14="http://schemas.microsoft.com/office/powerpoint/2010/main" val="327210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219575" y="638175"/>
            <a:ext cx="3752850" cy="5581650"/>
          </a:xfrm>
          <a:prstGeom prst="rect">
            <a:avLst/>
          </a:prstGeom>
        </p:spPr>
        <p:txBody>
          <a:bodyPr/>
          <a:lstStyle/>
          <a:p>
            <a:endParaRPr lang="en-US"/>
          </a:p>
        </p:txBody>
      </p:sp>
    </p:spTree>
    <p:extLst>
      <p:ext uri="{BB962C8B-B14F-4D97-AF65-F5344CB8AC3E}">
        <p14:creationId xmlns:p14="http://schemas.microsoft.com/office/powerpoint/2010/main" val="131687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3613" y="373487"/>
            <a:ext cx="11404774" cy="3786388"/>
          </a:xfrm>
          <a:prstGeom prst="rect">
            <a:avLst/>
          </a:prstGeom>
        </p:spPr>
        <p:txBody>
          <a:bodyPr/>
          <a:lstStyle/>
          <a:p>
            <a:endParaRPr lang="en-US"/>
          </a:p>
        </p:txBody>
      </p:sp>
    </p:spTree>
    <p:extLst>
      <p:ext uri="{BB962C8B-B14F-4D97-AF65-F5344CB8AC3E}">
        <p14:creationId xmlns:p14="http://schemas.microsoft.com/office/powerpoint/2010/main" val="62939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BC5640-21B6-40E2-9DAB-CD908C931B3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93617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92100" y="2917370"/>
            <a:ext cx="3200400" cy="3661229"/>
          </a:xfrm>
          <a:prstGeom prst="rect">
            <a:avLst/>
          </a:prstGeom>
        </p:spPr>
        <p:txBody>
          <a:bodyPr/>
          <a:lstStyle/>
          <a:p>
            <a:endParaRPr lang="en-US"/>
          </a:p>
        </p:txBody>
      </p:sp>
      <p:sp>
        <p:nvSpPr>
          <p:cNvPr id="5" name="Picture Placeholder 3"/>
          <p:cNvSpPr>
            <a:spLocks noGrp="1"/>
          </p:cNvSpPr>
          <p:nvPr>
            <p:ph type="pic" sz="quarter" idx="11"/>
          </p:nvPr>
        </p:nvSpPr>
        <p:spPr>
          <a:xfrm>
            <a:off x="292100" y="304800"/>
            <a:ext cx="3200400" cy="2423886"/>
          </a:xfrm>
          <a:prstGeom prst="rect">
            <a:avLst/>
          </a:prstGeom>
        </p:spPr>
        <p:txBody>
          <a:bodyPr/>
          <a:lstStyle/>
          <a:p>
            <a:endParaRPr lang="en-US"/>
          </a:p>
        </p:txBody>
      </p:sp>
      <p:sp>
        <p:nvSpPr>
          <p:cNvPr id="6" name="Picture Placeholder 3"/>
          <p:cNvSpPr>
            <a:spLocks noGrp="1"/>
          </p:cNvSpPr>
          <p:nvPr>
            <p:ph type="pic" sz="quarter" idx="12"/>
          </p:nvPr>
        </p:nvSpPr>
        <p:spPr>
          <a:xfrm>
            <a:off x="3717472" y="304800"/>
            <a:ext cx="3200400" cy="2423886"/>
          </a:xfrm>
          <a:prstGeom prst="rect">
            <a:avLst/>
          </a:prstGeom>
        </p:spPr>
        <p:txBody>
          <a:bodyPr/>
          <a:lstStyle/>
          <a:p>
            <a:endParaRPr lang="en-US"/>
          </a:p>
        </p:txBody>
      </p:sp>
      <p:sp>
        <p:nvSpPr>
          <p:cNvPr id="7" name="Picture Placeholder 3"/>
          <p:cNvSpPr>
            <a:spLocks noGrp="1"/>
          </p:cNvSpPr>
          <p:nvPr>
            <p:ph type="pic" sz="quarter" idx="13"/>
          </p:nvPr>
        </p:nvSpPr>
        <p:spPr>
          <a:xfrm>
            <a:off x="7142843" y="304800"/>
            <a:ext cx="4483099" cy="2423886"/>
          </a:xfrm>
          <a:prstGeom prst="rect">
            <a:avLst/>
          </a:prstGeom>
        </p:spPr>
        <p:txBody>
          <a:bodyPr/>
          <a:lstStyle/>
          <a:p>
            <a:endParaRPr lang="en-US"/>
          </a:p>
        </p:txBody>
      </p:sp>
    </p:spTree>
    <p:extLst>
      <p:ext uri="{BB962C8B-B14F-4D97-AF65-F5344CB8AC3E}">
        <p14:creationId xmlns:p14="http://schemas.microsoft.com/office/powerpoint/2010/main" val="325275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259" y="333375"/>
            <a:ext cx="4064227" cy="2990397"/>
          </a:xfrm>
          <a:prstGeom prst="rect">
            <a:avLst/>
          </a:prstGeom>
        </p:spPr>
        <p:txBody>
          <a:bodyPr/>
          <a:lstStyle/>
          <a:p>
            <a:endParaRPr lang="en-US"/>
          </a:p>
        </p:txBody>
      </p:sp>
      <p:sp>
        <p:nvSpPr>
          <p:cNvPr id="5" name="Picture Placeholder 3"/>
          <p:cNvSpPr>
            <a:spLocks noGrp="1"/>
          </p:cNvSpPr>
          <p:nvPr>
            <p:ph type="pic" sz="quarter" idx="11"/>
          </p:nvPr>
        </p:nvSpPr>
        <p:spPr>
          <a:xfrm>
            <a:off x="7997825" y="3530601"/>
            <a:ext cx="3773261" cy="3073400"/>
          </a:xfrm>
          <a:prstGeom prst="rect">
            <a:avLst/>
          </a:prstGeom>
        </p:spPr>
        <p:txBody>
          <a:bodyPr/>
          <a:lstStyle/>
          <a:p>
            <a:endParaRPr lang="en-US"/>
          </a:p>
        </p:txBody>
      </p:sp>
      <p:sp>
        <p:nvSpPr>
          <p:cNvPr id="6" name="Picture Placeholder 3"/>
          <p:cNvSpPr>
            <a:spLocks noGrp="1"/>
          </p:cNvSpPr>
          <p:nvPr>
            <p:ph type="pic" sz="quarter" idx="12"/>
          </p:nvPr>
        </p:nvSpPr>
        <p:spPr>
          <a:xfrm>
            <a:off x="4746171" y="333376"/>
            <a:ext cx="7024915" cy="2990396"/>
          </a:xfrm>
          <a:prstGeom prst="rect">
            <a:avLst/>
          </a:prstGeom>
        </p:spPr>
        <p:txBody>
          <a:bodyPr/>
          <a:lstStyle/>
          <a:p>
            <a:endParaRPr lang="en-US"/>
          </a:p>
        </p:txBody>
      </p:sp>
    </p:spTree>
    <p:extLst>
      <p:ext uri="{BB962C8B-B14F-4D97-AF65-F5344CB8AC3E}">
        <p14:creationId xmlns:p14="http://schemas.microsoft.com/office/powerpoint/2010/main" val="5216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96000" cy="3429000"/>
          </a:xfrm>
          <a:prstGeom prst="rect">
            <a:avLst/>
          </a:prstGeom>
        </p:spPr>
        <p:txBody>
          <a:bodyPr/>
          <a:lstStyle/>
          <a:p>
            <a:endParaRPr lang="en-US"/>
          </a:p>
        </p:txBody>
      </p:sp>
      <p:sp>
        <p:nvSpPr>
          <p:cNvPr id="5" name="Picture Placeholder 3"/>
          <p:cNvSpPr>
            <a:spLocks noGrp="1"/>
          </p:cNvSpPr>
          <p:nvPr>
            <p:ph type="pic" sz="quarter" idx="11"/>
          </p:nvPr>
        </p:nvSpPr>
        <p:spPr>
          <a:xfrm>
            <a:off x="6096000" y="3429000"/>
            <a:ext cx="6096000" cy="3429000"/>
          </a:xfrm>
          <a:prstGeom prst="rect">
            <a:avLst/>
          </a:prstGeom>
        </p:spPr>
        <p:txBody>
          <a:bodyPr/>
          <a:lstStyle/>
          <a:p>
            <a:endParaRPr lang="en-US"/>
          </a:p>
        </p:txBody>
      </p:sp>
    </p:spTree>
    <p:extLst>
      <p:ext uri="{BB962C8B-B14F-4D97-AF65-F5344CB8AC3E}">
        <p14:creationId xmlns:p14="http://schemas.microsoft.com/office/powerpoint/2010/main" val="20779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14623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6" r:id="rId3"/>
    <p:sldLayoutId id="2147483657" r:id="rId4"/>
    <p:sldLayoutId id="2147483679" r:id="rId5"/>
    <p:sldLayoutId id="2147483687" r:id="rId6"/>
    <p:sldLayoutId id="2147483696" r:id="rId7"/>
    <p:sldLayoutId id="2147483701" r:id="rId8"/>
    <p:sldLayoutId id="2147483703" r:id="rId9"/>
    <p:sldLayoutId id="2147483704" r:id="rId10"/>
    <p:sldLayoutId id="2147483705" r:id="rId11"/>
    <p:sldLayoutId id="2147483706" r:id="rId12"/>
    <p:sldLayoutId id="2147483707" r:id="rId13"/>
    <p:sldLayoutId id="2147483708" r:id="rId14"/>
    <p:sldLayoutId id="2147483710" r:id="rId15"/>
    <p:sldLayoutId id="2147483711" r:id="rId16"/>
    <p:sldLayoutId id="2147483712" r:id="rId17"/>
    <p:sldLayoutId id="2147483713" r:id="rId18"/>
    <p:sldLayoutId id="2147483714" r:id="rId19"/>
    <p:sldLayoutId id="2147483716" r:id="rId20"/>
    <p:sldLayoutId id="2147483717" r:id="rId21"/>
    <p:sldLayoutId id="214748372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5.jpg"/><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19.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9.xml"/><Relationship Id="rId5" Type="http://schemas.openxmlformats.org/officeDocument/2006/relationships/image" Target="../media/image40.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D8E35E8-23F8-46A9-8C7D-C851288084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6" name="Rectangle 5">
            <a:extLst>
              <a:ext uri="{FF2B5EF4-FFF2-40B4-BE49-F238E27FC236}">
                <a16:creationId xmlns:a16="http://schemas.microsoft.com/office/drawing/2014/main" id="{61A90616-868F-4F5D-A7BF-50C3EB3661FB}"/>
              </a:ext>
            </a:extLst>
          </p:cNvPr>
          <p:cNvSpPr/>
          <p:nvPr/>
        </p:nvSpPr>
        <p:spPr>
          <a:xfrm>
            <a:off x="0" y="0"/>
            <a:ext cx="12192000" cy="7019778"/>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0C9380-04F8-43AE-99D6-245BFDCF5F55}"/>
              </a:ext>
            </a:extLst>
          </p:cNvPr>
          <p:cNvSpPr txBox="1"/>
          <p:nvPr/>
        </p:nvSpPr>
        <p:spPr>
          <a:xfrm>
            <a:off x="1003584" y="3816272"/>
            <a:ext cx="3258450" cy="2462213"/>
          </a:xfrm>
          <a:prstGeom prst="rect">
            <a:avLst/>
          </a:prstGeom>
          <a:noFill/>
        </p:spPr>
        <p:txBody>
          <a:bodyPr wrap="square" lIns="0" tIns="0" rIns="0" bIns="0" rtlCol="0">
            <a:spAutoFit/>
          </a:bodyPr>
          <a:lstStyle/>
          <a:p>
            <a:pPr algn="just"/>
            <a:r>
              <a:rPr lang="en-US" sz="8000" b="1" dirty="0">
                <a:solidFill>
                  <a:schemeClr val="bg1"/>
                </a:solidFill>
                <a:latin typeface="+mj-lt"/>
                <a:ea typeface="Lato Regular" panose="020F0502020204030203" pitchFamily="34" charset="0"/>
                <a:cs typeface="Lato Regular" panose="020F0502020204030203" pitchFamily="34" charset="0"/>
              </a:rPr>
              <a:t>DIRECT TAX</a:t>
            </a:r>
          </a:p>
        </p:txBody>
      </p:sp>
    </p:spTree>
    <p:extLst>
      <p:ext uri="{BB962C8B-B14F-4D97-AF65-F5344CB8AC3E}">
        <p14:creationId xmlns:p14="http://schemas.microsoft.com/office/powerpoint/2010/main" val="4601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5000"/>
                    </a14:imgEffect>
                    <a14:imgEffect>
                      <a14:colorTemperature colorTemp="1500"/>
                    </a14:imgEffect>
                    <a14:imgEffect>
                      <a14:saturation sat="33000"/>
                    </a14:imgEffect>
                    <a14:imgEffect>
                      <a14:brightnessContrast bright="-30000" contrast="-74000"/>
                    </a14:imgEffect>
                  </a14:imgLayer>
                </a14:imgProps>
              </a:ext>
              <a:ext uri="{28A0092B-C50C-407E-A947-70E740481C1C}">
                <a14:useLocalDpi xmlns:a14="http://schemas.microsoft.com/office/drawing/2010/main" val="0"/>
              </a:ext>
            </a:extLst>
          </a:blip>
          <a:stretch>
            <a:fillRect/>
          </a:stretch>
        </p:blipFill>
        <p:spPr>
          <a:xfrm flipH="1">
            <a:off x="4673600" y="322943"/>
            <a:ext cx="1729013" cy="1729013"/>
          </a:xfrm>
          <a:prstGeom prst="rect">
            <a:avLst/>
          </a:prstGeom>
          <a:solidFill>
            <a:schemeClr val="bg1"/>
          </a:solidFill>
        </p:spPr>
      </p:pic>
      <p:sp>
        <p:nvSpPr>
          <p:cNvPr id="10" name="TextBox 9"/>
          <p:cNvSpPr txBox="1"/>
          <p:nvPr/>
        </p:nvSpPr>
        <p:spPr>
          <a:xfrm>
            <a:off x="5653313" y="1114115"/>
            <a:ext cx="6037944" cy="1056315"/>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pic>
        <p:nvPicPr>
          <p:cNvPr id="4" name="Picture Placeholder 3">
            <a:extLst>
              <a:ext uri="{FF2B5EF4-FFF2-40B4-BE49-F238E27FC236}">
                <a16:creationId xmlns:a16="http://schemas.microsoft.com/office/drawing/2014/main" id="{528141EF-94B1-410E-AFF3-3B9E56600D6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9698" r="9698"/>
          <a:stretch>
            <a:fillRect/>
          </a:stretch>
        </p:blipFill>
        <p:spPr/>
      </p:pic>
      <p:pic>
        <p:nvPicPr>
          <p:cNvPr id="12" name="Picture Placeholder 11">
            <a:extLst>
              <a:ext uri="{FF2B5EF4-FFF2-40B4-BE49-F238E27FC236}">
                <a16:creationId xmlns:a16="http://schemas.microsoft.com/office/drawing/2014/main" id="{A873CE6B-D76C-4930-886F-DAD9EA48342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5231" b="15231"/>
          <a:stretch>
            <a:fillRect/>
          </a:stretch>
        </p:blipFill>
        <p:spPr/>
      </p:pic>
      <p:sp>
        <p:nvSpPr>
          <p:cNvPr id="15" name="Rectangle 14">
            <a:extLst>
              <a:ext uri="{FF2B5EF4-FFF2-40B4-BE49-F238E27FC236}">
                <a16:creationId xmlns:a16="http://schemas.microsoft.com/office/drawing/2014/main" id="{69974CE0-F6C1-4B25-BF01-F60E55F912C5}"/>
              </a:ext>
            </a:extLst>
          </p:cNvPr>
          <p:cNvSpPr/>
          <p:nvPr/>
        </p:nvSpPr>
        <p:spPr>
          <a:xfrm>
            <a:off x="531348" y="4516359"/>
            <a:ext cx="3680810" cy="1015663"/>
          </a:xfrm>
          <a:prstGeom prst="rect">
            <a:avLst/>
          </a:prstGeom>
        </p:spPr>
        <p:txBody>
          <a:bodyPr wrap="square">
            <a:spAutoFit/>
          </a:bodyPr>
          <a:lstStyle/>
          <a:p>
            <a:pPr algn="ctr"/>
            <a:r>
              <a:rPr lang="en-US" sz="3000" b="1" cap="all" dirty="0">
                <a:solidFill>
                  <a:schemeClr val="bg1">
                    <a:lumMod val="50000"/>
                  </a:schemeClr>
                </a:solidFill>
                <a:ea typeface="Lato Bold" panose="020F0502020204030203" pitchFamily="34" charset="0"/>
                <a:cs typeface="Lato Bold" panose="020F0502020204030203" pitchFamily="34" charset="0"/>
              </a:rPr>
              <a:t>ADD YOUR </a:t>
            </a:r>
          </a:p>
          <a:p>
            <a:pPr algn="ctr"/>
            <a:r>
              <a:rPr lang="en-US" sz="3000" b="1" cap="all" dirty="0">
                <a:solidFill>
                  <a:schemeClr val="bg1">
                    <a:lumMod val="50000"/>
                  </a:schemeClr>
                </a:solidFill>
                <a:ea typeface="Lato Bold" panose="020F0502020204030203" pitchFamily="34" charset="0"/>
                <a:cs typeface="Lato Bold" panose="020F0502020204030203" pitchFamily="34" charset="0"/>
              </a:rPr>
              <a:t>TITLE HERE</a:t>
            </a:r>
          </a:p>
        </p:txBody>
      </p:sp>
    </p:spTree>
    <p:extLst>
      <p:ext uri="{BB962C8B-B14F-4D97-AF65-F5344CB8AC3E}">
        <p14:creationId xmlns:p14="http://schemas.microsoft.com/office/powerpoint/2010/main" val="112915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85204" y="1310317"/>
            <a:ext cx="3526498" cy="4237366"/>
            <a:chOff x="8385204" y="1355091"/>
            <a:chExt cx="3526498" cy="4237366"/>
          </a:xfrm>
        </p:grpSpPr>
        <p:sp>
          <p:nvSpPr>
            <p:cNvPr id="3" name="Oval 2"/>
            <p:cNvSpPr/>
            <p:nvPr/>
          </p:nvSpPr>
          <p:spPr>
            <a:xfrm rot="18933254">
              <a:off x="8385204" y="1374174"/>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4" name="Oval 3"/>
            <p:cNvSpPr/>
            <p:nvPr/>
          </p:nvSpPr>
          <p:spPr>
            <a:xfrm rot="18933254">
              <a:off x="8385204" y="3113522"/>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 name="Oval 4"/>
            <p:cNvSpPr/>
            <p:nvPr/>
          </p:nvSpPr>
          <p:spPr>
            <a:xfrm rot="18933254">
              <a:off x="8385204" y="4914041"/>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6" name="TextBox 5"/>
            <p:cNvSpPr txBox="1"/>
            <p:nvPr/>
          </p:nvSpPr>
          <p:spPr>
            <a:xfrm>
              <a:off x="9217680" y="1355091"/>
              <a:ext cx="1066767" cy="276999"/>
            </a:xfrm>
            <a:prstGeom prst="rect">
              <a:avLst/>
            </a:prstGeom>
            <a:noFill/>
          </p:spPr>
          <p:txBody>
            <a:bodyPr wrap="none" lIns="0" tIns="0" rIns="0" bIns="0" rtlCol="0">
              <a:spAutoFit/>
            </a:bodyPr>
            <a:lstStyle/>
            <a:p>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7" name="TextBox 6"/>
            <p:cNvSpPr txBox="1"/>
            <p:nvPr/>
          </p:nvSpPr>
          <p:spPr>
            <a:xfrm>
              <a:off x="9217683" y="3072340"/>
              <a:ext cx="1066767" cy="276999"/>
            </a:xfrm>
            <a:prstGeom prst="rect">
              <a:avLst/>
            </a:prstGeom>
            <a:noFill/>
          </p:spPr>
          <p:txBody>
            <a:bodyPr wrap="none" lIns="0" tIns="0" rIns="0" bIns="0" rtlCol="0">
              <a:spAutoFit/>
            </a:bodyPr>
            <a:lstStyle/>
            <a:p>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8" name="TextBox 7"/>
            <p:cNvSpPr txBox="1"/>
            <p:nvPr/>
          </p:nvSpPr>
          <p:spPr>
            <a:xfrm>
              <a:off x="9176604" y="4894958"/>
              <a:ext cx="1066767" cy="276999"/>
            </a:xfrm>
            <a:prstGeom prst="rect">
              <a:avLst/>
            </a:prstGeom>
            <a:noFill/>
          </p:spPr>
          <p:txBody>
            <a:bodyPr wrap="none" lIns="0" tIns="0" rIns="0" bIns="0" rtlCol="0">
              <a:spAutoFit/>
            </a:bodyPr>
            <a:lstStyle/>
            <a:p>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9" name="TextBox 8"/>
            <p:cNvSpPr txBox="1"/>
            <p:nvPr/>
          </p:nvSpPr>
          <p:spPr>
            <a:xfrm>
              <a:off x="9176602" y="5223125"/>
              <a:ext cx="2694022" cy="369332"/>
            </a:xfrm>
            <a:prstGeom prst="rect">
              <a:avLst/>
            </a:prstGeom>
            <a:noFill/>
          </p:spPr>
          <p:txBody>
            <a:bodyPr wrap="square" lIns="0" tIns="0" rIns="0" bIns="0" rtlCol="0">
              <a:spAutoFit/>
            </a:bodyPr>
            <a:lstStyle/>
            <a:p>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sp>
          <p:nvSpPr>
            <p:cNvPr id="10" name="TextBox 9"/>
            <p:cNvSpPr txBox="1"/>
            <p:nvPr/>
          </p:nvSpPr>
          <p:spPr>
            <a:xfrm>
              <a:off x="9217680" y="3403466"/>
              <a:ext cx="2694022" cy="369332"/>
            </a:xfrm>
            <a:prstGeom prst="rect">
              <a:avLst/>
            </a:prstGeom>
            <a:noFill/>
          </p:spPr>
          <p:txBody>
            <a:bodyPr wrap="square" lIns="0" tIns="0" rIns="0" bIns="0" rtlCol="0">
              <a:spAutoFit/>
            </a:bodyPr>
            <a:lstStyle/>
            <a:p>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sp>
          <p:nvSpPr>
            <p:cNvPr id="11" name="TextBox 10"/>
            <p:cNvSpPr txBox="1"/>
            <p:nvPr/>
          </p:nvSpPr>
          <p:spPr>
            <a:xfrm>
              <a:off x="9217680" y="1684811"/>
              <a:ext cx="2694022" cy="369332"/>
            </a:xfrm>
            <a:prstGeom prst="rect">
              <a:avLst/>
            </a:prstGeom>
            <a:noFill/>
          </p:spPr>
          <p:txBody>
            <a:bodyPr wrap="square" lIns="0" tIns="0" rIns="0" bIns="0" rtlCol="0">
              <a:spAutoFit/>
            </a:bodyPr>
            <a:lstStyle/>
            <a:p>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a:t>
              </a:r>
              <a:endParaRPr lang="en-US" sz="1200" b="1" dirty="0">
                <a:solidFill>
                  <a:schemeClr val="bg1">
                    <a:lumMod val="50000"/>
                  </a:schemeClr>
                </a:solidFill>
                <a:ea typeface="Lato Medium" panose="020F0502020204030203" pitchFamily="34" charset="0"/>
                <a:cs typeface="Lato Medium" panose="020F0502020204030203" pitchFamily="34" charset="0"/>
              </a:endParaRPr>
            </a:p>
          </p:txBody>
        </p:sp>
        <p:sp>
          <p:nvSpPr>
            <p:cNvPr id="12" name="Shape 2836"/>
            <p:cNvSpPr/>
            <p:nvPr/>
          </p:nvSpPr>
          <p:spPr>
            <a:xfrm>
              <a:off x="8543990" y="157105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13" name="Shape 2837"/>
            <p:cNvSpPr/>
            <p:nvPr/>
          </p:nvSpPr>
          <p:spPr>
            <a:xfrm>
              <a:off x="8543990" y="3304050"/>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14" name="Shape 2857"/>
            <p:cNvSpPr/>
            <p:nvPr/>
          </p:nvSpPr>
          <p:spPr>
            <a:xfrm>
              <a:off x="8543990" y="50728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
        <p:nvSpPr>
          <p:cNvPr id="20" name="TextBox 19"/>
          <p:cNvSpPr txBox="1"/>
          <p:nvPr/>
        </p:nvSpPr>
        <p:spPr>
          <a:xfrm>
            <a:off x="517712" y="3536940"/>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pic>
        <p:nvPicPr>
          <p:cNvPr id="23" name="Picture Placeholder 22">
            <a:extLst>
              <a:ext uri="{FF2B5EF4-FFF2-40B4-BE49-F238E27FC236}">
                <a16:creationId xmlns:a16="http://schemas.microsoft.com/office/drawing/2014/main" id="{A4378BDF-057A-42E4-93A0-F8905039A4B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573" r="27573"/>
          <a:stretch>
            <a:fillRect/>
          </a:stretch>
        </p:blipFill>
        <p:spPr/>
      </p:pic>
      <p:sp>
        <p:nvSpPr>
          <p:cNvPr id="24" name="TextBox 23">
            <a:extLst>
              <a:ext uri="{FF2B5EF4-FFF2-40B4-BE49-F238E27FC236}">
                <a16:creationId xmlns:a16="http://schemas.microsoft.com/office/drawing/2014/main" id="{51C48BA1-5479-443F-9519-2D62A79DE708}"/>
              </a:ext>
            </a:extLst>
          </p:cNvPr>
          <p:cNvSpPr txBox="1"/>
          <p:nvPr/>
        </p:nvSpPr>
        <p:spPr>
          <a:xfrm>
            <a:off x="517712" y="689826"/>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Tree>
    <p:extLst>
      <p:ext uri="{BB962C8B-B14F-4D97-AF65-F5344CB8AC3E}">
        <p14:creationId xmlns:p14="http://schemas.microsoft.com/office/powerpoint/2010/main" val="66902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5F8A917-E12F-4B21-B0E1-5B4004FEF4A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099" r="14099"/>
          <a:stretch>
            <a:fillRect/>
          </a:stretch>
        </p:blipFill>
        <p:spPr/>
      </p:pic>
      <p:sp>
        <p:nvSpPr>
          <p:cNvPr id="9" name="TextBox 8">
            <a:extLst>
              <a:ext uri="{FF2B5EF4-FFF2-40B4-BE49-F238E27FC236}">
                <a16:creationId xmlns:a16="http://schemas.microsoft.com/office/drawing/2014/main" id="{324BEFF2-B791-4189-A730-E1929AC440DF}"/>
              </a:ext>
            </a:extLst>
          </p:cNvPr>
          <p:cNvSpPr txBox="1"/>
          <p:nvPr/>
        </p:nvSpPr>
        <p:spPr>
          <a:xfrm>
            <a:off x="7523422" y="3930836"/>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
        <p:nvSpPr>
          <p:cNvPr id="10" name="TextBox 9">
            <a:extLst>
              <a:ext uri="{FF2B5EF4-FFF2-40B4-BE49-F238E27FC236}">
                <a16:creationId xmlns:a16="http://schemas.microsoft.com/office/drawing/2014/main" id="{B12BB4AA-935E-431D-9638-C49E3645C934}"/>
              </a:ext>
            </a:extLst>
          </p:cNvPr>
          <p:cNvSpPr txBox="1"/>
          <p:nvPr/>
        </p:nvSpPr>
        <p:spPr>
          <a:xfrm>
            <a:off x="7523422" y="1083722"/>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Tree>
    <p:extLst>
      <p:ext uri="{BB962C8B-B14F-4D97-AF65-F5344CB8AC3E}">
        <p14:creationId xmlns:p14="http://schemas.microsoft.com/office/powerpoint/2010/main" val="333167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39FE5C-C0E0-4DFB-9395-C6905C774C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7983" r="17983"/>
          <a:stretch/>
        </p:blipFill>
        <p:spPr>
          <a:xfrm>
            <a:off x="584200" y="2667000"/>
            <a:ext cx="3625850" cy="3771900"/>
          </a:xfrm>
        </p:spPr>
      </p:pic>
      <p:pic>
        <p:nvPicPr>
          <p:cNvPr id="13" name="Picture Placeholder 12">
            <a:extLst>
              <a:ext uri="{FF2B5EF4-FFF2-40B4-BE49-F238E27FC236}">
                <a16:creationId xmlns:a16="http://schemas.microsoft.com/office/drawing/2014/main" id="{7D79F721-0397-4A86-9A16-D0240776569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0441" r="30441"/>
          <a:stretch/>
        </p:blipFill>
        <p:spPr>
          <a:xfrm>
            <a:off x="4438650" y="342900"/>
            <a:ext cx="3314700" cy="6096000"/>
          </a:xfrm>
        </p:spPr>
      </p:pic>
      <p:pic>
        <p:nvPicPr>
          <p:cNvPr id="18" name="Picture Placeholder 17">
            <a:extLst>
              <a:ext uri="{FF2B5EF4-FFF2-40B4-BE49-F238E27FC236}">
                <a16:creationId xmlns:a16="http://schemas.microsoft.com/office/drawing/2014/main" id="{F5AD1883-367E-4658-83B3-B88F3FBF865A}"/>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14011" r="14011"/>
          <a:stretch/>
        </p:blipFill>
        <p:spPr>
          <a:xfrm>
            <a:off x="7981950" y="3048000"/>
            <a:ext cx="3663950" cy="3390900"/>
          </a:xfrm>
        </p:spPr>
      </p:pic>
      <p:sp>
        <p:nvSpPr>
          <p:cNvPr id="20" name="TextBox 19">
            <a:extLst>
              <a:ext uri="{FF2B5EF4-FFF2-40B4-BE49-F238E27FC236}">
                <a16:creationId xmlns:a16="http://schemas.microsoft.com/office/drawing/2014/main" id="{9471F4D3-DFE9-4D92-9A36-1EF17DC32515}"/>
              </a:ext>
            </a:extLst>
          </p:cNvPr>
          <p:cNvSpPr txBox="1"/>
          <p:nvPr/>
        </p:nvSpPr>
        <p:spPr>
          <a:xfrm>
            <a:off x="8202169" y="689825"/>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
        <p:nvSpPr>
          <p:cNvPr id="21" name="TextBox 20">
            <a:extLst>
              <a:ext uri="{FF2B5EF4-FFF2-40B4-BE49-F238E27FC236}">
                <a16:creationId xmlns:a16="http://schemas.microsoft.com/office/drawing/2014/main" id="{C5561995-A848-4DA5-B3FF-8E6B49C256B7}"/>
              </a:ext>
            </a:extLst>
          </p:cNvPr>
          <p:cNvSpPr txBox="1"/>
          <p:nvPr/>
        </p:nvSpPr>
        <p:spPr>
          <a:xfrm>
            <a:off x="785369" y="689824"/>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Tree>
    <p:extLst>
      <p:ext uri="{BB962C8B-B14F-4D97-AF65-F5344CB8AC3E}">
        <p14:creationId xmlns:p14="http://schemas.microsoft.com/office/powerpoint/2010/main" val="32682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5012" y="5834112"/>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4" name="TextBox 3"/>
          <p:cNvSpPr txBox="1"/>
          <p:nvPr/>
        </p:nvSpPr>
        <p:spPr>
          <a:xfrm>
            <a:off x="1951385" y="6154598"/>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nvGrpSpPr>
          <p:cNvPr id="5" name="Group 4"/>
          <p:cNvGrpSpPr/>
          <p:nvPr/>
        </p:nvGrpSpPr>
        <p:grpSpPr>
          <a:xfrm>
            <a:off x="2999946" y="5139009"/>
            <a:ext cx="596900" cy="596900"/>
            <a:chOff x="4197965" y="4589088"/>
            <a:chExt cx="596900" cy="596900"/>
          </a:xfrm>
        </p:grpSpPr>
        <p:sp>
          <p:nvSpPr>
            <p:cNvPr id="6" name="Oval 5"/>
            <p:cNvSpPr/>
            <p:nvPr/>
          </p:nvSpPr>
          <p:spPr>
            <a:xfrm rot="18933254">
              <a:off x="4197965" y="4589088"/>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7" name="Shape 2840"/>
            <p:cNvSpPr/>
            <p:nvPr/>
          </p:nvSpPr>
          <p:spPr>
            <a:xfrm>
              <a:off x="4356751" y="476057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
        <p:nvSpPr>
          <p:cNvPr id="8" name="TextBox 7"/>
          <p:cNvSpPr txBox="1"/>
          <p:nvPr/>
        </p:nvSpPr>
        <p:spPr>
          <a:xfrm>
            <a:off x="5560967" y="5834112"/>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9" name="TextBox 8"/>
          <p:cNvSpPr txBox="1"/>
          <p:nvPr/>
        </p:nvSpPr>
        <p:spPr>
          <a:xfrm>
            <a:off x="4747340" y="6154598"/>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nvGrpSpPr>
          <p:cNvPr id="10" name="Group 9"/>
          <p:cNvGrpSpPr/>
          <p:nvPr/>
        </p:nvGrpSpPr>
        <p:grpSpPr>
          <a:xfrm>
            <a:off x="5795901" y="5139009"/>
            <a:ext cx="596900" cy="596900"/>
            <a:chOff x="4197965" y="4589088"/>
            <a:chExt cx="596900" cy="596900"/>
          </a:xfrm>
        </p:grpSpPr>
        <p:sp>
          <p:nvSpPr>
            <p:cNvPr id="11" name="Oval 10"/>
            <p:cNvSpPr/>
            <p:nvPr/>
          </p:nvSpPr>
          <p:spPr>
            <a:xfrm rot="18933254">
              <a:off x="4197965" y="4589088"/>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Shape 2840"/>
            <p:cNvSpPr/>
            <p:nvPr/>
          </p:nvSpPr>
          <p:spPr>
            <a:xfrm>
              <a:off x="4356751" y="476057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
        <p:nvSpPr>
          <p:cNvPr id="13" name="TextBox 12"/>
          <p:cNvSpPr txBox="1"/>
          <p:nvPr/>
        </p:nvSpPr>
        <p:spPr>
          <a:xfrm>
            <a:off x="8482445" y="5790625"/>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4" name="TextBox 13"/>
          <p:cNvSpPr txBox="1"/>
          <p:nvPr/>
        </p:nvSpPr>
        <p:spPr>
          <a:xfrm>
            <a:off x="7668818" y="6111111"/>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nvGrpSpPr>
          <p:cNvPr id="15" name="Group 14"/>
          <p:cNvGrpSpPr/>
          <p:nvPr/>
        </p:nvGrpSpPr>
        <p:grpSpPr>
          <a:xfrm>
            <a:off x="8717379" y="5095522"/>
            <a:ext cx="596900" cy="596900"/>
            <a:chOff x="4197965" y="4589088"/>
            <a:chExt cx="596900" cy="596900"/>
          </a:xfrm>
        </p:grpSpPr>
        <p:sp>
          <p:nvSpPr>
            <p:cNvPr id="16" name="Oval 15"/>
            <p:cNvSpPr/>
            <p:nvPr/>
          </p:nvSpPr>
          <p:spPr>
            <a:xfrm rot="18933254">
              <a:off x="4197965" y="4589088"/>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7" name="Shape 2840"/>
            <p:cNvSpPr/>
            <p:nvPr/>
          </p:nvSpPr>
          <p:spPr>
            <a:xfrm>
              <a:off x="4356751" y="476057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
        <p:nvSpPr>
          <p:cNvPr id="18" name="TextBox 17"/>
          <p:cNvSpPr txBox="1"/>
          <p:nvPr/>
        </p:nvSpPr>
        <p:spPr>
          <a:xfrm>
            <a:off x="4352510" y="340213"/>
            <a:ext cx="3486980" cy="461665"/>
          </a:xfrm>
          <a:prstGeom prst="rect">
            <a:avLst/>
          </a:prstGeom>
          <a:noFill/>
        </p:spPr>
        <p:txBody>
          <a:bodyPr wrap="none" lIns="0" tIns="0" rIns="0" bIns="0" rtlCol="0">
            <a:spAutoFit/>
          </a:bodyPr>
          <a:lstStyle/>
          <a:p>
            <a:r>
              <a:rPr lang="en-US" sz="3000" dirty="0">
                <a:solidFill>
                  <a:schemeClr val="bg1">
                    <a:lumMod val="50000"/>
                  </a:schemeClr>
                </a:solidFill>
                <a:ea typeface="Lato Bold" panose="020F0502020204030203" pitchFamily="34" charset="0"/>
                <a:cs typeface="Lato Bold" panose="020F0502020204030203" pitchFamily="34" charset="0"/>
              </a:rPr>
              <a:t>ADD YOUR TITLE HERE</a:t>
            </a:r>
          </a:p>
        </p:txBody>
      </p:sp>
      <p:pic>
        <p:nvPicPr>
          <p:cNvPr id="24" name="Picture Placeholder 23">
            <a:extLst>
              <a:ext uri="{FF2B5EF4-FFF2-40B4-BE49-F238E27FC236}">
                <a16:creationId xmlns:a16="http://schemas.microsoft.com/office/drawing/2014/main" id="{5D1282BF-0780-4F32-A942-F300BCC34C7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081" b="25081"/>
          <a:stretch>
            <a:fillRect/>
          </a:stretch>
        </p:blipFill>
        <p:spPr>
          <a:xfrm>
            <a:off x="393700" y="1071563"/>
            <a:ext cx="11404600" cy="3786187"/>
          </a:xfrm>
        </p:spPr>
      </p:pic>
    </p:spTree>
    <p:extLst>
      <p:ext uri="{BB962C8B-B14F-4D97-AF65-F5344CB8AC3E}">
        <p14:creationId xmlns:p14="http://schemas.microsoft.com/office/powerpoint/2010/main" val="249067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8914990">
            <a:off x="7527057" y="2075388"/>
            <a:ext cx="2732624" cy="273262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279FCE9A-2209-4BE9-9DF7-FA0FA97FF02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11" r="16711"/>
          <a:stretch>
            <a:fillRect/>
          </a:stretch>
        </p:blipFill>
        <p:spPr/>
      </p:pic>
      <p:sp>
        <p:nvSpPr>
          <p:cNvPr id="15" name="TextBox 14">
            <a:extLst>
              <a:ext uri="{FF2B5EF4-FFF2-40B4-BE49-F238E27FC236}">
                <a16:creationId xmlns:a16="http://schemas.microsoft.com/office/drawing/2014/main" id="{94BC36D9-B9EB-453D-B257-DDA9F66B6F18}"/>
              </a:ext>
            </a:extLst>
          </p:cNvPr>
          <p:cNvSpPr txBox="1"/>
          <p:nvPr/>
        </p:nvSpPr>
        <p:spPr>
          <a:xfrm>
            <a:off x="517712" y="3536940"/>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
        <p:nvSpPr>
          <p:cNvPr id="16" name="TextBox 15">
            <a:extLst>
              <a:ext uri="{FF2B5EF4-FFF2-40B4-BE49-F238E27FC236}">
                <a16:creationId xmlns:a16="http://schemas.microsoft.com/office/drawing/2014/main" id="{5F6CC237-94A8-4E45-BAD7-C5C255FE3E01}"/>
              </a:ext>
            </a:extLst>
          </p:cNvPr>
          <p:cNvSpPr txBox="1"/>
          <p:nvPr/>
        </p:nvSpPr>
        <p:spPr>
          <a:xfrm>
            <a:off x="517712" y="689826"/>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Tree>
    <p:extLst>
      <p:ext uri="{BB962C8B-B14F-4D97-AF65-F5344CB8AC3E}">
        <p14:creationId xmlns:p14="http://schemas.microsoft.com/office/powerpoint/2010/main" val="53329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7051" y="1720850"/>
            <a:ext cx="3708400" cy="45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1FFD3372-28BC-496F-AED7-897F52F7E92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010" r="23010"/>
          <a:stretch>
            <a:fillRect/>
          </a:stretch>
        </p:blipFill>
        <p:spPr/>
      </p:pic>
      <p:pic>
        <p:nvPicPr>
          <p:cNvPr id="4" name="Picture Placeholder 3">
            <a:extLst>
              <a:ext uri="{FF2B5EF4-FFF2-40B4-BE49-F238E27FC236}">
                <a16:creationId xmlns:a16="http://schemas.microsoft.com/office/drawing/2014/main" id="{AD056BF8-2FAF-4056-AF8B-161489BE0C4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082" r="23082"/>
          <a:stretch>
            <a:fillRect/>
          </a:stretch>
        </p:blipFill>
        <p:spPr/>
      </p:pic>
      <p:sp>
        <p:nvSpPr>
          <p:cNvPr id="14" name="TextBox 13">
            <a:extLst>
              <a:ext uri="{FF2B5EF4-FFF2-40B4-BE49-F238E27FC236}">
                <a16:creationId xmlns:a16="http://schemas.microsoft.com/office/drawing/2014/main" id="{701FB470-A47B-4FEB-B952-B9A44C2C1003}"/>
              </a:ext>
            </a:extLst>
          </p:cNvPr>
          <p:cNvSpPr txBox="1"/>
          <p:nvPr/>
        </p:nvSpPr>
        <p:spPr>
          <a:xfrm>
            <a:off x="7340543" y="3405914"/>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
        <p:nvSpPr>
          <p:cNvPr id="15" name="TextBox 14">
            <a:extLst>
              <a:ext uri="{FF2B5EF4-FFF2-40B4-BE49-F238E27FC236}">
                <a16:creationId xmlns:a16="http://schemas.microsoft.com/office/drawing/2014/main" id="{B83A0C27-E7FB-46C5-8DB7-62E0D8215AD4}"/>
              </a:ext>
            </a:extLst>
          </p:cNvPr>
          <p:cNvSpPr txBox="1"/>
          <p:nvPr/>
        </p:nvSpPr>
        <p:spPr>
          <a:xfrm>
            <a:off x="7340543" y="558800"/>
            <a:ext cx="3223512" cy="1794979"/>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ea typeface="Lato Regular" panose="020F0502020204030203" pitchFamily="34" charset="0"/>
                <a:cs typeface="Lato Regular" panose="020F0502020204030203" pitchFamily="34" charset="0"/>
              </a:rPr>
              <a:t>amet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consectetur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adipiscing</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elit</a:t>
            </a:r>
            <a:r>
              <a:rPr lang="en-US" sz="1200" dirty="0">
                <a:solidFill>
                  <a:schemeClr val="bg1">
                    <a:lumMod val="50000"/>
                  </a:schemeClr>
                </a:solidFill>
                <a:ea typeface="Lato Regular" panose="020F0502020204030203" pitchFamily="34" charset="0"/>
                <a:cs typeface="Lato Regular" panose="020F0502020204030203" pitchFamily="34" charset="0"/>
              </a:rPr>
              <a:t>, sed do </a:t>
            </a:r>
            <a:r>
              <a:rPr lang="en-US" sz="1200" dirty="0" err="1">
                <a:solidFill>
                  <a:schemeClr val="bg1">
                    <a:lumMod val="50000"/>
                  </a:schemeClr>
                </a:solidFill>
                <a:ea typeface="Lato Regular" panose="020F0502020204030203" pitchFamily="34" charset="0"/>
                <a:cs typeface="Lato Regular" panose="020F0502020204030203" pitchFamily="34" charset="0"/>
              </a:rPr>
              <a:t>eiusmod</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tempor</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incididunt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labore</a:t>
            </a:r>
            <a:r>
              <a:rPr lang="en-US" sz="1200" dirty="0">
                <a:solidFill>
                  <a:schemeClr val="bg1">
                    <a:lumMod val="50000"/>
                  </a:schemeClr>
                </a:solidFill>
                <a:ea typeface="Lato Regular" panose="020F0502020204030203" pitchFamily="34" charset="0"/>
                <a:cs typeface="Lato Regular" panose="020F0502020204030203" pitchFamily="34" charset="0"/>
              </a:rPr>
              <a:t> et dolore magna </a:t>
            </a:r>
            <a:r>
              <a:rPr lang="en-US" sz="1200" dirty="0" err="1">
                <a:solidFill>
                  <a:schemeClr val="bg1">
                    <a:lumMod val="50000"/>
                  </a:schemeClr>
                </a:solidFill>
                <a:ea typeface="Lato Regular" panose="020F0502020204030203" pitchFamily="34" charset="0"/>
                <a:cs typeface="Lato Regular" panose="020F0502020204030203" pitchFamily="34" charset="0"/>
              </a:rPr>
              <a:t>aliqua</a:t>
            </a:r>
            <a:r>
              <a:rPr lang="en-US" sz="1200" dirty="0">
                <a:solidFill>
                  <a:schemeClr val="bg1">
                    <a:lumMod val="50000"/>
                  </a:schemeClr>
                </a:solidFill>
                <a:ea typeface="Lato Regular" panose="020F0502020204030203" pitchFamily="34" charset="0"/>
                <a:cs typeface="Lato Regular" panose="020F0502020204030203" pitchFamily="34" charset="0"/>
              </a:rPr>
              <a:t>. Ut </a:t>
            </a:r>
            <a:r>
              <a:rPr lang="en-US" sz="1200" dirty="0" err="1">
                <a:solidFill>
                  <a:schemeClr val="bg1">
                    <a:lumMod val="50000"/>
                  </a:schemeClr>
                </a:solidFill>
                <a:ea typeface="Lato Regular" panose="020F0502020204030203" pitchFamily="34" charset="0"/>
                <a:cs typeface="Lato Regular" panose="020F0502020204030203" pitchFamily="34" charset="0"/>
              </a:rPr>
              <a:t>enim</a:t>
            </a:r>
            <a:r>
              <a:rPr lang="en-US" sz="1200" dirty="0">
                <a:solidFill>
                  <a:schemeClr val="bg1">
                    <a:lumMod val="50000"/>
                  </a:schemeClr>
                </a:solidFill>
                <a:ea typeface="Lato Regular" panose="020F0502020204030203" pitchFamily="34" charset="0"/>
                <a:cs typeface="Lato Regular" panose="020F0502020204030203" pitchFamily="34" charset="0"/>
              </a:rPr>
              <a:t> ad minim </a:t>
            </a:r>
            <a:r>
              <a:rPr lang="en-US" sz="1200" dirty="0" err="1">
                <a:solidFill>
                  <a:schemeClr val="bg1">
                    <a:lumMod val="50000"/>
                  </a:schemeClr>
                </a:solidFill>
                <a:ea typeface="Lato Regular" panose="020F0502020204030203" pitchFamily="34" charset="0"/>
                <a:cs typeface="Lato Regular" panose="020F0502020204030203" pitchFamily="34" charset="0"/>
              </a:rPr>
              <a:t>veniam</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quis</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nostrud</a:t>
            </a:r>
            <a:r>
              <a:rPr lang="en-US" sz="1200" dirty="0">
                <a:solidFill>
                  <a:schemeClr val="bg1">
                    <a:lumMod val="50000"/>
                  </a:schemeClr>
                </a:solidFill>
                <a:ea typeface="Lato Regular" panose="020F0502020204030203" pitchFamily="34" charset="0"/>
                <a:cs typeface="Lato Regular" panose="020F0502020204030203" pitchFamily="34" charset="0"/>
              </a:rPr>
              <a:t> exercitation </a:t>
            </a:r>
            <a:r>
              <a:rPr lang="en-US" sz="1200" dirty="0" err="1">
                <a:solidFill>
                  <a:schemeClr val="bg1">
                    <a:lumMod val="50000"/>
                  </a:schemeClr>
                </a:solidFill>
                <a:ea typeface="Lato Regular" panose="020F0502020204030203" pitchFamily="34" charset="0"/>
                <a:cs typeface="Lato Regular" panose="020F0502020204030203" pitchFamily="34" charset="0"/>
              </a:rPr>
              <a:t>ullamco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laboris</a:t>
            </a:r>
            <a:r>
              <a:rPr lang="en-US" sz="1200" dirty="0">
                <a:solidFill>
                  <a:schemeClr val="bg1">
                    <a:lumMod val="50000"/>
                  </a:schemeClr>
                </a:solidFill>
                <a:ea typeface="Lato Regular" panose="020F0502020204030203" pitchFamily="34" charset="0"/>
                <a:cs typeface="Lato Regular" panose="020F0502020204030203" pitchFamily="34" charset="0"/>
              </a:rPr>
              <a:t> nisi </a:t>
            </a:r>
            <a:r>
              <a:rPr lang="en-US" sz="1200" dirty="0" err="1">
                <a:solidFill>
                  <a:schemeClr val="bg1">
                    <a:lumMod val="50000"/>
                  </a:schemeClr>
                </a:solidFill>
                <a:ea typeface="Lato Regular" panose="020F0502020204030203" pitchFamily="34" charset="0"/>
                <a:cs typeface="Lato Regular" panose="020F0502020204030203" pitchFamily="34" charset="0"/>
              </a:rPr>
              <a:t>ut</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aliquip</a:t>
            </a:r>
            <a:r>
              <a:rPr lang="en-US" sz="1200" dirty="0">
                <a:solidFill>
                  <a:schemeClr val="bg1">
                    <a:lumMod val="50000"/>
                  </a:schemeClr>
                </a:solidFill>
                <a:ea typeface="Lato Regular" panose="020F0502020204030203" pitchFamily="34" charset="0"/>
                <a:cs typeface="Lato Regular" panose="020F0502020204030203" pitchFamily="34" charset="0"/>
              </a:rPr>
              <a:t> ex </a:t>
            </a:r>
            <a:r>
              <a:rPr lang="en-US" sz="1200" dirty="0" err="1">
                <a:solidFill>
                  <a:schemeClr val="bg1">
                    <a:lumMod val="50000"/>
                  </a:schemeClr>
                </a:solidFill>
                <a:ea typeface="Lato Regular" panose="020F0502020204030203" pitchFamily="34" charset="0"/>
                <a:cs typeface="Lato Regular" panose="020F0502020204030203" pitchFamily="34" charset="0"/>
              </a:rPr>
              <a:t>ea</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commodo</a:t>
            </a:r>
            <a:r>
              <a:rPr lang="en-US" sz="1200" dirty="0">
                <a:solidFill>
                  <a:schemeClr val="bg1">
                    <a:lumMod val="50000"/>
                  </a:schemeClr>
                </a:solidFill>
                <a:ea typeface="Lato Regular" panose="020F0502020204030203" pitchFamily="34" charset="0"/>
                <a:cs typeface="Lato Regular" panose="020F0502020204030203" pitchFamily="34" charset="0"/>
              </a:rPr>
              <a:t> </a:t>
            </a:r>
            <a:r>
              <a:rPr lang="en-US" sz="1200" dirty="0" err="1">
                <a:solidFill>
                  <a:schemeClr val="bg1">
                    <a:lumMod val="50000"/>
                  </a:schemeClr>
                </a:solidFill>
                <a:ea typeface="Lato Regular" panose="020F0502020204030203" pitchFamily="34" charset="0"/>
                <a:cs typeface="Lato Regular" panose="020F0502020204030203" pitchFamily="34" charset="0"/>
              </a:rPr>
              <a:t>consequat</a:t>
            </a:r>
            <a:r>
              <a:rPr lang="en-US" sz="1200" dirty="0">
                <a:solidFill>
                  <a:schemeClr val="bg1">
                    <a:lumMod val="50000"/>
                  </a:schemeClr>
                </a:solidFill>
                <a:ea typeface="Lato Regular" panose="020F0502020204030203" pitchFamily="34" charset="0"/>
                <a:cs typeface="Lato Regular" panose="020F0502020204030203" pitchFamily="34" charset="0"/>
              </a:rPr>
              <a:t>.</a:t>
            </a:r>
          </a:p>
        </p:txBody>
      </p:sp>
    </p:spTree>
    <p:extLst>
      <p:ext uri="{BB962C8B-B14F-4D97-AF65-F5344CB8AC3E}">
        <p14:creationId xmlns:p14="http://schemas.microsoft.com/office/powerpoint/2010/main" val="158168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567B807-DEF2-42A5-B5C4-5E5284557C4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98" b="3198"/>
          <a:stretch>
            <a:fillRect/>
          </a:stretch>
        </p:blipFill>
        <p:spPr/>
      </p:pic>
      <p:pic>
        <p:nvPicPr>
          <p:cNvPr id="4" name="Picture Placeholder 3">
            <a:extLst>
              <a:ext uri="{FF2B5EF4-FFF2-40B4-BE49-F238E27FC236}">
                <a16:creationId xmlns:a16="http://schemas.microsoft.com/office/drawing/2014/main" id="{C5B8E41F-7005-4B04-8F49-5D992DCF892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911" b="3911"/>
          <a:stretch>
            <a:fillRect/>
          </a:stretch>
        </p:blipFill>
        <p:spPr/>
      </p:pic>
      <p:pic>
        <p:nvPicPr>
          <p:cNvPr id="11" name="Picture Placeholder 10">
            <a:extLst>
              <a:ext uri="{FF2B5EF4-FFF2-40B4-BE49-F238E27FC236}">
                <a16:creationId xmlns:a16="http://schemas.microsoft.com/office/drawing/2014/main" id="{E73D944C-E95B-40E4-88EA-9E1EE75C45FF}"/>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886" b="5886"/>
          <a:stretch>
            <a:fillRect/>
          </a:stretch>
        </p:blipFill>
        <p:spPr/>
      </p:pic>
      <p:pic>
        <p:nvPicPr>
          <p:cNvPr id="12" name="Picture Placeholder 11">
            <a:extLst>
              <a:ext uri="{FF2B5EF4-FFF2-40B4-BE49-F238E27FC236}">
                <a16:creationId xmlns:a16="http://schemas.microsoft.com/office/drawing/2014/main" id="{B609A66B-817A-490A-A440-A5F0A71216EE}"/>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9779" b="9779"/>
          <a:stretch>
            <a:fillRect/>
          </a:stretch>
        </p:blipFill>
        <p:spPr/>
      </p:pic>
      <p:sp>
        <p:nvSpPr>
          <p:cNvPr id="15" name="TextBox 14">
            <a:extLst>
              <a:ext uri="{FF2B5EF4-FFF2-40B4-BE49-F238E27FC236}">
                <a16:creationId xmlns:a16="http://schemas.microsoft.com/office/drawing/2014/main" id="{76D6E91C-0F8E-4991-9015-858A97F0342E}"/>
              </a:ext>
            </a:extLst>
          </p:cNvPr>
          <p:cNvSpPr txBox="1"/>
          <p:nvPr/>
        </p:nvSpPr>
        <p:spPr>
          <a:xfrm>
            <a:off x="7504525" y="4173230"/>
            <a:ext cx="3594883" cy="2094099"/>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16" name="TextBox 15">
            <a:extLst>
              <a:ext uri="{FF2B5EF4-FFF2-40B4-BE49-F238E27FC236}">
                <a16:creationId xmlns:a16="http://schemas.microsoft.com/office/drawing/2014/main" id="{0475A038-C097-49F2-B205-D9A916F6EA91}"/>
              </a:ext>
            </a:extLst>
          </p:cNvPr>
          <p:cNvSpPr txBox="1"/>
          <p:nvPr/>
        </p:nvSpPr>
        <p:spPr>
          <a:xfrm>
            <a:off x="7504526" y="2871900"/>
            <a:ext cx="4944404" cy="984885"/>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a:t>
            </a:r>
          </a:p>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TITLE HERE</a:t>
            </a:r>
          </a:p>
        </p:txBody>
      </p:sp>
    </p:spTree>
    <p:extLst>
      <p:ext uri="{BB962C8B-B14F-4D97-AF65-F5344CB8AC3E}">
        <p14:creationId xmlns:p14="http://schemas.microsoft.com/office/powerpoint/2010/main" val="155363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59359" y="0"/>
            <a:ext cx="9144000" cy="6858000"/>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22351" y="0"/>
            <a:ext cx="9144000" cy="6858000"/>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05400" y="0"/>
            <a:ext cx="9144000" cy="6858000"/>
          </a:xfrm>
          <a:prstGeom prst="rect">
            <a:avLst/>
          </a:prstGeom>
        </p:spPr>
      </p:pic>
      <p:sp>
        <p:nvSpPr>
          <p:cNvPr id="11" name="TextBox 10"/>
          <p:cNvSpPr txBox="1"/>
          <p:nvPr/>
        </p:nvSpPr>
        <p:spPr>
          <a:xfrm>
            <a:off x="2765012" y="1329344"/>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2" name="TextBox 11"/>
          <p:cNvSpPr txBox="1"/>
          <p:nvPr/>
        </p:nvSpPr>
        <p:spPr>
          <a:xfrm>
            <a:off x="1951385" y="1649830"/>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nvGrpSpPr>
          <p:cNvPr id="13" name="Group 12"/>
          <p:cNvGrpSpPr/>
          <p:nvPr/>
        </p:nvGrpSpPr>
        <p:grpSpPr>
          <a:xfrm>
            <a:off x="2999946" y="634241"/>
            <a:ext cx="596900" cy="596900"/>
            <a:chOff x="4197965" y="4589088"/>
            <a:chExt cx="596900" cy="596900"/>
          </a:xfrm>
        </p:grpSpPr>
        <p:sp>
          <p:nvSpPr>
            <p:cNvPr id="14" name="Oval 13"/>
            <p:cNvSpPr/>
            <p:nvPr/>
          </p:nvSpPr>
          <p:spPr>
            <a:xfrm rot="18933254">
              <a:off x="4197965" y="4589088"/>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5" name="Shape 2840"/>
            <p:cNvSpPr/>
            <p:nvPr/>
          </p:nvSpPr>
          <p:spPr>
            <a:xfrm>
              <a:off x="4356751" y="476057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
        <p:nvSpPr>
          <p:cNvPr id="16" name="TextBox 15"/>
          <p:cNvSpPr txBox="1"/>
          <p:nvPr/>
        </p:nvSpPr>
        <p:spPr>
          <a:xfrm>
            <a:off x="5560967" y="1329344"/>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7" name="TextBox 16"/>
          <p:cNvSpPr txBox="1"/>
          <p:nvPr/>
        </p:nvSpPr>
        <p:spPr>
          <a:xfrm>
            <a:off x="4747340" y="1649830"/>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nvGrpSpPr>
          <p:cNvPr id="18" name="Group 17"/>
          <p:cNvGrpSpPr/>
          <p:nvPr/>
        </p:nvGrpSpPr>
        <p:grpSpPr>
          <a:xfrm>
            <a:off x="5795901" y="634241"/>
            <a:ext cx="596900" cy="596900"/>
            <a:chOff x="4197965" y="4589088"/>
            <a:chExt cx="596900" cy="596900"/>
          </a:xfrm>
        </p:grpSpPr>
        <p:sp>
          <p:nvSpPr>
            <p:cNvPr id="19" name="Oval 18"/>
            <p:cNvSpPr/>
            <p:nvPr/>
          </p:nvSpPr>
          <p:spPr>
            <a:xfrm rot="18933254">
              <a:off x="4197965" y="4589088"/>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0" name="Shape 2840"/>
            <p:cNvSpPr/>
            <p:nvPr/>
          </p:nvSpPr>
          <p:spPr>
            <a:xfrm>
              <a:off x="4356751" y="476057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
        <p:nvSpPr>
          <p:cNvPr id="21" name="TextBox 20"/>
          <p:cNvSpPr txBox="1"/>
          <p:nvPr/>
        </p:nvSpPr>
        <p:spPr>
          <a:xfrm>
            <a:off x="8482445" y="1285857"/>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22" name="TextBox 21"/>
          <p:cNvSpPr txBox="1"/>
          <p:nvPr/>
        </p:nvSpPr>
        <p:spPr>
          <a:xfrm>
            <a:off x="7668818" y="1606343"/>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nvGrpSpPr>
          <p:cNvPr id="23" name="Group 22"/>
          <p:cNvGrpSpPr/>
          <p:nvPr/>
        </p:nvGrpSpPr>
        <p:grpSpPr>
          <a:xfrm>
            <a:off x="8717379" y="590754"/>
            <a:ext cx="596900" cy="596900"/>
            <a:chOff x="4197965" y="4589088"/>
            <a:chExt cx="596900" cy="596900"/>
          </a:xfrm>
        </p:grpSpPr>
        <p:sp>
          <p:nvSpPr>
            <p:cNvPr id="24" name="Oval 23"/>
            <p:cNvSpPr/>
            <p:nvPr/>
          </p:nvSpPr>
          <p:spPr>
            <a:xfrm rot="18933254">
              <a:off x="4197965" y="4589088"/>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5" name="Shape 2840"/>
            <p:cNvSpPr/>
            <p:nvPr/>
          </p:nvSpPr>
          <p:spPr>
            <a:xfrm>
              <a:off x="4356751" y="476057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pic>
        <p:nvPicPr>
          <p:cNvPr id="4" name="Picture Placeholder 3">
            <a:extLst>
              <a:ext uri="{FF2B5EF4-FFF2-40B4-BE49-F238E27FC236}">
                <a16:creationId xmlns:a16="http://schemas.microsoft.com/office/drawing/2014/main" id="{72D7850A-089D-4897-9661-296C3029F5D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833" r="24833"/>
          <a:stretch>
            <a:fillRect/>
          </a:stretch>
        </p:blipFill>
        <p:spPr/>
      </p:pic>
      <p:pic>
        <p:nvPicPr>
          <p:cNvPr id="9" name="Picture Placeholder 8">
            <a:extLst>
              <a:ext uri="{FF2B5EF4-FFF2-40B4-BE49-F238E27FC236}">
                <a16:creationId xmlns:a16="http://schemas.microsoft.com/office/drawing/2014/main" id="{E300A558-8614-4D4D-9D60-6993C426F500}"/>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4853" r="24853"/>
          <a:stretch>
            <a:fillRect/>
          </a:stretch>
        </p:blipFill>
        <p:spPr/>
      </p:pic>
      <p:pic>
        <p:nvPicPr>
          <p:cNvPr id="27" name="Picture Placeholder 26">
            <a:extLst>
              <a:ext uri="{FF2B5EF4-FFF2-40B4-BE49-F238E27FC236}">
                <a16:creationId xmlns:a16="http://schemas.microsoft.com/office/drawing/2014/main" id="{25F58B80-E41C-4A01-A49A-81DF6ED4259E}"/>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4853" r="24853"/>
          <a:stretch>
            <a:fillRect/>
          </a:stretch>
        </p:blipFill>
        <p:spPr/>
      </p:pic>
    </p:spTree>
    <p:extLst>
      <p:ext uri="{BB962C8B-B14F-4D97-AF65-F5344CB8AC3E}">
        <p14:creationId xmlns:p14="http://schemas.microsoft.com/office/powerpoint/2010/main" val="278159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410"/>
            <a:ext cx="12192000" cy="4741333"/>
          </a:xfrm>
          <a:prstGeom prst="rect">
            <a:avLst/>
          </a:prstGeom>
        </p:spPr>
      </p:pic>
      <p:pic>
        <p:nvPicPr>
          <p:cNvPr id="4" name="Picture Placeholder 3">
            <a:extLst>
              <a:ext uri="{FF2B5EF4-FFF2-40B4-BE49-F238E27FC236}">
                <a16:creationId xmlns:a16="http://schemas.microsoft.com/office/drawing/2014/main" id="{CD997800-F9C4-4E03-A6DF-A29A6D7DD97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57" r="3457"/>
          <a:stretch>
            <a:fillRect/>
          </a:stretch>
        </p:blipFill>
        <p:spPr>
          <a:solidFill>
            <a:schemeClr val="bg1">
              <a:lumMod val="90000"/>
            </a:schemeClr>
          </a:solidFill>
        </p:spPr>
      </p:pic>
      <p:pic>
        <p:nvPicPr>
          <p:cNvPr id="7" name="Picture Placeholder 6">
            <a:extLst>
              <a:ext uri="{FF2B5EF4-FFF2-40B4-BE49-F238E27FC236}">
                <a16:creationId xmlns:a16="http://schemas.microsoft.com/office/drawing/2014/main" id="{A00E5618-FC24-43B8-A759-9946A44EE37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800" b="800"/>
          <a:stretch>
            <a:fillRect/>
          </a:stretch>
        </p:blipFill>
        <p:spPr>
          <a:solidFill>
            <a:schemeClr val="bg1">
              <a:lumMod val="90000"/>
            </a:schemeClr>
          </a:solidFill>
        </p:spPr>
      </p:pic>
      <p:pic>
        <p:nvPicPr>
          <p:cNvPr id="16" name="Picture Placeholder 15">
            <a:extLst>
              <a:ext uri="{FF2B5EF4-FFF2-40B4-BE49-F238E27FC236}">
                <a16:creationId xmlns:a16="http://schemas.microsoft.com/office/drawing/2014/main" id="{21AE02B7-5416-4788-8169-94B523E1E294}"/>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4058" r="4058"/>
          <a:stretch>
            <a:fillRect/>
          </a:stretch>
        </p:blipFill>
        <p:spPr>
          <a:solidFill>
            <a:schemeClr val="bg1">
              <a:lumMod val="90000"/>
            </a:schemeClr>
          </a:solidFill>
        </p:spPr>
      </p:pic>
      <p:sp>
        <p:nvSpPr>
          <p:cNvPr id="18" name="TextBox 17">
            <a:extLst>
              <a:ext uri="{FF2B5EF4-FFF2-40B4-BE49-F238E27FC236}">
                <a16:creationId xmlns:a16="http://schemas.microsoft.com/office/drawing/2014/main" id="{1ADBB87D-9D31-43BB-B557-2FEDACEC0B14}"/>
              </a:ext>
            </a:extLst>
          </p:cNvPr>
          <p:cNvSpPr txBox="1"/>
          <p:nvPr/>
        </p:nvSpPr>
        <p:spPr>
          <a:xfrm>
            <a:off x="1866039" y="5555733"/>
            <a:ext cx="8459922" cy="801438"/>
          </a:xfrm>
          <a:prstGeom prst="rect">
            <a:avLst/>
          </a:prstGeom>
          <a:noFill/>
        </p:spPr>
        <p:txBody>
          <a:bodyPr wrap="square" lIns="0" tIns="0" rIns="0" bIns="0" rtlCol="0">
            <a:spAutoFit/>
          </a:bodyPr>
          <a:lstStyle/>
          <a:p>
            <a:pPr algn="ctr">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19" name="TextBox 18">
            <a:extLst>
              <a:ext uri="{FF2B5EF4-FFF2-40B4-BE49-F238E27FC236}">
                <a16:creationId xmlns:a16="http://schemas.microsoft.com/office/drawing/2014/main" id="{A8BC5E9C-4E16-49DD-B5FF-3AF505F3B52D}"/>
              </a:ext>
            </a:extLst>
          </p:cNvPr>
          <p:cNvSpPr txBox="1"/>
          <p:nvPr/>
        </p:nvSpPr>
        <p:spPr>
          <a:xfrm>
            <a:off x="4163341" y="5063290"/>
            <a:ext cx="3865319" cy="492443"/>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TITLE HERE</a:t>
            </a:r>
          </a:p>
        </p:txBody>
      </p:sp>
    </p:spTree>
    <p:extLst>
      <p:ext uri="{BB962C8B-B14F-4D97-AF65-F5344CB8AC3E}">
        <p14:creationId xmlns:p14="http://schemas.microsoft.com/office/powerpoint/2010/main" val="274494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bg1">
                    <a:lumMod val="50000"/>
                  </a:schemeClr>
                </a:solidFill>
                <a:ea typeface="Lato Medium" panose="020F0502020204030203" pitchFamily="34" charset="0"/>
                <a:cs typeface="Lato Medium" panose="020F0502020204030203" pitchFamily="34" charset="0"/>
              </a:rPr>
              <a:t>A FULL WIDTH TEXT</a:t>
            </a:r>
            <a:endParaRPr lang="en-US" sz="4800" spc="300" dirty="0">
              <a:solidFill>
                <a:schemeClr val="bg1">
                  <a:lumMod val="50000"/>
                </a:schemeClr>
              </a:solidFill>
              <a:ea typeface="Lato Medium" panose="020F0502020204030203" pitchFamily="34" charset="0"/>
              <a:cs typeface="Lato Medium" panose="020F0502020204030203" pitchFamily="34"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bg1">
                    <a:lumMod val="50000"/>
                  </a:schemeClr>
                </a:solidFill>
                <a:ea typeface="Lato Medium" panose="020F0502020204030203" pitchFamily="34" charset="0"/>
                <a:cs typeface="Lato Medium" panose="020F0502020204030203" pitchFamily="34" charset="0"/>
              </a:rPr>
              <a:t>YOU CAN WRITE HERE</a:t>
            </a:r>
          </a:p>
        </p:txBody>
      </p:sp>
      <p:sp>
        <p:nvSpPr>
          <p:cNvPr id="9" name="TextBox 8"/>
          <p:cNvSpPr txBox="1"/>
          <p:nvPr/>
        </p:nvSpPr>
        <p:spPr>
          <a:xfrm>
            <a:off x="1205978" y="1787518"/>
            <a:ext cx="9780043" cy="4261936"/>
          </a:xfrm>
          <a:prstGeom prst="rect">
            <a:avLst/>
          </a:prstGeom>
          <a:noFill/>
        </p:spPr>
        <p:txBody>
          <a:bodyPr wrap="square" rtlCol="0">
            <a:spAutoFit/>
          </a:bodyPr>
          <a:lstStyle/>
          <a:p>
            <a:pPr algn="just">
              <a:lnSpc>
                <a:spcPct val="250000"/>
              </a:lnSpc>
            </a:pPr>
            <a:r>
              <a:rPr lang="en-US" sz="1000" dirty="0">
                <a:solidFill>
                  <a:schemeClr val="bg1">
                    <a:lumMod val="50000"/>
                  </a:schemeClr>
                </a:solidFill>
                <a:ea typeface="Lato Medium" panose="020F0502020204030203" pitchFamily="34" charset="0"/>
                <a:cs typeface="Lato Medium" panose="020F0502020204030203" pitchFamily="34"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 obligations</a:t>
            </a:r>
          </a:p>
          <a:p>
            <a:pPr algn="just">
              <a:lnSpc>
                <a:spcPct val="250000"/>
              </a:lnSpc>
            </a:pPr>
            <a:endParaRPr lang="en-US" sz="1000" dirty="0">
              <a:solidFill>
                <a:schemeClr val="bg1">
                  <a:lumMod val="50000"/>
                </a:schemeClr>
              </a:solidFill>
              <a:ea typeface="Lato Medium" panose="020F0502020204030203" pitchFamily="34" charset="0"/>
              <a:cs typeface="Lato Medium" panose="020F0502020204030203" pitchFamily="34" charset="0"/>
            </a:endParaRPr>
          </a:p>
          <a:p>
            <a:pPr algn="just">
              <a:lnSpc>
                <a:spcPct val="250000"/>
              </a:lnSpc>
            </a:pPr>
            <a:r>
              <a:rPr lang="en-US" sz="1000" dirty="0">
                <a:solidFill>
                  <a:schemeClr val="bg1">
                    <a:lumMod val="50000"/>
                  </a:schemeClr>
                </a:solidFill>
                <a:ea typeface="Lato Medium" panose="020F0502020204030203" pitchFamily="34" charset="0"/>
                <a:cs typeface="Lato Medium" panose="020F0502020204030203" pitchFamily="34"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Tree>
    <p:extLst>
      <p:ext uri="{BB962C8B-B14F-4D97-AF65-F5344CB8AC3E}">
        <p14:creationId xmlns:p14="http://schemas.microsoft.com/office/powerpoint/2010/main" val="335096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878835" flipH="1">
            <a:off x="3968327" y="-421889"/>
            <a:ext cx="10248908" cy="7686681"/>
          </a:xfrm>
          <a:prstGeom prst="rect">
            <a:avLst/>
          </a:prstGeom>
        </p:spPr>
      </p:pic>
      <p:pic>
        <p:nvPicPr>
          <p:cNvPr id="5" name="Picture Placeholder 4">
            <a:extLst>
              <a:ext uri="{FF2B5EF4-FFF2-40B4-BE49-F238E27FC236}">
                <a16:creationId xmlns:a16="http://schemas.microsoft.com/office/drawing/2014/main" id="{1712D9E5-4259-4833-8D0C-8A903F7E9DD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754" r="17754"/>
          <a:stretch>
            <a:fillRect/>
          </a:stretch>
        </p:blipFill>
        <p:spPr>
          <a:xfrm flipH="1">
            <a:off x="6391275" y="1530350"/>
            <a:ext cx="2825750" cy="2921000"/>
          </a:xfrm>
        </p:spPr>
      </p:pic>
      <p:sp>
        <p:nvSpPr>
          <p:cNvPr id="27" name="TextBox 26">
            <a:extLst>
              <a:ext uri="{FF2B5EF4-FFF2-40B4-BE49-F238E27FC236}">
                <a16:creationId xmlns:a16="http://schemas.microsoft.com/office/drawing/2014/main" id="{C19EB598-CE70-4152-9210-08DA87B2D476}"/>
              </a:ext>
            </a:extLst>
          </p:cNvPr>
          <p:cNvSpPr txBox="1"/>
          <p:nvPr/>
        </p:nvSpPr>
        <p:spPr>
          <a:xfrm>
            <a:off x="963048" y="3587223"/>
            <a:ext cx="3594883" cy="2094099"/>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28" name="TextBox 27">
            <a:extLst>
              <a:ext uri="{FF2B5EF4-FFF2-40B4-BE49-F238E27FC236}">
                <a16:creationId xmlns:a16="http://schemas.microsoft.com/office/drawing/2014/main" id="{E7B3A7F3-BD3C-41A5-AC73-D52C4825B4BD}"/>
              </a:ext>
            </a:extLst>
          </p:cNvPr>
          <p:cNvSpPr txBox="1"/>
          <p:nvPr/>
        </p:nvSpPr>
        <p:spPr>
          <a:xfrm>
            <a:off x="963049" y="2285893"/>
            <a:ext cx="4944404" cy="984885"/>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a:t>
            </a:r>
          </a:p>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TITLE HERE</a:t>
            </a:r>
          </a:p>
        </p:txBody>
      </p:sp>
    </p:spTree>
    <p:extLst>
      <p:ext uri="{BB962C8B-B14F-4D97-AF65-F5344CB8AC3E}">
        <p14:creationId xmlns:p14="http://schemas.microsoft.com/office/powerpoint/2010/main" val="172379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25422" y="296215"/>
            <a:ext cx="6858000" cy="6858000"/>
          </a:xfrm>
          <a:prstGeom prst="rect">
            <a:avLst/>
          </a:prstGeom>
        </p:spPr>
      </p:pic>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486713" y="0"/>
            <a:ext cx="6858000" cy="6858000"/>
          </a:xfrm>
          <a:prstGeom prst="rect">
            <a:avLst/>
          </a:prstGeom>
        </p:spPr>
      </p:pic>
      <p:pic>
        <p:nvPicPr>
          <p:cNvPr id="6" name="Picture Placeholder 5">
            <a:extLst>
              <a:ext uri="{FF2B5EF4-FFF2-40B4-BE49-F238E27FC236}">
                <a16:creationId xmlns:a16="http://schemas.microsoft.com/office/drawing/2014/main" id="{AA2B679C-B69A-489E-B8F9-E0AD997C8ED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25" r="12525"/>
          <a:stretch>
            <a:fillRect/>
          </a:stretch>
        </p:blipFill>
        <p:spPr/>
      </p:pic>
      <p:pic>
        <p:nvPicPr>
          <p:cNvPr id="8" name="Picture Placeholder 7">
            <a:extLst>
              <a:ext uri="{FF2B5EF4-FFF2-40B4-BE49-F238E27FC236}">
                <a16:creationId xmlns:a16="http://schemas.microsoft.com/office/drawing/2014/main" id="{4ECA85F5-6167-4F1D-BD96-C139B8B33C16}"/>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092" r="33092"/>
          <a:stretch>
            <a:fillRect/>
          </a:stretch>
        </p:blipFill>
        <p:spPr/>
      </p:pic>
      <p:sp>
        <p:nvSpPr>
          <p:cNvPr id="29" name="TextBox 28">
            <a:extLst>
              <a:ext uri="{FF2B5EF4-FFF2-40B4-BE49-F238E27FC236}">
                <a16:creationId xmlns:a16="http://schemas.microsoft.com/office/drawing/2014/main" id="{9D87C7D6-0C90-42DC-A331-477CA203F4C5}"/>
              </a:ext>
            </a:extLst>
          </p:cNvPr>
          <p:cNvSpPr txBox="1"/>
          <p:nvPr/>
        </p:nvSpPr>
        <p:spPr>
          <a:xfrm>
            <a:off x="7115875" y="1597545"/>
            <a:ext cx="4445861" cy="1663212"/>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30" name="TextBox 29">
            <a:extLst>
              <a:ext uri="{FF2B5EF4-FFF2-40B4-BE49-F238E27FC236}">
                <a16:creationId xmlns:a16="http://schemas.microsoft.com/office/drawing/2014/main" id="{D7C66872-4E9B-4359-A8A2-48C2D305104B}"/>
              </a:ext>
            </a:extLst>
          </p:cNvPr>
          <p:cNvSpPr txBox="1"/>
          <p:nvPr/>
        </p:nvSpPr>
        <p:spPr>
          <a:xfrm>
            <a:off x="7115876" y="296215"/>
            <a:ext cx="4944404" cy="984885"/>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a:t>
            </a:r>
          </a:p>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TITLE HERE</a:t>
            </a:r>
          </a:p>
        </p:txBody>
      </p:sp>
      <p:sp>
        <p:nvSpPr>
          <p:cNvPr id="31" name="TextBox 30">
            <a:extLst>
              <a:ext uri="{FF2B5EF4-FFF2-40B4-BE49-F238E27FC236}">
                <a16:creationId xmlns:a16="http://schemas.microsoft.com/office/drawing/2014/main" id="{10DD01AB-FD94-4C28-A90B-E07EECADD0C7}"/>
              </a:ext>
            </a:extLst>
          </p:cNvPr>
          <p:cNvSpPr txBox="1"/>
          <p:nvPr/>
        </p:nvSpPr>
        <p:spPr>
          <a:xfrm>
            <a:off x="7115875" y="3597244"/>
            <a:ext cx="4445861" cy="1663212"/>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44992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77457" y="0"/>
            <a:ext cx="11430000" cy="6858000"/>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77457" y="1428933"/>
            <a:ext cx="7489370" cy="4493622"/>
          </a:xfrm>
          <a:prstGeom prst="rect">
            <a:avLst/>
          </a:prstGeom>
        </p:spPr>
      </p:pic>
      <p:pic>
        <p:nvPicPr>
          <p:cNvPr id="7" name="Picture Placeholder 6"/>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6666" r="16666"/>
          <a:stretch>
            <a:fillRect/>
          </a:stretch>
        </p:blipFill>
        <p:spPr/>
      </p:pic>
      <p:pic>
        <p:nvPicPr>
          <p:cNvPr id="4" name="Picture Placeholder 3">
            <a:extLst>
              <a:ext uri="{FF2B5EF4-FFF2-40B4-BE49-F238E27FC236}">
                <a16:creationId xmlns:a16="http://schemas.microsoft.com/office/drawing/2014/main" id="{22287109-ECA6-45FA-AF64-B4211DDB3CEA}"/>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0756" r="20756"/>
          <a:stretch>
            <a:fillRect/>
          </a:stretch>
        </p:blipFill>
        <p:spPr/>
      </p:pic>
      <p:pic>
        <p:nvPicPr>
          <p:cNvPr id="9" name="Picture Placeholder 8">
            <a:extLst>
              <a:ext uri="{FF2B5EF4-FFF2-40B4-BE49-F238E27FC236}">
                <a16:creationId xmlns:a16="http://schemas.microsoft.com/office/drawing/2014/main" id="{82427420-CADF-4DEF-BB5C-17CA1DD30A6F}"/>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1434" r="21434"/>
          <a:stretch>
            <a:fillRect/>
          </a:stretch>
        </p:blipFill>
        <p:spPr/>
      </p:pic>
      <p:sp>
        <p:nvSpPr>
          <p:cNvPr id="26" name="TextBox 25">
            <a:extLst>
              <a:ext uri="{FF2B5EF4-FFF2-40B4-BE49-F238E27FC236}">
                <a16:creationId xmlns:a16="http://schemas.microsoft.com/office/drawing/2014/main" id="{108F82E5-EBDD-487E-92F2-C5BAF3ACC4B5}"/>
              </a:ext>
            </a:extLst>
          </p:cNvPr>
          <p:cNvSpPr txBox="1"/>
          <p:nvPr/>
        </p:nvSpPr>
        <p:spPr>
          <a:xfrm>
            <a:off x="795996" y="2107780"/>
            <a:ext cx="3594883" cy="2094099"/>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27" name="TextBox 26">
            <a:extLst>
              <a:ext uri="{FF2B5EF4-FFF2-40B4-BE49-F238E27FC236}">
                <a16:creationId xmlns:a16="http://schemas.microsoft.com/office/drawing/2014/main" id="{129D6762-73A8-4FA2-BF6B-181253F12B14}"/>
              </a:ext>
            </a:extLst>
          </p:cNvPr>
          <p:cNvSpPr txBox="1"/>
          <p:nvPr/>
        </p:nvSpPr>
        <p:spPr>
          <a:xfrm>
            <a:off x="795997" y="806450"/>
            <a:ext cx="4944404" cy="984885"/>
          </a:xfrm>
          <a:prstGeom prst="rect">
            <a:avLst/>
          </a:prstGeom>
          <a:noFill/>
        </p:spPr>
        <p:txBody>
          <a:bodyPr wrap="square" lIns="0" tIns="0" rIns="0" bIns="0" rtlCol="0">
            <a:spAutoFit/>
          </a:bodyPr>
          <a:lstStyle/>
          <a:p>
            <a:pPr algn="just"/>
            <a:r>
              <a:rPr lang="en-US" sz="3200" dirty="0">
                <a:solidFill>
                  <a:schemeClr val="accent3">
                    <a:lumMod val="50000"/>
                  </a:schemeClr>
                </a:solidFill>
                <a:ea typeface="Lato Regular" panose="020F0502020204030203" pitchFamily="34" charset="0"/>
                <a:cs typeface="Lato Regular" panose="020F0502020204030203" pitchFamily="34" charset="0"/>
              </a:rPr>
              <a:t>ADD YOUR </a:t>
            </a:r>
          </a:p>
          <a:p>
            <a:pPr algn="just"/>
            <a:r>
              <a:rPr lang="en-US" sz="3200" dirty="0">
                <a:solidFill>
                  <a:schemeClr val="accent3">
                    <a:lumMod val="50000"/>
                  </a:schemeClr>
                </a:solidFill>
                <a:ea typeface="Lato Regular" panose="020F0502020204030203" pitchFamily="34" charset="0"/>
                <a:cs typeface="Lato Regular" panose="020F0502020204030203" pitchFamily="34" charset="0"/>
              </a:rPr>
              <a:t>TITLE HERE</a:t>
            </a:r>
          </a:p>
        </p:txBody>
      </p:sp>
    </p:spTree>
    <p:extLst>
      <p:ext uri="{BB962C8B-B14F-4D97-AF65-F5344CB8AC3E}">
        <p14:creationId xmlns:p14="http://schemas.microsoft.com/office/powerpoint/2010/main" val="11731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1624326" y="-476250"/>
            <a:ext cx="11316483" cy="7334250"/>
          </a:xfrm>
          <a:prstGeom prst="rect">
            <a:avLst/>
          </a:prstGeom>
        </p:spPr>
      </p:pic>
      <p:pic>
        <p:nvPicPr>
          <p:cNvPr id="5" name="Picture Placeholder 4">
            <a:extLst>
              <a:ext uri="{FF2B5EF4-FFF2-40B4-BE49-F238E27FC236}">
                <a16:creationId xmlns:a16="http://schemas.microsoft.com/office/drawing/2014/main" id="{DCF3D62C-82A9-433E-B05B-9200767009A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5614" t="524" r="7947" b="-524"/>
          <a:stretch/>
        </p:blipFill>
        <p:spPr>
          <a:xfrm>
            <a:off x="3752850" y="1390650"/>
            <a:ext cx="5562600" cy="3638550"/>
          </a:xfrm>
        </p:spPr>
      </p:pic>
      <p:sp>
        <p:nvSpPr>
          <p:cNvPr id="9" name="TextBox 8">
            <a:extLst>
              <a:ext uri="{FF2B5EF4-FFF2-40B4-BE49-F238E27FC236}">
                <a16:creationId xmlns:a16="http://schemas.microsoft.com/office/drawing/2014/main" id="{694289AB-548F-47B1-9C1B-872284DB0B02}"/>
              </a:ext>
            </a:extLst>
          </p:cNvPr>
          <p:cNvSpPr txBox="1"/>
          <p:nvPr/>
        </p:nvSpPr>
        <p:spPr>
          <a:xfrm>
            <a:off x="404347" y="1707095"/>
            <a:ext cx="3594883" cy="2094099"/>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10" name="TextBox 9">
            <a:extLst>
              <a:ext uri="{FF2B5EF4-FFF2-40B4-BE49-F238E27FC236}">
                <a16:creationId xmlns:a16="http://schemas.microsoft.com/office/drawing/2014/main" id="{3F8620C3-1F39-4794-A95E-9D6A136F87F7}"/>
              </a:ext>
            </a:extLst>
          </p:cNvPr>
          <p:cNvSpPr txBox="1"/>
          <p:nvPr/>
        </p:nvSpPr>
        <p:spPr>
          <a:xfrm>
            <a:off x="404348" y="405765"/>
            <a:ext cx="4944404" cy="984885"/>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a:t>
            </a:r>
          </a:p>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TITLE HERE</a:t>
            </a:r>
          </a:p>
        </p:txBody>
      </p:sp>
    </p:spTree>
    <p:extLst>
      <p:ext uri="{BB962C8B-B14F-4D97-AF65-F5344CB8AC3E}">
        <p14:creationId xmlns:p14="http://schemas.microsoft.com/office/powerpoint/2010/main" val="279114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c-Mas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41" y="667347"/>
            <a:ext cx="7147542" cy="6553616"/>
          </a:xfrm>
          <a:prstGeom prst="rect">
            <a:avLst/>
          </a:prstGeom>
        </p:spPr>
      </p:pic>
      <p:grpSp>
        <p:nvGrpSpPr>
          <p:cNvPr id="5" name="Group 4"/>
          <p:cNvGrpSpPr/>
          <p:nvPr/>
        </p:nvGrpSpPr>
        <p:grpSpPr>
          <a:xfrm>
            <a:off x="8099454" y="1234117"/>
            <a:ext cx="3526498" cy="4237366"/>
            <a:chOff x="8385204" y="1355091"/>
            <a:chExt cx="3526498" cy="4237366"/>
          </a:xfrm>
        </p:grpSpPr>
        <p:sp>
          <p:nvSpPr>
            <p:cNvPr id="6" name="Oval 5"/>
            <p:cNvSpPr/>
            <p:nvPr/>
          </p:nvSpPr>
          <p:spPr>
            <a:xfrm rot="18933254">
              <a:off x="8385204" y="1374174"/>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7" name="Oval 6"/>
            <p:cNvSpPr/>
            <p:nvPr/>
          </p:nvSpPr>
          <p:spPr>
            <a:xfrm rot="18933254">
              <a:off x="8385204" y="3113522"/>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8" name="Oval 7"/>
            <p:cNvSpPr/>
            <p:nvPr/>
          </p:nvSpPr>
          <p:spPr>
            <a:xfrm rot="18933254">
              <a:off x="8385204" y="4914041"/>
              <a:ext cx="596900" cy="596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TextBox 8"/>
            <p:cNvSpPr txBox="1"/>
            <p:nvPr/>
          </p:nvSpPr>
          <p:spPr>
            <a:xfrm>
              <a:off x="9217680" y="1355091"/>
              <a:ext cx="1066767" cy="276999"/>
            </a:xfrm>
            <a:prstGeom prst="rect">
              <a:avLst/>
            </a:prstGeom>
            <a:noFill/>
          </p:spPr>
          <p:txBody>
            <a:bodyPr wrap="none" lIns="0" tIns="0" rIns="0" bIns="0" rtlCol="0">
              <a:spAutoFit/>
            </a:bodyPr>
            <a:lstStyle/>
            <a:p>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0" name="TextBox 9"/>
            <p:cNvSpPr txBox="1"/>
            <p:nvPr/>
          </p:nvSpPr>
          <p:spPr>
            <a:xfrm>
              <a:off x="9217683" y="3072340"/>
              <a:ext cx="1066767" cy="276999"/>
            </a:xfrm>
            <a:prstGeom prst="rect">
              <a:avLst/>
            </a:prstGeom>
            <a:noFill/>
          </p:spPr>
          <p:txBody>
            <a:bodyPr wrap="none" lIns="0" tIns="0" rIns="0" bIns="0" rtlCol="0">
              <a:spAutoFit/>
            </a:bodyPr>
            <a:lstStyle/>
            <a:p>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1" name="TextBox 10"/>
            <p:cNvSpPr txBox="1"/>
            <p:nvPr/>
          </p:nvSpPr>
          <p:spPr>
            <a:xfrm>
              <a:off x="9176604" y="4894958"/>
              <a:ext cx="1066767" cy="276999"/>
            </a:xfrm>
            <a:prstGeom prst="rect">
              <a:avLst/>
            </a:prstGeom>
            <a:noFill/>
          </p:spPr>
          <p:txBody>
            <a:bodyPr wrap="none" lIns="0" tIns="0" rIns="0" bIns="0" rtlCol="0">
              <a:spAutoFit/>
            </a:bodyPr>
            <a:lstStyle/>
            <a:p>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2" name="TextBox 11"/>
            <p:cNvSpPr txBox="1"/>
            <p:nvPr/>
          </p:nvSpPr>
          <p:spPr>
            <a:xfrm>
              <a:off x="9176602" y="5223125"/>
              <a:ext cx="2694022" cy="369332"/>
            </a:xfrm>
            <a:prstGeom prst="rect">
              <a:avLst/>
            </a:prstGeom>
            <a:noFill/>
          </p:spPr>
          <p:txBody>
            <a:bodyPr wrap="square" lIns="0" tIns="0" rIns="0" bIns="0" rtlCol="0">
              <a:spAutoFit/>
            </a:bodyPr>
            <a:lstStyle/>
            <a:p>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sp>
          <p:nvSpPr>
            <p:cNvPr id="13" name="TextBox 12"/>
            <p:cNvSpPr txBox="1"/>
            <p:nvPr/>
          </p:nvSpPr>
          <p:spPr>
            <a:xfrm>
              <a:off x="9217680" y="3403466"/>
              <a:ext cx="2694022" cy="369332"/>
            </a:xfrm>
            <a:prstGeom prst="rect">
              <a:avLst/>
            </a:prstGeom>
            <a:noFill/>
          </p:spPr>
          <p:txBody>
            <a:bodyPr wrap="square" lIns="0" tIns="0" rIns="0" bIns="0" rtlCol="0">
              <a:spAutoFit/>
            </a:bodyPr>
            <a:lstStyle/>
            <a:p>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sp>
          <p:nvSpPr>
            <p:cNvPr id="14" name="TextBox 13"/>
            <p:cNvSpPr txBox="1"/>
            <p:nvPr/>
          </p:nvSpPr>
          <p:spPr>
            <a:xfrm>
              <a:off x="9217680" y="1684811"/>
              <a:ext cx="2694022" cy="369332"/>
            </a:xfrm>
            <a:prstGeom prst="rect">
              <a:avLst/>
            </a:prstGeom>
            <a:noFill/>
          </p:spPr>
          <p:txBody>
            <a:bodyPr wrap="square" lIns="0" tIns="0" rIns="0" bIns="0" rtlCol="0">
              <a:spAutoFit/>
            </a:bodyPr>
            <a:lstStyle/>
            <a:p>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sp>
          <p:nvSpPr>
            <p:cNvPr id="15" name="Shape 2836"/>
            <p:cNvSpPr/>
            <p:nvPr/>
          </p:nvSpPr>
          <p:spPr>
            <a:xfrm>
              <a:off x="8543990" y="157105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16" name="Shape 2837"/>
            <p:cNvSpPr/>
            <p:nvPr/>
          </p:nvSpPr>
          <p:spPr>
            <a:xfrm>
              <a:off x="8543990" y="3304050"/>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17" name="Shape 2857"/>
            <p:cNvSpPr/>
            <p:nvPr/>
          </p:nvSpPr>
          <p:spPr>
            <a:xfrm>
              <a:off x="8543990" y="50728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FFFFF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pic>
        <p:nvPicPr>
          <p:cNvPr id="4" name="Picture Placeholder 3">
            <a:extLst>
              <a:ext uri="{FF2B5EF4-FFF2-40B4-BE49-F238E27FC236}">
                <a16:creationId xmlns:a16="http://schemas.microsoft.com/office/drawing/2014/main" id="{DF619999-EEF4-43B0-9288-33CC0E951A5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689" b="4689"/>
          <a:stretch>
            <a:fillRect/>
          </a:stretch>
        </p:blipFill>
        <p:spPr/>
      </p:pic>
    </p:spTree>
    <p:extLst>
      <p:ext uri="{BB962C8B-B14F-4D97-AF65-F5344CB8AC3E}">
        <p14:creationId xmlns:p14="http://schemas.microsoft.com/office/powerpoint/2010/main" val="27597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6453165-E1AC-4926-8EF9-FBDFC2DD82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 r="6"/>
          <a:stretch>
            <a:fillRect/>
          </a:stretch>
        </p:blipFill>
        <p:spPr/>
      </p:pic>
      <p:sp>
        <p:nvSpPr>
          <p:cNvPr id="6" name="Rectangle 5">
            <a:extLst>
              <a:ext uri="{FF2B5EF4-FFF2-40B4-BE49-F238E27FC236}">
                <a16:creationId xmlns:a16="http://schemas.microsoft.com/office/drawing/2014/main" id="{61A90616-868F-4F5D-A7BF-50C3EB3661FB}"/>
              </a:ext>
            </a:extLst>
          </p:cNvPr>
          <p:cNvSpPr/>
          <p:nvPr/>
        </p:nvSpPr>
        <p:spPr>
          <a:xfrm>
            <a:off x="0" y="0"/>
            <a:ext cx="12192000" cy="68580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3B27A0-1F24-471E-B543-7A98EEB69538}"/>
              </a:ext>
            </a:extLst>
          </p:cNvPr>
          <p:cNvSpPr txBox="1"/>
          <p:nvPr/>
        </p:nvSpPr>
        <p:spPr>
          <a:xfrm>
            <a:off x="729781" y="5133628"/>
            <a:ext cx="5366219" cy="1231106"/>
          </a:xfrm>
          <a:prstGeom prst="rect">
            <a:avLst/>
          </a:prstGeom>
          <a:noFill/>
        </p:spPr>
        <p:txBody>
          <a:bodyPr wrap="square" lIns="0" tIns="0" rIns="0" bIns="0" rtlCol="0">
            <a:spAutoFit/>
          </a:bodyPr>
          <a:lstStyle/>
          <a:p>
            <a:pPr algn="just"/>
            <a:r>
              <a:rPr lang="en-US" sz="8000" b="1" dirty="0">
                <a:solidFill>
                  <a:schemeClr val="bg1"/>
                </a:solidFill>
                <a:latin typeface="+mj-lt"/>
                <a:ea typeface="Lato Regular" panose="020F0502020204030203" pitchFamily="34" charset="0"/>
                <a:cs typeface="Lato Regular" panose="020F0502020204030203" pitchFamily="34" charset="0"/>
              </a:rPr>
              <a:t>THANK YOU!</a:t>
            </a:r>
          </a:p>
        </p:txBody>
      </p:sp>
    </p:spTree>
    <p:extLst>
      <p:ext uri="{BB962C8B-B14F-4D97-AF65-F5344CB8AC3E}">
        <p14:creationId xmlns:p14="http://schemas.microsoft.com/office/powerpoint/2010/main" val="415770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ea typeface="Lato Medium" panose="020F0502020204030203" pitchFamily="34" charset="0"/>
                <a:cs typeface="Lato Medium" panose="020F0502020204030203" pitchFamily="34" charset="0"/>
              </a:rPr>
              <a:t>TWO COLUMNS TEXT</a:t>
            </a:r>
            <a:endParaRPr lang="en-US" sz="4800" spc="300" dirty="0">
              <a:solidFill>
                <a:schemeClr val="tx2"/>
              </a:solidFill>
              <a:ea typeface="Lato Medium" panose="020F0502020204030203" pitchFamily="34" charset="0"/>
              <a:cs typeface="Lato Medium" panose="020F0502020204030203" pitchFamily="34"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Lato Medium" panose="020F0502020204030203" pitchFamily="34" charset="0"/>
                <a:cs typeface="Lato Medium" panose="020F0502020204030203" pitchFamily="34" charset="0"/>
              </a:rPr>
              <a:t>YOU CAN WRITE HERE</a:t>
            </a:r>
          </a:p>
        </p:txBody>
      </p:sp>
      <p:sp>
        <p:nvSpPr>
          <p:cNvPr id="9" name="TextBox 8"/>
          <p:cNvSpPr txBox="1"/>
          <p:nvPr/>
        </p:nvSpPr>
        <p:spPr>
          <a:xfrm>
            <a:off x="1425647" y="1772770"/>
            <a:ext cx="4341003" cy="4874348"/>
          </a:xfrm>
          <a:prstGeom prst="rect">
            <a:avLst/>
          </a:prstGeom>
          <a:noFill/>
        </p:spPr>
        <p:txBody>
          <a:bodyPr wrap="square" rtlCol="0">
            <a:spAutoFit/>
          </a:bodyPr>
          <a:lstStyle/>
          <a:p>
            <a:pPr algn="just">
              <a:lnSpc>
                <a:spcPct val="250000"/>
              </a:lnSpc>
            </a:pPr>
            <a:r>
              <a:rPr lang="en-US" sz="1050" dirty="0">
                <a:solidFill>
                  <a:schemeClr val="tx2"/>
                </a:solidFill>
                <a:ea typeface="Lato Medium" panose="020F0502020204030203" pitchFamily="34" charset="0"/>
                <a:cs typeface="Lato Medium" panose="020F0502020204030203" pitchFamily="34"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6" name="TextBox 5"/>
          <p:cNvSpPr txBox="1"/>
          <p:nvPr/>
        </p:nvSpPr>
        <p:spPr>
          <a:xfrm>
            <a:off x="6425350" y="1772770"/>
            <a:ext cx="4341003" cy="3662477"/>
          </a:xfrm>
          <a:prstGeom prst="rect">
            <a:avLst/>
          </a:prstGeom>
          <a:noFill/>
        </p:spPr>
        <p:txBody>
          <a:bodyPr wrap="square" rtlCol="0">
            <a:spAutoFit/>
          </a:bodyPr>
          <a:lstStyle/>
          <a:p>
            <a:pPr algn="just">
              <a:lnSpc>
                <a:spcPct val="250000"/>
              </a:lnSpc>
            </a:pPr>
            <a:r>
              <a:rPr lang="en-US" sz="1050" dirty="0">
                <a:solidFill>
                  <a:schemeClr val="tx2"/>
                </a:solidFill>
                <a:ea typeface="Lato Medium" panose="020F0502020204030203" pitchFamily="34" charset="0"/>
                <a:cs typeface="Lato Medium" panose="020F0502020204030203" pitchFamily="34"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a:t>
            </a:r>
          </a:p>
        </p:txBody>
      </p:sp>
    </p:spTree>
    <p:extLst>
      <p:ext uri="{BB962C8B-B14F-4D97-AF65-F5344CB8AC3E}">
        <p14:creationId xmlns:p14="http://schemas.microsoft.com/office/powerpoint/2010/main" val="394013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9351" y="923603"/>
            <a:ext cx="4793299" cy="600164"/>
          </a:xfrm>
          <a:prstGeom prst="rect">
            <a:avLst/>
          </a:prstGeom>
          <a:noFill/>
        </p:spPr>
        <p:txBody>
          <a:bodyPr wrap="none" rtlCol="0">
            <a:spAutoFit/>
          </a:bodyPr>
          <a:lstStyle/>
          <a:p>
            <a:pPr algn="ctr"/>
            <a:r>
              <a:rPr lang="en-US" sz="3300" spc="300">
                <a:solidFill>
                  <a:schemeClr val="tx2"/>
                </a:solidFill>
                <a:ea typeface="Lato Medium" panose="020F0502020204030203" pitchFamily="34" charset="0"/>
                <a:cs typeface="Lato Medium" panose="020F0502020204030203" pitchFamily="34" charset="0"/>
              </a:rPr>
              <a:t>THREE </a:t>
            </a:r>
            <a:r>
              <a:rPr lang="en-US" sz="3300" spc="300" dirty="0">
                <a:solidFill>
                  <a:schemeClr val="tx2"/>
                </a:solidFill>
                <a:ea typeface="Lato Medium" panose="020F0502020204030203" pitchFamily="34" charset="0"/>
                <a:cs typeface="Lato Medium" panose="020F0502020204030203" pitchFamily="34" charset="0"/>
              </a:rPr>
              <a:t>COLUMNS TEXT</a:t>
            </a:r>
            <a:endParaRPr lang="en-US" sz="4800" spc="300" dirty="0">
              <a:solidFill>
                <a:schemeClr val="tx2"/>
              </a:solidFill>
              <a:ea typeface="Lato Medium" panose="020F0502020204030203" pitchFamily="34" charset="0"/>
              <a:cs typeface="Lato Medium" panose="020F0502020204030203" pitchFamily="34"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Lato Medium" panose="020F0502020204030203" pitchFamily="34" charset="0"/>
                <a:cs typeface="Lato Medium" panose="020F0502020204030203" pitchFamily="34" charset="0"/>
              </a:rPr>
              <a:t>YOU CAN WRITE HERE</a:t>
            </a:r>
          </a:p>
        </p:txBody>
      </p:sp>
      <p:sp>
        <p:nvSpPr>
          <p:cNvPr id="9" name="TextBox 8"/>
          <p:cNvSpPr txBox="1"/>
          <p:nvPr/>
        </p:nvSpPr>
        <p:spPr>
          <a:xfrm>
            <a:off x="963592" y="1802267"/>
            <a:ext cx="3182173" cy="4665893"/>
          </a:xfrm>
          <a:prstGeom prst="rect">
            <a:avLst/>
          </a:prstGeom>
          <a:noFill/>
        </p:spPr>
        <p:txBody>
          <a:bodyPr wrap="square" rtlCol="0">
            <a:spAutoFit/>
          </a:bodyPr>
          <a:lstStyle/>
          <a:p>
            <a:pPr algn="just">
              <a:lnSpc>
                <a:spcPct val="200000"/>
              </a:lnSpc>
            </a:pPr>
            <a:r>
              <a:rPr lang="en-US" sz="1000" dirty="0">
                <a:solidFill>
                  <a:schemeClr val="tx2"/>
                </a:solidFill>
                <a:ea typeface="Lato Medium" panose="020F0502020204030203" pitchFamily="34" charset="0"/>
                <a:cs typeface="Lato Medium" panose="020F0502020204030203" pitchFamily="34"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7" name="TextBox 6"/>
          <p:cNvSpPr txBox="1"/>
          <p:nvPr/>
        </p:nvSpPr>
        <p:spPr>
          <a:xfrm>
            <a:off x="4504914" y="1802267"/>
            <a:ext cx="3182173" cy="4665893"/>
          </a:xfrm>
          <a:prstGeom prst="rect">
            <a:avLst/>
          </a:prstGeom>
          <a:noFill/>
        </p:spPr>
        <p:txBody>
          <a:bodyPr wrap="square" rtlCol="0">
            <a:spAutoFit/>
          </a:bodyPr>
          <a:lstStyle/>
          <a:p>
            <a:pPr algn="just">
              <a:lnSpc>
                <a:spcPct val="200000"/>
              </a:lnSpc>
            </a:pPr>
            <a:r>
              <a:rPr lang="en-US" sz="1000" dirty="0">
                <a:solidFill>
                  <a:schemeClr val="tx2"/>
                </a:solidFill>
                <a:ea typeface="Lato Medium" panose="020F0502020204030203" pitchFamily="34" charset="0"/>
                <a:cs typeface="Lato Medium" panose="020F0502020204030203" pitchFamily="34"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10" name="TextBox 9"/>
          <p:cNvSpPr txBox="1"/>
          <p:nvPr/>
        </p:nvSpPr>
        <p:spPr>
          <a:xfrm>
            <a:off x="8046235" y="1802267"/>
            <a:ext cx="3182173" cy="3127010"/>
          </a:xfrm>
          <a:prstGeom prst="rect">
            <a:avLst/>
          </a:prstGeom>
          <a:noFill/>
        </p:spPr>
        <p:txBody>
          <a:bodyPr wrap="square" rtlCol="0">
            <a:spAutoFit/>
          </a:bodyPr>
          <a:lstStyle/>
          <a:p>
            <a:pPr algn="just">
              <a:lnSpc>
                <a:spcPct val="200000"/>
              </a:lnSpc>
            </a:pPr>
            <a:r>
              <a:rPr lang="en-US" sz="1000" dirty="0">
                <a:solidFill>
                  <a:schemeClr val="tx2"/>
                </a:solidFill>
                <a:ea typeface="Lato Medium" panose="020F0502020204030203" pitchFamily="34" charset="0"/>
                <a:cs typeface="Lato Medium" panose="020F0502020204030203" pitchFamily="34"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a:t>
            </a:r>
          </a:p>
        </p:txBody>
      </p:sp>
    </p:spTree>
    <p:extLst>
      <p:ext uri="{BB962C8B-B14F-4D97-AF65-F5344CB8AC3E}">
        <p14:creationId xmlns:p14="http://schemas.microsoft.com/office/powerpoint/2010/main" val="74534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1A8E866A-E799-4C74-B3A3-3B79ED853F2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370" r="18370"/>
          <a:stretch>
            <a:fillRect/>
          </a:stretch>
        </p:blipFill>
        <p:spPr/>
      </p:pic>
      <p:pic>
        <p:nvPicPr>
          <p:cNvPr id="4" name="Picture Placeholder 3">
            <a:extLst>
              <a:ext uri="{FF2B5EF4-FFF2-40B4-BE49-F238E27FC236}">
                <a16:creationId xmlns:a16="http://schemas.microsoft.com/office/drawing/2014/main" id="{D5540816-1EEE-4EB2-92F1-2BC45107933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027" r="6027"/>
          <a:stretch>
            <a:fillRect/>
          </a:stretch>
        </p:blipFill>
        <p:spPr/>
      </p:pic>
      <p:pic>
        <p:nvPicPr>
          <p:cNvPr id="7" name="Picture Placeholder 6">
            <a:extLst>
              <a:ext uri="{FF2B5EF4-FFF2-40B4-BE49-F238E27FC236}">
                <a16:creationId xmlns:a16="http://schemas.microsoft.com/office/drawing/2014/main" id="{12FA37F7-31B5-4CA4-B208-A5139017C78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983" r="2983"/>
          <a:stretch>
            <a:fillRect/>
          </a:stretch>
        </p:blipFill>
        <p:spPr/>
      </p:pic>
      <p:pic>
        <p:nvPicPr>
          <p:cNvPr id="9" name="Picture Placeholder 8">
            <a:extLst>
              <a:ext uri="{FF2B5EF4-FFF2-40B4-BE49-F238E27FC236}">
                <a16:creationId xmlns:a16="http://schemas.microsoft.com/office/drawing/2014/main" id="{D896B4BF-13D4-4FBF-8023-D06933842C9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930" b="1930"/>
          <a:stretch>
            <a:fillRect/>
          </a:stretch>
        </p:blipFill>
        <p:spPr/>
      </p:pic>
      <p:sp>
        <p:nvSpPr>
          <p:cNvPr id="6" name="TextBox 5">
            <a:extLst>
              <a:ext uri="{FF2B5EF4-FFF2-40B4-BE49-F238E27FC236}">
                <a16:creationId xmlns:a16="http://schemas.microsoft.com/office/drawing/2014/main" id="{E4C11C8A-AF6A-479A-8998-4EF88BC866A9}"/>
              </a:ext>
            </a:extLst>
          </p:cNvPr>
          <p:cNvSpPr txBox="1"/>
          <p:nvPr/>
        </p:nvSpPr>
        <p:spPr>
          <a:xfrm>
            <a:off x="4831664" y="4218700"/>
            <a:ext cx="3594883" cy="2094099"/>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8" name="TextBox 7">
            <a:extLst>
              <a:ext uri="{FF2B5EF4-FFF2-40B4-BE49-F238E27FC236}">
                <a16:creationId xmlns:a16="http://schemas.microsoft.com/office/drawing/2014/main" id="{58BDDCEE-4847-4C26-B291-2275644AFB88}"/>
              </a:ext>
            </a:extLst>
          </p:cNvPr>
          <p:cNvSpPr txBox="1"/>
          <p:nvPr/>
        </p:nvSpPr>
        <p:spPr>
          <a:xfrm>
            <a:off x="4831665" y="2917370"/>
            <a:ext cx="4944404" cy="984885"/>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a:t>
            </a:r>
          </a:p>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TITLE HERE</a:t>
            </a:r>
          </a:p>
        </p:txBody>
      </p:sp>
    </p:spTree>
    <p:extLst>
      <p:ext uri="{BB962C8B-B14F-4D97-AF65-F5344CB8AC3E}">
        <p14:creationId xmlns:p14="http://schemas.microsoft.com/office/powerpoint/2010/main" val="155158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E84D65E-A247-4CEA-906B-A2F1F87C1C5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742" r="4742"/>
          <a:stretch>
            <a:fillRect/>
          </a:stretch>
        </p:blipFill>
        <p:spPr/>
      </p:pic>
      <p:pic>
        <p:nvPicPr>
          <p:cNvPr id="6" name="Picture Placeholder 5">
            <a:extLst>
              <a:ext uri="{FF2B5EF4-FFF2-40B4-BE49-F238E27FC236}">
                <a16:creationId xmlns:a16="http://schemas.microsoft.com/office/drawing/2014/main" id="{9EDEE180-49A7-49ED-A4AF-A0C20D8E284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2150" b="12150"/>
          <a:stretch>
            <a:fillRect/>
          </a:stretch>
        </p:blipFill>
        <p:spPr/>
      </p:pic>
      <p:pic>
        <p:nvPicPr>
          <p:cNvPr id="4" name="Picture Placeholder 3">
            <a:extLst>
              <a:ext uri="{FF2B5EF4-FFF2-40B4-BE49-F238E27FC236}">
                <a16:creationId xmlns:a16="http://schemas.microsoft.com/office/drawing/2014/main" id="{2B70F0CE-F62A-4D10-A153-A502A3748C8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5835" r="5835"/>
          <a:stretch>
            <a:fillRect/>
          </a:stretch>
        </p:blipFill>
        <p:spPr/>
      </p:pic>
      <p:sp>
        <p:nvSpPr>
          <p:cNvPr id="5" name="TextBox 4">
            <a:extLst>
              <a:ext uri="{FF2B5EF4-FFF2-40B4-BE49-F238E27FC236}">
                <a16:creationId xmlns:a16="http://schemas.microsoft.com/office/drawing/2014/main" id="{41169DCA-AE4F-4457-B936-E0E5049B5842}"/>
              </a:ext>
            </a:extLst>
          </p:cNvPr>
          <p:cNvSpPr txBox="1"/>
          <p:nvPr/>
        </p:nvSpPr>
        <p:spPr>
          <a:xfrm>
            <a:off x="962604" y="5067301"/>
            <a:ext cx="6141582" cy="1232325"/>
          </a:xfrm>
          <a:prstGeom prst="rect">
            <a:avLst/>
          </a:prstGeom>
          <a:noFill/>
        </p:spPr>
        <p:txBody>
          <a:bodyPr wrap="square" lIns="0" tIns="0" rIns="0" bIns="0" rtlCol="0">
            <a:spAutoFit/>
          </a:bodyPr>
          <a:lstStyle/>
          <a:p>
            <a:pPr algn="just">
              <a:lnSpc>
                <a:spcPct val="200000"/>
              </a:lnSpc>
            </a:pPr>
            <a:r>
              <a:rPr lang="en-US" sz="1400" dirty="0">
                <a:solidFill>
                  <a:schemeClr val="accent3">
                    <a:lumMod val="50000"/>
                  </a:schemeClr>
                </a:solidFill>
                <a:ea typeface="Lato Regular" panose="020F0502020204030203" pitchFamily="34" charset="0"/>
                <a:cs typeface="Lato Regular" panose="020F0502020204030203" pitchFamily="34" charset="0"/>
              </a:rPr>
              <a:t>Lorem ipsum dolor sit </a:t>
            </a:r>
            <a:r>
              <a:rPr lang="en-US" sz="1400" dirty="0" err="1">
                <a:solidFill>
                  <a:schemeClr val="accent3">
                    <a:lumMod val="50000"/>
                  </a:schemeClr>
                </a:solidFill>
                <a:ea typeface="Lato Regular" panose="020F0502020204030203" pitchFamily="34" charset="0"/>
                <a:cs typeface="Lato Regular" panose="020F0502020204030203" pitchFamily="34" charset="0"/>
              </a:rPr>
              <a:t>amet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consectetur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adipiscing</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elit</a:t>
            </a:r>
            <a:r>
              <a:rPr lang="en-US" sz="1400" dirty="0">
                <a:solidFill>
                  <a:schemeClr val="accent3">
                    <a:lumMod val="50000"/>
                  </a:schemeClr>
                </a:solidFill>
                <a:ea typeface="Lato Regular" panose="020F0502020204030203" pitchFamily="34" charset="0"/>
                <a:cs typeface="Lato Regular" panose="020F0502020204030203" pitchFamily="34" charset="0"/>
              </a:rPr>
              <a:t>, sed do </a:t>
            </a:r>
            <a:r>
              <a:rPr lang="en-US" sz="1400" dirty="0" err="1">
                <a:solidFill>
                  <a:schemeClr val="accent3">
                    <a:lumMod val="50000"/>
                  </a:schemeClr>
                </a:solidFill>
                <a:ea typeface="Lato Regular" panose="020F0502020204030203" pitchFamily="34" charset="0"/>
                <a:cs typeface="Lato Regular" panose="020F0502020204030203" pitchFamily="34" charset="0"/>
              </a:rPr>
              <a:t>eiusmod</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tempor</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incididunt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labore</a:t>
            </a:r>
            <a:r>
              <a:rPr lang="en-US" sz="1400" dirty="0">
                <a:solidFill>
                  <a:schemeClr val="accent3">
                    <a:lumMod val="50000"/>
                  </a:schemeClr>
                </a:solidFill>
                <a:ea typeface="Lato Regular" panose="020F0502020204030203" pitchFamily="34" charset="0"/>
                <a:cs typeface="Lato Regular" panose="020F0502020204030203" pitchFamily="34" charset="0"/>
              </a:rPr>
              <a:t> et dolore magna </a:t>
            </a:r>
            <a:r>
              <a:rPr lang="en-US" sz="1400" dirty="0" err="1">
                <a:solidFill>
                  <a:schemeClr val="accent3">
                    <a:lumMod val="50000"/>
                  </a:schemeClr>
                </a:solidFill>
                <a:ea typeface="Lato Regular" panose="020F0502020204030203" pitchFamily="34" charset="0"/>
                <a:cs typeface="Lato Regular" panose="020F0502020204030203" pitchFamily="34" charset="0"/>
              </a:rPr>
              <a:t>aliqua</a:t>
            </a:r>
            <a:r>
              <a:rPr lang="en-US" sz="1400" dirty="0">
                <a:solidFill>
                  <a:schemeClr val="accent3">
                    <a:lumMod val="50000"/>
                  </a:schemeClr>
                </a:solidFill>
                <a:ea typeface="Lato Regular" panose="020F0502020204030203" pitchFamily="34" charset="0"/>
                <a:cs typeface="Lato Regular" panose="020F0502020204030203" pitchFamily="34" charset="0"/>
              </a:rPr>
              <a:t>. Ut </a:t>
            </a:r>
            <a:r>
              <a:rPr lang="en-US" sz="1400" dirty="0" err="1">
                <a:solidFill>
                  <a:schemeClr val="accent3">
                    <a:lumMod val="50000"/>
                  </a:schemeClr>
                </a:solidFill>
                <a:ea typeface="Lato Regular" panose="020F0502020204030203" pitchFamily="34" charset="0"/>
                <a:cs typeface="Lato Regular" panose="020F0502020204030203" pitchFamily="34" charset="0"/>
              </a:rPr>
              <a:t>enim</a:t>
            </a:r>
            <a:r>
              <a:rPr lang="en-US" sz="1400" dirty="0">
                <a:solidFill>
                  <a:schemeClr val="accent3">
                    <a:lumMod val="50000"/>
                  </a:schemeClr>
                </a:solidFill>
                <a:ea typeface="Lato Regular" panose="020F0502020204030203" pitchFamily="34" charset="0"/>
                <a:cs typeface="Lato Regular" panose="020F0502020204030203" pitchFamily="34" charset="0"/>
              </a:rPr>
              <a:t> ad minim </a:t>
            </a:r>
            <a:r>
              <a:rPr lang="en-US" sz="1400" dirty="0" err="1">
                <a:solidFill>
                  <a:schemeClr val="accent3">
                    <a:lumMod val="50000"/>
                  </a:schemeClr>
                </a:solidFill>
                <a:ea typeface="Lato Regular" panose="020F0502020204030203" pitchFamily="34" charset="0"/>
                <a:cs typeface="Lato Regular" panose="020F0502020204030203" pitchFamily="34" charset="0"/>
              </a:rPr>
              <a:t>veniam</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quis</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nostrud</a:t>
            </a:r>
            <a:r>
              <a:rPr lang="en-US" sz="1400" dirty="0">
                <a:solidFill>
                  <a:schemeClr val="accent3">
                    <a:lumMod val="50000"/>
                  </a:schemeClr>
                </a:solidFill>
                <a:ea typeface="Lato Regular" panose="020F0502020204030203" pitchFamily="34" charset="0"/>
                <a:cs typeface="Lato Regular" panose="020F0502020204030203" pitchFamily="34" charset="0"/>
              </a:rPr>
              <a:t> exercitation </a:t>
            </a:r>
            <a:r>
              <a:rPr lang="en-US" sz="1400" dirty="0" err="1">
                <a:solidFill>
                  <a:schemeClr val="accent3">
                    <a:lumMod val="50000"/>
                  </a:schemeClr>
                </a:solidFill>
                <a:ea typeface="Lato Regular" panose="020F0502020204030203" pitchFamily="34" charset="0"/>
                <a:cs typeface="Lato Regular" panose="020F0502020204030203" pitchFamily="34" charset="0"/>
              </a:rPr>
              <a:t>ullamco</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laboris</a:t>
            </a:r>
            <a:r>
              <a:rPr lang="en-US" sz="1400" dirty="0">
                <a:solidFill>
                  <a:schemeClr val="accent3">
                    <a:lumMod val="50000"/>
                  </a:schemeClr>
                </a:solidFill>
                <a:ea typeface="Lato Regular" panose="020F0502020204030203" pitchFamily="34" charset="0"/>
                <a:cs typeface="Lato Regular" panose="020F0502020204030203" pitchFamily="34" charset="0"/>
              </a:rPr>
              <a:t> nisi </a:t>
            </a:r>
            <a:r>
              <a:rPr lang="en-US" sz="1400" dirty="0" err="1">
                <a:solidFill>
                  <a:schemeClr val="accent3">
                    <a:lumMod val="50000"/>
                  </a:schemeClr>
                </a:solidFill>
                <a:ea typeface="Lato Regular" panose="020F0502020204030203" pitchFamily="34" charset="0"/>
                <a:cs typeface="Lato Regular" panose="020F0502020204030203" pitchFamily="34" charset="0"/>
              </a:rPr>
              <a:t>ut</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aliquip</a:t>
            </a:r>
            <a:r>
              <a:rPr lang="en-US" sz="1400" dirty="0">
                <a:solidFill>
                  <a:schemeClr val="accent3">
                    <a:lumMod val="50000"/>
                  </a:schemeClr>
                </a:solidFill>
                <a:ea typeface="Lato Regular" panose="020F0502020204030203" pitchFamily="34" charset="0"/>
                <a:cs typeface="Lato Regular" panose="020F0502020204030203" pitchFamily="34" charset="0"/>
              </a:rPr>
              <a:t> ex </a:t>
            </a:r>
            <a:r>
              <a:rPr lang="en-US" sz="1400" dirty="0" err="1">
                <a:solidFill>
                  <a:schemeClr val="accent3">
                    <a:lumMod val="50000"/>
                  </a:schemeClr>
                </a:solidFill>
                <a:ea typeface="Lato Regular" panose="020F0502020204030203" pitchFamily="34" charset="0"/>
                <a:cs typeface="Lato Regular" panose="020F0502020204030203" pitchFamily="34" charset="0"/>
              </a:rPr>
              <a:t>ea</a:t>
            </a:r>
            <a:r>
              <a:rPr lang="en-US" sz="1400" dirty="0">
                <a:solidFill>
                  <a:schemeClr val="accent3">
                    <a:lumMod val="50000"/>
                  </a:schemeClr>
                </a:solidFill>
                <a:ea typeface="Lato Regular" panose="020F0502020204030203" pitchFamily="34" charset="0"/>
                <a:cs typeface="Lato Regular" panose="020F0502020204030203" pitchFamily="34" charset="0"/>
              </a:rPr>
              <a:t> </a:t>
            </a:r>
            <a:r>
              <a:rPr lang="en-US" sz="1400" dirty="0" err="1">
                <a:solidFill>
                  <a:schemeClr val="accent3">
                    <a:lumMod val="50000"/>
                  </a:schemeClr>
                </a:solidFill>
                <a:ea typeface="Lato Regular" panose="020F0502020204030203" pitchFamily="34" charset="0"/>
                <a:cs typeface="Lato Regular" panose="020F0502020204030203" pitchFamily="34" charset="0"/>
              </a:rPr>
              <a:t>commodo</a:t>
            </a:r>
            <a:endParaRPr lang="en-US" sz="1400" dirty="0">
              <a:solidFill>
                <a:schemeClr val="accent3">
                  <a:lumMod val="50000"/>
                </a:schemeClr>
              </a:solidFill>
              <a:ea typeface="Lato Regular" panose="020F0502020204030203" pitchFamily="34" charset="0"/>
              <a:cs typeface="Lato Regular" panose="020F0502020204030203" pitchFamily="34" charset="0"/>
            </a:endParaRPr>
          </a:p>
        </p:txBody>
      </p:sp>
      <p:sp>
        <p:nvSpPr>
          <p:cNvPr id="7" name="TextBox 6">
            <a:extLst>
              <a:ext uri="{FF2B5EF4-FFF2-40B4-BE49-F238E27FC236}">
                <a16:creationId xmlns:a16="http://schemas.microsoft.com/office/drawing/2014/main" id="{9EB0F0C1-061A-4324-8E75-A3E9E7A2A29D}"/>
              </a:ext>
            </a:extLst>
          </p:cNvPr>
          <p:cNvSpPr txBox="1"/>
          <p:nvPr/>
        </p:nvSpPr>
        <p:spPr>
          <a:xfrm>
            <a:off x="962604" y="3865098"/>
            <a:ext cx="4944404" cy="984885"/>
          </a:xfrm>
          <a:prstGeom prst="rect">
            <a:avLst/>
          </a:prstGeom>
          <a:noFill/>
        </p:spPr>
        <p:txBody>
          <a:bodyPr wrap="square" lIns="0" tIns="0" rIns="0" bIns="0" rtlCol="0">
            <a:spAutoFit/>
          </a:bodyPr>
          <a:lstStyle/>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ADD YOUR </a:t>
            </a:r>
          </a:p>
          <a:p>
            <a:pPr algn="just"/>
            <a:r>
              <a:rPr lang="en-US" sz="3200" b="1" dirty="0">
                <a:solidFill>
                  <a:schemeClr val="accent3">
                    <a:lumMod val="50000"/>
                  </a:schemeClr>
                </a:solidFill>
                <a:latin typeface="+mj-lt"/>
                <a:ea typeface="Lato Regular" panose="020F0502020204030203" pitchFamily="34" charset="0"/>
                <a:cs typeface="Lato Regular" panose="020F0502020204030203" pitchFamily="34" charset="0"/>
              </a:rPr>
              <a:t>TITLE HERE</a:t>
            </a:r>
          </a:p>
        </p:txBody>
      </p:sp>
    </p:spTree>
    <p:extLst>
      <p:ext uri="{BB962C8B-B14F-4D97-AF65-F5344CB8AC3E}">
        <p14:creationId xmlns:p14="http://schemas.microsoft.com/office/powerpoint/2010/main" val="177687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796989" y="813870"/>
            <a:ext cx="2694022" cy="1801259"/>
            <a:chOff x="7921350" y="758990"/>
            <a:chExt cx="2694022" cy="1801259"/>
          </a:xfrm>
        </p:grpSpPr>
        <p:sp>
          <p:nvSpPr>
            <p:cNvPr id="10" name="Rounded Rectangle 9"/>
            <p:cNvSpPr/>
            <p:nvPr/>
          </p:nvSpPr>
          <p:spPr>
            <a:xfrm rot="2667376" flipH="1">
              <a:off x="8840990" y="758990"/>
              <a:ext cx="870857" cy="870857"/>
            </a:xfrm>
            <a:prstGeom prst="roundRect">
              <a:avLst>
                <a:gd name="adj" fmla="val 23334"/>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Shape 2551"/>
            <p:cNvSpPr/>
            <p:nvPr/>
          </p:nvSpPr>
          <p:spPr>
            <a:xfrm>
              <a:off x="9081895" y="999895"/>
              <a:ext cx="389047" cy="389047"/>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10000"/>
                  </a:schemeClr>
                </a:solidFill>
              </a:endParaRPr>
            </a:p>
          </p:txBody>
        </p:sp>
        <p:grpSp>
          <p:nvGrpSpPr>
            <p:cNvPr id="12" name="Group 11"/>
            <p:cNvGrpSpPr/>
            <p:nvPr/>
          </p:nvGrpSpPr>
          <p:grpSpPr>
            <a:xfrm>
              <a:off x="7921350" y="1862092"/>
              <a:ext cx="2694022" cy="698157"/>
              <a:chOff x="414613" y="3223855"/>
              <a:chExt cx="2694022" cy="698157"/>
            </a:xfrm>
          </p:grpSpPr>
          <p:sp>
            <p:nvSpPr>
              <p:cNvPr id="13" name="TextBox 12"/>
              <p:cNvSpPr txBox="1"/>
              <p:nvPr/>
            </p:nvSpPr>
            <p:spPr>
              <a:xfrm>
                <a:off x="1228240" y="3223855"/>
                <a:ext cx="1066767" cy="276999"/>
              </a:xfrm>
              <a:prstGeom prst="rect">
                <a:avLst/>
              </a:prstGeom>
              <a:noFill/>
            </p:spPr>
            <p:txBody>
              <a:bodyPr wrap="none" lIns="0" tIns="0" rIns="0" bIns="0" rtlCol="0">
                <a:spAutoFit/>
              </a:bodyPr>
              <a:lstStyle/>
              <a:p>
                <a:pPr algn="ctr"/>
                <a:r>
                  <a:rPr lang="en-US">
                    <a:solidFill>
                      <a:schemeClr val="bg1">
                        <a:lumMod val="10000"/>
                      </a:schemeClr>
                    </a:solidFill>
                    <a:ea typeface="Lato Heavy" panose="020F0502020204030203" pitchFamily="34" charset="0"/>
                    <a:cs typeface="Lato Heavy" panose="020F0502020204030203" pitchFamily="34" charset="0"/>
                  </a:rPr>
                  <a:t>Simple Text</a:t>
                </a:r>
              </a:p>
            </p:txBody>
          </p:sp>
          <p:sp>
            <p:nvSpPr>
              <p:cNvPr id="14" name="TextBox 13"/>
              <p:cNvSpPr txBox="1"/>
              <p:nvPr/>
            </p:nvSpPr>
            <p:spPr>
              <a:xfrm>
                <a:off x="414613" y="3552680"/>
                <a:ext cx="2694022" cy="369332"/>
              </a:xfrm>
              <a:prstGeom prst="rect">
                <a:avLst/>
              </a:prstGeom>
              <a:noFill/>
            </p:spPr>
            <p:txBody>
              <a:bodyPr wrap="square" lIns="0" tIns="0" rIns="0" bIns="0" rtlCol="0">
                <a:spAutoFit/>
              </a:bodyPr>
              <a:lstStyle/>
              <a:p>
                <a:pPr algn="ctr"/>
                <a:r>
                  <a:rPr lang="en-US" sz="1200">
                    <a:solidFill>
                      <a:schemeClr val="bg1">
                        <a:lumMod val="1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10000"/>
                    </a:schemeClr>
                  </a:solidFill>
                  <a:ea typeface="Lato Medium" panose="020F0502020204030203" pitchFamily="34" charset="0"/>
                  <a:cs typeface="Lato Medium" panose="020F0502020204030203" pitchFamily="34" charset="0"/>
                </a:endParaRPr>
              </a:p>
            </p:txBody>
          </p:sp>
        </p:grpSp>
      </p:grpSp>
      <p:pic>
        <p:nvPicPr>
          <p:cNvPr id="16" name="Picture Placeholder 15">
            <a:extLst>
              <a:ext uri="{FF2B5EF4-FFF2-40B4-BE49-F238E27FC236}">
                <a16:creationId xmlns:a16="http://schemas.microsoft.com/office/drawing/2014/main" id="{8A330428-86AA-421F-A50D-DED29F9DE32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97" b="7897"/>
          <a:stretch>
            <a:fillRect/>
          </a:stretch>
        </p:blipFill>
        <p:spPr/>
      </p:pic>
      <p:pic>
        <p:nvPicPr>
          <p:cNvPr id="4" name="Picture Placeholder 3">
            <a:extLst>
              <a:ext uri="{FF2B5EF4-FFF2-40B4-BE49-F238E27FC236}">
                <a16:creationId xmlns:a16="http://schemas.microsoft.com/office/drawing/2014/main" id="{C6BD31C7-FC03-43B7-A1A9-136BF4593C6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79" b="7779"/>
          <a:stretch>
            <a:fillRect/>
          </a:stretch>
        </p:blipFill>
        <p:spPr/>
      </p:pic>
      <p:grpSp>
        <p:nvGrpSpPr>
          <p:cNvPr id="18" name="Group 17">
            <a:extLst>
              <a:ext uri="{FF2B5EF4-FFF2-40B4-BE49-F238E27FC236}">
                <a16:creationId xmlns:a16="http://schemas.microsoft.com/office/drawing/2014/main" id="{6FE8A3A2-8EE8-48EC-AAD9-65FB1AF9DA8F}"/>
              </a:ext>
            </a:extLst>
          </p:cNvPr>
          <p:cNvGrpSpPr/>
          <p:nvPr/>
        </p:nvGrpSpPr>
        <p:grpSpPr>
          <a:xfrm>
            <a:off x="1602515" y="4133845"/>
            <a:ext cx="2694022" cy="1801259"/>
            <a:chOff x="7921350" y="758990"/>
            <a:chExt cx="2694022" cy="1801259"/>
          </a:xfrm>
        </p:grpSpPr>
        <p:sp>
          <p:nvSpPr>
            <p:cNvPr id="19" name="Rounded Rectangle 9">
              <a:extLst>
                <a:ext uri="{FF2B5EF4-FFF2-40B4-BE49-F238E27FC236}">
                  <a16:creationId xmlns:a16="http://schemas.microsoft.com/office/drawing/2014/main" id="{D3448B5E-5DF5-4456-96FF-C73F34B88BF5}"/>
                </a:ext>
              </a:extLst>
            </p:cNvPr>
            <p:cNvSpPr/>
            <p:nvPr/>
          </p:nvSpPr>
          <p:spPr>
            <a:xfrm rot="2667376" flipH="1">
              <a:off x="8840990" y="758990"/>
              <a:ext cx="870857" cy="870857"/>
            </a:xfrm>
            <a:prstGeom prst="roundRect">
              <a:avLst>
                <a:gd name="adj" fmla="val 23334"/>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20" name="Shape 2551">
              <a:extLst>
                <a:ext uri="{FF2B5EF4-FFF2-40B4-BE49-F238E27FC236}">
                  <a16:creationId xmlns:a16="http://schemas.microsoft.com/office/drawing/2014/main" id="{C70EF1E3-E95D-4360-820F-3A5D5B2A8710}"/>
                </a:ext>
              </a:extLst>
            </p:cNvPr>
            <p:cNvSpPr/>
            <p:nvPr/>
          </p:nvSpPr>
          <p:spPr>
            <a:xfrm>
              <a:off x="9081895" y="999895"/>
              <a:ext cx="389047" cy="389047"/>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10000"/>
                  </a:schemeClr>
                </a:solidFill>
              </a:endParaRPr>
            </a:p>
          </p:txBody>
        </p:sp>
        <p:grpSp>
          <p:nvGrpSpPr>
            <p:cNvPr id="21" name="Group 20">
              <a:extLst>
                <a:ext uri="{FF2B5EF4-FFF2-40B4-BE49-F238E27FC236}">
                  <a16:creationId xmlns:a16="http://schemas.microsoft.com/office/drawing/2014/main" id="{ED25046E-E46E-4DC7-BDCB-1C60A82CEF07}"/>
                </a:ext>
              </a:extLst>
            </p:cNvPr>
            <p:cNvGrpSpPr/>
            <p:nvPr/>
          </p:nvGrpSpPr>
          <p:grpSpPr>
            <a:xfrm>
              <a:off x="7921350" y="1862092"/>
              <a:ext cx="2694022" cy="698157"/>
              <a:chOff x="414613" y="3223855"/>
              <a:chExt cx="2694022" cy="698157"/>
            </a:xfrm>
          </p:grpSpPr>
          <p:sp>
            <p:nvSpPr>
              <p:cNvPr id="22" name="TextBox 21">
                <a:extLst>
                  <a:ext uri="{FF2B5EF4-FFF2-40B4-BE49-F238E27FC236}">
                    <a16:creationId xmlns:a16="http://schemas.microsoft.com/office/drawing/2014/main" id="{B247887D-684C-4998-BF48-46AD605F2512}"/>
                  </a:ext>
                </a:extLst>
              </p:cNvPr>
              <p:cNvSpPr txBox="1"/>
              <p:nvPr/>
            </p:nvSpPr>
            <p:spPr>
              <a:xfrm>
                <a:off x="1228240" y="3223855"/>
                <a:ext cx="1066767" cy="276999"/>
              </a:xfrm>
              <a:prstGeom prst="rect">
                <a:avLst/>
              </a:prstGeom>
              <a:noFill/>
            </p:spPr>
            <p:txBody>
              <a:bodyPr wrap="none" lIns="0" tIns="0" rIns="0" bIns="0" rtlCol="0">
                <a:spAutoFit/>
              </a:bodyPr>
              <a:lstStyle/>
              <a:p>
                <a:pPr algn="ctr"/>
                <a:r>
                  <a:rPr lang="en-US">
                    <a:solidFill>
                      <a:schemeClr val="bg1">
                        <a:lumMod val="10000"/>
                      </a:schemeClr>
                    </a:solidFill>
                    <a:ea typeface="Lato Heavy" panose="020F0502020204030203" pitchFamily="34" charset="0"/>
                    <a:cs typeface="Lato Heavy" panose="020F0502020204030203" pitchFamily="34" charset="0"/>
                  </a:rPr>
                  <a:t>Simple Text</a:t>
                </a:r>
              </a:p>
            </p:txBody>
          </p:sp>
          <p:sp>
            <p:nvSpPr>
              <p:cNvPr id="23" name="TextBox 22">
                <a:extLst>
                  <a:ext uri="{FF2B5EF4-FFF2-40B4-BE49-F238E27FC236}">
                    <a16:creationId xmlns:a16="http://schemas.microsoft.com/office/drawing/2014/main" id="{629199ED-2E78-4C9C-B606-0CAEC2315A0B}"/>
                  </a:ext>
                </a:extLst>
              </p:cNvPr>
              <p:cNvSpPr txBox="1"/>
              <p:nvPr/>
            </p:nvSpPr>
            <p:spPr>
              <a:xfrm>
                <a:off x="414613" y="3552680"/>
                <a:ext cx="2694022" cy="369332"/>
              </a:xfrm>
              <a:prstGeom prst="rect">
                <a:avLst/>
              </a:prstGeom>
              <a:noFill/>
            </p:spPr>
            <p:txBody>
              <a:bodyPr wrap="square" lIns="0" tIns="0" rIns="0" bIns="0" rtlCol="0">
                <a:spAutoFit/>
              </a:bodyPr>
              <a:lstStyle/>
              <a:p>
                <a:pPr algn="ctr"/>
                <a:r>
                  <a:rPr lang="en-US" sz="1200" dirty="0">
                    <a:solidFill>
                      <a:schemeClr val="bg1">
                        <a:lumMod val="10000"/>
                      </a:schemeClr>
                    </a:solidFill>
                    <a:ea typeface="Lato regular" panose="020F0502020204030203" pitchFamily="34" charset="0"/>
                    <a:cs typeface="Lato regular" panose="020F0502020204030203" pitchFamily="34" charset="0"/>
                  </a:rPr>
                  <a:t>Lorem ipsum dolor sit </a:t>
                </a:r>
                <a:r>
                  <a:rPr lang="en-US" sz="1200" dirty="0" err="1">
                    <a:solidFill>
                      <a:schemeClr val="bg1">
                        <a:lumMod val="10000"/>
                      </a:schemeClr>
                    </a:solidFill>
                    <a:ea typeface="Lato regular" panose="020F0502020204030203" pitchFamily="34" charset="0"/>
                    <a:cs typeface="Lato regular" panose="020F0502020204030203" pitchFamily="34" charset="0"/>
                  </a:rPr>
                  <a:t>amet</a:t>
                </a:r>
                <a:r>
                  <a:rPr lang="en-US" sz="1200" dirty="0">
                    <a:solidFill>
                      <a:schemeClr val="bg1">
                        <a:lumMod val="10000"/>
                      </a:schemeClr>
                    </a:solidFill>
                    <a:ea typeface="Lato regular" panose="020F0502020204030203" pitchFamily="34" charset="0"/>
                    <a:cs typeface="Lato regular" panose="020F0502020204030203" pitchFamily="34" charset="0"/>
                  </a:rPr>
                  <a:t>, </a:t>
                </a:r>
                <a:r>
                  <a:rPr lang="en-US" sz="1200" dirty="0" err="1">
                    <a:solidFill>
                      <a:schemeClr val="bg1">
                        <a:lumMod val="10000"/>
                      </a:schemeClr>
                    </a:solidFill>
                    <a:ea typeface="Lato regular" panose="020F0502020204030203" pitchFamily="34" charset="0"/>
                    <a:cs typeface="Lato regular" panose="020F0502020204030203" pitchFamily="34" charset="0"/>
                  </a:rPr>
                  <a:t>consectetur</a:t>
                </a:r>
                <a:r>
                  <a:rPr lang="en-US" sz="1200" dirty="0">
                    <a:solidFill>
                      <a:schemeClr val="bg1">
                        <a:lumMod val="10000"/>
                      </a:schemeClr>
                    </a:solidFill>
                    <a:ea typeface="Lato regular" panose="020F0502020204030203" pitchFamily="34" charset="0"/>
                    <a:cs typeface="Lato regular" panose="020F0502020204030203" pitchFamily="34" charset="0"/>
                  </a:rPr>
                  <a:t> </a:t>
                </a:r>
                <a:r>
                  <a:rPr lang="en-US" sz="1200" dirty="0" err="1">
                    <a:solidFill>
                      <a:schemeClr val="bg1">
                        <a:lumMod val="10000"/>
                      </a:schemeClr>
                    </a:solidFill>
                    <a:ea typeface="Lato regular" panose="020F0502020204030203" pitchFamily="34" charset="0"/>
                    <a:cs typeface="Lato regular" panose="020F0502020204030203" pitchFamily="34" charset="0"/>
                  </a:rPr>
                  <a:t>adipiscing</a:t>
                </a:r>
                <a:r>
                  <a:rPr lang="en-US" sz="1200" dirty="0">
                    <a:solidFill>
                      <a:schemeClr val="bg1">
                        <a:lumMod val="10000"/>
                      </a:schemeClr>
                    </a:solidFill>
                    <a:ea typeface="Lato regular" panose="020F0502020204030203" pitchFamily="34" charset="0"/>
                    <a:cs typeface="Lato regular" panose="020F0502020204030203" pitchFamily="34" charset="0"/>
                  </a:rPr>
                  <a:t> </a:t>
                </a:r>
                <a:r>
                  <a:rPr lang="en-US" sz="1200" dirty="0" err="1">
                    <a:solidFill>
                      <a:schemeClr val="bg1">
                        <a:lumMod val="10000"/>
                      </a:schemeClr>
                    </a:solidFill>
                    <a:ea typeface="Lato regular" panose="020F0502020204030203" pitchFamily="34" charset="0"/>
                    <a:cs typeface="Lato regular" panose="020F0502020204030203" pitchFamily="34" charset="0"/>
                  </a:rPr>
                  <a:t>elit</a:t>
                </a:r>
                <a:r>
                  <a:rPr lang="en-US" sz="1200" dirty="0">
                    <a:solidFill>
                      <a:schemeClr val="bg1">
                        <a:lumMod val="10000"/>
                      </a:schemeClr>
                    </a:solidFill>
                    <a:ea typeface="Lato regular" panose="020F0502020204030203" pitchFamily="34" charset="0"/>
                    <a:cs typeface="Lato regular" panose="020F0502020204030203" pitchFamily="34" charset="0"/>
                  </a:rPr>
                  <a:t>, sed do</a:t>
                </a:r>
                <a:endParaRPr lang="en-US" sz="1200" b="1" dirty="0">
                  <a:solidFill>
                    <a:schemeClr val="bg1">
                      <a:lumMod val="10000"/>
                    </a:schemeClr>
                  </a:solidFill>
                  <a:ea typeface="Lato Medium" panose="020F0502020204030203" pitchFamily="34" charset="0"/>
                  <a:cs typeface="Lato Medium" panose="020F0502020204030203" pitchFamily="34" charset="0"/>
                </a:endParaRPr>
              </a:p>
            </p:txBody>
          </p:sp>
        </p:grpSp>
      </p:grpSp>
    </p:spTree>
    <p:extLst>
      <p:ext uri="{BB962C8B-B14F-4D97-AF65-F5344CB8AC3E}">
        <p14:creationId xmlns:p14="http://schemas.microsoft.com/office/powerpoint/2010/main" val="307032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4BBEB32-CBB0-4FF2-A5B2-521C08C7415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3" name="Rectangle 2"/>
          <p:cNvSpPr/>
          <p:nvPr/>
        </p:nvSpPr>
        <p:spPr>
          <a:xfrm>
            <a:off x="1384299" y="939800"/>
            <a:ext cx="9423401" cy="497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55594" y="1984174"/>
            <a:ext cx="3680810" cy="1015663"/>
          </a:xfrm>
          <a:prstGeom prst="rect">
            <a:avLst/>
          </a:prstGeom>
        </p:spPr>
        <p:txBody>
          <a:bodyPr wrap="square">
            <a:spAutoFit/>
          </a:bodyPr>
          <a:lstStyle/>
          <a:p>
            <a:pPr algn="ctr"/>
            <a:r>
              <a:rPr lang="en-US" sz="3000" b="1" cap="all" dirty="0">
                <a:solidFill>
                  <a:schemeClr val="bg1"/>
                </a:solidFill>
                <a:ea typeface="Lato Bold" panose="020F0502020204030203" pitchFamily="34" charset="0"/>
                <a:cs typeface="Lato Bold" panose="020F0502020204030203" pitchFamily="34" charset="0"/>
              </a:rPr>
              <a:t>ADD YOUR </a:t>
            </a:r>
          </a:p>
          <a:p>
            <a:pPr algn="ctr"/>
            <a:r>
              <a:rPr lang="en-US" sz="3000" b="1" cap="all" dirty="0">
                <a:solidFill>
                  <a:schemeClr val="bg1"/>
                </a:solidFill>
                <a:ea typeface="Lato Bold" panose="020F0502020204030203" pitchFamily="34" charset="0"/>
                <a:cs typeface="Lato Bold" panose="020F0502020204030203" pitchFamily="34" charset="0"/>
              </a:rPr>
              <a:t>TITLE HERE</a:t>
            </a:r>
          </a:p>
        </p:txBody>
      </p:sp>
      <p:sp>
        <p:nvSpPr>
          <p:cNvPr id="14" name="TextBox 13"/>
          <p:cNvSpPr txBox="1"/>
          <p:nvPr/>
        </p:nvSpPr>
        <p:spPr>
          <a:xfrm>
            <a:off x="3178629" y="3168074"/>
            <a:ext cx="5834742" cy="1056315"/>
          </a:xfrm>
          <a:prstGeom prst="rect">
            <a:avLst/>
          </a:prstGeom>
          <a:noFill/>
        </p:spPr>
        <p:txBody>
          <a:bodyPr wrap="square" lIns="0" tIns="0" rIns="0" bIns="0" rtlCol="0">
            <a:spAutoFit/>
          </a:bodyPr>
          <a:lstStyle/>
          <a:p>
            <a:pPr algn="ctr">
              <a:lnSpc>
                <a:spcPct val="200000"/>
              </a:lnSpc>
            </a:pPr>
            <a:r>
              <a:rPr lang="en-US" sz="1200" dirty="0">
                <a:solidFill>
                  <a:schemeClr val="accent1">
                    <a:lumMod val="40000"/>
                    <a:lumOff val="60000"/>
                  </a:schemeClr>
                </a:solidFill>
                <a:ea typeface="Lato Regular" panose="020F0502020204030203" pitchFamily="34" charset="0"/>
                <a:cs typeface="Lato Regular" panose="020F0502020204030203" pitchFamily="34" charset="0"/>
              </a:rPr>
              <a:t>Lorem ipsum dolor sit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amet</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consectetur</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adipiscing</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elit,sed</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do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eiusmod</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tempor</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incididunt</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ut</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labore</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et dolore magna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aliqua</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Ut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enim</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ad minim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veniam</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quis</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nostrud</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exercitation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ullamco</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laboris</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nisi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ut</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aliquip</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ex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ea</a:t>
            </a:r>
            <a:r>
              <a:rPr lang="en-US" sz="1200" dirty="0">
                <a:solidFill>
                  <a:schemeClr val="accent1">
                    <a:lumMod val="40000"/>
                    <a:lumOff val="60000"/>
                  </a:schemeClr>
                </a:solidFill>
                <a:ea typeface="Lato Regular" panose="020F0502020204030203" pitchFamily="34" charset="0"/>
                <a:cs typeface="Lato Regular" panose="020F0502020204030203" pitchFamily="34" charset="0"/>
              </a:rPr>
              <a:t> </a:t>
            </a:r>
            <a:r>
              <a:rPr lang="en-US" sz="1200" dirty="0" err="1">
                <a:solidFill>
                  <a:schemeClr val="accent1">
                    <a:lumMod val="40000"/>
                    <a:lumOff val="60000"/>
                  </a:schemeClr>
                </a:solidFill>
                <a:ea typeface="Lato Regular" panose="020F0502020204030203" pitchFamily="34" charset="0"/>
                <a:cs typeface="Lato Regular" panose="020F0502020204030203" pitchFamily="34" charset="0"/>
              </a:rPr>
              <a:t>commodo</a:t>
            </a:r>
            <a:endParaRPr lang="en-US" sz="1200" dirty="0">
              <a:solidFill>
                <a:schemeClr val="accent1">
                  <a:lumMod val="40000"/>
                  <a:lumOff val="60000"/>
                </a:schemeClr>
              </a:solidFill>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6482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48877" y="951981"/>
            <a:ext cx="2694022" cy="1801259"/>
            <a:chOff x="7921350" y="758990"/>
            <a:chExt cx="2694022" cy="1801259"/>
          </a:xfrm>
        </p:grpSpPr>
        <p:sp>
          <p:nvSpPr>
            <p:cNvPr id="12" name="Rounded Rectangle 11"/>
            <p:cNvSpPr/>
            <p:nvPr/>
          </p:nvSpPr>
          <p:spPr>
            <a:xfrm rot="2667376" flipH="1">
              <a:off x="8840990" y="758990"/>
              <a:ext cx="870857" cy="870857"/>
            </a:xfrm>
            <a:prstGeom prst="roundRect">
              <a:avLst>
                <a:gd name="adj" fmla="val 23334"/>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3" name="Shape 2551"/>
            <p:cNvSpPr/>
            <p:nvPr/>
          </p:nvSpPr>
          <p:spPr>
            <a:xfrm>
              <a:off x="9081895" y="999895"/>
              <a:ext cx="389047" cy="389047"/>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nvGrpSpPr>
            <p:cNvPr id="14" name="Group 13"/>
            <p:cNvGrpSpPr/>
            <p:nvPr/>
          </p:nvGrpSpPr>
          <p:grpSpPr>
            <a:xfrm>
              <a:off x="7921350" y="1862092"/>
              <a:ext cx="2694022" cy="698157"/>
              <a:chOff x="414613" y="3223855"/>
              <a:chExt cx="2694022" cy="698157"/>
            </a:xfrm>
          </p:grpSpPr>
          <p:sp>
            <p:nvSpPr>
              <p:cNvPr id="15" name="TextBox 14"/>
              <p:cNvSpPr txBox="1"/>
              <p:nvPr/>
            </p:nvSpPr>
            <p:spPr>
              <a:xfrm>
                <a:off x="1228240" y="3223855"/>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16" name="TextBox 15"/>
              <p:cNvSpPr txBox="1"/>
              <p:nvPr/>
            </p:nvSpPr>
            <p:spPr>
              <a:xfrm>
                <a:off x="414613" y="3552680"/>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grpSp>
      <p:grpSp>
        <p:nvGrpSpPr>
          <p:cNvPr id="17" name="Group 16"/>
          <p:cNvGrpSpPr/>
          <p:nvPr/>
        </p:nvGrpSpPr>
        <p:grpSpPr>
          <a:xfrm>
            <a:off x="489047" y="4233572"/>
            <a:ext cx="2694022" cy="1801259"/>
            <a:chOff x="7921350" y="758990"/>
            <a:chExt cx="2694022" cy="1801259"/>
          </a:xfrm>
        </p:grpSpPr>
        <p:sp>
          <p:nvSpPr>
            <p:cNvPr id="18" name="Rounded Rectangle 17"/>
            <p:cNvSpPr/>
            <p:nvPr/>
          </p:nvSpPr>
          <p:spPr>
            <a:xfrm rot="2667376" flipH="1">
              <a:off x="8840990" y="758990"/>
              <a:ext cx="870857" cy="870857"/>
            </a:xfrm>
            <a:prstGeom prst="roundRect">
              <a:avLst>
                <a:gd name="adj" fmla="val 23334"/>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9" name="Shape 2551"/>
            <p:cNvSpPr/>
            <p:nvPr/>
          </p:nvSpPr>
          <p:spPr>
            <a:xfrm>
              <a:off x="9081895" y="999895"/>
              <a:ext cx="389047" cy="389047"/>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nvGrpSpPr>
            <p:cNvPr id="20" name="Group 19"/>
            <p:cNvGrpSpPr/>
            <p:nvPr/>
          </p:nvGrpSpPr>
          <p:grpSpPr>
            <a:xfrm>
              <a:off x="7921350" y="1862092"/>
              <a:ext cx="2694022" cy="698157"/>
              <a:chOff x="414613" y="3223855"/>
              <a:chExt cx="2694022" cy="698157"/>
            </a:xfrm>
          </p:grpSpPr>
          <p:sp>
            <p:nvSpPr>
              <p:cNvPr id="21" name="TextBox 20"/>
              <p:cNvSpPr txBox="1"/>
              <p:nvPr/>
            </p:nvSpPr>
            <p:spPr>
              <a:xfrm>
                <a:off x="1228240" y="3223855"/>
                <a:ext cx="1066767" cy="276999"/>
              </a:xfrm>
              <a:prstGeom prst="rect">
                <a:avLst/>
              </a:prstGeom>
              <a:noFill/>
            </p:spPr>
            <p:txBody>
              <a:bodyPr wrap="none" lIns="0" tIns="0" rIns="0" bIns="0" rtlCol="0">
                <a:spAutoFit/>
              </a:bodyPr>
              <a:lstStyle/>
              <a:p>
                <a:pPr algn="ctr"/>
                <a:r>
                  <a:rPr lang="en-US">
                    <a:solidFill>
                      <a:schemeClr val="bg1">
                        <a:lumMod val="50000"/>
                      </a:schemeClr>
                    </a:solidFill>
                    <a:ea typeface="Lato Heavy" panose="020F0502020204030203" pitchFamily="34" charset="0"/>
                    <a:cs typeface="Lato Heavy" panose="020F0502020204030203" pitchFamily="34" charset="0"/>
                  </a:rPr>
                  <a:t>Simple Text</a:t>
                </a:r>
              </a:p>
            </p:txBody>
          </p:sp>
          <p:sp>
            <p:nvSpPr>
              <p:cNvPr id="22" name="TextBox 21"/>
              <p:cNvSpPr txBox="1"/>
              <p:nvPr/>
            </p:nvSpPr>
            <p:spPr>
              <a:xfrm>
                <a:off x="414613" y="3552680"/>
                <a:ext cx="2694022" cy="369332"/>
              </a:xfrm>
              <a:prstGeom prst="rect">
                <a:avLst/>
              </a:prstGeom>
              <a:noFill/>
            </p:spPr>
            <p:txBody>
              <a:bodyPr wrap="square" lIns="0" tIns="0" rIns="0" bIns="0" rtlCol="0">
                <a:spAutoFit/>
              </a:bodyPr>
              <a:lstStyle/>
              <a:p>
                <a:pPr algn="ctr"/>
                <a:r>
                  <a:rPr lang="en-US" sz="1200">
                    <a:solidFill>
                      <a:schemeClr val="bg1">
                        <a:lumMod val="50000"/>
                      </a:schemeClr>
                    </a:solidFill>
                    <a:ea typeface="Lato regular" panose="020F0502020204030203" pitchFamily="34" charset="0"/>
                    <a:cs typeface="Lato regular" panose="020F0502020204030203" pitchFamily="34" charset="0"/>
                  </a:rPr>
                  <a:t>Lorem ipsum dolor sit amet, consectetur adipiscing elit, sed do</a:t>
                </a:r>
                <a:endParaRPr lang="en-US" sz="1200" b="1">
                  <a:solidFill>
                    <a:schemeClr val="bg1">
                      <a:lumMod val="50000"/>
                    </a:schemeClr>
                  </a:solidFill>
                  <a:ea typeface="Lato Medium" panose="020F0502020204030203" pitchFamily="34" charset="0"/>
                  <a:cs typeface="Lato Medium" panose="020F0502020204030203" pitchFamily="34" charset="0"/>
                </a:endParaRPr>
              </a:p>
            </p:txBody>
          </p:sp>
        </p:grpSp>
      </p:grpSp>
      <p:pic>
        <p:nvPicPr>
          <p:cNvPr id="4" name="Picture Placeholder 3">
            <a:extLst>
              <a:ext uri="{FF2B5EF4-FFF2-40B4-BE49-F238E27FC236}">
                <a16:creationId xmlns:a16="http://schemas.microsoft.com/office/drawing/2014/main" id="{A92CFC90-F2D7-488C-A074-E824E4AD31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045" r="17045"/>
          <a:stretch>
            <a:fillRect/>
          </a:stretch>
        </p:blipFill>
        <p:spPr/>
      </p:pic>
      <p:pic>
        <p:nvPicPr>
          <p:cNvPr id="7" name="Picture Placeholder 6">
            <a:extLst>
              <a:ext uri="{FF2B5EF4-FFF2-40B4-BE49-F238E27FC236}">
                <a16:creationId xmlns:a16="http://schemas.microsoft.com/office/drawing/2014/main" id="{6B66321B-2031-4430-99A8-728EA7B05FF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902" r="12902"/>
          <a:stretch>
            <a:fillRect/>
          </a:stretch>
        </p:blipFill>
        <p:spPr/>
      </p:pic>
      <p:pic>
        <p:nvPicPr>
          <p:cNvPr id="24" name="Picture Placeholder 23">
            <a:extLst>
              <a:ext uri="{FF2B5EF4-FFF2-40B4-BE49-F238E27FC236}">
                <a16:creationId xmlns:a16="http://schemas.microsoft.com/office/drawing/2014/main" id="{ED6C5BED-F69E-40EC-B7B5-ADC76993DEC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756" b="4756"/>
          <a:stretch>
            <a:fillRect/>
          </a:stretch>
        </p:blipFill>
        <p:spPr/>
      </p:pic>
      <p:pic>
        <p:nvPicPr>
          <p:cNvPr id="9" name="Picture Placeholder 8">
            <a:extLst>
              <a:ext uri="{FF2B5EF4-FFF2-40B4-BE49-F238E27FC236}">
                <a16:creationId xmlns:a16="http://schemas.microsoft.com/office/drawing/2014/main" id="{81891B8C-B5AF-4412-A20E-6425627EEAD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737" b="737"/>
          <a:stretch>
            <a:fillRect/>
          </a:stretch>
        </p:blipFill>
        <p:spPr/>
      </p:pic>
    </p:spTree>
    <p:extLst>
      <p:ext uri="{BB962C8B-B14F-4D97-AF65-F5344CB8AC3E}">
        <p14:creationId xmlns:p14="http://schemas.microsoft.com/office/powerpoint/2010/main" val="1406321020"/>
      </p:ext>
    </p:extLst>
  </p:cSld>
  <p:clrMapOvr>
    <a:masterClrMapping/>
  </p:clrMapOvr>
</p:sld>
</file>

<file path=ppt/theme/theme1.xml><?xml version="1.0" encoding="utf-8"?>
<a:theme xmlns:a="http://schemas.openxmlformats.org/drawingml/2006/main" name="Office Theme">
  <a:themeElements>
    <a:clrScheme name="Blossom">
      <a:dk1>
        <a:sysClr val="windowText" lastClr="000000"/>
      </a:dk1>
      <a:lt1>
        <a:srgbClr val="F5F5F5"/>
      </a:lt1>
      <a:dk2>
        <a:srgbClr val="44546A"/>
      </a:dk2>
      <a:lt2>
        <a:srgbClr val="E7E6E6"/>
      </a:lt2>
      <a:accent1>
        <a:srgbClr val="3F3F3F"/>
      </a:accent1>
      <a:accent2>
        <a:srgbClr val="3F3F3F"/>
      </a:accent2>
      <a:accent3>
        <a:srgbClr val="A5A5A5"/>
      </a:accent3>
      <a:accent4>
        <a:srgbClr val="7F7F7F"/>
      </a:accent4>
      <a:accent5>
        <a:srgbClr val="3F3F3F"/>
      </a:accent5>
      <a:accent6>
        <a:srgbClr val="70AD47"/>
      </a:accent6>
      <a:hlink>
        <a:srgbClr val="0563C1"/>
      </a:hlink>
      <a:folHlink>
        <a:srgbClr val="954F72"/>
      </a:folHlink>
    </a:clrScheme>
    <a:fontScheme name="Custom 10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defRPr smtClean="0">
            <a:latin typeface="Lato Medium" panose="020F0502020204030203" pitchFamily="34" charset="0"/>
            <a:ea typeface="Lato Medium" panose="020F0502020204030203" pitchFamily="34" charset="0"/>
            <a:cs typeface="Lato Medium"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2060</Words>
  <Application>Microsoft Office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276</cp:revision>
  <dcterms:created xsi:type="dcterms:W3CDTF">2017-08-07T15:31:54Z</dcterms:created>
  <dcterms:modified xsi:type="dcterms:W3CDTF">2021-03-06T11:58:54Z</dcterms:modified>
</cp:coreProperties>
</file>