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632" r:id="rId2"/>
    <p:sldId id="633" r:id="rId3"/>
    <p:sldId id="634" r:id="rId4"/>
    <p:sldId id="631" r:id="rId5"/>
    <p:sldId id="353" r:id="rId6"/>
    <p:sldId id="355" r:id="rId7"/>
    <p:sldId id="329" r:id="rId8"/>
    <p:sldId id="343" r:id="rId9"/>
    <p:sldId id="345" r:id="rId10"/>
    <p:sldId id="347" r:id="rId11"/>
    <p:sldId id="423" r:id="rId12"/>
    <p:sldId id="424" r:id="rId13"/>
    <p:sldId id="425" r:id="rId14"/>
    <p:sldId id="430" r:id="rId15"/>
    <p:sldId id="431" r:id="rId16"/>
    <p:sldId id="636" r:id="rId17"/>
    <p:sldId id="637" r:id="rId18"/>
    <p:sldId id="433" r:id="rId19"/>
    <p:sldId id="638" r:id="rId20"/>
    <p:sldId id="635" r:id="rId21"/>
    <p:sldId id="305" r:id="rId22"/>
    <p:sldId id="432" r:id="rId23"/>
    <p:sldId id="330" r:id="rId24"/>
    <p:sldId id="331" r:id="rId25"/>
    <p:sldId id="6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orient="horz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86" y="138"/>
      </p:cViewPr>
      <p:guideLst>
        <p:guide orient="horz" pos="3720"/>
        <p:guide pos="600"/>
        <p:guide pos="7104"/>
        <p:guide orient="horz"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76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727B46-D4BE-4A08-8CBA-4938F5E4CD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27304" y="2670810"/>
            <a:ext cx="2247900" cy="2225040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2F7442-88E7-474E-ACD0-76B5AA21C5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6797" y="2670810"/>
            <a:ext cx="2247900" cy="2225040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1F20EB-5260-40FA-B0F3-1A80C92FE1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3801" y="2670810"/>
            <a:ext cx="2247900" cy="2225040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B695B3-0F1B-4045-B4AE-4D9CB6DD6E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0299" y="2670810"/>
            <a:ext cx="2247900" cy="2225040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8912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AE09F2-9017-44E6-92A9-A05EBC6D8C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84045" y="2706838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6369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3C2812-FB19-4AF0-99AC-13865BABC5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84045" y="3638063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C0133-8B25-4CF8-8AF6-F7DB239FA7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980" y="778321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6601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D6556D-DAD6-4DD4-869A-BE7C20AA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80" y="1387921"/>
            <a:ext cx="3987977" cy="2340797"/>
          </a:xfrm>
          <a:custGeom>
            <a:avLst/>
            <a:gdLst>
              <a:gd name="connsiteX0" fmla="*/ 0 w 3987977"/>
              <a:gd name="connsiteY0" fmla="*/ 0 h 2340797"/>
              <a:gd name="connsiteX1" fmla="*/ 3987977 w 3987977"/>
              <a:gd name="connsiteY1" fmla="*/ 0 h 2340797"/>
              <a:gd name="connsiteX2" fmla="*/ 3987977 w 3987977"/>
              <a:gd name="connsiteY2" fmla="*/ 2340797 h 2340797"/>
              <a:gd name="connsiteX3" fmla="*/ 0 w 3987977"/>
              <a:gd name="connsiteY3" fmla="*/ 2340797 h 234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977" h="2340797">
                <a:moveTo>
                  <a:pt x="0" y="0"/>
                </a:moveTo>
                <a:lnTo>
                  <a:pt x="3987977" y="0"/>
                </a:lnTo>
                <a:lnTo>
                  <a:pt x="3987977" y="2340797"/>
                </a:lnTo>
                <a:lnTo>
                  <a:pt x="0" y="23407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FontTx/>
              <a:buNone/>
              <a:defRPr sz="1600" b="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824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46C7CB-EF14-49D8-B4D9-82862B36BE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5886" y="1607820"/>
            <a:ext cx="2103362" cy="3709885"/>
          </a:xfrm>
          <a:custGeom>
            <a:avLst/>
            <a:gdLst>
              <a:gd name="connsiteX0" fmla="*/ 0 w 2103362"/>
              <a:gd name="connsiteY0" fmla="*/ 0 h 3709885"/>
              <a:gd name="connsiteX1" fmla="*/ 2103362 w 2103362"/>
              <a:gd name="connsiteY1" fmla="*/ 0 h 3709885"/>
              <a:gd name="connsiteX2" fmla="*/ 2103362 w 2103362"/>
              <a:gd name="connsiteY2" fmla="*/ 3709885 h 3709885"/>
              <a:gd name="connsiteX3" fmla="*/ 0 w 2103362"/>
              <a:gd name="connsiteY3" fmla="*/ 3709885 h 370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362" h="3709885">
                <a:moveTo>
                  <a:pt x="0" y="0"/>
                </a:moveTo>
                <a:lnTo>
                  <a:pt x="2103362" y="0"/>
                </a:lnTo>
                <a:lnTo>
                  <a:pt x="2103362" y="3709885"/>
                </a:lnTo>
                <a:lnTo>
                  <a:pt x="0" y="3709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98BA1-E933-4E4C-BB02-2BFED8F37C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91925" y="1295401"/>
            <a:ext cx="2417432" cy="4191001"/>
          </a:xfrm>
          <a:custGeom>
            <a:avLst/>
            <a:gdLst>
              <a:gd name="connsiteX0" fmla="*/ 0 w 2417432"/>
              <a:gd name="connsiteY0" fmla="*/ 0 h 4191001"/>
              <a:gd name="connsiteX1" fmla="*/ 2417432 w 2417432"/>
              <a:gd name="connsiteY1" fmla="*/ 0 h 4191001"/>
              <a:gd name="connsiteX2" fmla="*/ 2417432 w 2417432"/>
              <a:gd name="connsiteY2" fmla="*/ 4191001 h 4191001"/>
              <a:gd name="connsiteX3" fmla="*/ 0 w 2417432"/>
              <a:gd name="connsiteY3" fmla="*/ 4191001 h 419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432" h="4191001">
                <a:moveTo>
                  <a:pt x="0" y="0"/>
                </a:moveTo>
                <a:lnTo>
                  <a:pt x="2417432" y="0"/>
                </a:lnTo>
                <a:lnTo>
                  <a:pt x="2417432" y="4191001"/>
                </a:lnTo>
                <a:lnTo>
                  <a:pt x="0" y="4191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6714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DAAF6E-2D5B-4C41-9EBB-D056435CA4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3345" y="2766094"/>
            <a:ext cx="1493000" cy="2623413"/>
          </a:xfrm>
          <a:custGeom>
            <a:avLst/>
            <a:gdLst>
              <a:gd name="connsiteX0" fmla="*/ 0 w 1493000"/>
              <a:gd name="connsiteY0" fmla="*/ 0 h 2623413"/>
              <a:gd name="connsiteX1" fmla="*/ 1493000 w 1493000"/>
              <a:gd name="connsiteY1" fmla="*/ 0 h 2623413"/>
              <a:gd name="connsiteX2" fmla="*/ 1493000 w 1493000"/>
              <a:gd name="connsiteY2" fmla="*/ 2623413 h 2623413"/>
              <a:gd name="connsiteX3" fmla="*/ 0 w 1493000"/>
              <a:gd name="connsiteY3" fmla="*/ 2623413 h 262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000" h="2623413">
                <a:moveTo>
                  <a:pt x="0" y="0"/>
                </a:moveTo>
                <a:lnTo>
                  <a:pt x="1493000" y="0"/>
                </a:lnTo>
                <a:lnTo>
                  <a:pt x="1493000" y="2623413"/>
                </a:lnTo>
                <a:lnTo>
                  <a:pt x="0" y="26234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9314E1-7E1C-4596-A7E1-9005D1BC47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15009" y="1439331"/>
            <a:ext cx="2979227" cy="3961514"/>
          </a:xfrm>
          <a:custGeom>
            <a:avLst/>
            <a:gdLst>
              <a:gd name="connsiteX0" fmla="*/ 0 w 2979227"/>
              <a:gd name="connsiteY0" fmla="*/ 0 h 3961514"/>
              <a:gd name="connsiteX1" fmla="*/ 2979227 w 2979227"/>
              <a:gd name="connsiteY1" fmla="*/ 0 h 3961514"/>
              <a:gd name="connsiteX2" fmla="*/ 2979227 w 2979227"/>
              <a:gd name="connsiteY2" fmla="*/ 3961514 h 3961514"/>
              <a:gd name="connsiteX3" fmla="*/ 0 w 2979227"/>
              <a:gd name="connsiteY3" fmla="*/ 3961514 h 39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227" h="3961514">
                <a:moveTo>
                  <a:pt x="0" y="0"/>
                </a:moveTo>
                <a:lnTo>
                  <a:pt x="2979227" y="0"/>
                </a:lnTo>
                <a:lnTo>
                  <a:pt x="2979227" y="3961514"/>
                </a:lnTo>
                <a:lnTo>
                  <a:pt x="0" y="3961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5728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873C12B-CC96-47F6-9C25-0F1029EE5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12542" y="3924174"/>
            <a:ext cx="1134776" cy="1993964"/>
          </a:xfrm>
          <a:custGeom>
            <a:avLst/>
            <a:gdLst>
              <a:gd name="connsiteX0" fmla="*/ 0 w 1134776"/>
              <a:gd name="connsiteY0" fmla="*/ 0 h 1993964"/>
              <a:gd name="connsiteX1" fmla="*/ 1134776 w 1134776"/>
              <a:gd name="connsiteY1" fmla="*/ 0 h 1993964"/>
              <a:gd name="connsiteX2" fmla="*/ 1134776 w 1134776"/>
              <a:gd name="connsiteY2" fmla="*/ 1993964 h 1993964"/>
              <a:gd name="connsiteX3" fmla="*/ 0 w 1134776"/>
              <a:gd name="connsiteY3" fmla="*/ 1993964 h 19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776" h="1993964">
                <a:moveTo>
                  <a:pt x="0" y="0"/>
                </a:moveTo>
                <a:lnTo>
                  <a:pt x="1134776" y="0"/>
                </a:lnTo>
                <a:lnTo>
                  <a:pt x="1134776" y="1993964"/>
                </a:lnTo>
                <a:lnTo>
                  <a:pt x="0" y="1993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06DEBB5-688C-424D-9B8C-CC91E31566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90273" y="2605656"/>
            <a:ext cx="2447390" cy="3254325"/>
          </a:xfrm>
          <a:custGeom>
            <a:avLst/>
            <a:gdLst>
              <a:gd name="connsiteX0" fmla="*/ 0 w 2447390"/>
              <a:gd name="connsiteY0" fmla="*/ 0 h 3254325"/>
              <a:gd name="connsiteX1" fmla="*/ 2447390 w 2447390"/>
              <a:gd name="connsiteY1" fmla="*/ 0 h 3254325"/>
              <a:gd name="connsiteX2" fmla="*/ 2447390 w 2447390"/>
              <a:gd name="connsiteY2" fmla="*/ 3254325 h 3254325"/>
              <a:gd name="connsiteX3" fmla="*/ 0 w 2447390"/>
              <a:gd name="connsiteY3" fmla="*/ 3254325 h 325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3254325">
                <a:moveTo>
                  <a:pt x="0" y="0"/>
                </a:moveTo>
                <a:lnTo>
                  <a:pt x="2447390" y="0"/>
                </a:lnTo>
                <a:lnTo>
                  <a:pt x="2447390" y="3254325"/>
                </a:lnTo>
                <a:lnTo>
                  <a:pt x="0" y="325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23479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59F7DD-09D8-4E54-9A2C-4F5EAFD9DB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25183" y="2938387"/>
            <a:ext cx="4050405" cy="2545973"/>
          </a:xfrm>
          <a:custGeom>
            <a:avLst/>
            <a:gdLst>
              <a:gd name="connsiteX0" fmla="*/ 0 w 4050405"/>
              <a:gd name="connsiteY0" fmla="*/ 0 h 2545973"/>
              <a:gd name="connsiteX1" fmla="*/ 4050405 w 4050405"/>
              <a:gd name="connsiteY1" fmla="*/ 0 h 2545973"/>
              <a:gd name="connsiteX2" fmla="*/ 4050405 w 4050405"/>
              <a:gd name="connsiteY2" fmla="*/ 2545973 h 2545973"/>
              <a:gd name="connsiteX3" fmla="*/ 0 w 4050405"/>
              <a:gd name="connsiteY3" fmla="*/ 2545973 h 25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0405" h="2545973">
                <a:moveTo>
                  <a:pt x="0" y="0"/>
                </a:moveTo>
                <a:lnTo>
                  <a:pt x="4050405" y="0"/>
                </a:lnTo>
                <a:lnTo>
                  <a:pt x="4050405" y="2545973"/>
                </a:lnTo>
                <a:lnTo>
                  <a:pt x="0" y="2545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071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66CD84-66BA-452B-A728-19D73B35F3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51261" y="2736932"/>
            <a:ext cx="3782986" cy="2276466"/>
          </a:xfrm>
          <a:custGeom>
            <a:avLst/>
            <a:gdLst>
              <a:gd name="connsiteX0" fmla="*/ 0 w 3782986"/>
              <a:gd name="connsiteY0" fmla="*/ 0 h 2276466"/>
              <a:gd name="connsiteX1" fmla="*/ 3782986 w 3782986"/>
              <a:gd name="connsiteY1" fmla="*/ 0 h 2276466"/>
              <a:gd name="connsiteX2" fmla="*/ 3782986 w 3782986"/>
              <a:gd name="connsiteY2" fmla="*/ 2276466 h 2276466"/>
              <a:gd name="connsiteX3" fmla="*/ 0 w 3782986"/>
              <a:gd name="connsiteY3" fmla="*/ 2276466 h 22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2986" h="2276466">
                <a:moveTo>
                  <a:pt x="0" y="0"/>
                </a:moveTo>
                <a:lnTo>
                  <a:pt x="3782986" y="0"/>
                </a:lnTo>
                <a:lnTo>
                  <a:pt x="3782986" y="2276466"/>
                </a:lnTo>
                <a:lnTo>
                  <a:pt x="0" y="2276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62567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230D65-9D33-4CAE-B2B4-D426F4E84A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657600"/>
              <a:gd name="connsiteY0" fmla="*/ 0 h 3947160"/>
              <a:gd name="connsiteX1" fmla="*/ 3657600 w 3657600"/>
              <a:gd name="connsiteY1" fmla="*/ 0 h 3947160"/>
              <a:gd name="connsiteX2" fmla="*/ 3657600 w 3657600"/>
              <a:gd name="connsiteY2" fmla="*/ 3947160 h 3947160"/>
              <a:gd name="connsiteX3" fmla="*/ 0 w 3657600"/>
              <a:gd name="connsiteY3" fmla="*/ 3947160 h 39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947160">
                <a:moveTo>
                  <a:pt x="0" y="0"/>
                </a:moveTo>
                <a:lnTo>
                  <a:pt x="3657600" y="0"/>
                </a:lnTo>
                <a:lnTo>
                  <a:pt x="3657600" y="3947160"/>
                </a:lnTo>
                <a:lnTo>
                  <a:pt x="0" y="3947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9600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963F1C-0B74-40AE-820F-C19FC7CCEC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6300" y="1190626"/>
            <a:ext cx="4080574" cy="4476751"/>
          </a:xfrm>
          <a:custGeom>
            <a:avLst/>
            <a:gdLst>
              <a:gd name="connsiteX0" fmla="*/ 2284492 w 5051131"/>
              <a:gd name="connsiteY0" fmla="*/ 4244474 h 5541538"/>
              <a:gd name="connsiteX1" fmla="*/ 2826065 w 5051131"/>
              <a:gd name="connsiteY1" fmla="*/ 4786048 h 5541538"/>
              <a:gd name="connsiteX2" fmla="*/ 2293770 w 5051131"/>
              <a:gd name="connsiteY2" fmla="*/ 5318343 h 5541538"/>
              <a:gd name="connsiteX3" fmla="*/ 1752196 w 5051131"/>
              <a:gd name="connsiteY3" fmla="*/ 4776769 h 5541538"/>
              <a:gd name="connsiteX4" fmla="*/ 1109397 w 5051131"/>
              <a:gd name="connsiteY4" fmla="*/ 3064187 h 5541538"/>
              <a:gd name="connsiteX5" fmla="*/ 2218793 w 5051131"/>
              <a:gd name="connsiteY5" fmla="*/ 4173584 h 5541538"/>
              <a:gd name="connsiteX6" fmla="*/ 1109397 w 5051131"/>
              <a:gd name="connsiteY6" fmla="*/ 5282981 h 5541538"/>
              <a:gd name="connsiteX7" fmla="*/ 0 w 5051131"/>
              <a:gd name="connsiteY7" fmla="*/ 4173584 h 5541538"/>
              <a:gd name="connsiteX8" fmla="*/ 3688460 w 5051131"/>
              <a:gd name="connsiteY8" fmla="*/ 2852162 h 5541538"/>
              <a:gd name="connsiteX9" fmla="*/ 5044766 w 5051131"/>
              <a:gd name="connsiteY9" fmla="*/ 4208470 h 5541538"/>
              <a:gd name="connsiteX10" fmla="*/ 3711698 w 5051131"/>
              <a:gd name="connsiteY10" fmla="*/ 5541538 h 5541538"/>
              <a:gd name="connsiteX11" fmla="*/ 2355392 w 5051131"/>
              <a:gd name="connsiteY11" fmla="*/ 4185231 h 5541538"/>
              <a:gd name="connsiteX12" fmla="*/ 4280356 w 5051131"/>
              <a:gd name="connsiteY12" fmla="*/ 2257115 h 5541538"/>
              <a:gd name="connsiteX13" fmla="*/ 4821929 w 5051131"/>
              <a:gd name="connsiteY13" fmla="*/ 2798689 h 5541538"/>
              <a:gd name="connsiteX14" fmla="*/ 4289634 w 5051131"/>
              <a:gd name="connsiteY14" fmla="*/ 3330984 h 5541538"/>
              <a:gd name="connsiteX15" fmla="*/ 3748060 w 5051131"/>
              <a:gd name="connsiteY15" fmla="*/ 2789410 h 5541538"/>
              <a:gd name="connsiteX16" fmla="*/ 1594652 w 5051131"/>
              <a:gd name="connsiteY16" fmla="*/ 750654 h 5541538"/>
              <a:gd name="connsiteX17" fmla="*/ 3629410 w 5051131"/>
              <a:gd name="connsiteY17" fmla="*/ 2785413 h 5541538"/>
              <a:gd name="connsiteX18" fmla="*/ 2296341 w 5051131"/>
              <a:gd name="connsiteY18" fmla="*/ 4118482 h 5541538"/>
              <a:gd name="connsiteX19" fmla="*/ 261583 w 5051131"/>
              <a:gd name="connsiteY19" fmla="*/ 2083723 h 5541538"/>
              <a:gd name="connsiteX20" fmla="*/ 2266989 w 5051131"/>
              <a:gd name="connsiteY20" fmla="*/ 88224 h 5541538"/>
              <a:gd name="connsiteX21" fmla="*/ 2873608 w 5051131"/>
              <a:gd name="connsiteY21" fmla="*/ 694845 h 5541538"/>
              <a:gd name="connsiteX22" fmla="*/ 2266989 w 5051131"/>
              <a:gd name="connsiteY22" fmla="*/ 1301464 h 5541538"/>
              <a:gd name="connsiteX23" fmla="*/ 1660369 w 5051131"/>
              <a:gd name="connsiteY23" fmla="*/ 694845 h 5541538"/>
              <a:gd name="connsiteX24" fmla="*/ 3689182 w 5051131"/>
              <a:gd name="connsiteY24" fmla="*/ 0 h 5541538"/>
              <a:gd name="connsiteX25" fmla="*/ 5051131 w 5051131"/>
              <a:gd name="connsiteY25" fmla="*/ 1361950 h 5541538"/>
              <a:gd name="connsiteX26" fmla="*/ 3689182 w 5051131"/>
              <a:gd name="connsiteY26" fmla="*/ 2723899 h 5541538"/>
              <a:gd name="connsiteX27" fmla="*/ 2327233 w 5051131"/>
              <a:gd name="connsiteY27" fmla="*/ 1361950 h 5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51131" h="5541538">
                <a:moveTo>
                  <a:pt x="2284492" y="4244474"/>
                </a:moveTo>
                <a:lnTo>
                  <a:pt x="2826065" y="4786048"/>
                </a:lnTo>
                <a:lnTo>
                  <a:pt x="2293770" y="5318343"/>
                </a:lnTo>
                <a:lnTo>
                  <a:pt x="1752196" y="4776769"/>
                </a:lnTo>
                <a:close/>
                <a:moveTo>
                  <a:pt x="1109397" y="3064187"/>
                </a:moveTo>
                <a:lnTo>
                  <a:pt x="2218793" y="4173584"/>
                </a:lnTo>
                <a:lnTo>
                  <a:pt x="1109397" y="5282981"/>
                </a:lnTo>
                <a:lnTo>
                  <a:pt x="0" y="4173584"/>
                </a:lnTo>
                <a:close/>
                <a:moveTo>
                  <a:pt x="3688460" y="2852162"/>
                </a:moveTo>
                <a:lnTo>
                  <a:pt x="5044766" y="4208470"/>
                </a:lnTo>
                <a:lnTo>
                  <a:pt x="3711698" y="5541538"/>
                </a:lnTo>
                <a:lnTo>
                  <a:pt x="2355392" y="4185231"/>
                </a:lnTo>
                <a:close/>
                <a:moveTo>
                  <a:pt x="4280356" y="2257115"/>
                </a:moveTo>
                <a:lnTo>
                  <a:pt x="4821929" y="2798689"/>
                </a:lnTo>
                <a:lnTo>
                  <a:pt x="4289634" y="3330984"/>
                </a:lnTo>
                <a:lnTo>
                  <a:pt x="3748060" y="2789410"/>
                </a:lnTo>
                <a:close/>
                <a:moveTo>
                  <a:pt x="1594652" y="750654"/>
                </a:moveTo>
                <a:lnTo>
                  <a:pt x="3629410" y="2785413"/>
                </a:lnTo>
                <a:lnTo>
                  <a:pt x="2296341" y="4118482"/>
                </a:lnTo>
                <a:lnTo>
                  <a:pt x="261583" y="2083723"/>
                </a:lnTo>
                <a:close/>
                <a:moveTo>
                  <a:pt x="2266989" y="88224"/>
                </a:moveTo>
                <a:lnTo>
                  <a:pt x="2873608" y="694845"/>
                </a:lnTo>
                <a:lnTo>
                  <a:pt x="2266989" y="1301464"/>
                </a:lnTo>
                <a:lnTo>
                  <a:pt x="1660369" y="694845"/>
                </a:lnTo>
                <a:close/>
                <a:moveTo>
                  <a:pt x="3689182" y="0"/>
                </a:moveTo>
                <a:lnTo>
                  <a:pt x="5051131" y="1361950"/>
                </a:lnTo>
                <a:lnTo>
                  <a:pt x="3689182" y="2723899"/>
                </a:lnTo>
                <a:lnTo>
                  <a:pt x="2327233" y="1361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35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194EF0-B1C7-4C96-9EBA-5220A5FB17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948" y="125951"/>
            <a:ext cx="4820602" cy="6537816"/>
          </a:xfrm>
          <a:custGeom>
            <a:avLst/>
            <a:gdLst>
              <a:gd name="connsiteX0" fmla="*/ 1722050 w 4820602"/>
              <a:gd name="connsiteY0" fmla="*/ 5357812 h 6537816"/>
              <a:gd name="connsiteX1" fmla="*/ 3046024 w 4820602"/>
              <a:gd name="connsiteY1" fmla="*/ 5357812 h 6537816"/>
              <a:gd name="connsiteX2" fmla="*/ 3046024 w 4820602"/>
              <a:gd name="connsiteY2" fmla="*/ 6537816 h 6537816"/>
              <a:gd name="connsiteX3" fmla="*/ 1722050 w 4820602"/>
              <a:gd name="connsiteY3" fmla="*/ 6537816 h 6537816"/>
              <a:gd name="connsiteX4" fmla="*/ 569527 w 4820602"/>
              <a:gd name="connsiteY4" fmla="*/ 5231861 h 6537816"/>
              <a:gd name="connsiteX5" fmla="*/ 1598227 w 4820602"/>
              <a:gd name="connsiteY5" fmla="*/ 5231861 h 6537816"/>
              <a:gd name="connsiteX6" fmla="*/ 1598227 w 4820602"/>
              <a:gd name="connsiteY6" fmla="*/ 6267962 h 6537816"/>
              <a:gd name="connsiteX7" fmla="*/ 569527 w 4820602"/>
              <a:gd name="connsiteY7" fmla="*/ 6267962 h 6537816"/>
              <a:gd name="connsiteX8" fmla="*/ 3169849 w 4820602"/>
              <a:gd name="connsiteY8" fmla="*/ 4666223 h 6537816"/>
              <a:gd name="connsiteX9" fmla="*/ 4493824 w 4820602"/>
              <a:gd name="connsiteY9" fmla="*/ 4666223 h 6537816"/>
              <a:gd name="connsiteX10" fmla="*/ 4493824 w 4820602"/>
              <a:gd name="connsiteY10" fmla="*/ 5846227 h 6537816"/>
              <a:gd name="connsiteX11" fmla="*/ 3169849 w 4820602"/>
              <a:gd name="connsiteY11" fmla="*/ 5846227 h 6537816"/>
              <a:gd name="connsiteX12" fmla="*/ 2675297 w 4820602"/>
              <a:gd name="connsiteY12" fmla="*/ 4406379 h 6537816"/>
              <a:gd name="connsiteX13" fmla="*/ 3046025 w 4820602"/>
              <a:gd name="connsiteY13" fmla="*/ 4406379 h 6537816"/>
              <a:gd name="connsiteX14" fmla="*/ 3046025 w 4820602"/>
              <a:gd name="connsiteY14" fmla="*/ 5231861 h 6537816"/>
              <a:gd name="connsiteX15" fmla="*/ 2675297 w 4820602"/>
              <a:gd name="connsiteY15" fmla="*/ 5231861 h 6537816"/>
              <a:gd name="connsiteX16" fmla="*/ 1722050 w 4820602"/>
              <a:gd name="connsiteY16" fmla="*/ 4406379 h 6537816"/>
              <a:gd name="connsiteX17" fmla="*/ 2541636 w 4820602"/>
              <a:gd name="connsiteY17" fmla="*/ 4406379 h 6537816"/>
              <a:gd name="connsiteX18" fmla="*/ 2541636 w 4820602"/>
              <a:gd name="connsiteY18" fmla="*/ 5231861 h 6537816"/>
              <a:gd name="connsiteX19" fmla="*/ 1722050 w 4820602"/>
              <a:gd name="connsiteY19" fmla="*/ 5231861 h 6537816"/>
              <a:gd name="connsiteX20" fmla="*/ 0 w 4820602"/>
              <a:gd name="connsiteY20" fmla="*/ 3464974 h 6537816"/>
              <a:gd name="connsiteX21" fmla="*/ 1598227 w 4820602"/>
              <a:gd name="connsiteY21" fmla="*/ 3464974 h 6537816"/>
              <a:gd name="connsiteX22" fmla="*/ 1598227 w 4820602"/>
              <a:gd name="connsiteY22" fmla="*/ 5074699 h 6537816"/>
              <a:gd name="connsiteX23" fmla="*/ 0 w 4820602"/>
              <a:gd name="connsiteY23" fmla="*/ 5074699 h 6537816"/>
              <a:gd name="connsiteX24" fmla="*/ 1722051 w 4820602"/>
              <a:gd name="connsiteY24" fmla="*/ 2946929 h 6537816"/>
              <a:gd name="connsiteX25" fmla="*/ 3046025 w 4820602"/>
              <a:gd name="connsiteY25" fmla="*/ 2946929 h 6537816"/>
              <a:gd name="connsiteX26" fmla="*/ 3046025 w 4820602"/>
              <a:gd name="connsiteY26" fmla="*/ 4280428 h 6537816"/>
              <a:gd name="connsiteX27" fmla="*/ 1722051 w 4820602"/>
              <a:gd name="connsiteY27" fmla="*/ 4280428 h 6537816"/>
              <a:gd name="connsiteX28" fmla="*/ 3169849 w 4820602"/>
              <a:gd name="connsiteY28" fmla="*/ 2936007 h 6537816"/>
              <a:gd name="connsiteX29" fmla="*/ 4768077 w 4820602"/>
              <a:gd name="connsiteY29" fmla="*/ 2936007 h 6537816"/>
              <a:gd name="connsiteX30" fmla="*/ 4768077 w 4820602"/>
              <a:gd name="connsiteY30" fmla="*/ 4545732 h 6537816"/>
              <a:gd name="connsiteX31" fmla="*/ 3169849 w 4820602"/>
              <a:gd name="connsiteY31" fmla="*/ 4545732 h 6537816"/>
              <a:gd name="connsiteX32" fmla="*/ 274252 w 4820602"/>
              <a:gd name="connsiteY32" fmla="*/ 1974312 h 6537816"/>
              <a:gd name="connsiteX33" fmla="*/ 1598227 w 4820602"/>
              <a:gd name="connsiteY33" fmla="*/ 1974312 h 6537816"/>
              <a:gd name="connsiteX34" fmla="*/ 1598227 w 4820602"/>
              <a:gd name="connsiteY34" fmla="*/ 3307812 h 6537816"/>
              <a:gd name="connsiteX35" fmla="*/ 274252 w 4820602"/>
              <a:gd name="connsiteY35" fmla="*/ 3307812 h 6537816"/>
              <a:gd name="connsiteX36" fmla="*/ 3492950 w 4820602"/>
              <a:gd name="connsiteY36" fmla="*/ 1478314 h 6537816"/>
              <a:gd name="connsiteX37" fmla="*/ 4820602 w 4820602"/>
              <a:gd name="connsiteY37" fmla="*/ 1478314 h 6537816"/>
              <a:gd name="connsiteX38" fmla="*/ 4820602 w 4820602"/>
              <a:gd name="connsiteY38" fmla="*/ 2815518 h 6537816"/>
              <a:gd name="connsiteX39" fmla="*/ 3492950 w 4820602"/>
              <a:gd name="connsiteY39" fmla="*/ 2815518 h 6537816"/>
              <a:gd name="connsiteX40" fmla="*/ 1722051 w 4820602"/>
              <a:gd name="connsiteY40" fmla="*/ 1162052 h 6537816"/>
              <a:gd name="connsiteX41" fmla="*/ 3369126 w 4820602"/>
              <a:gd name="connsiteY41" fmla="*/ 1162052 h 6537816"/>
              <a:gd name="connsiteX42" fmla="*/ 3369126 w 4820602"/>
              <a:gd name="connsiteY42" fmla="*/ 2820978 h 6537816"/>
              <a:gd name="connsiteX43" fmla="*/ 1722051 w 4820602"/>
              <a:gd name="connsiteY43" fmla="*/ 2820978 h 6537816"/>
              <a:gd name="connsiteX44" fmla="*/ 569527 w 4820602"/>
              <a:gd name="connsiteY44" fmla="*/ 781050 h 6537816"/>
              <a:gd name="connsiteX45" fmla="*/ 1598227 w 4820602"/>
              <a:gd name="connsiteY45" fmla="*/ 781050 h 6537816"/>
              <a:gd name="connsiteX46" fmla="*/ 1598227 w 4820602"/>
              <a:gd name="connsiteY46" fmla="*/ 1817151 h 6537816"/>
              <a:gd name="connsiteX47" fmla="*/ 569527 w 4820602"/>
              <a:gd name="connsiteY47" fmla="*/ 1817151 h 6537816"/>
              <a:gd name="connsiteX48" fmla="*/ 3492950 w 4820602"/>
              <a:gd name="connsiteY48" fmla="*/ 407309 h 6537816"/>
              <a:gd name="connsiteX49" fmla="*/ 4436676 w 4820602"/>
              <a:gd name="connsiteY49" fmla="*/ 407309 h 6537816"/>
              <a:gd name="connsiteX50" fmla="*/ 4436676 w 4820602"/>
              <a:gd name="connsiteY50" fmla="*/ 1357824 h 6537816"/>
              <a:gd name="connsiteX51" fmla="*/ 3492950 w 4820602"/>
              <a:gd name="connsiteY51" fmla="*/ 1357824 h 6537816"/>
              <a:gd name="connsiteX52" fmla="*/ 2874574 w 4820602"/>
              <a:gd name="connsiteY52" fmla="*/ 406390 h 6537816"/>
              <a:gd name="connsiteX53" fmla="*/ 3369126 w 4820602"/>
              <a:gd name="connsiteY53" fmla="*/ 406390 h 6537816"/>
              <a:gd name="connsiteX54" fmla="*/ 3369126 w 4820602"/>
              <a:gd name="connsiteY54" fmla="*/ 1036100 h 6537816"/>
              <a:gd name="connsiteX55" fmla="*/ 2874574 w 4820602"/>
              <a:gd name="connsiteY55" fmla="*/ 1036100 h 6537816"/>
              <a:gd name="connsiteX56" fmla="*/ 1722051 w 4820602"/>
              <a:gd name="connsiteY56" fmla="*/ 0 h 6537816"/>
              <a:gd name="connsiteX57" fmla="*/ 2750750 w 4820602"/>
              <a:gd name="connsiteY57" fmla="*/ 0 h 6537816"/>
              <a:gd name="connsiteX58" fmla="*/ 2750750 w 4820602"/>
              <a:gd name="connsiteY58" fmla="*/ 1036101 h 6537816"/>
              <a:gd name="connsiteX59" fmla="*/ 1722051 w 4820602"/>
              <a:gd name="connsiteY59" fmla="*/ 1036101 h 653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20602" h="6537816">
                <a:moveTo>
                  <a:pt x="1722050" y="5357812"/>
                </a:moveTo>
                <a:lnTo>
                  <a:pt x="3046024" y="5357812"/>
                </a:lnTo>
                <a:lnTo>
                  <a:pt x="3046024" y="6537816"/>
                </a:lnTo>
                <a:lnTo>
                  <a:pt x="1722050" y="6537816"/>
                </a:lnTo>
                <a:close/>
                <a:moveTo>
                  <a:pt x="569527" y="5231861"/>
                </a:moveTo>
                <a:lnTo>
                  <a:pt x="1598227" y="5231861"/>
                </a:lnTo>
                <a:lnTo>
                  <a:pt x="1598227" y="6267962"/>
                </a:lnTo>
                <a:lnTo>
                  <a:pt x="569527" y="6267962"/>
                </a:lnTo>
                <a:close/>
                <a:moveTo>
                  <a:pt x="3169849" y="4666223"/>
                </a:moveTo>
                <a:lnTo>
                  <a:pt x="4493824" y="4666223"/>
                </a:lnTo>
                <a:lnTo>
                  <a:pt x="4493824" y="5846227"/>
                </a:lnTo>
                <a:lnTo>
                  <a:pt x="3169849" y="5846227"/>
                </a:lnTo>
                <a:close/>
                <a:moveTo>
                  <a:pt x="2675297" y="4406379"/>
                </a:moveTo>
                <a:lnTo>
                  <a:pt x="3046025" y="4406379"/>
                </a:lnTo>
                <a:lnTo>
                  <a:pt x="3046025" y="5231861"/>
                </a:lnTo>
                <a:lnTo>
                  <a:pt x="2675297" y="5231861"/>
                </a:lnTo>
                <a:close/>
                <a:moveTo>
                  <a:pt x="1722050" y="4406379"/>
                </a:moveTo>
                <a:lnTo>
                  <a:pt x="2541636" y="4406379"/>
                </a:lnTo>
                <a:lnTo>
                  <a:pt x="2541636" y="5231861"/>
                </a:lnTo>
                <a:lnTo>
                  <a:pt x="1722050" y="5231861"/>
                </a:lnTo>
                <a:close/>
                <a:moveTo>
                  <a:pt x="0" y="3464974"/>
                </a:moveTo>
                <a:lnTo>
                  <a:pt x="1598227" y="3464974"/>
                </a:lnTo>
                <a:lnTo>
                  <a:pt x="1598227" y="5074699"/>
                </a:lnTo>
                <a:lnTo>
                  <a:pt x="0" y="5074699"/>
                </a:lnTo>
                <a:close/>
                <a:moveTo>
                  <a:pt x="1722051" y="2946929"/>
                </a:moveTo>
                <a:lnTo>
                  <a:pt x="3046025" y="2946929"/>
                </a:lnTo>
                <a:lnTo>
                  <a:pt x="3046025" y="4280428"/>
                </a:lnTo>
                <a:lnTo>
                  <a:pt x="1722051" y="4280428"/>
                </a:lnTo>
                <a:close/>
                <a:moveTo>
                  <a:pt x="3169849" y="2936007"/>
                </a:moveTo>
                <a:lnTo>
                  <a:pt x="4768077" y="2936007"/>
                </a:lnTo>
                <a:lnTo>
                  <a:pt x="4768077" y="4545732"/>
                </a:lnTo>
                <a:lnTo>
                  <a:pt x="3169849" y="4545732"/>
                </a:lnTo>
                <a:close/>
                <a:moveTo>
                  <a:pt x="274252" y="1974312"/>
                </a:moveTo>
                <a:lnTo>
                  <a:pt x="1598227" y="1974312"/>
                </a:lnTo>
                <a:lnTo>
                  <a:pt x="1598227" y="3307812"/>
                </a:lnTo>
                <a:lnTo>
                  <a:pt x="274252" y="3307812"/>
                </a:lnTo>
                <a:close/>
                <a:moveTo>
                  <a:pt x="3492950" y="1478314"/>
                </a:moveTo>
                <a:lnTo>
                  <a:pt x="4820602" y="1478314"/>
                </a:lnTo>
                <a:lnTo>
                  <a:pt x="4820602" y="2815518"/>
                </a:lnTo>
                <a:lnTo>
                  <a:pt x="3492950" y="2815518"/>
                </a:lnTo>
                <a:close/>
                <a:moveTo>
                  <a:pt x="1722051" y="1162052"/>
                </a:moveTo>
                <a:lnTo>
                  <a:pt x="3369126" y="1162052"/>
                </a:lnTo>
                <a:lnTo>
                  <a:pt x="3369126" y="2820978"/>
                </a:lnTo>
                <a:lnTo>
                  <a:pt x="1722051" y="2820978"/>
                </a:lnTo>
                <a:close/>
                <a:moveTo>
                  <a:pt x="569527" y="781050"/>
                </a:moveTo>
                <a:lnTo>
                  <a:pt x="1598227" y="781050"/>
                </a:lnTo>
                <a:lnTo>
                  <a:pt x="1598227" y="1817151"/>
                </a:lnTo>
                <a:lnTo>
                  <a:pt x="569527" y="1817151"/>
                </a:lnTo>
                <a:close/>
                <a:moveTo>
                  <a:pt x="3492950" y="407309"/>
                </a:moveTo>
                <a:lnTo>
                  <a:pt x="4436676" y="407309"/>
                </a:lnTo>
                <a:lnTo>
                  <a:pt x="4436676" y="1357824"/>
                </a:lnTo>
                <a:lnTo>
                  <a:pt x="3492950" y="1357824"/>
                </a:lnTo>
                <a:close/>
                <a:moveTo>
                  <a:pt x="2874574" y="406390"/>
                </a:moveTo>
                <a:lnTo>
                  <a:pt x="3369126" y="406390"/>
                </a:lnTo>
                <a:lnTo>
                  <a:pt x="3369126" y="1036100"/>
                </a:lnTo>
                <a:lnTo>
                  <a:pt x="2874574" y="1036100"/>
                </a:lnTo>
                <a:close/>
                <a:moveTo>
                  <a:pt x="1722051" y="0"/>
                </a:moveTo>
                <a:lnTo>
                  <a:pt x="2750750" y="0"/>
                </a:lnTo>
                <a:lnTo>
                  <a:pt x="2750750" y="1036101"/>
                </a:lnTo>
                <a:lnTo>
                  <a:pt x="1722051" y="103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1729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828CA1-6647-4219-94F8-922D2E6406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303264" cy="6857998"/>
          </a:xfrm>
          <a:custGeom>
            <a:avLst/>
            <a:gdLst>
              <a:gd name="connsiteX0" fmla="*/ 2636131 w 6303264"/>
              <a:gd name="connsiteY0" fmla="*/ 0 h 6857998"/>
              <a:gd name="connsiteX1" fmla="*/ 6303264 w 6303264"/>
              <a:gd name="connsiteY1" fmla="*/ 0 h 6857998"/>
              <a:gd name="connsiteX2" fmla="*/ 2883798 w 6303264"/>
              <a:gd name="connsiteY2" fmla="*/ 6857998 h 6857998"/>
              <a:gd name="connsiteX3" fmla="*/ 0 w 6303264"/>
              <a:gd name="connsiteY3" fmla="*/ 6857998 h 6857998"/>
              <a:gd name="connsiteX4" fmla="*/ 0 w 6303264"/>
              <a:gd name="connsiteY4" fmla="*/ 528696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264" h="6857998">
                <a:moveTo>
                  <a:pt x="2636131" y="0"/>
                </a:moveTo>
                <a:lnTo>
                  <a:pt x="6303264" y="0"/>
                </a:lnTo>
                <a:lnTo>
                  <a:pt x="2883798" y="6857998"/>
                </a:lnTo>
                <a:lnTo>
                  <a:pt x="0" y="6857998"/>
                </a:lnTo>
                <a:lnTo>
                  <a:pt x="0" y="5286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608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2F7442-88E7-474E-ACD0-76B5AA21C5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522" y="1283841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B695B3-0F1B-4045-B4AE-4D9CB6DD6E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23967" y="1283841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703C9-4BA6-481B-BE75-77917BB87A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6522" y="3519108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5B9F451-A43A-4B87-8DB3-AE778A9B3F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3967" y="3519108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0124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B695B3-0F1B-4045-B4AE-4D9CB6DD6E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9595" y="1283841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703C9-4BA6-481B-BE75-77917BB87A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2150" y="3519108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5B9F451-A43A-4B87-8DB3-AE778A9B3F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59595" y="3519108"/>
            <a:ext cx="2076166" cy="2055052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2F7442-88E7-474E-ACD0-76B5AA21C5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7720" y="1052764"/>
            <a:ext cx="2735526" cy="2707706"/>
          </a:xfrm>
          <a:custGeom>
            <a:avLst/>
            <a:gdLst>
              <a:gd name="connsiteX0" fmla="*/ 0 w 2247900"/>
              <a:gd name="connsiteY0" fmla="*/ 0 h 2225040"/>
              <a:gd name="connsiteX1" fmla="*/ 2247900 w 2247900"/>
              <a:gd name="connsiteY1" fmla="*/ 0 h 2225040"/>
              <a:gd name="connsiteX2" fmla="*/ 2247900 w 2247900"/>
              <a:gd name="connsiteY2" fmla="*/ 2225040 h 2225040"/>
              <a:gd name="connsiteX3" fmla="*/ 0 w 224790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225040">
                <a:moveTo>
                  <a:pt x="0" y="0"/>
                </a:moveTo>
                <a:lnTo>
                  <a:pt x="2247900" y="0"/>
                </a:lnTo>
                <a:lnTo>
                  <a:pt x="224790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8328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220A10-ADEC-4B56-9F6B-BD1D0E1C2D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56200" cy="6858000"/>
          </a:xfrm>
          <a:custGeom>
            <a:avLst/>
            <a:gdLst>
              <a:gd name="connsiteX0" fmla="*/ 0 w 5156200"/>
              <a:gd name="connsiteY0" fmla="*/ 0 h 6858000"/>
              <a:gd name="connsiteX1" fmla="*/ 5156200 w 5156200"/>
              <a:gd name="connsiteY1" fmla="*/ 0 h 6858000"/>
              <a:gd name="connsiteX2" fmla="*/ 5156200 w 5156200"/>
              <a:gd name="connsiteY2" fmla="*/ 6858000 h 6858000"/>
              <a:gd name="connsiteX3" fmla="*/ 0 w 5156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200" h="6858000">
                <a:moveTo>
                  <a:pt x="0" y="0"/>
                </a:moveTo>
                <a:lnTo>
                  <a:pt x="5156200" y="0"/>
                </a:lnTo>
                <a:lnTo>
                  <a:pt x="5156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547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3B0871-E8AB-4766-9A13-6FFEFB6C55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91201" y="1436306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8" y="0"/>
                  <a:pt x="1663700" y="372432"/>
                  <a:pt x="1663700" y="831850"/>
                </a:cubicBezTo>
                <a:cubicBezTo>
                  <a:pt x="1663700" y="1291268"/>
                  <a:pt x="1291268" y="1663700"/>
                  <a:pt x="831850" y="1663700"/>
                </a:cubicBezTo>
                <a:cubicBezTo>
                  <a:pt x="372432" y="1663700"/>
                  <a:pt x="0" y="1291268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6F9C2C-C3D4-4376-801E-7087873E10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4150" y="1436306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8" y="0"/>
                  <a:pt x="1663700" y="372432"/>
                  <a:pt x="1663700" y="831850"/>
                </a:cubicBezTo>
                <a:cubicBezTo>
                  <a:pt x="1663700" y="1291268"/>
                  <a:pt x="1291268" y="1663700"/>
                  <a:pt x="831850" y="1663700"/>
                </a:cubicBezTo>
                <a:cubicBezTo>
                  <a:pt x="372432" y="1663700"/>
                  <a:pt x="0" y="1291268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164EFE-119B-459D-B741-B35A00CF8E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37100" y="1436306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8" y="0"/>
                  <a:pt x="1663700" y="372432"/>
                  <a:pt x="1663700" y="831850"/>
                </a:cubicBezTo>
                <a:cubicBezTo>
                  <a:pt x="1663700" y="1291268"/>
                  <a:pt x="1291268" y="1663700"/>
                  <a:pt x="831850" y="1663700"/>
                </a:cubicBezTo>
                <a:cubicBezTo>
                  <a:pt x="372432" y="1663700"/>
                  <a:pt x="0" y="1291268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659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076BC-D249-41E9-8C71-DD9B7181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CF21B-C6EB-4707-9F3D-D301365C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8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3" r:id="rId2"/>
    <p:sldLayoutId id="2147483688" r:id="rId3"/>
    <p:sldLayoutId id="2147483689" r:id="rId4"/>
    <p:sldLayoutId id="2147483690" r:id="rId5"/>
    <p:sldLayoutId id="2147483692" r:id="rId6"/>
    <p:sldLayoutId id="2147483693" r:id="rId7"/>
    <p:sldLayoutId id="2147483694" r:id="rId8"/>
    <p:sldLayoutId id="2147483696" r:id="rId9"/>
    <p:sldLayoutId id="2147483697" r:id="rId10"/>
    <p:sldLayoutId id="2147483702" r:id="rId11"/>
    <p:sldLayoutId id="2147483703" r:id="rId12"/>
    <p:sldLayoutId id="2147483704" r:id="rId13"/>
    <p:sldLayoutId id="2147483705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62D9DAF-C663-41CD-B309-F4BC53D5AA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1748D8-AA84-4654-B16C-CD57393026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1DC1DF2-F765-4CE8-A06D-3178357B02E6}"/>
              </a:ext>
            </a:extLst>
          </p:cNvPr>
          <p:cNvSpPr/>
          <p:nvPr/>
        </p:nvSpPr>
        <p:spPr>
          <a:xfrm>
            <a:off x="-1546166" y="1485878"/>
            <a:ext cx="3359441" cy="3886245"/>
          </a:xfrm>
          <a:prstGeom prst="frame">
            <a:avLst>
              <a:gd name="adj1" fmla="val 3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09208B2D-91A7-43AB-9730-81CF419EBA06}"/>
              </a:ext>
            </a:extLst>
          </p:cNvPr>
          <p:cNvSpPr/>
          <p:nvPr/>
        </p:nvSpPr>
        <p:spPr>
          <a:xfrm>
            <a:off x="936535" y="557410"/>
            <a:ext cx="3359441" cy="3886245"/>
          </a:xfrm>
          <a:prstGeom prst="frame">
            <a:avLst>
              <a:gd name="adj1" fmla="val 3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6810F623-C8ED-4F54-9A0E-2F510C0AE8A4}"/>
              </a:ext>
            </a:extLst>
          </p:cNvPr>
          <p:cNvSpPr/>
          <p:nvPr/>
        </p:nvSpPr>
        <p:spPr>
          <a:xfrm>
            <a:off x="2482701" y="2500532"/>
            <a:ext cx="3359441" cy="3886245"/>
          </a:xfrm>
          <a:prstGeom prst="frame">
            <a:avLst>
              <a:gd name="adj1" fmla="val 3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CD8EF-F364-4356-BD64-F32108B54602}"/>
              </a:ext>
            </a:extLst>
          </p:cNvPr>
          <p:cNvSpPr txBox="1"/>
          <p:nvPr/>
        </p:nvSpPr>
        <p:spPr>
          <a:xfrm>
            <a:off x="6349860" y="3658824"/>
            <a:ext cx="556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TAX CREDIT</a:t>
            </a:r>
          </a:p>
        </p:txBody>
      </p:sp>
    </p:spTree>
    <p:extLst>
      <p:ext uri="{BB962C8B-B14F-4D97-AF65-F5344CB8AC3E}">
        <p14:creationId xmlns:p14="http://schemas.microsoft.com/office/powerpoint/2010/main" val="42458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A008BF-F595-4A6B-AD5D-6BAA2291511C}"/>
              </a:ext>
            </a:extLst>
          </p:cNvPr>
          <p:cNvSpPr/>
          <p:nvPr/>
        </p:nvSpPr>
        <p:spPr>
          <a:xfrm>
            <a:off x="1222033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336B0-D319-4B12-9179-FB16D01A396B}"/>
              </a:ext>
            </a:extLst>
          </p:cNvPr>
          <p:cNvSpPr/>
          <p:nvPr/>
        </p:nvSpPr>
        <p:spPr>
          <a:xfrm>
            <a:off x="6229037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DCE9CC-8BC5-4E30-B07B-AD81A09081C5}"/>
              </a:ext>
            </a:extLst>
          </p:cNvPr>
          <p:cNvSpPr/>
          <p:nvPr/>
        </p:nvSpPr>
        <p:spPr>
          <a:xfrm>
            <a:off x="8732540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1B0FD-3EE5-41EA-B008-C373AA5BE39E}"/>
              </a:ext>
            </a:extLst>
          </p:cNvPr>
          <p:cNvSpPr/>
          <p:nvPr/>
        </p:nvSpPr>
        <p:spPr>
          <a:xfrm>
            <a:off x="3725535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4430A8-7B83-42C9-BDCD-D1A45C4B6EFB}"/>
              </a:ext>
            </a:extLst>
          </p:cNvPr>
          <p:cNvCxnSpPr/>
          <p:nvPr/>
        </p:nvCxnSpPr>
        <p:spPr>
          <a:xfrm>
            <a:off x="5505450" y="1258716"/>
            <a:ext cx="1181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5BB3AD1-DA76-4DE3-A955-8F06552F99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D2F15FA-DA9A-41B7-8554-BE650E1BFD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A146CD4-DBA8-4C75-A7A3-EB076E3854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AA0658-6DF0-413A-B44B-B74DAE3E57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5A51542-4811-4E35-867A-88D34C6D925C}"/>
              </a:ext>
            </a:extLst>
          </p:cNvPr>
          <p:cNvSpPr/>
          <p:nvPr/>
        </p:nvSpPr>
        <p:spPr>
          <a:xfrm>
            <a:off x="1894812" y="1411559"/>
            <a:ext cx="8657977" cy="71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0D3C1F-A3D8-4A44-93BA-2550B006C1E6}"/>
              </a:ext>
            </a:extLst>
          </p:cNvPr>
          <p:cNvSpPr/>
          <p:nvPr/>
        </p:nvSpPr>
        <p:spPr>
          <a:xfrm>
            <a:off x="4597985" y="655724"/>
            <a:ext cx="3251632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078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B0B8C-1B08-4694-AFEA-12D20E1EA3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24406" y="6456326"/>
            <a:ext cx="1029393" cy="365125"/>
          </a:xfrm>
          <a:prstGeom prst="rect">
            <a:avLst/>
          </a:prstGeom>
        </p:spPr>
        <p:txBody>
          <a:bodyPr/>
          <a:lstStyle/>
          <a:p>
            <a:fld id="{08D9F474-7455-438B-9B72-635529B0F1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EDDECE-596E-48AA-99E1-4098B117F184}"/>
              </a:ext>
            </a:extLst>
          </p:cNvPr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6FD454-AF58-43D8-8185-430D4A746B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b="8780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5273CD-CBC3-4533-A297-06A34DB85C94}"/>
              </a:ext>
            </a:extLst>
          </p:cNvPr>
          <p:cNvSpPr/>
          <p:nvPr/>
        </p:nvSpPr>
        <p:spPr>
          <a:xfrm>
            <a:off x="1280105" y="3471203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D4C620-4CC4-4D30-BE05-AC88289307D5}"/>
              </a:ext>
            </a:extLst>
          </p:cNvPr>
          <p:cNvCxnSpPr/>
          <p:nvPr/>
        </p:nvCxnSpPr>
        <p:spPr>
          <a:xfrm>
            <a:off x="5505450" y="1258716"/>
            <a:ext cx="1181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FEB58EB-0B45-46BC-A525-5C1A2503DD9F}"/>
              </a:ext>
            </a:extLst>
          </p:cNvPr>
          <p:cNvSpPr/>
          <p:nvPr/>
        </p:nvSpPr>
        <p:spPr>
          <a:xfrm>
            <a:off x="1894812" y="1411559"/>
            <a:ext cx="8657977" cy="71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CC31FF-49C9-40F5-8B1D-BB0AB47F77D1}"/>
              </a:ext>
            </a:extLst>
          </p:cNvPr>
          <p:cNvSpPr/>
          <p:nvPr/>
        </p:nvSpPr>
        <p:spPr>
          <a:xfrm>
            <a:off x="4597985" y="655724"/>
            <a:ext cx="3251632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19526957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4BC83-04BE-4633-AC89-918FF32D3A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24406" y="6456326"/>
            <a:ext cx="1029393" cy="365125"/>
          </a:xfrm>
          <a:prstGeom prst="rect">
            <a:avLst/>
          </a:prstGeom>
        </p:spPr>
        <p:txBody>
          <a:bodyPr/>
          <a:lstStyle/>
          <a:p>
            <a:fld id="{08D9F474-7455-438B-9B72-635529B0F1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D6E73-02F7-4657-8BAC-C71EBB863048}"/>
              </a:ext>
            </a:extLst>
          </p:cNvPr>
          <p:cNvSpPr/>
          <p:nvPr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750048-7430-4E43-A1C7-435B65B546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b="9219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EA8C0F8-285E-4192-B785-2126ACE02C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926"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29E29AD-5757-42B4-83BC-F88E443834FF}"/>
              </a:ext>
            </a:extLst>
          </p:cNvPr>
          <p:cNvSpPr/>
          <p:nvPr/>
        </p:nvSpPr>
        <p:spPr>
          <a:xfrm>
            <a:off x="5386571" y="1503420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92763F-031A-469A-8A29-495D6B0074BD}"/>
              </a:ext>
            </a:extLst>
          </p:cNvPr>
          <p:cNvSpPr/>
          <p:nvPr/>
        </p:nvSpPr>
        <p:spPr>
          <a:xfrm>
            <a:off x="5386571" y="799370"/>
            <a:ext cx="7034753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0E75ED-1615-42AA-BFDA-78BCDAEABE20}"/>
              </a:ext>
            </a:extLst>
          </p:cNvPr>
          <p:cNvSpPr/>
          <p:nvPr/>
        </p:nvSpPr>
        <p:spPr>
          <a:xfrm>
            <a:off x="819978" y="4428633"/>
            <a:ext cx="4937835" cy="127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B50F2C-5BF9-4ACE-9F95-D2A2953E82A6}"/>
              </a:ext>
            </a:extLst>
          </p:cNvPr>
          <p:cNvSpPr/>
          <p:nvPr/>
        </p:nvSpPr>
        <p:spPr>
          <a:xfrm>
            <a:off x="819978" y="3853134"/>
            <a:ext cx="3987977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88100407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AB6609-AF4A-4AA3-8C7F-B984196323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926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7A27E1-83E3-4712-ADCD-B340BA5FD641}"/>
              </a:ext>
            </a:extLst>
          </p:cNvPr>
          <p:cNvSpPr/>
          <p:nvPr/>
        </p:nvSpPr>
        <p:spPr>
          <a:xfrm>
            <a:off x="5386571" y="2192736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B7AF2F-3EB8-48B4-9BB3-49F0CE30737D}"/>
              </a:ext>
            </a:extLst>
          </p:cNvPr>
          <p:cNvSpPr/>
          <p:nvPr/>
        </p:nvSpPr>
        <p:spPr>
          <a:xfrm>
            <a:off x="5386571" y="1488686"/>
            <a:ext cx="7034753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3BA4BE-4CFA-4670-87F7-E222922D571A}"/>
              </a:ext>
            </a:extLst>
          </p:cNvPr>
          <p:cNvSpPr/>
          <p:nvPr/>
        </p:nvSpPr>
        <p:spPr>
          <a:xfrm>
            <a:off x="5386571" y="4700573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007901-01B2-49F9-BDF9-1C69B34D6DC7}"/>
              </a:ext>
            </a:extLst>
          </p:cNvPr>
          <p:cNvSpPr/>
          <p:nvPr/>
        </p:nvSpPr>
        <p:spPr>
          <a:xfrm>
            <a:off x="5386571" y="3996523"/>
            <a:ext cx="7034753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75212016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6AA5D90-D774-40D5-874C-32BDFC785736}"/>
              </a:ext>
            </a:extLst>
          </p:cNvPr>
          <p:cNvSpPr/>
          <p:nvPr/>
        </p:nvSpPr>
        <p:spPr>
          <a:xfrm>
            <a:off x="1018160" y="0"/>
            <a:ext cx="4849240" cy="6858000"/>
          </a:xfrm>
          <a:prstGeom prst="parallelogram">
            <a:avLst>
              <a:gd name="adj" fmla="val 779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7AAA4-7AEB-4A20-94CC-F90BFACD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8" y="635566"/>
            <a:ext cx="2720218" cy="5586869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8467400-C7C1-4972-9042-501623C038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8" r="30798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61A57-5185-4652-874D-C8CA9A23A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052647"/>
            <a:ext cx="2386296" cy="489705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024C568-0D74-43D2-B010-21131776AB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31116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2CFF27-2424-4015-A11B-BD377DB790DA}"/>
              </a:ext>
            </a:extLst>
          </p:cNvPr>
          <p:cNvSpPr/>
          <p:nvPr/>
        </p:nvSpPr>
        <p:spPr>
          <a:xfrm>
            <a:off x="6096000" y="1756697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2FD4CE-77F7-41E9-98B0-8A1A0B24A9BE}"/>
              </a:ext>
            </a:extLst>
          </p:cNvPr>
          <p:cNvSpPr/>
          <p:nvPr/>
        </p:nvSpPr>
        <p:spPr>
          <a:xfrm>
            <a:off x="6096001" y="1052647"/>
            <a:ext cx="4889500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6F0E3-1487-4F90-8BF4-7E6E73E5AB67}"/>
              </a:ext>
            </a:extLst>
          </p:cNvPr>
          <p:cNvSpPr/>
          <p:nvPr/>
        </p:nvSpPr>
        <p:spPr>
          <a:xfrm>
            <a:off x="6096000" y="4648964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B94C9F-9439-42DB-B126-AFDD650364AB}"/>
              </a:ext>
            </a:extLst>
          </p:cNvPr>
          <p:cNvSpPr/>
          <p:nvPr/>
        </p:nvSpPr>
        <p:spPr>
          <a:xfrm>
            <a:off x="6096001" y="3944914"/>
            <a:ext cx="4889500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7828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D31506F-B079-4050-872A-E0AAC820CE58}"/>
              </a:ext>
            </a:extLst>
          </p:cNvPr>
          <p:cNvSpPr/>
          <p:nvPr/>
        </p:nvSpPr>
        <p:spPr>
          <a:xfrm>
            <a:off x="1018160" y="0"/>
            <a:ext cx="4849240" cy="6858000"/>
          </a:xfrm>
          <a:prstGeom prst="parallelogram">
            <a:avLst>
              <a:gd name="adj" fmla="val 779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A96B7-6793-4C02-A929-6415FD3B0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80" y="1033140"/>
            <a:ext cx="3783633" cy="5146504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A544AD8-9731-4A8C-A6A9-EAD965B0B5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r="24943"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6087E-B58A-4633-B32A-98CD54A80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0" y="2370112"/>
            <a:ext cx="1683470" cy="3454748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863E1AA-9730-4A47-AB8E-663D50E708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r="31060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3C2C16-6C1C-45F4-8539-494CF7928958}"/>
              </a:ext>
            </a:extLst>
          </p:cNvPr>
          <p:cNvSpPr/>
          <p:nvPr/>
        </p:nvSpPr>
        <p:spPr>
          <a:xfrm>
            <a:off x="6190820" y="1737190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0139DD-626F-43CB-893F-E427C8B07B09}"/>
              </a:ext>
            </a:extLst>
          </p:cNvPr>
          <p:cNvSpPr/>
          <p:nvPr/>
        </p:nvSpPr>
        <p:spPr>
          <a:xfrm>
            <a:off x="6190820" y="1033140"/>
            <a:ext cx="4458423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12D338-0E19-40E3-A95B-B2987EC8F3C6}"/>
              </a:ext>
            </a:extLst>
          </p:cNvPr>
          <p:cNvSpPr/>
          <p:nvPr/>
        </p:nvSpPr>
        <p:spPr>
          <a:xfrm>
            <a:off x="6190820" y="4487378"/>
            <a:ext cx="4937835" cy="13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05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86F451-CE7E-4C4B-9D0C-D782D5202A3F}"/>
              </a:ext>
            </a:extLst>
          </p:cNvPr>
          <p:cNvSpPr/>
          <p:nvPr/>
        </p:nvSpPr>
        <p:spPr>
          <a:xfrm>
            <a:off x="6190820" y="3783328"/>
            <a:ext cx="4458423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950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12DA3B7-25A8-4D4E-80D1-4B88C740474E}"/>
              </a:ext>
            </a:extLst>
          </p:cNvPr>
          <p:cNvSpPr/>
          <p:nvPr/>
        </p:nvSpPr>
        <p:spPr>
          <a:xfrm>
            <a:off x="5894307" y="2134772"/>
            <a:ext cx="3123084" cy="207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72E110-AE1B-4FB4-8805-086AF1B1C2F6}"/>
              </a:ext>
            </a:extLst>
          </p:cNvPr>
          <p:cNvSpPr/>
          <p:nvPr/>
        </p:nvSpPr>
        <p:spPr>
          <a:xfrm>
            <a:off x="5864232" y="501958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0EC189-EE77-4206-9B85-32CE012C3964}"/>
              </a:ext>
            </a:extLst>
          </p:cNvPr>
          <p:cNvSpPr/>
          <p:nvPr/>
        </p:nvSpPr>
        <p:spPr>
          <a:xfrm>
            <a:off x="8559474" y="4256439"/>
            <a:ext cx="3123084" cy="207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ED6FB3-6C8A-44B1-A5C0-B40395CAD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r="24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56270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AEBC23-A668-470F-901F-3D46E2DD4F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r="23225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075162-B6B0-413E-84B0-B4A4699395CE}"/>
              </a:ext>
            </a:extLst>
          </p:cNvPr>
          <p:cNvSpPr/>
          <p:nvPr/>
        </p:nvSpPr>
        <p:spPr>
          <a:xfrm>
            <a:off x="4608003" y="4202885"/>
            <a:ext cx="5274228" cy="1464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74EB4-D530-4135-98B8-3E93FD0F0DC7}"/>
              </a:ext>
            </a:extLst>
          </p:cNvPr>
          <p:cNvSpPr/>
          <p:nvPr/>
        </p:nvSpPr>
        <p:spPr>
          <a:xfrm>
            <a:off x="5894307" y="2032271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F24CDB-10BC-4B66-ADC4-57044B8740F4}"/>
              </a:ext>
            </a:extLst>
          </p:cNvPr>
          <p:cNvSpPr/>
          <p:nvPr/>
        </p:nvSpPr>
        <p:spPr>
          <a:xfrm>
            <a:off x="5400364" y="4364111"/>
            <a:ext cx="4481867" cy="11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ADD YOUR 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60209436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752A3A-456B-41E7-859F-48CC7EB035A4}"/>
              </a:ext>
            </a:extLst>
          </p:cNvPr>
          <p:cNvSpPr/>
          <p:nvPr/>
        </p:nvSpPr>
        <p:spPr>
          <a:xfrm>
            <a:off x="5948886" y="2901736"/>
            <a:ext cx="5150914" cy="73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bg2"/>
                </a:solidFill>
              </a:rPr>
              <a:t>Lorem ipsum dolor sit </a:t>
            </a:r>
            <a:r>
              <a:rPr lang="en-US" sz="1100" dirty="0" err="1">
                <a:solidFill>
                  <a:schemeClr val="bg2"/>
                </a:solidFill>
              </a:rPr>
              <a:t>amet</a:t>
            </a:r>
            <a:r>
              <a:rPr lang="en-US" sz="1100" dirty="0">
                <a:solidFill>
                  <a:schemeClr val="bg2"/>
                </a:solidFill>
              </a:rPr>
              <a:t>, </a:t>
            </a:r>
            <a:r>
              <a:rPr lang="en-US" sz="1100" dirty="0" err="1">
                <a:solidFill>
                  <a:schemeClr val="bg2"/>
                </a:solidFill>
              </a:rPr>
              <a:t>consectetur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adipiscing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elit</a:t>
            </a:r>
            <a:r>
              <a:rPr lang="en-US" sz="1100" dirty="0">
                <a:solidFill>
                  <a:schemeClr val="bg2"/>
                </a:solidFill>
              </a:rPr>
              <a:t>, sed do </a:t>
            </a:r>
            <a:r>
              <a:rPr lang="en-US" sz="1100" dirty="0" err="1">
                <a:solidFill>
                  <a:schemeClr val="bg2"/>
                </a:solidFill>
              </a:rPr>
              <a:t>eiusmod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tempor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incididunt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ut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labore</a:t>
            </a:r>
            <a:r>
              <a:rPr lang="en-US" sz="1100" dirty="0">
                <a:solidFill>
                  <a:schemeClr val="bg2"/>
                </a:solidFill>
              </a:rPr>
              <a:t> et dolore magna </a:t>
            </a:r>
            <a:r>
              <a:rPr lang="en-US" sz="1100" dirty="0" err="1">
                <a:solidFill>
                  <a:schemeClr val="bg2"/>
                </a:solidFill>
              </a:rPr>
              <a:t>aliqua</a:t>
            </a:r>
            <a:r>
              <a:rPr lang="en-US" sz="1100" dirty="0">
                <a:solidFill>
                  <a:schemeClr val="bg2"/>
                </a:solidFill>
              </a:rPr>
              <a:t>. Ut </a:t>
            </a:r>
            <a:r>
              <a:rPr lang="en-US" sz="1100" dirty="0" err="1">
                <a:solidFill>
                  <a:schemeClr val="bg2"/>
                </a:solidFill>
              </a:rPr>
              <a:t>enim</a:t>
            </a:r>
            <a:r>
              <a:rPr lang="en-US" sz="1100" dirty="0">
                <a:solidFill>
                  <a:schemeClr val="bg2"/>
                </a:solidFill>
              </a:rPr>
              <a:t> ad minim </a:t>
            </a:r>
            <a:r>
              <a:rPr lang="en-US" sz="1100" dirty="0" err="1">
                <a:solidFill>
                  <a:schemeClr val="bg2"/>
                </a:solidFill>
              </a:rPr>
              <a:t>veniam</a:t>
            </a:r>
            <a:r>
              <a:rPr lang="en-US" sz="1100" dirty="0">
                <a:solidFill>
                  <a:schemeClr val="bg2"/>
                </a:solidFill>
              </a:rPr>
              <a:t>, </a:t>
            </a:r>
            <a:r>
              <a:rPr lang="en-US" sz="1100" dirty="0" err="1">
                <a:solidFill>
                  <a:schemeClr val="bg2"/>
                </a:solidFill>
              </a:rPr>
              <a:t>quis</a:t>
            </a: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err="1">
                <a:solidFill>
                  <a:schemeClr val="bg2"/>
                </a:solidFill>
              </a:rPr>
              <a:t>nostrud</a:t>
            </a:r>
            <a:r>
              <a:rPr lang="en-US" sz="1100" dirty="0">
                <a:solidFill>
                  <a:schemeClr val="bg2"/>
                </a:solidFill>
              </a:rPr>
              <a:t> exercitation </a:t>
            </a:r>
            <a:r>
              <a:rPr lang="en-US" sz="1100" dirty="0" err="1">
                <a:solidFill>
                  <a:schemeClr val="bg2"/>
                </a:solidFill>
              </a:rPr>
              <a:t>ullamco</a:t>
            </a:r>
            <a:r>
              <a:rPr lang="en-US" sz="1100" dirty="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57CF55-0759-4843-B999-2BC6E43D72FA}"/>
              </a:ext>
            </a:extLst>
          </p:cNvPr>
          <p:cNvGrpSpPr/>
          <p:nvPr/>
        </p:nvGrpSpPr>
        <p:grpSpPr>
          <a:xfrm>
            <a:off x="5948885" y="4024031"/>
            <a:ext cx="4860264" cy="1789506"/>
            <a:chOff x="6460034" y="4518450"/>
            <a:chExt cx="4860264" cy="17895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ED4D74-63D7-4DA1-BC43-F432B25DFBC0}"/>
                </a:ext>
              </a:extLst>
            </p:cNvPr>
            <p:cNvGrpSpPr/>
            <p:nvPr/>
          </p:nvGrpSpPr>
          <p:grpSpPr>
            <a:xfrm>
              <a:off x="6460034" y="5123252"/>
              <a:ext cx="4860263" cy="513777"/>
              <a:chOff x="5084490" y="4490268"/>
              <a:chExt cx="6102445" cy="51377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0DAC61-CF8A-40E2-9FA9-700FB408478F}"/>
                  </a:ext>
                </a:extLst>
              </p:cNvPr>
              <p:cNvSpPr txBox="1"/>
              <p:nvPr/>
            </p:nvSpPr>
            <p:spPr>
              <a:xfrm>
                <a:off x="10140190" y="4727046"/>
                <a:ext cx="104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2"/>
                    </a:solidFill>
                    <a:latin typeface="+mj-lt"/>
                  </a:rPr>
                  <a:t>75%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12761C3-1E0D-4AC5-A964-A237AB832A4C}"/>
                  </a:ext>
                </a:extLst>
              </p:cNvPr>
              <p:cNvGrpSpPr/>
              <p:nvPr/>
            </p:nvGrpSpPr>
            <p:grpSpPr>
              <a:xfrm>
                <a:off x="5183598" y="4822268"/>
                <a:ext cx="4847847" cy="88900"/>
                <a:chOff x="6726235" y="4889500"/>
                <a:chExt cx="3217865" cy="889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6DE105E-E3A9-4E1B-B3B3-F43621AC8C93}"/>
                    </a:ext>
                  </a:extLst>
                </p:cNvPr>
                <p:cNvSpPr/>
                <p:nvPr/>
              </p:nvSpPr>
              <p:spPr>
                <a:xfrm>
                  <a:off x="6726235" y="4889500"/>
                  <a:ext cx="3217865" cy="88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A3EC45C-2464-4F37-9832-54F76D82602A}"/>
                    </a:ext>
                  </a:extLst>
                </p:cNvPr>
                <p:cNvSpPr/>
                <p:nvPr/>
              </p:nvSpPr>
              <p:spPr>
                <a:xfrm>
                  <a:off x="6726236" y="4889500"/>
                  <a:ext cx="2486843" cy="88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C809B6-FE5F-4FC4-8BAF-76C1DFE0EDD6}"/>
                  </a:ext>
                </a:extLst>
              </p:cNvPr>
              <p:cNvSpPr txBox="1"/>
              <p:nvPr/>
            </p:nvSpPr>
            <p:spPr>
              <a:xfrm>
                <a:off x="5084490" y="4490268"/>
                <a:ext cx="216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2"/>
                    </a:solidFill>
                    <a:latin typeface="Lato" panose="020F0502020204030203" pitchFamily="34" charset="0"/>
                  </a:rPr>
                  <a:t>Mobile Apps 01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FD12A8-A012-415E-8C5B-1CCD3CCBA7D5}"/>
                </a:ext>
              </a:extLst>
            </p:cNvPr>
            <p:cNvGrpSpPr/>
            <p:nvPr/>
          </p:nvGrpSpPr>
          <p:grpSpPr>
            <a:xfrm>
              <a:off x="6460035" y="4518450"/>
              <a:ext cx="4860263" cy="513777"/>
              <a:chOff x="5084491" y="3849954"/>
              <a:chExt cx="6102445" cy="51377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B32CD8-DEBD-43A0-A021-DD87637737DD}"/>
                  </a:ext>
                </a:extLst>
              </p:cNvPr>
              <p:cNvSpPr txBox="1"/>
              <p:nvPr/>
            </p:nvSpPr>
            <p:spPr>
              <a:xfrm>
                <a:off x="10140191" y="4086732"/>
                <a:ext cx="104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2"/>
                    </a:solidFill>
                    <a:latin typeface="+mj-lt"/>
                  </a:rPr>
                  <a:t>80%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0CB26F-E5BD-463A-B90D-49DDC37B837C}"/>
                  </a:ext>
                </a:extLst>
              </p:cNvPr>
              <p:cNvGrpSpPr/>
              <p:nvPr/>
            </p:nvGrpSpPr>
            <p:grpSpPr>
              <a:xfrm>
                <a:off x="5183599" y="4181954"/>
                <a:ext cx="4847847" cy="88900"/>
                <a:chOff x="6726235" y="4889500"/>
                <a:chExt cx="3217865" cy="889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284B7F-27B2-4BC3-95AD-60A55A846607}"/>
                    </a:ext>
                  </a:extLst>
                </p:cNvPr>
                <p:cNvSpPr/>
                <p:nvPr/>
              </p:nvSpPr>
              <p:spPr>
                <a:xfrm>
                  <a:off x="6726235" y="4889500"/>
                  <a:ext cx="3217865" cy="88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F5CA07B-49DF-40A3-AF78-E2EB2BAA0D96}"/>
                    </a:ext>
                  </a:extLst>
                </p:cNvPr>
                <p:cNvSpPr/>
                <p:nvPr/>
              </p:nvSpPr>
              <p:spPr>
                <a:xfrm>
                  <a:off x="6726235" y="4889500"/>
                  <a:ext cx="2619555" cy="88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2F7BD3-CB05-4604-A6D3-86B037C1D43C}"/>
                  </a:ext>
                </a:extLst>
              </p:cNvPr>
              <p:cNvSpPr txBox="1"/>
              <p:nvPr/>
            </p:nvSpPr>
            <p:spPr>
              <a:xfrm>
                <a:off x="5084491" y="3849954"/>
                <a:ext cx="216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2"/>
                    </a:solidFill>
                    <a:latin typeface="Lato" panose="020F0502020204030203" pitchFamily="34" charset="0"/>
                  </a:rPr>
                  <a:t>Mobile Apps 01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6F9B029-2545-47EF-8385-094A98609D4B}"/>
                </a:ext>
              </a:extLst>
            </p:cNvPr>
            <p:cNvGrpSpPr/>
            <p:nvPr/>
          </p:nvGrpSpPr>
          <p:grpSpPr>
            <a:xfrm>
              <a:off x="6460034" y="5794179"/>
              <a:ext cx="4860263" cy="513777"/>
              <a:chOff x="5084490" y="4490268"/>
              <a:chExt cx="6102445" cy="51377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C28116-D8BF-4DCE-914D-05C03179F031}"/>
                  </a:ext>
                </a:extLst>
              </p:cNvPr>
              <p:cNvSpPr txBox="1"/>
              <p:nvPr/>
            </p:nvSpPr>
            <p:spPr>
              <a:xfrm>
                <a:off x="10140190" y="4727046"/>
                <a:ext cx="10467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2"/>
                    </a:solidFill>
                    <a:latin typeface="+mj-lt"/>
                  </a:rPr>
                  <a:t>75%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9F3732E-C974-4D17-B3C6-4A502A33B909}"/>
                  </a:ext>
                </a:extLst>
              </p:cNvPr>
              <p:cNvGrpSpPr/>
              <p:nvPr/>
            </p:nvGrpSpPr>
            <p:grpSpPr>
              <a:xfrm>
                <a:off x="5183598" y="4822268"/>
                <a:ext cx="4847847" cy="88900"/>
                <a:chOff x="6726235" y="4889500"/>
                <a:chExt cx="3217865" cy="889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D581B8E-B4F4-4D08-BCE8-DEEE540939A1}"/>
                    </a:ext>
                  </a:extLst>
                </p:cNvPr>
                <p:cNvSpPr/>
                <p:nvPr/>
              </p:nvSpPr>
              <p:spPr>
                <a:xfrm>
                  <a:off x="6726235" y="4889500"/>
                  <a:ext cx="3217865" cy="88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FB9FDF1-2E3B-4AE8-B099-6BFB348E637A}"/>
                    </a:ext>
                  </a:extLst>
                </p:cNvPr>
                <p:cNvSpPr/>
                <p:nvPr/>
              </p:nvSpPr>
              <p:spPr>
                <a:xfrm>
                  <a:off x="6726236" y="4889500"/>
                  <a:ext cx="2486843" cy="88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7A132D-995F-4BA3-BE19-39A0DEEC6344}"/>
                  </a:ext>
                </a:extLst>
              </p:cNvPr>
              <p:cNvSpPr txBox="1"/>
              <p:nvPr/>
            </p:nvSpPr>
            <p:spPr>
              <a:xfrm>
                <a:off x="5084490" y="4490268"/>
                <a:ext cx="216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2"/>
                    </a:solidFill>
                    <a:latin typeface="Lato" panose="020F0502020204030203" pitchFamily="34" charset="0"/>
                  </a:rPr>
                  <a:t>Mobile Apps 01</a:t>
                </a: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EE3D22-97FB-402D-95A5-144D460B8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"/>
          <a:stretch/>
        </p:blipFill>
        <p:spPr>
          <a:xfrm>
            <a:off x="1261257" y="2257335"/>
            <a:ext cx="3108198" cy="408739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BE24AB1-6224-4BCE-ABF0-12FEDDBDF697}"/>
              </a:ext>
            </a:extLst>
          </p:cNvPr>
          <p:cNvGrpSpPr/>
          <p:nvPr/>
        </p:nvGrpSpPr>
        <p:grpSpPr>
          <a:xfrm>
            <a:off x="3378826" y="972498"/>
            <a:ext cx="5434348" cy="764520"/>
            <a:chOff x="5698566" y="2772723"/>
            <a:chExt cx="5434348" cy="7645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CB2C69-FF88-430F-A241-B1C408693B93}"/>
                </a:ext>
              </a:extLst>
            </p:cNvPr>
            <p:cNvSpPr txBox="1"/>
            <p:nvPr/>
          </p:nvSpPr>
          <p:spPr>
            <a:xfrm flipH="1">
              <a:off x="5698566" y="2772723"/>
              <a:ext cx="5434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2"/>
                  </a:solidFill>
                  <a:latin typeface="+mj-lt"/>
                </a:rPr>
                <a:t>DEVICE MOCKUP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FF828A-5CB4-4888-8278-04D8729BB4F4}"/>
                </a:ext>
              </a:extLst>
            </p:cNvPr>
            <p:cNvCxnSpPr/>
            <p:nvPr/>
          </p:nvCxnSpPr>
          <p:spPr>
            <a:xfrm>
              <a:off x="7825190" y="3537243"/>
              <a:ext cx="118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CAE001-C757-49DD-8186-64CBB9EFC4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r="24910"/>
          <a:stretch>
            <a:fillRect/>
          </a:stretch>
        </p:blipFill>
        <p:spPr/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99D68D-558D-438B-A270-CE884BAE5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58" y="3623202"/>
            <a:ext cx="1279546" cy="2625832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2A5EF8-9E1F-45D5-9FCF-F249D5E741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6" r="31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82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2F591-EDCB-4E57-95A6-A34CCFF82CF0}"/>
              </a:ext>
            </a:extLst>
          </p:cNvPr>
          <p:cNvSpPr/>
          <p:nvPr/>
        </p:nvSpPr>
        <p:spPr>
          <a:xfrm>
            <a:off x="1322793" y="3429000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B39FC6-4F8F-408B-B64F-FF36BD78513B}"/>
              </a:ext>
            </a:extLst>
          </p:cNvPr>
          <p:cNvSpPr/>
          <p:nvPr/>
        </p:nvSpPr>
        <p:spPr>
          <a:xfrm>
            <a:off x="4649843" y="3429000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4C3510-285E-4015-8C7B-92E4EDBB74BD}"/>
              </a:ext>
            </a:extLst>
          </p:cNvPr>
          <p:cNvSpPr/>
          <p:nvPr/>
        </p:nvSpPr>
        <p:spPr>
          <a:xfrm>
            <a:off x="7976894" y="3429000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221E952-B45F-4295-A5DB-55D80B4BEA61}"/>
              </a:ext>
            </a:extLst>
          </p:cNvPr>
          <p:cNvCxnSpPr/>
          <p:nvPr/>
        </p:nvCxnSpPr>
        <p:spPr>
          <a:xfrm>
            <a:off x="7759525" y="1559528"/>
            <a:ext cx="0" cy="3986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3225D2-BE81-4611-BDF7-63AA1856F18F}"/>
              </a:ext>
            </a:extLst>
          </p:cNvPr>
          <p:cNvCxnSpPr/>
          <p:nvPr/>
        </p:nvCxnSpPr>
        <p:spPr>
          <a:xfrm>
            <a:off x="4432475" y="1559528"/>
            <a:ext cx="0" cy="3986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6FF4423-F60D-442E-B687-9BAACBA587CF}"/>
              </a:ext>
            </a:extLst>
          </p:cNvPr>
          <p:cNvSpPr/>
          <p:nvPr/>
        </p:nvSpPr>
        <p:spPr>
          <a:xfrm>
            <a:off x="1322793" y="4892606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6A1BCA7-C304-492E-9417-1BB07C624DB0}"/>
              </a:ext>
            </a:extLst>
          </p:cNvPr>
          <p:cNvSpPr/>
          <p:nvPr/>
        </p:nvSpPr>
        <p:spPr>
          <a:xfrm>
            <a:off x="4649843" y="4892606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2D69AA-1452-48B4-B9B7-25E57BF8374A}"/>
              </a:ext>
            </a:extLst>
          </p:cNvPr>
          <p:cNvSpPr/>
          <p:nvPr/>
        </p:nvSpPr>
        <p:spPr>
          <a:xfrm>
            <a:off x="7976894" y="4892606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789438F-D54F-431B-B7EB-5A457B5933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F5D8AD0-7524-457A-B03B-CFDFD35D24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187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DA220AF-A18A-44FD-9FE6-5639B3A704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98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FD7440-1CD3-4548-9154-3085791206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19634"/>
          <a:stretch>
            <a:fillRect/>
          </a:stretch>
        </p:blipFill>
        <p:spPr/>
      </p:pic>
      <p:sp>
        <p:nvSpPr>
          <p:cNvPr id="39" name="Frame 38">
            <a:extLst>
              <a:ext uri="{FF2B5EF4-FFF2-40B4-BE49-F238E27FC236}">
                <a16:creationId xmlns:a16="http://schemas.microsoft.com/office/drawing/2014/main" id="{616FA39B-3AE6-47E9-9F56-4244D4ACE01C}"/>
              </a:ext>
            </a:extLst>
          </p:cNvPr>
          <p:cNvSpPr/>
          <p:nvPr/>
        </p:nvSpPr>
        <p:spPr>
          <a:xfrm>
            <a:off x="-1546166" y="1485878"/>
            <a:ext cx="3359441" cy="3886245"/>
          </a:xfrm>
          <a:prstGeom prst="frame">
            <a:avLst>
              <a:gd name="adj1" fmla="val 39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44C823-BD5D-4B05-9DAA-19A7D2938883}"/>
              </a:ext>
            </a:extLst>
          </p:cNvPr>
          <p:cNvGrpSpPr/>
          <p:nvPr/>
        </p:nvGrpSpPr>
        <p:grpSpPr>
          <a:xfrm>
            <a:off x="8723735" y="1802657"/>
            <a:ext cx="2770061" cy="3206583"/>
            <a:chOff x="8378230" y="1802657"/>
            <a:chExt cx="2770061" cy="32065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A62FF7-768A-45FD-878B-4F47A157FB27}"/>
                </a:ext>
              </a:extLst>
            </p:cNvPr>
            <p:cNvGrpSpPr/>
            <p:nvPr/>
          </p:nvGrpSpPr>
          <p:grpSpPr>
            <a:xfrm>
              <a:off x="8378230" y="1802657"/>
              <a:ext cx="2770061" cy="3206583"/>
              <a:chOff x="8378230" y="1802657"/>
              <a:chExt cx="2770061" cy="320658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F456AFC-B0F4-4AEC-9A3D-4BAA849CC07C}"/>
                  </a:ext>
                </a:extLst>
              </p:cNvPr>
              <p:cNvGrpSpPr/>
              <p:nvPr/>
            </p:nvGrpSpPr>
            <p:grpSpPr>
              <a:xfrm>
                <a:off x="8383516" y="1802657"/>
                <a:ext cx="2764775" cy="1450552"/>
                <a:chOff x="4104956" y="3173949"/>
                <a:chExt cx="2764775" cy="1450552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53D7F8A-F6C3-4145-8EB7-F1E324792258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  <a:latin typeface="+mj-lt"/>
                    </a:rPr>
                    <a:t>Samples Text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397DB67-3B13-4D0F-B319-043C646BDFD8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2764775" cy="1058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00000"/>
                    </a:lnSpc>
                  </a:pP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</a:t>
                  </a:r>
                  <a:endParaRPr lang="en-US" sz="1100" dirty="0"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200000"/>
                    </a:lnSpc>
                  </a:pP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tetur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.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3AAEC35-AC1E-4DDE-8577-E6FE9E92B77A}"/>
                  </a:ext>
                </a:extLst>
              </p:cNvPr>
              <p:cNvGrpSpPr/>
              <p:nvPr/>
            </p:nvGrpSpPr>
            <p:grpSpPr>
              <a:xfrm>
                <a:off x="8378230" y="3581733"/>
                <a:ext cx="2770061" cy="1427507"/>
                <a:chOff x="4099670" y="2309314"/>
                <a:chExt cx="2770061" cy="1427507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DA7C50D-9D18-4027-8F7D-66B5A37AE21E}"/>
                    </a:ext>
                  </a:extLst>
                </p:cNvPr>
                <p:cNvSpPr txBox="1"/>
                <p:nvPr/>
              </p:nvSpPr>
              <p:spPr>
                <a:xfrm>
                  <a:off x="4099670" y="2309314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  <a:latin typeface="+mj-lt"/>
                    </a:rPr>
                    <a:t>Samples Text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40E1272-4F10-446D-9B4E-257EAFC28BD5}"/>
                    </a:ext>
                  </a:extLst>
                </p:cNvPr>
                <p:cNvSpPr/>
                <p:nvPr/>
              </p:nvSpPr>
              <p:spPr>
                <a:xfrm>
                  <a:off x="4104956" y="2678646"/>
                  <a:ext cx="2764775" cy="1058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00000"/>
                    </a:lnSpc>
                  </a:pP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</a:t>
                  </a:r>
                  <a:endParaRPr lang="en-US" sz="1100" dirty="0"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200000"/>
                    </a:lnSpc>
                  </a:pP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tetur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.</a:t>
                  </a:r>
                </a:p>
              </p:txBody>
            </p:sp>
          </p:grp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C0C602-1A27-4B5C-ADC7-60A14B1346B4}"/>
                </a:ext>
              </a:extLst>
            </p:cNvPr>
            <p:cNvCxnSpPr/>
            <p:nvPr/>
          </p:nvCxnSpPr>
          <p:spPr>
            <a:xfrm>
              <a:off x="8467195" y="3429000"/>
              <a:ext cx="222561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2E1D130-A932-4310-B319-7D3B7801F506}"/>
              </a:ext>
            </a:extLst>
          </p:cNvPr>
          <p:cNvSpPr/>
          <p:nvPr/>
        </p:nvSpPr>
        <p:spPr>
          <a:xfrm>
            <a:off x="5449287" y="1262539"/>
            <a:ext cx="980119" cy="980120"/>
          </a:xfrm>
          <a:custGeom>
            <a:avLst/>
            <a:gdLst>
              <a:gd name="connsiteX0" fmla="*/ 490060 w 980119"/>
              <a:gd name="connsiteY0" fmla="*/ 0 h 980120"/>
              <a:gd name="connsiteX1" fmla="*/ 980119 w 980119"/>
              <a:gd name="connsiteY1" fmla="*/ 490061 h 980120"/>
              <a:gd name="connsiteX2" fmla="*/ 490060 w 980119"/>
              <a:gd name="connsiteY2" fmla="*/ 980120 h 980120"/>
              <a:gd name="connsiteX3" fmla="*/ 0 w 980119"/>
              <a:gd name="connsiteY3" fmla="*/ 490061 h 980120"/>
              <a:gd name="connsiteX4" fmla="*/ 490060 w 980119"/>
              <a:gd name="connsiteY4" fmla="*/ 0 h 9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119" h="980120">
                <a:moveTo>
                  <a:pt x="490060" y="0"/>
                </a:moveTo>
                <a:lnTo>
                  <a:pt x="980119" y="490061"/>
                </a:lnTo>
                <a:lnTo>
                  <a:pt x="490060" y="980120"/>
                </a:lnTo>
                <a:lnTo>
                  <a:pt x="0" y="490061"/>
                </a:lnTo>
                <a:lnTo>
                  <a:pt x="49006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690CFBD-82AD-4E6C-80D0-62633332C068}"/>
              </a:ext>
            </a:extLst>
          </p:cNvPr>
          <p:cNvSpPr/>
          <p:nvPr/>
        </p:nvSpPr>
        <p:spPr>
          <a:xfrm>
            <a:off x="4610465" y="4602459"/>
            <a:ext cx="867529" cy="867529"/>
          </a:xfrm>
          <a:custGeom>
            <a:avLst/>
            <a:gdLst>
              <a:gd name="connsiteX0" fmla="*/ 430017 w 867529"/>
              <a:gd name="connsiteY0" fmla="*/ 0 h 867529"/>
              <a:gd name="connsiteX1" fmla="*/ 867529 w 867529"/>
              <a:gd name="connsiteY1" fmla="*/ 437513 h 867529"/>
              <a:gd name="connsiteX2" fmla="*/ 437512 w 867529"/>
              <a:gd name="connsiteY2" fmla="*/ 867529 h 867529"/>
              <a:gd name="connsiteX3" fmla="*/ 0 w 867529"/>
              <a:gd name="connsiteY3" fmla="*/ 430017 h 867529"/>
              <a:gd name="connsiteX4" fmla="*/ 430017 w 867529"/>
              <a:gd name="connsiteY4" fmla="*/ 0 h 86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529" h="867529">
                <a:moveTo>
                  <a:pt x="430017" y="0"/>
                </a:moveTo>
                <a:lnTo>
                  <a:pt x="867529" y="437513"/>
                </a:lnTo>
                <a:lnTo>
                  <a:pt x="437512" y="867529"/>
                </a:lnTo>
                <a:lnTo>
                  <a:pt x="0" y="430017"/>
                </a:lnTo>
                <a:lnTo>
                  <a:pt x="43001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4C5EC5-1BD0-4EB3-9898-36384EF91B6D}"/>
              </a:ext>
            </a:extLst>
          </p:cNvPr>
          <p:cNvSpPr txBox="1"/>
          <p:nvPr/>
        </p:nvSpPr>
        <p:spPr>
          <a:xfrm>
            <a:off x="244082" y="2504515"/>
            <a:ext cx="3412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0091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A008BF-F595-4A6B-AD5D-6BAA2291511C}"/>
              </a:ext>
            </a:extLst>
          </p:cNvPr>
          <p:cNvSpPr/>
          <p:nvPr/>
        </p:nvSpPr>
        <p:spPr>
          <a:xfrm>
            <a:off x="1222033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336B0-D319-4B12-9179-FB16D01A396B}"/>
              </a:ext>
            </a:extLst>
          </p:cNvPr>
          <p:cNvSpPr/>
          <p:nvPr/>
        </p:nvSpPr>
        <p:spPr>
          <a:xfrm>
            <a:off x="6229037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DCE9CC-8BC5-4E30-B07B-AD81A09081C5}"/>
              </a:ext>
            </a:extLst>
          </p:cNvPr>
          <p:cNvSpPr/>
          <p:nvPr/>
        </p:nvSpPr>
        <p:spPr>
          <a:xfrm>
            <a:off x="8732540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1B0FD-3EE5-41EA-B008-C373AA5BE39E}"/>
              </a:ext>
            </a:extLst>
          </p:cNvPr>
          <p:cNvSpPr/>
          <p:nvPr/>
        </p:nvSpPr>
        <p:spPr>
          <a:xfrm>
            <a:off x="3725535" y="4895849"/>
            <a:ext cx="2237429" cy="76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4430A8-7B83-42C9-BDCD-D1A45C4B6EFB}"/>
              </a:ext>
            </a:extLst>
          </p:cNvPr>
          <p:cNvCxnSpPr/>
          <p:nvPr/>
        </p:nvCxnSpPr>
        <p:spPr>
          <a:xfrm>
            <a:off x="5505450" y="1258716"/>
            <a:ext cx="1181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5A51542-4811-4E35-867A-88D34C6D925C}"/>
              </a:ext>
            </a:extLst>
          </p:cNvPr>
          <p:cNvSpPr/>
          <p:nvPr/>
        </p:nvSpPr>
        <p:spPr>
          <a:xfrm>
            <a:off x="1894812" y="1411559"/>
            <a:ext cx="8657977" cy="71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0D3C1F-A3D8-4A44-93BA-2550B006C1E6}"/>
              </a:ext>
            </a:extLst>
          </p:cNvPr>
          <p:cNvSpPr/>
          <p:nvPr/>
        </p:nvSpPr>
        <p:spPr>
          <a:xfrm>
            <a:off x="4597985" y="655724"/>
            <a:ext cx="3251632" cy="4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ADD YOUR TITLE HERE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8CAFB96-7BF7-4D56-BB47-2EC800F2FB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7B9BC09-B299-4218-96AC-95B2DD4B8D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B6A9542-DAFB-48C4-9F63-5E20A9C111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ED8A1675-26AE-4919-AD77-D3AA9DEFFB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13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2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55786A09-12C9-49E3-92CA-210C107B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4" y="2694504"/>
            <a:ext cx="5314227" cy="318600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B7772E5-99F9-47B5-8ECA-5AF0C9EA3DA2}"/>
              </a:ext>
            </a:extLst>
          </p:cNvPr>
          <p:cNvGrpSpPr/>
          <p:nvPr/>
        </p:nvGrpSpPr>
        <p:grpSpPr>
          <a:xfrm>
            <a:off x="3378826" y="972498"/>
            <a:ext cx="5434348" cy="764520"/>
            <a:chOff x="5698566" y="2772723"/>
            <a:chExt cx="5434348" cy="7645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44A0EC-32C7-4E50-BBCF-CDF8AC64A634}"/>
                </a:ext>
              </a:extLst>
            </p:cNvPr>
            <p:cNvSpPr txBox="1"/>
            <p:nvPr/>
          </p:nvSpPr>
          <p:spPr>
            <a:xfrm flipH="1">
              <a:off x="5698566" y="2772723"/>
              <a:ext cx="5434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MACBOOK MOCKUP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1A4351-BA88-4C61-9249-39B3CDC4DF53}"/>
                </a:ext>
              </a:extLst>
            </p:cNvPr>
            <p:cNvCxnSpPr/>
            <p:nvPr/>
          </p:nvCxnSpPr>
          <p:spPr>
            <a:xfrm>
              <a:off x="7825190" y="3537243"/>
              <a:ext cx="118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93B4141-BFF4-433E-9936-0D32B5CD4B15}"/>
              </a:ext>
            </a:extLst>
          </p:cNvPr>
          <p:cNvGrpSpPr/>
          <p:nvPr/>
        </p:nvGrpSpPr>
        <p:grpSpPr>
          <a:xfrm>
            <a:off x="7399357" y="2747185"/>
            <a:ext cx="3682749" cy="1655415"/>
            <a:chOff x="7627957" y="2696385"/>
            <a:chExt cx="3682749" cy="16554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1772CC-CC47-40D2-89E4-07C71096E00B}"/>
                </a:ext>
              </a:extLst>
            </p:cNvPr>
            <p:cNvSpPr txBox="1"/>
            <p:nvPr/>
          </p:nvSpPr>
          <p:spPr>
            <a:xfrm>
              <a:off x="7627957" y="2696385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80%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430D89-4B2B-47DA-9EDB-8E5818E43A0F}"/>
                </a:ext>
              </a:extLst>
            </p:cNvPr>
            <p:cNvSpPr txBox="1"/>
            <p:nvPr/>
          </p:nvSpPr>
          <p:spPr>
            <a:xfrm>
              <a:off x="7627957" y="3219605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8C2721-BD18-4ACA-9596-14D56249B862}"/>
                </a:ext>
              </a:extLst>
            </p:cNvPr>
            <p:cNvSpPr/>
            <p:nvPr/>
          </p:nvSpPr>
          <p:spPr>
            <a:xfrm>
              <a:off x="7627957" y="3611982"/>
              <a:ext cx="3682749" cy="739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la</a:t>
              </a:r>
            </a:p>
            <a:p>
              <a:pPr>
                <a:lnSpc>
                  <a:spcPct val="13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ore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83902D-4D13-4776-8527-B1145ECD6C82}"/>
              </a:ext>
            </a:extLst>
          </p:cNvPr>
          <p:cNvGrpSpPr/>
          <p:nvPr/>
        </p:nvGrpSpPr>
        <p:grpSpPr>
          <a:xfrm>
            <a:off x="7399357" y="4831598"/>
            <a:ext cx="3682749" cy="909729"/>
            <a:chOff x="7627957" y="3523498"/>
            <a:chExt cx="3682749" cy="9097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60D8DB-2A17-46D7-8268-7074D8B52358}"/>
                </a:ext>
              </a:extLst>
            </p:cNvPr>
            <p:cNvSpPr txBox="1"/>
            <p:nvPr/>
          </p:nvSpPr>
          <p:spPr>
            <a:xfrm>
              <a:off x="7627957" y="352349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FAC70E-E44E-4095-A743-3D7A0A3EC9E2}"/>
                </a:ext>
              </a:extLst>
            </p:cNvPr>
            <p:cNvSpPr/>
            <p:nvPr/>
          </p:nvSpPr>
          <p:spPr>
            <a:xfrm>
              <a:off x="7627957" y="3913469"/>
              <a:ext cx="3682749" cy="519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</a:t>
              </a:r>
            </a:p>
            <a:p>
              <a:pPr>
                <a:lnSpc>
                  <a:spcPct val="130000"/>
                </a:lnSpc>
              </a:pPr>
              <a:r>
                <a:rPr lang="en-US" sz="1100">
                  <a:ea typeface="Open Sans" panose="020B0606030504020204" pitchFamily="34" charset="0"/>
                  <a:cs typeface="Open Sans" panose="020B0606030504020204" pitchFamily="34" charset="0"/>
                </a:rPr>
                <a:t>ing elit, sed do eiusmod tempor .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22CC855-40D1-4900-81A7-B8DCEF51AFE9}"/>
              </a:ext>
            </a:extLst>
          </p:cNvPr>
          <p:cNvCxnSpPr>
            <a:cxnSpLocks/>
          </p:cNvCxnSpPr>
          <p:nvPr/>
        </p:nvCxnSpPr>
        <p:spPr>
          <a:xfrm>
            <a:off x="7487944" y="4611601"/>
            <a:ext cx="151318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79CE8E6-3191-4881-9EE9-19B3182918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b="2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8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F48AE-31D6-44F0-9974-D66137DF8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5"/>
          <a:stretch/>
        </p:blipFill>
        <p:spPr>
          <a:xfrm>
            <a:off x="1446100" y="2452067"/>
            <a:ext cx="4425368" cy="3916955"/>
          </a:xfrm>
          <a:prstGeom prst="rect">
            <a:avLst/>
          </a:prstGeom>
          <a:effectLst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4700ACE-ECF9-4291-B31A-AB3F9BF4658C}"/>
              </a:ext>
            </a:extLst>
          </p:cNvPr>
          <p:cNvGrpSpPr/>
          <p:nvPr/>
        </p:nvGrpSpPr>
        <p:grpSpPr>
          <a:xfrm>
            <a:off x="4140294" y="972498"/>
            <a:ext cx="3911412" cy="764520"/>
            <a:chOff x="6460034" y="2772723"/>
            <a:chExt cx="3911412" cy="7645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B50B9-715C-44EB-9EE8-ED1D448F14C8}"/>
                </a:ext>
              </a:extLst>
            </p:cNvPr>
            <p:cNvSpPr txBox="1"/>
            <p:nvPr/>
          </p:nvSpPr>
          <p:spPr>
            <a:xfrm flipH="1">
              <a:off x="6460034" y="2772723"/>
              <a:ext cx="3911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  <a:latin typeface="+mj-lt"/>
                </a:rPr>
                <a:t>IMAC MOCKUP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0E170B-7D8F-4603-9558-9818254024A9}"/>
                </a:ext>
              </a:extLst>
            </p:cNvPr>
            <p:cNvCxnSpPr/>
            <p:nvPr/>
          </p:nvCxnSpPr>
          <p:spPr>
            <a:xfrm>
              <a:off x="7825190" y="3537243"/>
              <a:ext cx="118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650FFE-708E-4EE4-83C3-3546CF868BF4}"/>
              </a:ext>
            </a:extLst>
          </p:cNvPr>
          <p:cNvGrpSpPr/>
          <p:nvPr/>
        </p:nvGrpSpPr>
        <p:grpSpPr>
          <a:xfrm>
            <a:off x="7107257" y="2734485"/>
            <a:ext cx="3682749" cy="1655415"/>
            <a:chOff x="7627957" y="2696385"/>
            <a:chExt cx="3682749" cy="16554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FCEE64-ECAA-40C3-87DC-72C76186AE46}"/>
                </a:ext>
              </a:extLst>
            </p:cNvPr>
            <p:cNvSpPr txBox="1"/>
            <p:nvPr/>
          </p:nvSpPr>
          <p:spPr>
            <a:xfrm>
              <a:off x="7627957" y="2696385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DE6861-F49B-4CC7-8258-FE82A2F2E17B}"/>
                </a:ext>
              </a:extLst>
            </p:cNvPr>
            <p:cNvSpPr txBox="1"/>
            <p:nvPr/>
          </p:nvSpPr>
          <p:spPr>
            <a:xfrm>
              <a:off x="7627957" y="3219605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370083-807C-4EEB-A911-B80EBDCFBF04}"/>
                </a:ext>
              </a:extLst>
            </p:cNvPr>
            <p:cNvSpPr/>
            <p:nvPr/>
          </p:nvSpPr>
          <p:spPr>
            <a:xfrm>
              <a:off x="7627957" y="3611982"/>
              <a:ext cx="3682749" cy="739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la</a:t>
              </a:r>
            </a:p>
            <a:p>
              <a:pPr>
                <a:lnSpc>
                  <a:spcPct val="13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ore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65AC37-41B8-47FD-89A1-AC309A2824DB}"/>
              </a:ext>
            </a:extLst>
          </p:cNvPr>
          <p:cNvGrpSpPr/>
          <p:nvPr/>
        </p:nvGrpSpPr>
        <p:grpSpPr>
          <a:xfrm>
            <a:off x="7107257" y="4818898"/>
            <a:ext cx="3682749" cy="909729"/>
            <a:chOff x="7627957" y="3523498"/>
            <a:chExt cx="3682749" cy="9097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A38C45-EB32-4507-9E45-9E2AFF6A84FA}"/>
                </a:ext>
              </a:extLst>
            </p:cNvPr>
            <p:cNvSpPr txBox="1"/>
            <p:nvPr/>
          </p:nvSpPr>
          <p:spPr>
            <a:xfrm>
              <a:off x="7627957" y="352349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E0B078-53E4-4813-A6B4-BD94AC863B50}"/>
                </a:ext>
              </a:extLst>
            </p:cNvPr>
            <p:cNvSpPr/>
            <p:nvPr/>
          </p:nvSpPr>
          <p:spPr>
            <a:xfrm>
              <a:off x="7627957" y="3913469"/>
              <a:ext cx="3682749" cy="519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</a:t>
              </a:r>
            </a:p>
            <a:p>
              <a:pPr>
                <a:lnSpc>
                  <a:spcPct val="130000"/>
                </a:lnSpc>
              </a:pPr>
              <a:r>
                <a:rPr lang="en-US" sz="1100">
                  <a:ea typeface="Open Sans" panose="020B0606030504020204" pitchFamily="34" charset="0"/>
                  <a:cs typeface="Open Sans" panose="020B0606030504020204" pitchFamily="34" charset="0"/>
                </a:rPr>
                <a:t>ing elit, sed do eiusmod tempor .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D40325-DF70-4AF1-8FA7-44DB313A7B37}"/>
              </a:ext>
            </a:extLst>
          </p:cNvPr>
          <p:cNvCxnSpPr>
            <a:cxnSpLocks/>
          </p:cNvCxnSpPr>
          <p:nvPr/>
        </p:nvCxnSpPr>
        <p:spPr>
          <a:xfrm>
            <a:off x="7195844" y="4598901"/>
            <a:ext cx="151318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EE151CA-9E52-427E-B686-934BB5E64D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4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49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2B79F1-E75C-461E-B2DE-2170134935AC}"/>
              </a:ext>
            </a:extLst>
          </p:cNvPr>
          <p:cNvGrpSpPr/>
          <p:nvPr/>
        </p:nvGrpSpPr>
        <p:grpSpPr>
          <a:xfrm>
            <a:off x="1717999" y="2349031"/>
            <a:ext cx="8756002" cy="3813594"/>
            <a:chOff x="1717999" y="2166151"/>
            <a:chExt cx="8756002" cy="38135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C4020D-2170-437E-A286-9FF4CF3A44A0}"/>
                </a:ext>
              </a:extLst>
            </p:cNvPr>
            <p:cNvGrpSpPr/>
            <p:nvPr/>
          </p:nvGrpSpPr>
          <p:grpSpPr>
            <a:xfrm>
              <a:off x="1717999" y="2166151"/>
              <a:ext cx="2416029" cy="3813594"/>
              <a:chOff x="1717999" y="2166151"/>
              <a:chExt cx="2416029" cy="381359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EAB90C-1230-469B-BF01-8F07415818B3}"/>
                  </a:ext>
                </a:extLst>
              </p:cNvPr>
              <p:cNvSpPr/>
              <p:nvPr/>
            </p:nvSpPr>
            <p:spPr>
              <a:xfrm>
                <a:off x="1717999" y="2166151"/>
                <a:ext cx="2416029" cy="12431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362A33B-841F-4C27-A9C9-3C0B63A671AF}"/>
                  </a:ext>
                </a:extLst>
              </p:cNvPr>
              <p:cNvGrpSpPr/>
              <p:nvPr/>
            </p:nvGrpSpPr>
            <p:grpSpPr>
              <a:xfrm>
                <a:off x="2079468" y="2364185"/>
                <a:ext cx="1693092" cy="867781"/>
                <a:chOff x="2576163" y="2344303"/>
                <a:chExt cx="1693092" cy="86778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0F16DD-45D0-4A5E-AD32-3206D948B2AA}"/>
                    </a:ext>
                  </a:extLst>
                </p:cNvPr>
                <p:cNvSpPr txBox="1"/>
                <p:nvPr/>
              </p:nvSpPr>
              <p:spPr>
                <a:xfrm>
                  <a:off x="2713160" y="2344303"/>
                  <a:ext cx="14190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BASIC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01F3DB3-9F43-42AE-A41E-D5C4F81AB600}"/>
                    </a:ext>
                  </a:extLst>
                </p:cNvPr>
                <p:cNvSpPr txBox="1"/>
                <p:nvPr/>
              </p:nvSpPr>
              <p:spPr>
                <a:xfrm>
                  <a:off x="2576163" y="2750419"/>
                  <a:ext cx="16930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370$</a:t>
                  </a:r>
                  <a:r>
                    <a:rPr lang="en-US" sz="240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200" i="1">
                      <a:solidFill>
                        <a:schemeClr val="bg1"/>
                      </a:solidFill>
                    </a:rPr>
                    <a:t>Monthly</a:t>
                  </a:r>
                  <a:endParaRPr lang="en-US" sz="2000" i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2BC0B3-7FCA-4403-8B24-0CBE962644F0}"/>
                  </a:ext>
                </a:extLst>
              </p:cNvPr>
              <p:cNvSpPr/>
              <p:nvPr/>
            </p:nvSpPr>
            <p:spPr>
              <a:xfrm>
                <a:off x="1717999" y="340993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3000CA-31DF-493E-84DD-6581BB2ED81C}"/>
                  </a:ext>
                </a:extLst>
              </p:cNvPr>
              <p:cNvSpPr/>
              <p:nvPr/>
            </p:nvSpPr>
            <p:spPr>
              <a:xfrm>
                <a:off x="1717999" y="3796242"/>
                <a:ext cx="2416029" cy="383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EF5F7F-155D-4615-9E0C-FCF73A8A5A98}"/>
                  </a:ext>
                </a:extLst>
              </p:cNvPr>
              <p:cNvSpPr/>
              <p:nvPr/>
            </p:nvSpPr>
            <p:spPr>
              <a:xfrm>
                <a:off x="1717999" y="417619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05E82A-F77F-40DC-8874-166E9922CF45}"/>
                  </a:ext>
                </a:extLst>
              </p:cNvPr>
              <p:cNvSpPr/>
              <p:nvPr/>
            </p:nvSpPr>
            <p:spPr>
              <a:xfrm>
                <a:off x="1717999" y="4556152"/>
                <a:ext cx="2416029" cy="383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6B8E31-8908-43AA-8976-E39EA9850683}"/>
                  </a:ext>
                </a:extLst>
              </p:cNvPr>
              <p:cNvSpPr/>
              <p:nvPr/>
            </p:nvSpPr>
            <p:spPr>
              <a:xfrm>
                <a:off x="1717999" y="493610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303BC4A-1BB4-44B3-9EB8-096FBA62FC50}"/>
                  </a:ext>
                </a:extLst>
              </p:cNvPr>
              <p:cNvSpPr/>
              <p:nvPr/>
            </p:nvSpPr>
            <p:spPr>
              <a:xfrm>
                <a:off x="1717999" y="5316062"/>
                <a:ext cx="2416029" cy="6636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EAD626-2FB8-42F3-98F9-360CB3C53AD0}"/>
                  </a:ext>
                </a:extLst>
              </p:cNvPr>
              <p:cNvSpPr txBox="1"/>
              <p:nvPr/>
            </p:nvSpPr>
            <p:spPr>
              <a:xfrm>
                <a:off x="1944938" y="3491915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Financial Guidance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FB24A64-1998-4EFB-AA49-5E63B0D350AB}"/>
                  </a:ext>
                </a:extLst>
              </p:cNvPr>
              <p:cNvSpPr txBox="1"/>
              <p:nvPr/>
            </p:nvSpPr>
            <p:spPr>
              <a:xfrm>
                <a:off x="1944938" y="3873457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Sales Report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509EC2-C6F1-4477-938E-671D93D1974A}"/>
                  </a:ext>
                </a:extLst>
              </p:cNvPr>
              <p:cNvSpPr txBox="1"/>
              <p:nvPr/>
            </p:nvSpPr>
            <p:spPr>
              <a:xfrm>
                <a:off x="1944938" y="4254999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Support In Person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A4A23C5-F871-40DE-8181-6D98E75A9D2A}"/>
                  </a:ext>
                </a:extLst>
              </p:cNvPr>
              <p:cNvSpPr txBox="1"/>
              <p:nvPr/>
            </p:nvSpPr>
            <p:spPr>
              <a:xfrm>
                <a:off x="1944938" y="4636542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Branding And Marketing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7827E1-4419-41F5-906B-183AEE64C0FF}"/>
                  </a:ext>
                </a:extLst>
              </p:cNvPr>
              <p:cNvSpPr txBox="1"/>
              <p:nvPr/>
            </p:nvSpPr>
            <p:spPr>
              <a:xfrm>
                <a:off x="1944938" y="5018085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Business Analysis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45AD0F-57EE-4828-A51C-EE259C9A0364}"/>
                  </a:ext>
                </a:extLst>
              </p:cNvPr>
              <p:cNvSpPr txBox="1"/>
              <p:nvPr/>
            </p:nvSpPr>
            <p:spPr>
              <a:xfrm>
                <a:off x="2461976" y="5517098"/>
                <a:ext cx="928074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PURCHASE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814BAD-3727-4BEA-98A2-7018C8FC5BC7}"/>
                </a:ext>
              </a:extLst>
            </p:cNvPr>
            <p:cNvGrpSpPr/>
            <p:nvPr/>
          </p:nvGrpSpPr>
          <p:grpSpPr>
            <a:xfrm>
              <a:off x="4887985" y="2166151"/>
              <a:ext cx="2416029" cy="3813594"/>
              <a:chOff x="4887985" y="2166151"/>
              <a:chExt cx="2416029" cy="381359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D9C7227-B7E0-490C-AE3D-D31F963D5928}"/>
                  </a:ext>
                </a:extLst>
              </p:cNvPr>
              <p:cNvSpPr/>
              <p:nvPr/>
            </p:nvSpPr>
            <p:spPr>
              <a:xfrm>
                <a:off x="4887985" y="2166151"/>
                <a:ext cx="2416029" cy="12431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4C735E7-9C9B-41F3-99FE-1338B8BF0102}"/>
                  </a:ext>
                </a:extLst>
              </p:cNvPr>
              <p:cNvGrpSpPr/>
              <p:nvPr/>
            </p:nvGrpSpPr>
            <p:grpSpPr>
              <a:xfrm>
                <a:off x="5240897" y="2364185"/>
                <a:ext cx="1710204" cy="867781"/>
                <a:chOff x="2567606" y="2344303"/>
                <a:chExt cx="1710204" cy="867781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2052554-54A7-40FB-9875-ABC7A8C643AC}"/>
                    </a:ext>
                  </a:extLst>
                </p:cNvPr>
                <p:cNvSpPr txBox="1"/>
                <p:nvPr/>
              </p:nvSpPr>
              <p:spPr>
                <a:xfrm>
                  <a:off x="2567606" y="2344303"/>
                  <a:ext cx="17102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ADVANCE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B9818E8-E2A3-4052-AF93-D1537C863151}"/>
                    </a:ext>
                  </a:extLst>
                </p:cNvPr>
                <p:cNvSpPr txBox="1"/>
                <p:nvPr/>
              </p:nvSpPr>
              <p:spPr>
                <a:xfrm>
                  <a:off x="2575361" y="2750419"/>
                  <a:ext cx="16946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470$</a:t>
                  </a:r>
                  <a:r>
                    <a:rPr lang="en-US" sz="240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200" i="1">
                      <a:solidFill>
                        <a:schemeClr val="bg1"/>
                      </a:solidFill>
                    </a:rPr>
                    <a:t>Monthly</a:t>
                  </a:r>
                  <a:endParaRPr lang="en-US" sz="2000" i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A949FF7-66B8-406E-B73A-212A12274AE5}"/>
                  </a:ext>
                </a:extLst>
              </p:cNvPr>
              <p:cNvSpPr/>
              <p:nvPr/>
            </p:nvSpPr>
            <p:spPr>
              <a:xfrm>
                <a:off x="4887985" y="340993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AA1B8EC-86AA-4E06-8C5B-CE3F322D6D1A}"/>
                  </a:ext>
                </a:extLst>
              </p:cNvPr>
              <p:cNvSpPr/>
              <p:nvPr/>
            </p:nvSpPr>
            <p:spPr>
              <a:xfrm>
                <a:off x="4887985" y="3796242"/>
                <a:ext cx="2416029" cy="383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1652707-E3BC-4832-836F-ECA78BE8857E}"/>
                  </a:ext>
                </a:extLst>
              </p:cNvPr>
              <p:cNvSpPr/>
              <p:nvPr/>
            </p:nvSpPr>
            <p:spPr>
              <a:xfrm>
                <a:off x="4887985" y="417619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B25712-34B0-4E61-ABB1-34AD52E28972}"/>
                  </a:ext>
                </a:extLst>
              </p:cNvPr>
              <p:cNvSpPr/>
              <p:nvPr/>
            </p:nvSpPr>
            <p:spPr>
              <a:xfrm>
                <a:off x="4887985" y="4556152"/>
                <a:ext cx="2416029" cy="383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C698C66-9118-4AF6-AD8C-D3B330F436D2}"/>
                  </a:ext>
                </a:extLst>
              </p:cNvPr>
              <p:cNvSpPr/>
              <p:nvPr/>
            </p:nvSpPr>
            <p:spPr>
              <a:xfrm>
                <a:off x="4887985" y="493610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FEB0BAB-8E12-4528-A2B7-C655BDC2378A}"/>
                  </a:ext>
                </a:extLst>
              </p:cNvPr>
              <p:cNvSpPr/>
              <p:nvPr/>
            </p:nvSpPr>
            <p:spPr>
              <a:xfrm>
                <a:off x="4887985" y="5316062"/>
                <a:ext cx="2416029" cy="6636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DA413B-31CB-4986-8203-4C8E771927F2}"/>
                  </a:ext>
                </a:extLst>
              </p:cNvPr>
              <p:cNvSpPr txBox="1"/>
              <p:nvPr/>
            </p:nvSpPr>
            <p:spPr>
              <a:xfrm>
                <a:off x="5114924" y="3491915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Financial Guidance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6D366B8-681D-4BE7-93DA-5C760A1E0190}"/>
                  </a:ext>
                </a:extLst>
              </p:cNvPr>
              <p:cNvSpPr txBox="1"/>
              <p:nvPr/>
            </p:nvSpPr>
            <p:spPr>
              <a:xfrm>
                <a:off x="5114924" y="3873457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Sales Report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7D4E408-19E8-4575-8008-241974560064}"/>
                  </a:ext>
                </a:extLst>
              </p:cNvPr>
              <p:cNvSpPr txBox="1"/>
              <p:nvPr/>
            </p:nvSpPr>
            <p:spPr>
              <a:xfrm>
                <a:off x="5114924" y="4254999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Support In Person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400E097-AF19-4677-9B50-C147C04A8824}"/>
                  </a:ext>
                </a:extLst>
              </p:cNvPr>
              <p:cNvSpPr txBox="1"/>
              <p:nvPr/>
            </p:nvSpPr>
            <p:spPr>
              <a:xfrm>
                <a:off x="5114924" y="4636542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Branding And Marketing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E12B481-5AAA-4716-884B-31BC867D73FE}"/>
                  </a:ext>
                </a:extLst>
              </p:cNvPr>
              <p:cNvSpPr txBox="1"/>
              <p:nvPr/>
            </p:nvSpPr>
            <p:spPr>
              <a:xfrm>
                <a:off x="5114924" y="5018085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Business Analysis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DF7163-F587-49CB-A207-9F6F595284E5}"/>
                  </a:ext>
                </a:extLst>
              </p:cNvPr>
              <p:cNvSpPr txBox="1"/>
              <p:nvPr/>
            </p:nvSpPr>
            <p:spPr>
              <a:xfrm>
                <a:off x="5631962" y="5517098"/>
                <a:ext cx="928074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PURCHASE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607439-B56A-4568-935B-B9A00C101087}"/>
                </a:ext>
              </a:extLst>
            </p:cNvPr>
            <p:cNvGrpSpPr/>
            <p:nvPr/>
          </p:nvGrpSpPr>
          <p:grpSpPr>
            <a:xfrm>
              <a:off x="8057972" y="2166151"/>
              <a:ext cx="2416029" cy="3813594"/>
              <a:chOff x="8057972" y="2166151"/>
              <a:chExt cx="2416029" cy="381359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D2DEE3C-1417-4002-AB64-10FE408734B7}"/>
                  </a:ext>
                </a:extLst>
              </p:cNvPr>
              <p:cNvSpPr/>
              <p:nvPr/>
            </p:nvSpPr>
            <p:spPr>
              <a:xfrm>
                <a:off x="8057972" y="2166151"/>
                <a:ext cx="2416029" cy="12431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50C255F-4CCD-43A5-B691-FBEE102CCB3F}"/>
                  </a:ext>
                </a:extLst>
              </p:cNvPr>
              <p:cNvGrpSpPr/>
              <p:nvPr/>
            </p:nvGrpSpPr>
            <p:grpSpPr>
              <a:xfrm>
                <a:off x="8235340" y="2364185"/>
                <a:ext cx="2061292" cy="867781"/>
                <a:chOff x="2392062" y="2344303"/>
                <a:chExt cx="2061292" cy="867781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465B49ED-D14A-4DF4-99B0-933997B71B9D}"/>
                    </a:ext>
                  </a:extLst>
                </p:cNvPr>
                <p:cNvSpPr txBox="1"/>
                <p:nvPr/>
              </p:nvSpPr>
              <p:spPr>
                <a:xfrm>
                  <a:off x="2392062" y="2344303"/>
                  <a:ext cx="20612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PROFESSIONAL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F5A5D49-1016-4B47-8100-57713F6411BB}"/>
                    </a:ext>
                  </a:extLst>
                </p:cNvPr>
                <p:cNvSpPr txBox="1"/>
                <p:nvPr/>
              </p:nvSpPr>
              <p:spPr>
                <a:xfrm>
                  <a:off x="2572957" y="2750419"/>
                  <a:ext cx="16995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570$</a:t>
                  </a:r>
                  <a:r>
                    <a:rPr lang="en-US" sz="240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1200" i="1">
                      <a:solidFill>
                        <a:schemeClr val="bg1"/>
                      </a:solidFill>
                    </a:rPr>
                    <a:t>Monthly</a:t>
                  </a:r>
                  <a:endParaRPr lang="en-US" sz="2000" i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BBB6BA7-0C32-433D-AA2F-998AA0EF2751}"/>
                  </a:ext>
                </a:extLst>
              </p:cNvPr>
              <p:cNvSpPr/>
              <p:nvPr/>
            </p:nvSpPr>
            <p:spPr>
              <a:xfrm>
                <a:off x="8057972" y="340993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B0901CC-695A-405D-8D94-5A42EA162AB2}"/>
                  </a:ext>
                </a:extLst>
              </p:cNvPr>
              <p:cNvSpPr/>
              <p:nvPr/>
            </p:nvSpPr>
            <p:spPr>
              <a:xfrm>
                <a:off x="8057972" y="3796242"/>
                <a:ext cx="2416029" cy="383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C2F776-30AB-4A59-BE56-761B2AC8C868}"/>
                  </a:ext>
                </a:extLst>
              </p:cNvPr>
              <p:cNvSpPr/>
              <p:nvPr/>
            </p:nvSpPr>
            <p:spPr>
              <a:xfrm>
                <a:off x="8057972" y="417619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979ADA1-C61D-4C06-97F9-3DECF1E45446}"/>
                  </a:ext>
                </a:extLst>
              </p:cNvPr>
              <p:cNvSpPr/>
              <p:nvPr/>
            </p:nvSpPr>
            <p:spPr>
              <a:xfrm>
                <a:off x="8057972" y="4556152"/>
                <a:ext cx="2416029" cy="3838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B8C0659-5703-434A-999D-3D086A78E6F6}"/>
                  </a:ext>
                </a:extLst>
              </p:cNvPr>
              <p:cNvSpPr/>
              <p:nvPr/>
            </p:nvSpPr>
            <p:spPr>
              <a:xfrm>
                <a:off x="8057972" y="4936107"/>
                <a:ext cx="2416029" cy="383805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E9BE66D-C80C-4026-97B4-BDD2D6601C4E}"/>
                  </a:ext>
                </a:extLst>
              </p:cNvPr>
              <p:cNvSpPr/>
              <p:nvPr/>
            </p:nvSpPr>
            <p:spPr>
              <a:xfrm>
                <a:off x="8057972" y="5316062"/>
                <a:ext cx="2416029" cy="6636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3C098F0-04ED-4A45-93D6-F723FF6BF5EE}"/>
                  </a:ext>
                </a:extLst>
              </p:cNvPr>
              <p:cNvSpPr txBox="1"/>
              <p:nvPr/>
            </p:nvSpPr>
            <p:spPr>
              <a:xfrm>
                <a:off x="8284911" y="3491915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Financial Guidance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833ECEB-A81E-441C-9AF7-8BAE6FD4A27F}"/>
                  </a:ext>
                </a:extLst>
              </p:cNvPr>
              <p:cNvSpPr txBox="1"/>
              <p:nvPr/>
            </p:nvSpPr>
            <p:spPr>
              <a:xfrm>
                <a:off x="8284911" y="3873457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Sales Report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D15C7A9-CBE1-4A91-A294-801FE82D0150}"/>
                  </a:ext>
                </a:extLst>
              </p:cNvPr>
              <p:cNvSpPr txBox="1"/>
              <p:nvPr/>
            </p:nvSpPr>
            <p:spPr>
              <a:xfrm>
                <a:off x="8284911" y="4254999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Support In Person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61B95D6-0FF8-4796-B9EF-9CBA3FCF795C}"/>
                  </a:ext>
                </a:extLst>
              </p:cNvPr>
              <p:cNvSpPr txBox="1"/>
              <p:nvPr/>
            </p:nvSpPr>
            <p:spPr>
              <a:xfrm>
                <a:off x="8284911" y="4636542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Branding And Marketing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D091EA8-C70E-4618-BD99-B33ACE230C2C}"/>
                  </a:ext>
                </a:extLst>
              </p:cNvPr>
              <p:cNvSpPr txBox="1"/>
              <p:nvPr/>
            </p:nvSpPr>
            <p:spPr>
              <a:xfrm>
                <a:off x="8284911" y="5018085"/>
                <a:ext cx="19621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Business Analysis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66DEFE-5861-4825-A010-8767EB5ED9C9}"/>
                  </a:ext>
                </a:extLst>
              </p:cNvPr>
              <p:cNvSpPr txBox="1"/>
              <p:nvPr/>
            </p:nvSpPr>
            <p:spPr>
              <a:xfrm>
                <a:off x="8801949" y="5517098"/>
                <a:ext cx="928074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PURCHASE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D7B95C6-C1A8-4F7E-B846-2C1A35139422}"/>
              </a:ext>
            </a:extLst>
          </p:cNvPr>
          <p:cNvGrpSpPr/>
          <p:nvPr/>
        </p:nvGrpSpPr>
        <p:grpSpPr>
          <a:xfrm>
            <a:off x="4140294" y="972498"/>
            <a:ext cx="3911412" cy="764520"/>
            <a:chOff x="6460034" y="2772723"/>
            <a:chExt cx="3911412" cy="76452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16A740-F0A2-4E71-BA56-BBD1A6E5C76A}"/>
                </a:ext>
              </a:extLst>
            </p:cNvPr>
            <p:cNvSpPr txBox="1"/>
            <p:nvPr/>
          </p:nvSpPr>
          <p:spPr>
            <a:xfrm flipH="1">
              <a:off x="6460034" y="2772723"/>
              <a:ext cx="3911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PRICING TABLE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CA41B5-B0E2-4D5B-82F7-D770736B05C3}"/>
                </a:ext>
              </a:extLst>
            </p:cNvPr>
            <p:cNvCxnSpPr/>
            <p:nvPr/>
          </p:nvCxnSpPr>
          <p:spPr>
            <a:xfrm>
              <a:off x="7825190" y="3537243"/>
              <a:ext cx="118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2623839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747DDC7-78B7-48EF-877C-7410B09F8E60}"/>
              </a:ext>
            </a:extLst>
          </p:cNvPr>
          <p:cNvSpPr/>
          <p:nvPr/>
        </p:nvSpPr>
        <p:spPr>
          <a:xfrm>
            <a:off x="4914319" y="2300557"/>
            <a:ext cx="2363362" cy="885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CB6AC-C367-4D6D-A4C4-591CFA4A3C0E}"/>
              </a:ext>
            </a:extLst>
          </p:cNvPr>
          <p:cNvSpPr/>
          <p:nvPr/>
        </p:nvSpPr>
        <p:spPr>
          <a:xfrm>
            <a:off x="4914319" y="3186382"/>
            <a:ext cx="2363362" cy="52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31F64E-87EF-44C0-A135-20CFBBDBA831}"/>
              </a:ext>
            </a:extLst>
          </p:cNvPr>
          <p:cNvSpPr/>
          <p:nvPr/>
        </p:nvSpPr>
        <p:spPr>
          <a:xfrm>
            <a:off x="4914319" y="3237999"/>
            <a:ext cx="2363362" cy="242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7BB44D-07B4-492B-AA3F-E146DCC6FD9D}"/>
              </a:ext>
            </a:extLst>
          </p:cNvPr>
          <p:cNvSpPr/>
          <p:nvPr/>
        </p:nvSpPr>
        <p:spPr>
          <a:xfrm>
            <a:off x="4914319" y="5662882"/>
            <a:ext cx="2363362" cy="318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768AE97-47B4-43D2-8D63-8520FC198CAB}"/>
              </a:ext>
            </a:extLst>
          </p:cNvPr>
          <p:cNvCxnSpPr/>
          <p:nvPr/>
        </p:nvCxnSpPr>
        <p:spPr>
          <a:xfrm>
            <a:off x="5162375" y="380233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BC9E003-0277-4F06-A735-1B420716C866}"/>
              </a:ext>
            </a:extLst>
          </p:cNvPr>
          <p:cNvCxnSpPr/>
          <p:nvPr/>
        </p:nvCxnSpPr>
        <p:spPr>
          <a:xfrm>
            <a:off x="5162375" y="528823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219FC1-C874-4D90-9B66-55FEA43676EE}"/>
              </a:ext>
            </a:extLst>
          </p:cNvPr>
          <p:cNvCxnSpPr/>
          <p:nvPr/>
        </p:nvCxnSpPr>
        <p:spPr>
          <a:xfrm>
            <a:off x="5162375" y="4916757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E98F9-07EB-4570-BB42-7579E497C85D}"/>
              </a:ext>
            </a:extLst>
          </p:cNvPr>
          <p:cNvCxnSpPr/>
          <p:nvPr/>
        </p:nvCxnSpPr>
        <p:spPr>
          <a:xfrm>
            <a:off x="5162375" y="454528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9C2191-EC11-4B23-BF94-5B5A968A17D3}"/>
              </a:ext>
            </a:extLst>
          </p:cNvPr>
          <p:cNvCxnSpPr/>
          <p:nvPr/>
        </p:nvCxnSpPr>
        <p:spPr>
          <a:xfrm>
            <a:off x="5162375" y="4173807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24D14F3-8FBB-4C32-94FF-015699B07900}"/>
              </a:ext>
            </a:extLst>
          </p:cNvPr>
          <p:cNvSpPr/>
          <p:nvPr/>
        </p:nvSpPr>
        <p:spPr>
          <a:xfrm>
            <a:off x="5847581" y="2966536"/>
            <a:ext cx="496838" cy="4968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EC0DB4-C906-4F39-AE86-B3124FB0E506}"/>
              </a:ext>
            </a:extLst>
          </p:cNvPr>
          <p:cNvSpPr txBox="1"/>
          <p:nvPr/>
        </p:nvSpPr>
        <p:spPr>
          <a:xfrm>
            <a:off x="5142053" y="3481669"/>
            <a:ext cx="19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Low budget properties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015E30-BEED-49FD-A0A3-836C7E21EC80}"/>
              </a:ext>
            </a:extLst>
          </p:cNvPr>
          <p:cNvSpPr txBox="1"/>
          <p:nvPr/>
        </p:nvSpPr>
        <p:spPr>
          <a:xfrm>
            <a:off x="5225409" y="3852617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Basic interior design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EC4B03-E105-49C9-B218-87BFC9EE2B06}"/>
              </a:ext>
            </a:extLst>
          </p:cNvPr>
          <p:cNvSpPr txBox="1"/>
          <p:nvPr/>
        </p:nvSpPr>
        <p:spPr>
          <a:xfrm>
            <a:off x="5145259" y="4223565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Nomal exterior design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3BA731-E31A-4C9B-9ACF-623C1BB3880B}"/>
              </a:ext>
            </a:extLst>
          </p:cNvPr>
          <p:cNvSpPr txBox="1"/>
          <p:nvPr/>
        </p:nvSpPr>
        <p:spPr>
          <a:xfrm>
            <a:off x="5445021" y="4594513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Plan sketching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933AD4-F7AB-423D-AF48-366736E39910}"/>
              </a:ext>
            </a:extLst>
          </p:cNvPr>
          <p:cNvSpPr txBox="1"/>
          <p:nvPr/>
        </p:nvSpPr>
        <p:spPr>
          <a:xfrm>
            <a:off x="5195753" y="4965461"/>
            <a:ext cx="180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Maintanance support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DE18F7-58CE-47EF-9BCB-7BD17C4EF7F8}"/>
              </a:ext>
            </a:extLst>
          </p:cNvPr>
          <p:cNvSpPr txBox="1"/>
          <p:nvPr/>
        </p:nvSpPr>
        <p:spPr>
          <a:xfrm>
            <a:off x="5060300" y="5336410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24/7 customer help desk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FE42B1-F01A-4279-848F-8A26AD0D506C}"/>
              </a:ext>
            </a:extLst>
          </p:cNvPr>
          <p:cNvSpPr txBox="1"/>
          <p:nvPr/>
        </p:nvSpPr>
        <p:spPr>
          <a:xfrm>
            <a:off x="5836153" y="3061067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59$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01C186-A1A5-4AD3-8708-056682742D18}"/>
              </a:ext>
            </a:extLst>
          </p:cNvPr>
          <p:cNvSpPr txBox="1"/>
          <p:nvPr/>
        </p:nvSpPr>
        <p:spPr>
          <a:xfrm>
            <a:off x="5206173" y="2413227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STANDARD PLAN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5A3F10-2C70-4094-9B0E-43D8BA998E20}"/>
              </a:ext>
            </a:extLst>
          </p:cNvPr>
          <p:cNvSpPr txBox="1"/>
          <p:nvPr/>
        </p:nvSpPr>
        <p:spPr>
          <a:xfrm>
            <a:off x="5346436" y="267287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/>
              <a:t>For a regular buget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3A65D2-1D00-4965-9E9A-01EB995DF3F3}"/>
              </a:ext>
            </a:extLst>
          </p:cNvPr>
          <p:cNvSpPr txBox="1"/>
          <p:nvPr/>
        </p:nvSpPr>
        <p:spPr>
          <a:xfrm>
            <a:off x="5570055" y="568594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PURCHASE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2BDE3-2CF8-459C-A8C0-E5A2B62E109A}"/>
              </a:ext>
            </a:extLst>
          </p:cNvPr>
          <p:cNvSpPr/>
          <p:nvPr/>
        </p:nvSpPr>
        <p:spPr>
          <a:xfrm>
            <a:off x="1912739" y="2300557"/>
            <a:ext cx="2363362" cy="885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3C835-43FA-44E1-AE45-CD7885AAE5E1}"/>
              </a:ext>
            </a:extLst>
          </p:cNvPr>
          <p:cNvSpPr/>
          <p:nvPr/>
        </p:nvSpPr>
        <p:spPr>
          <a:xfrm>
            <a:off x="1912739" y="3186382"/>
            <a:ext cx="2363362" cy="5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42E62-2C13-4BC0-97CA-42DBD579C63A}"/>
              </a:ext>
            </a:extLst>
          </p:cNvPr>
          <p:cNvSpPr/>
          <p:nvPr/>
        </p:nvSpPr>
        <p:spPr>
          <a:xfrm>
            <a:off x="1912739" y="3237999"/>
            <a:ext cx="2363362" cy="242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FFCE96-9931-4827-89CD-9DADA601554B}"/>
              </a:ext>
            </a:extLst>
          </p:cNvPr>
          <p:cNvSpPr/>
          <p:nvPr/>
        </p:nvSpPr>
        <p:spPr>
          <a:xfrm>
            <a:off x="1912739" y="5662882"/>
            <a:ext cx="2363362" cy="318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62485-DD2B-4700-AD1C-C4F9106E0E3D}"/>
              </a:ext>
            </a:extLst>
          </p:cNvPr>
          <p:cNvCxnSpPr/>
          <p:nvPr/>
        </p:nvCxnSpPr>
        <p:spPr>
          <a:xfrm>
            <a:off x="2160795" y="380233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00A469-157A-429A-B10C-D42B60C309BF}"/>
              </a:ext>
            </a:extLst>
          </p:cNvPr>
          <p:cNvCxnSpPr/>
          <p:nvPr/>
        </p:nvCxnSpPr>
        <p:spPr>
          <a:xfrm>
            <a:off x="2160795" y="528823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170C46-0DBD-404A-AC76-6B040894BE43}"/>
              </a:ext>
            </a:extLst>
          </p:cNvPr>
          <p:cNvCxnSpPr/>
          <p:nvPr/>
        </p:nvCxnSpPr>
        <p:spPr>
          <a:xfrm>
            <a:off x="2160795" y="4916757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E96453-2CB4-4205-B7D6-0078E8873FAC}"/>
              </a:ext>
            </a:extLst>
          </p:cNvPr>
          <p:cNvCxnSpPr/>
          <p:nvPr/>
        </p:nvCxnSpPr>
        <p:spPr>
          <a:xfrm>
            <a:off x="2160795" y="454528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B05150-C271-42C7-87FC-6A761D478B0D}"/>
              </a:ext>
            </a:extLst>
          </p:cNvPr>
          <p:cNvCxnSpPr/>
          <p:nvPr/>
        </p:nvCxnSpPr>
        <p:spPr>
          <a:xfrm>
            <a:off x="2160795" y="4173807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CCF113E-8DEB-4062-ADE8-FD5A6AF1984F}"/>
              </a:ext>
            </a:extLst>
          </p:cNvPr>
          <p:cNvSpPr/>
          <p:nvPr/>
        </p:nvSpPr>
        <p:spPr>
          <a:xfrm>
            <a:off x="2846001" y="2966536"/>
            <a:ext cx="496838" cy="496838"/>
          </a:xfrm>
          <a:prstGeom prst="ellips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4079D-2A67-4D5D-9497-09C6F5D918C7}"/>
              </a:ext>
            </a:extLst>
          </p:cNvPr>
          <p:cNvSpPr txBox="1"/>
          <p:nvPr/>
        </p:nvSpPr>
        <p:spPr>
          <a:xfrm>
            <a:off x="2140473" y="3481669"/>
            <a:ext cx="19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Low budget properties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C6739E-8D67-4CB6-8060-A2CAB05CE2A0}"/>
              </a:ext>
            </a:extLst>
          </p:cNvPr>
          <p:cNvSpPr txBox="1"/>
          <p:nvPr/>
        </p:nvSpPr>
        <p:spPr>
          <a:xfrm>
            <a:off x="2223829" y="3852617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Basic interior design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E0325-2755-4557-93D8-0E9C273BC799}"/>
              </a:ext>
            </a:extLst>
          </p:cNvPr>
          <p:cNvSpPr txBox="1"/>
          <p:nvPr/>
        </p:nvSpPr>
        <p:spPr>
          <a:xfrm>
            <a:off x="2143679" y="4223565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Nomal exterior design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DA07B-A7B9-486F-98F4-81D7E4859C19}"/>
              </a:ext>
            </a:extLst>
          </p:cNvPr>
          <p:cNvSpPr txBox="1"/>
          <p:nvPr/>
        </p:nvSpPr>
        <p:spPr>
          <a:xfrm>
            <a:off x="2443441" y="4594513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Plan sketching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924AF7-AF1A-4563-A84B-C053CAB10791}"/>
              </a:ext>
            </a:extLst>
          </p:cNvPr>
          <p:cNvSpPr txBox="1"/>
          <p:nvPr/>
        </p:nvSpPr>
        <p:spPr>
          <a:xfrm>
            <a:off x="2194173" y="4965461"/>
            <a:ext cx="180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Maintanance support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C3A8D-233D-415D-AAB6-CE6725DFCE57}"/>
              </a:ext>
            </a:extLst>
          </p:cNvPr>
          <p:cNvSpPr txBox="1"/>
          <p:nvPr/>
        </p:nvSpPr>
        <p:spPr>
          <a:xfrm>
            <a:off x="2058720" y="5336410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24/7 customer help desk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09E8F8-40E8-416C-A99D-4C4C5C303BFD}"/>
              </a:ext>
            </a:extLst>
          </p:cNvPr>
          <p:cNvSpPr txBox="1"/>
          <p:nvPr/>
        </p:nvSpPr>
        <p:spPr>
          <a:xfrm>
            <a:off x="2836978" y="3061067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39$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C656F1-2999-4569-906E-86CD003C8375}"/>
              </a:ext>
            </a:extLst>
          </p:cNvPr>
          <p:cNvSpPr txBox="1"/>
          <p:nvPr/>
        </p:nvSpPr>
        <p:spPr>
          <a:xfrm>
            <a:off x="2447448" y="2413227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BASIC PLAN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2B1AF1-32D5-455D-A488-0A1B43A3D21A}"/>
              </a:ext>
            </a:extLst>
          </p:cNvPr>
          <p:cNvSpPr txBox="1"/>
          <p:nvPr/>
        </p:nvSpPr>
        <p:spPr>
          <a:xfrm>
            <a:off x="2344856" y="267287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/>
              <a:t>For a regular buget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DCAE7B-E44D-4318-87AE-5500BB7AC740}"/>
              </a:ext>
            </a:extLst>
          </p:cNvPr>
          <p:cNvSpPr txBox="1"/>
          <p:nvPr/>
        </p:nvSpPr>
        <p:spPr>
          <a:xfrm>
            <a:off x="2568475" y="568594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PURCHASE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5C6AD1-B534-4C4D-8898-9A4F228B0FAD}"/>
              </a:ext>
            </a:extLst>
          </p:cNvPr>
          <p:cNvSpPr/>
          <p:nvPr/>
        </p:nvSpPr>
        <p:spPr>
          <a:xfrm>
            <a:off x="7915899" y="2300557"/>
            <a:ext cx="2363362" cy="885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4E694D-1DB9-46BF-ACB2-A7CCFB3147B4}"/>
              </a:ext>
            </a:extLst>
          </p:cNvPr>
          <p:cNvSpPr/>
          <p:nvPr/>
        </p:nvSpPr>
        <p:spPr>
          <a:xfrm>
            <a:off x="7915899" y="3186382"/>
            <a:ext cx="2363362" cy="52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5143F5-DBA1-4D2B-99C1-9DB6F3D4F9F1}"/>
              </a:ext>
            </a:extLst>
          </p:cNvPr>
          <p:cNvSpPr/>
          <p:nvPr/>
        </p:nvSpPr>
        <p:spPr>
          <a:xfrm>
            <a:off x="7915899" y="3237999"/>
            <a:ext cx="2363362" cy="242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B25CBC-77B1-4659-92FE-58C2A66A1C91}"/>
              </a:ext>
            </a:extLst>
          </p:cNvPr>
          <p:cNvSpPr/>
          <p:nvPr/>
        </p:nvSpPr>
        <p:spPr>
          <a:xfrm>
            <a:off x="7915899" y="5662882"/>
            <a:ext cx="2363362" cy="318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F8BA21D-FD79-4AC8-95F5-EA7C62A79DA4}"/>
              </a:ext>
            </a:extLst>
          </p:cNvPr>
          <p:cNvCxnSpPr/>
          <p:nvPr/>
        </p:nvCxnSpPr>
        <p:spPr>
          <a:xfrm>
            <a:off x="8163955" y="380233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7E46567-5BC4-4AF3-B50D-1918D2436989}"/>
              </a:ext>
            </a:extLst>
          </p:cNvPr>
          <p:cNvCxnSpPr/>
          <p:nvPr/>
        </p:nvCxnSpPr>
        <p:spPr>
          <a:xfrm>
            <a:off x="8163955" y="528823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DCBDC8A-05C1-4B0A-AB03-972173EC6C88}"/>
              </a:ext>
            </a:extLst>
          </p:cNvPr>
          <p:cNvCxnSpPr/>
          <p:nvPr/>
        </p:nvCxnSpPr>
        <p:spPr>
          <a:xfrm>
            <a:off x="8163955" y="4916757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E5C804D-AECB-4E52-B64E-D1686925EA76}"/>
              </a:ext>
            </a:extLst>
          </p:cNvPr>
          <p:cNvCxnSpPr/>
          <p:nvPr/>
        </p:nvCxnSpPr>
        <p:spPr>
          <a:xfrm>
            <a:off x="8163955" y="4545282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2C5CB1-F331-4EAA-ADCB-BB2BDEEEA9EA}"/>
              </a:ext>
            </a:extLst>
          </p:cNvPr>
          <p:cNvCxnSpPr/>
          <p:nvPr/>
        </p:nvCxnSpPr>
        <p:spPr>
          <a:xfrm>
            <a:off x="8163955" y="4173807"/>
            <a:ext cx="1867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19C6202-E972-4536-ABB2-869FDC47474F}"/>
              </a:ext>
            </a:extLst>
          </p:cNvPr>
          <p:cNvSpPr/>
          <p:nvPr/>
        </p:nvSpPr>
        <p:spPr>
          <a:xfrm>
            <a:off x="8849161" y="2966536"/>
            <a:ext cx="496838" cy="4968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41C783-F3B0-40BC-9EB7-5229BC935430}"/>
              </a:ext>
            </a:extLst>
          </p:cNvPr>
          <p:cNvSpPr txBox="1"/>
          <p:nvPr/>
        </p:nvSpPr>
        <p:spPr>
          <a:xfrm>
            <a:off x="8143633" y="3481669"/>
            <a:ext cx="19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Low budget properties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9053BD-4608-4357-B3F9-10304165EB22}"/>
              </a:ext>
            </a:extLst>
          </p:cNvPr>
          <p:cNvSpPr txBox="1"/>
          <p:nvPr/>
        </p:nvSpPr>
        <p:spPr>
          <a:xfrm>
            <a:off x="8226989" y="3852617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Basic interior design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CFAB0D-C556-4B89-B348-92410A75A1BB}"/>
              </a:ext>
            </a:extLst>
          </p:cNvPr>
          <p:cNvSpPr txBox="1"/>
          <p:nvPr/>
        </p:nvSpPr>
        <p:spPr>
          <a:xfrm>
            <a:off x="8146840" y="4223565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Nomal exterior design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A357CF-7EF2-4358-8D44-83C0510E3CA9}"/>
              </a:ext>
            </a:extLst>
          </p:cNvPr>
          <p:cNvSpPr txBox="1"/>
          <p:nvPr/>
        </p:nvSpPr>
        <p:spPr>
          <a:xfrm>
            <a:off x="8446601" y="4594513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Plan sketching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4309F5-1D1B-4335-AF71-E4FF762F5063}"/>
              </a:ext>
            </a:extLst>
          </p:cNvPr>
          <p:cNvSpPr txBox="1"/>
          <p:nvPr/>
        </p:nvSpPr>
        <p:spPr>
          <a:xfrm>
            <a:off x="8197334" y="4965461"/>
            <a:ext cx="180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Maintanance support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8A4C77-7EAC-497C-B201-378E4C232680}"/>
              </a:ext>
            </a:extLst>
          </p:cNvPr>
          <p:cNvSpPr txBox="1"/>
          <p:nvPr/>
        </p:nvSpPr>
        <p:spPr>
          <a:xfrm>
            <a:off x="8061880" y="5336410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24/7 customer help desk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6F27E2-4306-42DE-B9CC-E325A3EA3E98}"/>
              </a:ext>
            </a:extLst>
          </p:cNvPr>
          <p:cNvSpPr txBox="1"/>
          <p:nvPr/>
        </p:nvSpPr>
        <p:spPr>
          <a:xfrm>
            <a:off x="8841740" y="3061067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79$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DB527B-A6CA-43FB-B8A1-DAF55661F3F9}"/>
              </a:ext>
            </a:extLst>
          </p:cNvPr>
          <p:cNvSpPr txBox="1"/>
          <p:nvPr/>
        </p:nvSpPr>
        <p:spPr>
          <a:xfrm>
            <a:off x="8282292" y="2413227"/>
            <a:ext cx="1630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PREMIUM PLAN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21A7E9-1302-401F-BF8C-31C39888C5BC}"/>
              </a:ext>
            </a:extLst>
          </p:cNvPr>
          <p:cNvSpPr txBox="1"/>
          <p:nvPr/>
        </p:nvSpPr>
        <p:spPr>
          <a:xfrm>
            <a:off x="8348016" y="267287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/>
              <a:t>For a regular buget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C1E2A9-D6BF-4669-BC6F-05E6ED5603BC}"/>
              </a:ext>
            </a:extLst>
          </p:cNvPr>
          <p:cNvSpPr txBox="1"/>
          <p:nvPr/>
        </p:nvSpPr>
        <p:spPr>
          <a:xfrm>
            <a:off x="8571635" y="568594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PURCHASE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A4CE79-C2F0-4DEE-B1EC-4FCD0B09FFB4}"/>
              </a:ext>
            </a:extLst>
          </p:cNvPr>
          <p:cNvGrpSpPr/>
          <p:nvPr/>
        </p:nvGrpSpPr>
        <p:grpSpPr>
          <a:xfrm>
            <a:off x="4140294" y="972498"/>
            <a:ext cx="3911412" cy="764520"/>
            <a:chOff x="6460034" y="2772723"/>
            <a:chExt cx="3911412" cy="7645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D13285A-5EA7-40E3-85D1-407ECDFB91EA}"/>
                </a:ext>
              </a:extLst>
            </p:cNvPr>
            <p:cNvSpPr txBox="1"/>
            <p:nvPr/>
          </p:nvSpPr>
          <p:spPr>
            <a:xfrm flipH="1">
              <a:off x="6460034" y="2772723"/>
              <a:ext cx="3911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PRICING TABLE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8AD3CBE-E13A-43F3-881E-3F30994ED896}"/>
                </a:ext>
              </a:extLst>
            </p:cNvPr>
            <p:cNvCxnSpPr/>
            <p:nvPr/>
          </p:nvCxnSpPr>
          <p:spPr>
            <a:xfrm>
              <a:off x="7825190" y="3537243"/>
              <a:ext cx="11811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2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C057B8-83A0-44B5-AFB0-1A14588CC9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1748D8-AA84-4654-B16C-CD57393026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1DC1DF2-F765-4CE8-A06D-3178357B02E6}"/>
              </a:ext>
            </a:extLst>
          </p:cNvPr>
          <p:cNvSpPr/>
          <p:nvPr/>
        </p:nvSpPr>
        <p:spPr>
          <a:xfrm>
            <a:off x="-1546166" y="1485878"/>
            <a:ext cx="3359441" cy="3886245"/>
          </a:xfrm>
          <a:prstGeom prst="frame">
            <a:avLst>
              <a:gd name="adj1" fmla="val 3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09208B2D-91A7-43AB-9730-81CF419EBA06}"/>
              </a:ext>
            </a:extLst>
          </p:cNvPr>
          <p:cNvSpPr/>
          <p:nvPr/>
        </p:nvSpPr>
        <p:spPr>
          <a:xfrm>
            <a:off x="936535" y="557410"/>
            <a:ext cx="3359441" cy="3886245"/>
          </a:xfrm>
          <a:prstGeom prst="frame">
            <a:avLst>
              <a:gd name="adj1" fmla="val 3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6810F623-C8ED-4F54-9A0E-2F510C0AE8A4}"/>
              </a:ext>
            </a:extLst>
          </p:cNvPr>
          <p:cNvSpPr/>
          <p:nvPr/>
        </p:nvSpPr>
        <p:spPr>
          <a:xfrm>
            <a:off x="2482701" y="2500532"/>
            <a:ext cx="3359441" cy="3886245"/>
          </a:xfrm>
          <a:prstGeom prst="frame">
            <a:avLst>
              <a:gd name="adj1" fmla="val 39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CD8EF-F364-4356-BD64-F32108B54602}"/>
              </a:ext>
            </a:extLst>
          </p:cNvPr>
          <p:cNvSpPr txBox="1"/>
          <p:nvPr/>
        </p:nvSpPr>
        <p:spPr>
          <a:xfrm>
            <a:off x="6349860" y="5314116"/>
            <a:ext cx="556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48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E945522-BDAB-4E96-B5A2-4D054EB0D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r="25374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3034CA-FB99-42C2-848E-CCBF073A708F}"/>
              </a:ext>
            </a:extLst>
          </p:cNvPr>
          <p:cNvSpPr/>
          <p:nvPr/>
        </p:nvSpPr>
        <p:spPr>
          <a:xfrm>
            <a:off x="5781766" y="2345787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4D433A-23D5-43D3-969F-75833A4FCF50}"/>
              </a:ext>
            </a:extLst>
          </p:cNvPr>
          <p:cNvSpPr/>
          <p:nvPr/>
        </p:nvSpPr>
        <p:spPr>
          <a:xfrm>
            <a:off x="5751691" y="71297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A6AAA-38B9-494F-9A9D-4A56C65479DA}"/>
              </a:ext>
            </a:extLst>
          </p:cNvPr>
          <p:cNvSpPr/>
          <p:nvPr/>
        </p:nvSpPr>
        <p:spPr>
          <a:xfrm>
            <a:off x="5781766" y="4230858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02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172C2D-D47E-41F8-B0FD-924020A178CC}"/>
              </a:ext>
            </a:extLst>
          </p:cNvPr>
          <p:cNvSpPr/>
          <p:nvPr/>
        </p:nvSpPr>
        <p:spPr>
          <a:xfrm>
            <a:off x="3144989" y="3614127"/>
            <a:ext cx="1780944" cy="3243873"/>
          </a:xfrm>
          <a:custGeom>
            <a:avLst/>
            <a:gdLst>
              <a:gd name="connsiteX0" fmla="*/ 1617428 w 1780944"/>
              <a:gd name="connsiteY0" fmla="*/ 0 h 3243873"/>
              <a:gd name="connsiteX1" fmla="*/ 1780944 w 1780944"/>
              <a:gd name="connsiteY1" fmla="*/ 0 h 3243873"/>
              <a:gd name="connsiteX2" fmla="*/ 163516 w 1780944"/>
              <a:gd name="connsiteY2" fmla="*/ 3243873 h 3243873"/>
              <a:gd name="connsiteX3" fmla="*/ 0 w 1780944"/>
              <a:gd name="connsiteY3" fmla="*/ 3243873 h 3243873"/>
              <a:gd name="connsiteX4" fmla="*/ 1617428 w 1780944"/>
              <a:gd name="connsiteY4" fmla="*/ 0 h 324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944" h="3243873">
                <a:moveTo>
                  <a:pt x="1617428" y="0"/>
                </a:moveTo>
                <a:lnTo>
                  <a:pt x="1780944" y="0"/>
                </a:lnTo>
                <a:lnTo>
                  <a:pt x="163516" y="3243873"/>
                </a:lnTo>
                <a:lnTo>
                  <a:pt x="0" y="3243873"/>
                </a:lnTo>
                <a:lnTo>
                  <a:pt x="16174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728B689-8CAA-4945-A43F-9E820778ACE0}"/>
              </a:ext>
            </a:extLst>
          </p:cNvPr>
          <p:cNvSpPr/>
          <p:nvPr/>
        </p:nvSpPr>
        <p:spPr>
          <a:xfrm>
            <a:off x="3866151" y="4265784"/>
            <a:ext cx="1059782" cy="1940558"/>
          </a:xfrm>
          <a:custGeom>
            <a:avLst/>
            <a:gdLst>
              <a:gd name="connsiteX0" fmla="*/ 967582 w 1059782"/>
              <a:gd name="connsiteY0" fmla="*/ 0 h 1940558"/>
              <a:gd name="connsiteX1" fmla="*/ 1059782 w 1059782"/>
              <a:gd name="connsiteY1" fmla="*/ 0 h 1940558"/>
              <a:gd name="connsiteX2" fmla="*/ 92200 w 1059782"/>
              <a:gd name="connsiteY2" fmla="*/ 1940558 h 1940558"/>
              <a:gd name="connsiteX3" fmla="*/ 0 w 1059782"/>
              <a:gd name="connsiteY3" fmla="*/ 1940558 h 1940558"/>
              <a:gd name="connsiteX4" fmla="*/ 967582 w 1059782"/>
              <a:gd name="connsiteY4" fmla="*/ 0 h 19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782" h="1940558">
                <a:moveTo>
                  <a:pt x="967582" y="0"/>
                </a:moveTo>
                <a:lnTo>
                  <a:pt x="1059782" y="0"/>
                </a:lnTo>
                <a:lnTo>
                  <a:pt x="92200" y="1940558"/>
                </a:lnTo>
                <a:lnTo>
                  <a:pt x="0" y="1940558"/>
                </a:lnTo>
                <a:lnTo>
                  <a:pt x="9675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8A5381C-7582-4DA6-A09A-64C4E8199D01}"/>
              </a:ext>
            </a:extLst>
          </p:cNvPr>
          <p:cNvSpPr/>
          <p:nvPr/>
        </p:nvSpPr>
        <p:spPr>
          <a:xfrm>
            <a:off x="182714" y="0"/>
            <a:ext cx="1780944" cy="3243873"/>
          </a:xfrm>
          <a:custGeom>
            <a:avLst/>
            <a:gdLst>
              <a:gd name="connsiteX0" fmla="*/ 1617428 w 1780944"/>
              <a:gd name="connsiteY0" fmla="*/ 0 h 3243873"/>
              <a:gd name="connsiteX1" fmla="*/ 1780944 w 1780944"/>
              <a:gd name="connsiteY1" fmla="*/ 0 h 3243873"/>
              <a:gd name="connsiteX2" fmla="*/ 163516 w 1780944"/>
              <a:gd name="connsiteY2" fmla="*/ 3243873 h 3243873"/>
              <a:gd name="connsiteX3" fmla="*/ 0 w 1780944"/>
              <a:gd name="connsiteY3" fmla="*/ 3243873 h 3243873"/>
              <a:gd name="connsiteX4" fmla="*/ 1617428 w 1780944"/>
              <a:gd name="connsiteY4" fmla="*/ 0 h 324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944" h="3243873">
                <a:moveTo>
                  <a:pt x="1617428" y="0"/>
                </a:moveTo>
                <a:lnTo>
                  <a:pt x="1780944" y="0"/>
                </a:lnTo>
                <a:lnTo>
                  <a:pt x="163516" y="3243873"/>
                </a:lnTo>
                <a:lnTo>
                  <a:pt x="0" y="3243873"/>
                </a:lnTo>
                <a:lnTo>
                  <a:pt x="16174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EB91900-003B-498E-A339-4E26E404876E}"/>
              </a:ext>
            </a:extLst>
          </p:cNvPr>
          <p:cNvSpPr/>
          <p:nvPr/>
        </p:nvSpPr>
        <p:spPr>
          <a:xfrm>
            <a:off x="903876" y="651657"/>
            <a:ext cx="1059782" cy="1940558"/>
          </a:xfrm>
          <a:custGeom>
            <a:avLst/>
            <a:gdLst>
              <a:gd name="connsiteX0" fmla="*/ 967582 w 1059782"/>
              <a:gd name="connsiteY0" fmla="*/ 0 h 1940558"/>
              <a:gd name="connsiteX1" fmla="*/ 1059782 w 1059782"/>
              <a:gd name="connsiteY1" fmla="*/ 0 h 1940558"/>
              <a:gd name="connsiteX2" fmla="*/ 92200 w 1059782"/>
              <a:gd name="connsiteY2" fmla="*/ 1940558 h 1940558"/>
              <a:gd name="connsiteX3" fmla="*/ 0 w 1059782"/>
              <a:gd name="connsiteY3" fmla="*/ 1940558 h 1940558"/>
              <a:gd name="connsiteX4" fmla="*/ 967582 w 1059782"/>
              <a:gd name="connsiteY4" fmla="*/ 0 h 194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782" h="1940558">
                <a:moveTo>
                  <a:pt x="967582" y="0"/>
                </a:moveTo>
                <a:lnTo>
                  <a:pt x="1059782" y="0"/>
                </a:lnTo>
                <a:lnTo>
                  <a:pt x="92200" y="1940558"/>
                </a:lnTo>
                <a:lnTo>
                  <a:pt x="0" y="1940558"/>
                </a:lnTo>
                <a:lnTo>
                  <a:pt x="9675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B4EF95-7988-474C-AB12-DE226B9673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 r="19384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6F82B8-9B6D-40DF-AEBD-F1B95AE5796B}"/>
              </a:ext>
            </a:extLst>
          </p:cNvPr>
          <p:cNvSpPr/>
          <p:nvPr/>
        </p:nvSpPr>
        <p:spPr>
          <a:xfrm>
            <a:off x="6333338" y="2402059"/>
            <a:ext cx="3114915" cy="207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D7243-DA8F-457C-B78B-2AEB654D0A2B}"/>
              </a:ext>
            </a:extLst>
          </p:cNvPr>
          <p:cNvSpPr/>
          <p:nvPr/>
        </p:nvSpPr>
        <p:spPr>
          <a:xfrm>
            <a:off x="6303263" y="769245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4188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02C4314-852E-45E6-97EB-306A83D9CC8B}"/>
              </a:ext>
            </a:extLst>
          </p:cNvPr>
          <p:cNvSpPr/>
          <p:nvPr/>
        </p:nvSpPr>
        <p:spPr>
          <a:xfrm>
            <a:off x="952500" y="1181095"/>
            <a:ext cx="4551654" cy="4495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547CCD0-7F9C-43C1-88FC-C57B258C18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r="16359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580B179-B386-4503-9655-52FFCC17BB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A0DCCAD-80DF-40F6-AC9C-A320097C6C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r="1635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9D4F6C8-8BBA-43D7-91E7-B5587568C1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D6BE8A-B811-4E80-ADFF-8D6FA9146D12}"/>
              </a:ext>
            </a:extLst>
          </p:cNvPr>
          <p:cNvSpPr/>
          <p:nvPr/>
        </p:nvSpPr>
        <p:spPr>
          <a:xfrm>
            <a:off x="6442948" y="2813909"/>
            <a:ext cx="3080880" cy="207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A7B9F8-F448-4C78-9F8D-EFB943532A22}"/>
              </a:ext>
            </a:extLst>
          </p:cNvPr>
          <p:cNvSpPr/>
          <p:nvPr/>
        </p:nvSpPr>
        <p:spPr>
          <a:xfrm>
            <a:off x="6412873" y="1181095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799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7FDC232-E516-43EE-A105-DABD4E35F9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AB81D49-17AA-4C8F-8DD7-57C42C6001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2B1D73A-5DC6-46EC-9498-95BB9E1A79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7DB1F84-52D3-436B-96B0-5FEB715606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>
            <a:fillRect/>
          </a:stretch>
        </p:blipFill>
        <p:spPr/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9CF853E3-4C3E-4E19-92F7-73855A9FBCDC}"/>
              </a:ext>
            </a:extLst>
          </p:cNvPr>
          <p:cNvSpPr/>
          <p:nvPr/>
        </p:nvSpPr>
        <p:spPr>
          <a:xfrm>
            <a:off x="857721" y="1052764"/>
            <a:ext cx="2735526" cy="2707701"/>
          </a:xfrm>
          <a:prstGeom prst="frame">
            <a:avLst>
              <a:gd name="adj1" fmla="val 40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4866BE-2180-46D0-B606-0CC7A5F20F64}"/>
              </a:ext>
            </a:extLst>
          </p:cNvPr>
          <p:cNvSpPr/>
          <p:nvPr/>
        </p:nvSpPr>
        <p:spPr>
          <a:xfrm>
            <a:off x="6499218" y="3429000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6B23D9-DF04-4674-BCB2-4764D6DCC605}"/>
              </a:ext>
            </a:extLst>
          </p:cNvPr>
          <p:cNvSpPr/>
          <p:nvPr/>
        </p:nvSpPr>
        <p:spPr>
          <a:xfrm>
            <a:off x="6469143" y="1796186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1604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401B758-0DE6-4EE9-AA4F-6F467313A1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24838"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12DA3B7-25A8-4D4E-80D1-4B88C740474E}"/>
              </a:ext>
            </a:extLst>
          </p:cNvPr>
          <p:cNvSpPr/>
          <p:nvPr/>
        </p:nvSpPr>
        <p:spPr>
          <a:xfrm>
            <a:off x="5894307" y="2134772"/>
            <a:ext cx="3123084" cy="207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72E110-AE1B-4FB4-8805-086AF1B1C2F6}"/>
              </a:ext>
            </a:extLst>
          </p:cNvPr>
          <p:cNvSpPr/>
          <p:nvPr/>
        </p:nvSpPr>
        <p:spPr>
          <a:xfrm>
            <a:off x="5864232" y="501958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0EC189-EE77-4206-9B85-32CE012C3964}"/>
              </a:ext>
            </a:extLst>
          </p:cNvPr>
          <p:cNvSpPr/>
          <p:nvPr/>
        </p:nvSpPr>
        <p:spPr>
          <a:xfrm>
            <a:off x="8559474" y="4256439"/>
            <a:ext cx="3123084" cy="207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649574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4741ADB-07E8-4C72-AF84-5066E0D75A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r="24972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075162-B6B0-413E-84B0-B4A4699395CE}"/>
              </a:ext>
            </a:extLst>
          </p:cNvPr>
          <p:cNvSpPr/>
          <p:nvPr/>
        </p:nvSpPr>
        <p:spPr>
          <a:xfrm>
            <a:off x="4608003" y="4202885"/>
            <a:ext cx="5274228" cy="1464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74EB4-D530-4135-98B8-3E93FD0F0DC7}"/>
              </a:ext>
            </a:extLst>
          </p:cNvPr>
          <p:cNvSpPr/>
          <p:nvPr/>
        </p:nvSpPr>
        <p:spPr>
          <a:xfrm>
            <a:off x="5894307" y="2032271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F24CDB-10BC-4B66-ADC4-57044B8740F4}"/>
              </a:ext>
            </a:extLst>
          </p:cNvPr>
          <p:cNvSpPr/>
          <p:nvPr/>
        </p:nvSpPr>
        <p:spPr>
          <a:xfrm>
            <a:off x="5400364" y="4364111"/>
            <a:ext cx="4481867" cy="114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ADD YOUR 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90042653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2F591-EDCB-4E57-95A6-A34CCFF82CF0}"/>
              </a:ext>
            </a:extLst>
          </p:cNvPr>
          <p:cNvSpPr/>
          <p:nvPr/>
        </p:nvSpPr>
        <p:spPr>
          <a:xfrm>
            <a:off x="1322793" y="3429000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B39FC6-4F8F-408B-B64F-FF36BD78513B}"/>
              </a:ext>
            </a:extLst>
          </p:cNvPr>
          <p:cNvSpPr/>
          <p:nvPr/>
        </p:nvSpPr>
        <p:spPr>
          <a:xfrm>
            <a:off x="4649843" y="3429000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4C3510-285E-4015-8C7B-92E4EDBB74BD}"/>
              </a:ext>
            </a:extLst>
          </p:cNvPr>
          <p:cNvSpPr/>
          <p:nvPr/>
        </p:nvSpPr>
        <p:spPr>
          <a:xfrm>
            <a:off x="7976894" y="3429000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221E952-B45F-4295-A5DB-55D80B4BEA61}"/>
              </a:ext>
            </a:extLst>
          </p:cNvPr>
          <p:cNvCxnSpPr/>
          <p:nvPr/>
        </p:nvCxnSpPr>
        <p:spPr>
          <a:xfrm>
            <a:off x="7759525" y="1559528"/>
            <a:ext cx="0" cy="3986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3225D2-BE81-4611-BDF7-63AA1856F18F}"/>
              </a:ext>
            </a:extLst>
          </p:cNvPr>
          <p:cNvCxnSpPr/>
          <p:nvPr/>
        </p:nvCxnSpPr>
        <p:spPr>
          <a:xfrm>
            <a:off x="4432475" y="1559528"/>
            <a:ext cx="0" cy="398659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6C78756-25D6-4CBE-A04C-D350995F8D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8AD93E5-B5A9-4DAA-B127-AE40FDC0CF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r="14029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81D7C0F2-F6A3-4AA9-99A7-DA8D4AA8E7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1879"/>
          <a:stretch>
            <a:fillRect/>
          </a:stretch>
        </p:blipFill>
        <p:spPr/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6FF4423-F60D-442E-B687-9BAACBA587CF}"/>
              </a:ext>
            </a:extLst>
          </p:cNvPr>
          <p:cNvSpPr/>
          <p:nvPr/>
        </p:nvSpPr>
        <p:spPr>
          <a:xfrm>
            <a:off x="1322793" y="4892606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6A1BCA7-C304-492E-9417-1BB07C624DB0}"/>
              </a:ext>
            </a:extLst>
          </p:cNvPr>
          <p:cNvSpPr/>
          <p:nvPr/>
        </p:nvSpPr>
        <p:spPr>
          <a:xfrm>
            <a:off x="4649843" y="4892606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2D69AA-1452-48B4-B9B7-25E57BF8374A}"/>
              </a:ext>
            </a:extLst>
          </p:cNvPr>
          <p:cNvSpPr/>
          <p:nvPr/>
        </p:nvSpPr>
        <p:spPr>
          <a:xfrm>
            <a:off x="7976894" y="4892606"/>
            <a:ext cx="2892314" cy="105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Lorem ipsum dolor sit amet conse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tet adipiscing elit sed do eiusmod </a:t>
            </a:r>
          </a:p>
          <a:p>
            <a:pPr algn="ctr">
              <a:lnSpc>
                <a:spcPct val="200000"/>
              </a:lnSpc>
            </a:pPr>
            <a:r>
              <a:rPr lang="en-US" sz="1100">
                <a:solidFill>
                  <a:schemeClr val="bg2"/>
                </a:solidFill>
              </a:rPr>
              <a:t>tempor incididunt ut labor</a:t>
            </a:r>
          </a:p>
        </p:txBody>
      </p:sp>
    </p:spTree>
    <p:extLst>
      <p:ext uri="{BB962C8B-B14F-4D97-AF65-F5344CB8AC3E}">
        <p14:creationId xmlns:p14="http://schemas.microsoft.com/office/powerpoint/2010/main" val="11925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Z-One">
  <a:themeElements>
    <a:clrScheme name="Custom 237">
      <a:dk1>
        <a:srgbClr val="787878"/>
      </a:dk1>
      <a:lt1>
        <a:srgbClr val="FFFFFF"/>
      </a:lt1>
      <a:dk2>
        <a:srgbClr val="000000"/>
      </a:dk2>
      <a:lt2>
        <a:srgbClr val="848484"/>
      </a:lt2>
      <a:accent1>
        <a:srgbClr val="FF66CC"/>
      </a:accent1>
      <a:accent2>
        <a:srgbClr val="FF66CC"/>
      </a:accent2>
      <a:accent3>
        <a:srgbClr val="FF66CC"/>
      </a:accent3>
      <a:accent4>
        <a:srgbClr val="FF66CC"/>
      </a:accent4>
      <a:accent5>
        <a:srgbClr val="FF66CC"/>
      </a:accent5>
      <a:accent6>
        <a:srgbClr val="FF66CC"/>
      </a:accent6>
      <a:hlink>
        <a:srgbClr val="FF66CC"/>
      </a:hlink>
      <a:folHlink>
        <a:srgbClr val="FF66CC"/>
      </a:folHlink>
    </a:clrScheme>
    <a:fontScheme name="Custom 106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Z-One</Template>
  <TotalTime>1274</TotalTime>
  <Words>1470</Words>
  <Application>Microsoft Office PowerPoint</Application>
  <PresentationFormat>Widescreen</PresentationFormat>
  <Paragraphs>173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Lato</vt:lpstr>
      <vt:lpstr>Montserrat</vt:lpstr>
      <vt:lpstr>Z-One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101</cp:revision>
  <dcterms:created xsi:type="dcterms:W3CDTF">2018-07-25T09:09:11Z</dcterms:created>
  <dcterms:modified xsi:type="dcterms:W3CDTF">2021-05-19T10:30:32Z</dcterms:modified>
</cp:coreProperties>
</file>